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handoutMasterIdLst>
    <p:handoutMasterId r:id="rId3"/>
  </p:handoutMasterIdLst>
  <p:sldIdLst>
    <p:sldId id="259" r:id="rId2"/>
  </p:sldIdLst>
  <p:sldSz cx="9601200" cy="128016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631"/>
    <a:srgbClr val="0B2E61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3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80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977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60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28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38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94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601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78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00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94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160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41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21" r:id="rId13"/>
  </p:sldLayoutIdLst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76F36DF-A6AE-47F8-B240-A40F7CF8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5" y="87496"/>
            <a:ext cx="2992630" cy="4891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A131405-BE0C-CF54-B13F-E9A367652D67}"/>
              </a:ext>
            </a:extLst>
          </p:cNvPr>
          <p:cNvSpPr txBox="1"/>
          <p:nvPr/>
        </p:nvSpPr>
        <p:spPr>
          <a:xfrm>
            <a:off x="6004909" y="3889566"/>
            <a:ext cx="2972678" cy="2377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기간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: 07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29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~ 08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30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endParaRPr lang="en-US" altLang="ko-KR" sz="945" b="1" dirty="0">
              <a:solidFill>
                <a:schemeClr val="bg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16057" y="1045322"/>
            <a:ext cx="87955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구래스테이션 제</a:t>
            </a:r>
            <a:r>
              <a:rPr lang="en-US" altLang="ko-KR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2</a:t>
            </a:r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회 매장 내 최강 </a:t>
            </a:r>
            <a:r>
              <a:rPr lang="ko-KR" altLang="en-US" sz="4000" b="1" dirty="0" err="1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순위전</a:t>
            </a:r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endParaRPr lang="ko-KR" altLang="en-US" sz="4000" dirty="0">
              <a:solidFill>
                <a:srgbClr val="26863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907588" y="132791"/>
            <a:ext cx="2547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구래스테이션 단독 진행</a:t>
            </a:r>
            <a:r>
              <a:rPr lang="en-US" altLang="ko-KR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!!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178548" y="1772652"/>
            <a:ext cx="83236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자격 요건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매장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이용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대회 코스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참가 시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574" y="9624686"/>
            <a:ext cx="2358080" cy="1482585"/>
          </a:xfrm>
          <a:prstGeom prst="rect">
            <a:avLst/>
          </a:prstGeom>
        </p:spPr>
      </p:pic>
      <p:sp>
        <p:nvSpPr>
          <p:cNvPr id="30" name="직사각형 29">
            <a:extLst>
              <a:ext uri="{FF2B5EF4-FFF2-40B4-BE49-F238E27FC236}">
                <a16:creationId xmlns:a16="http://schemas.microsoft.com/office/drawing/2014/main" xmlns="" id="{FC1CD403-BF1A-431A-2E55-ADC4437F49B4}"/>
              </a:ext>
            </a:extLst>
          </p:cNvPr>
          <p:cNvSpPr/>
          <p:nvPr/>
        </p:nvSpPr>
        <p:spPr>
          <a:xfrm>
            <a:off x="840178" y="3370092"/>
            <a:ext cx="4157176" cy="6594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12000">
              <a:lnSpc>
                <a:spcPct val="250000"/>
              </a:lnSpc>
            </a:pPr>
            <a:r>
              <a:rPr lang="ko-KR" altLang="en-US" sz="13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미즈노캐디백</a:t>
            </a:r>
            <a:r>
              <a:rPr lang="ko-KR" altLang="en-US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CALLAWAY </a:t>
            </a:r>
            <a:r>
              <a:rPr lang="en-US" altLang="ko-KR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보이스캐디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Laser FIT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레이저핏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CALLAWAY 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백팩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CALLAWAY WINE </a:t>
            </a:r>
            <a:endParaRPr lang="en-US" altLang="ko-KR" sz="1300" dirty="0" smtClean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팀백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CALLAWAY 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벨트 파우치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 DEANKIN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WINE (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화이트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 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오아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무선 핸드마사지기 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볼빅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신형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VAJPPC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스컬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클러치백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3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피스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볼빅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뉴튼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와이드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오아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넥쿨러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휴대용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넥풍기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363100" y="2940689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개인전</a:t>
            </a:r>
            <a:endParaRPr lang="ko-KR" altLang="en-US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6351" y="3370092"/>
            <a:ext cx="542136" cy="5093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4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5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6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7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8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9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3685303" y="2660613"/>
            <a:ext cx="10919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총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90556" y="9095591"/>
            <a:ext cx="885209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번째</a:t>
            </a: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5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번째 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홀인원        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미즈노에센셜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팀백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청색</a:t>
            </a:r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                                  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그 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외 홀인원 하시는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모든분께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볼빅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뉴튼와이드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90556" y="8717618"/>
            <a:ext cx="8852098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홀인원상</a:t>
            </a:r>
            <a:endParaRPr lang="ko-KR" altLang="en-US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390556" y="10680116"/>
            <a:ext cx="6160879" cy="4063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xmlns="" id="{6096D427-FE9C-C38B-448F-FAE72C40156F}"/>
              </a:ext>
            </a:extLst>
          </p:cNvPr>
          <p:cNvSpPr/>
          <p:nvPr/>
        </p:nvSpPr>
        <p:spPr>
          <a:xfrm>
            <a:off x="5365315" y="3363466"/>
            <a:ext cx="3951339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50000"/>
              </a:lnSpc>
            </a:pP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미즈노캐디백</a:t>
            </a:r>
            <a:r>
              <a:rPr lang="ko-KR" altLang="en-US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CALLAWAY WINE (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레드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</a:p>
          <a:p>
            <a:pPr algn="l"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팀백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CALLAWAY WINE </a:t>
            </a: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팀백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3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피스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볼빅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endParaRPr lang="en-US" altLang="ko-KR" sz="1300" dirty="0" smtClean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모자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pPr>
              <a:lnSpc>
                <a:spcPct val="250000"/>
              </a:lnSpc>
            </a:pP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4851365" y="2940689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다라운드상</a:t>
            </a:r>
            <a:endParaRPr lang="ko-KR" altLang="en-US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8227632" y="2683471"/>
            <a:ext cx="10150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총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59446" y="3363466"/>
            <a:ext cx="437941" cy="25930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4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5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4851365" y="6472331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여성순위</a:t>
            </a:r>
            <a:endParaRPr lang="ko-KR" altLang="en-US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57844" y="6939016"/>
            <a:ext cx="439543" cy="10137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</a:t>
            </a:r>
            <a:r>
              <a:rPr lang="ko-KR" altLang="en-US" sz="1300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 smtClean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5374234" y="7930613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공동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등시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구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볼케이스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2335038" y="10681984"/>
            <a:ext cx="2754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*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모든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동점자는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백카운트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적용합니다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2DA8BABF-211A-A372-2DBA-FCBA1D26D9F5}"/>
              </a:ext>
            </a:extLst>
          </p:cNvPr>
          <p:cNvSpPr txBox="1"/>
          <p:nvPr/>
        </p:nvSpPr>
        <p:spPr>
          <a:xfrm>
            <a:off x="462174" y="10299838"/>
            <a:ext cx="618976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* </a:t>
            </a:r>
            <a:r>
              <a:rPr lang="ko-KR" altLang="en-US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보정치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독수리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+1,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0,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학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-1,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레이디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-3,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다라운드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(10) -1, (15) -2, (20) -3, (25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-4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397181" y="10244085"/>
            <a:ext cx="616087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390557" y="10597685"/>
            <a:ext cx="616087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직사각형 56">
            <a:extLst>
              <a:ext uri="{FF2B5EF4-FFF2-40B4-BE49-F238E27FC236}">
                <a16:creationId xmlns:a16="http://schemas.microsoft.com/office/drawing/2014/main" xmlns="" id="{6BE9F1F1-DE78-AEF8-0EB2-B274AF312D19}"/>
              </a:ext>
            </a:extLst>
          </p:cNvPr>
          <p:cNvSpPr/>
          <p:nvPr/>
        </p:nvSpPr>
        <p:spPr>
          <a:xfrm>
            <a:off x="5365314" y="6934873"/>
            <a:ext cx="395133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세인트나인</a:t>
            </a:r>
            <a:r>
              <a:rPr lang="ko-KR" altLang="en-US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r>
              <a:rPr lang="en-US" altLang="ko-KR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CALLAWAY WINE (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레드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CALLAWAY 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13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더즌</a:t>
            </a:r>
            <a:r>
              <a:rPr lang="en-US" altLang="ko-KR" sz="1300" dirty="0" smtClean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               </a:t>
            </a:r>
            <a:endParaRPr lang="en-US" altLang="ko-KR" sz="13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80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594</TotalTime>
  <Words>280</Words>
  <Application>Microsoft Office PowerPoint</Application>
  <PresentationFormat>A3 용지(297x420mm)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나눔스퀘어</vt:lpstr>
      <vt:lpstr>나눔스퀘어 Bold</vt:lpstr>
      <vt:lpstr>나눔스퀘어 ExtraBold</vt:lpstr>
      <vt:lpstr>나눔스퀘어_ac ExtraBold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63</cp:revision>
  <dcterms:created xsi:type="dcterms:W3CDTF">2021-04-28T05:04:06Z</dcterms:created>
  <dcterms:modified xsi:type="dcterms:W3CDTF">2024-07-17T06:06:56Z</dcterms:modified>
</cp:coreProperties>
</file>