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handoutMasterIdLst>
    <p:handoutMasterId r:id="rId3"/>
  </p:handoutMasterIdLst>
  <p:sldIdLst>
    <p:sldId id="259" r:id="rId2"/>
  </p:sldIdLst>
  <p:sldSz cx="9601200" cy="12801600" type="A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8631"/>
    <a:srgbClr val="0B2E61"/>
    <a:srgbClr val="DF2172"/>
    <a:srgbClr val="E91FCC"/>
    <a:srgbClr val="D632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237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11" d="100"/>
          <a:sy n="111" d="100"/>
        </p:scale>
        <p:origin x="253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1C587-EE04-482C-801D-1E2B6878DC4D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3499A-B47B-4DF9-A2EE-21425672BF3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67160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2095078"/>
            <a:ext cx="8161020" cy="4456853"/>
          </a:xfrm>
        </p:spPr>
        <p:txBody>
          <a:bodyPr anchor="b"/>
          <a:lstStyle>
            <a:lvl1pPr algn="ctr">
              <a:defRPr sz="63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00150" y="6723804"/>
            <a:ext cx="7200900" cy="3090756"/>
          </a:xfrm>
        </p:spPr>
        <p:txBody>
          <a:bodyPr/>
          <a:lstStyle>
            <a:lvl1pPr marL="0" indent="0" algn="ctr">
              <a:buNone/>
              <a:defRPr sz="2520"/>
            </a:lvl1pPr>
            <a:lvl2pPr marL="480060" indent="0" algn="ctr">
              <a:buNone/>
              <a:defRPr sz="2100"/>
            </a:lvl2pPr>
            <a:lvl3pPr marL="960120" indent="0" algn="ctr">
              <a:buNone/>
              <a:defRPr sz="1890"/>
            </a:lvl3pPr>
            <a:lvl4pPr marL="1440180" indent="0" algn="ctr">
              <a:buNone/>
              <a:defRPr sz="1680"/>
            </a:lvl4pPr>
            <a:lvl5pPr marL="1920240" indent="0" algn="ctr">
              <a:buNone/>
              <a:defRPr sz="1680"/>
            </a:lvl5pPr>
            <a:lvl6pPr marL="2400300" indent="0" algn="ctr">
              <a:buNone/>
              <a:defRPr sz="1680"/>
            </a:lvl6pPr>
            <a:lvl7pPr marL="2880360" indent="0" algn="ctr">
              <a:buNone/>
              <a:defRPr sz="1680"/>
            </a:lvl7pPr>
            <a:lvl8pPr marL="3360420" indent="0" algn="ctr">
              <a:buNone/>
              <a:defRPr sz="1680"/>
            </a:lvl8pPr>
            <a:lvl9pPr marL="3840480" indent="0" algn="ctr">
              <a:buNone/>
              <a:defRPr sz="168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374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802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0859" y="681567"/>
            <a:ext cx="2070259" cy="1084876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0083" y="681567"/>
            <a:ext cx="6090761" cy="1084876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409774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xmlns="" id="{909E19B9-C214-44AB-998A-2CAF5C4B13A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01200" cy="1280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0602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088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2814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082" y="3191514"/>
            <a:ext cx="8281035" cy="5325109"/>
          </a:xfrm>
        </p:spPr>
        <p:txBody>
          <a:bodyPr anchor="b"/>
          <a:lstStyle>
            <a:lvl1pPr>
              <a:defRPr sz="63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5082" y="8567000"/>
            <a:ext cx="8281035" cy="2800349"/>
          </a:xfrm>
        </p:spPr>
        <p:txBody>
          <a:bodyPr/>
          <a:lstStyle>
            <a:lvl1pPr marL="0" indent="0">
              <a:buNone/>
              <a:defRPr sz="2520">
                <a:solidFill>
                  <a:schemeClr val="tx1"/>
                </a:solidFill>
              </a:defRPr>
            </a:lvl1pPr>
            <a:lvl2pPr marL="48006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960120" indent="0">
              <a:buNone/>
              <a:defRPr sz="1890">
                <a:solidFill>
                  <a:schemeClr val="tx1">
                    <a:tint val="75000"/>
                  </a:schemeClr>
                </a:solidFill>
              </a:defRPr>
            </a:lvl3pPr>
            <a:lvl4pPr marL="14401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4pPr>
            <a:lvl5pPr marL="192024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5pPr>
            <a:lvl6pPr marL="240030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6pPr>
            <a:lvl7pPr marL="288036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7pPr>
            <a:lvl8pPr marL="336042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8pPr>
            <a:lvl9pPr marL="384048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73851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0083" y="3407833"/>
            <a:ext cx="4080510" cy="81224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0608" y="3407833"/>
            <a:ext cx="4080510" cy="81224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2948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681570"/>
            <a:ext cx="8281035" cy="2474384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334" y="3138171"/>
            <a:ext cx="4061757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1334" y="4676140"/>
            <a:ext cx="4061757" cy="68778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0608" y="3138171"/>
            <a:ext cx="4081761" cy="1537969"/>
          </a:xfrm>
        </p:spPr>
        <p:txBody>
          <a:bodyPr anchor="b"/>
          <a:lstStyle>
            <a:lvl1pPr marL="0" indent="0">
              <a:buNone/>
              <a:defRPr sz="2520" b="1"/>
            </a:lvl1pPr>
            <a:lvl2pPr marL="480060" indent="0">
              <a:buNone/>
              <a:defRPr sz="2100" b="1"/>
            </a:lvl2pPr>
            <a:lvl3pPr marL="960120" indent="0">
              <a:buNone/>
              <a:defRPr sz="1890" b="1"/>
            </a:lvl3pPr>
            <a:lvl4pPr marL="1440180" indent="0">
              <a:buNone/>
              <a:defRPr sz="1680" b="1"/>
            </a:lvl4pPr>
            <a:lvl5pPr marL="1920240" indent="0">
              <a:buNone/>
              <a:defRPr sz="1680" b="1"/>
            </a:lvl5pPr>
            <a:lvl6pPr marL="2400300" indent="0">
              <a:buNone/>
              <a:defRPr sz="1680" b="1"/>
            </a:lvl6pPr>
            <a:lvl7pPr marL="2880360" indent="0">
              <a:buNone/>
              <a:defRPr sz="1680" b="1"/>
            </a:lvl7pPr>
            <a:lvl8pPr marL="3360420" indent="0">
              <a:buNone/>
              <a:defRPr sz="1680" b="1"/>
            </a:lvl8pPr>
            <a:lvl9pPr marL="3840480" indent="0">
              <a:buNone/>
              <a:defRPr sz="168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60608" y="4676140"/>
            <a:ext cx="4081761" cy="687789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6019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17854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6004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1760" y="1843196"/>
            <a:ext cx="4860608" cy="9097433"/>
          </a:xfrm>
        </p:spPr>
        <p:txBody>
          <a:bodyPr/>
          <a:lstStyle>
            <a:lvl1pPr>
              <a:defRPr sz="3360"/>
            </a:lvl1pPr>
            <a:lvl2pPr>
              <a:defRPr sz="2940"/>
            </a:lvl2pPr>
            <a:lvl3pPr>
              <a:defRPr sz="252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2942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1333" y="853440"/>
            <a:ext cx="3096637" cy="2987040"/>
          </a:xfrm>
        </p:spPr>
        <p:txBody>
          <a:bodyPr anchor="b"/>
          <a:lstStyle>
            <a:lvl1pPr>
              <a:defRPr sz="336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81760" y="1843196"/>
            <a:ext cx="4860608" cy="9097433"/>
          </a:xfrm>
        </p:spPr>
        <p:txBody>
          <a:bodyPr anchor="t"/>
          <a:lstStyle>
            <a:lvl1pPr marL="0" indent="0">
              <a:buNone/>
              <a:defRPr sz="3360"/>
            </a:lvl1pPr>
            <a:lvl2pPr marL="480060" indent="0">
              <a:buNone/>
              <a:defRPr sz="2940"/>
            </a:lvl2pPr>
            <a:lvl3pPr marL="960120" indent="0">
              <a:buNone/>
              <a:defRPr sz="2520"/>
            </a:lvl3pPr>
            <a:lvl4pPr marL="1440180" indent="0">
              <a:buNone/>
              <a:defRPr sz="2100"/>
            </a:lvl4pPr>
            <a:lvl5pPr marL="1920240" indent="0">
              <a:buNone/>
              <a:defRPr sz="2100"/>
            </a:lvl5pPr>
            <a:lvl6pPr marL="2400300" indent="0">
              <a:buNone/>
              <a:defRPr sz="2100"/>
            </a:lvl6pPr>
            <a:lvl7pPr marL="2880360" indent="0">
              <a:buNone/>
              <a:defRPr sz="2100"/>
            </a:lvl7pPr>
            <a:lvl8pPr marL="3360420" indent="0">
              <a:buNone/>
              <a:defRPr sz="2100"/>
            </a:lvl8pPr>
            <a:lvl9pPr marL="3840480" indent="0">
              <a:buNone/>
              <a:defRPr sz="21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1333" y="3840480"/>
            <a:ext cx="3096637" cy="7114964"/>
          </a:xfrm>
        </p:spPr>
        <p:txBody>
          <a:bodyPr/>
          <a:lstStyle>
            <a:lvl1pPr marL="0" indent="0">
              <a:buNone/>
              <a:defRPr sz="1680"/>
            </a:lvl1pPr>
            <a:lvl2pPr marL="480060" indent="0">
              <a:buNone/>
              <a:defRPr sz="1470"/>
            </a:lvl2pPr>
            <a:lvl3pPr marL="960120" indent="0">
              <a:buNone/>
              <a:defRPr sz="1260"/>
            </a:lvl3pPr>
            <a:lvl4pPr marL="1440180" indent="0">
              <a:buNone/>
              <a:defRPr sz="1050"/>
            </a:lvl4pPr>
            <a:lvl5pPr marL="1920240" indent="0">
              <a:buNone/>
              <a:defRPr sz="1050"/>
            </a:lvl5pPr>
            <a:lvl6pPr marL="2400300" indent="0">
              <a:buNone/>
              <a:defRPr sz="1050"/>
            </a:lvl6pPr>
            <a:lvl7pPr marL="2880360" indent="0">
              <a:buNone/>
              <a:defRPr sz="1050"/>
            </a:lvl7pPr>
            <a:lvl8pPr marL="3360420" indent="0">
              <a:buNone/>
              <a:defRPr sz="1050"/>
            </a:lvl8pPr>
            <a:lvl9pPr marL="3840480" indent="0">
              <a:buNone/>
              <a:defRPr sz="10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316057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0083" y="681570"/>
            <a:ext cx="8281035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0083" y="3407833"/>
            <a:ext cx="8281035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0083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80A8A-8C54-4737-BD7C-1B48820F4C27}" type="datetimeFigureOut">
              <a:rPr lang="ko-KR" altLang="en-US" smtClean="0"/>
              <a:t>2024-07-17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80398" y="11865189"/>
            <a:ext cx="3240405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0848" y="11865189"/>
            <a:ext cx="216027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2A9B0-C74D-4E6D-8C86-9EE2B3F9B3B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23417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21" r:id="rId13"/>
  </p:sldLayoutIdLst>
  <p:txStyles>
    <p:titleStyle>
      <a:lvl1pPr algn="l" defTabSz="960120" rtl="0" eaLnBrk="1" latinLnBrk="1" hangingPunct="1">
        <a:lnSpc>
          <a:spcPct val="90000"/>
        </a:lnSpc>
        <a:spcBef>
          <a:spcPct val="0"/>
        </a:spcBef>
        <a:buNone/>
        <a:defRPr sz="46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960120" rtl="0" eaLnBrk="1" latinLnBrk="1" hangingPunct="1">
        <a:lnSpc>
          <a:spcPct val="90000"/>
        </a:lnSpc>
        <a:spcBef>
          <a:spcPts val="1050"/>
        </a:spcBef>
        <a:buFont typeface="Arial" panose="020B0604020202020204" pitchFamily="34" charset="0"/>
        <a:buChar char="•"/>
        <a:defRPr sz="2940" kern="1200">
          <a:solidFill>
            <a:schemeClr val="tx1"/>
          </a:solidFill>
          <a:latin typeface="+mn-lt"/>
          <a:ea typeface="+mn-ea"/>
          <a:cs typeface="+mn-cs"/>
        </a:defRPr>
      </a:lvl1pPr>
      <a:lvl2pPr marL="7200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001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802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216027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64033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312039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4080510" indent="-240030" algn="l" defTabSz="960120" rtl="0" eaLnBrk="1" latinLnBrk="1" hangingPunct="1">
        <a:lnSpc>
          <a:spcPct val="90000"/>
        </a:lnSpc>
        <a:spcBef>
          <a:spcPts val="525"/>
        </a:spcBef>
        <a:buFont typeface="Arial" panose="020B0604020202020204" pitchFamily="34" charset="0"/>
        <a:buChar char="•"/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2pPr>
      <a:lvl3pPr marL="9601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4pPr>
      <a:lvl5pPr marL="192024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5pPr>
      <a:lvl6pPr marL="240030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6pPr>
      <a:lvl7pPr marL="288036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7pPr>
      <a:lvl8pPr marL="336042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8pPr>
      <a:lvl9pPr marL="3840480" algn="l" defTabSz="960120" rtl="0" eaLnBrk="1" latinLnBrk="1" hangingPunct="1">
        <a:defRPr sz="18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3">
            <a:extLst>
              <a:ext uri="{FF2B5EF4-FFF2-40B4-BE49-F238E27FC236}">
                <a16:creationId xmlns:a16="http://schemas.microsoft.com/office/drawing/2014/main" xmlns="" id="{C76F36DF-A6AE-47F8-B240-A40F7CF8B6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15" y="87496"/>
            <a:ext cx="2992630" cy="48918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A131405-BE0C-CF54-B13F-E9A367652D67}"/>
              </a:ext>
            </a:extLst>
          </p:cNvPr>
          <p:cNvSpPr txBox="1"/>
          <p:nvPr/>
        </p:nvSpPr>
        <p:spPr>
          <a:xfrm>
            <a:off x="6004909" y="3889566"/>
            <a:ext cx="2972678" cy="2377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기간</a:t>
            </a:r>
            <a:r>
              <a:rPr lang="en-US" altLang="ko-KR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: 07</a:t>
            </a:r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월 </a:t>
            </a:r>
            <a:r>
              <a:rPr lang="en-US" altLang="ko-KR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29</a:t>
            </a:r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일</a:t>
            </a:r>
            <a:r>
              <a:rPr lang="en-US" altLang="ko-KR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~ 08</a:t>
            </a:r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월 </a:t>
            </a:r>
            <a:r>
              <a:rPr lang="en-US" altLang="ko-KR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30</a:t>
            </a:r>
            <a:r>
              <a:rPr lang="ko-KR" altLang="en-US" sz="945" b="1" dirty="0">
                <a:solidFill>
                  <a:schemeClr val="bg1"/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일</a:t>
            </a:r>
            <a:endParaRPr lang="en-US" altLang="ko-KR" sz="945" b="1" dirty="0">
              <a:solidFill>
                <a:schemeClr val="bg1"/>
              </a:solidFill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16057" y="1045322"/>
            <a:ext cx="879553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40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구래스테이션 제</a:t>
            </a:r>
            <a:r>
              <a:rPr lang="en-US" altLang="ko-KR" sz="40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2</a:t>
            </a:r>
            <a:r>
              <a:rPr lang="ko-KR" altLang="en-US" sz="40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회 매장 내 최강 </a:t>
            </a:r>
            <a:r>
              <a:rPr lang="ko-KR" altLang="en-US" sz="4000" b="1" dirty="0" err="1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순위전</a:t>
            </a:r>
            <a:r>
              <a:rPr lang="ko-KR" altLang="en-US" sz="4000" b="1" dirty="0">
                <a:solidFill>
                  <a:srgbClr val="268631"/>
                </a:solidFill>
                <a:latin typeface="나눔스퀘어_ac ExtraBold" panose="020B0600000101010101" pitchFamily="50" charset="-127"/>
                <a:ea typeface="나눔스퀘어_ac ExtraBold" panose="020B0600000101010101" pitchFamily="50" charset="-127"/>
              </a:rPr>
              <a:t> </a:t>
            </a:r>
            <a:endParaRPr lang="ko-KR" altLang="en-US" sz="4000" dirty="0">
              <a:solidFill>
                <a:srgbClr val="268631"/>
              </a:solidFill>
              <a:latin typeface="나눔스퀘어_ac ExtraBold" panose="020B0600000101010101" pitchFamily="50" charset="-127"/>
              <a:ea typeface="나눔스퀘어_ac ExtraBold" panose="020B0600000101010101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956760" y="217456"/>
            <a:ext cx="20088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14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구래스테이션 단독 진행</a:t>
            </a:r>
            <a:r>
              <a:rPr lang="en-US" altLang="ko-KR" sz="14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!!</a:t>
            </a:r>
          </a:p>
        </p:txBody>
      </p:sp>
      <p:sp>
        <p:nvSpPr>
          <p:cNvPr id="21" name="직사각형 20"/>
          <p:cNvSpPr/>
          <p:nvPr/>
        </p:nvSpPr>
        <p:spPr>
          <a:xfrm>
            <a:off x="1178548" y="1772652"/>
            <a:ext cx="83236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참가 자격 요건 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매장 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회 이상 이용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대회 코스 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6</a:t>
            </a:r>
            <a:r>
              <a:rPr lang="ko-KR" altLang="en-US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회 이상 참가 시</a:t>
            </a:r>
            <a:r>
              <a:rPr lang="en-US" altLang="ko-KR" sz="20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</a:p>
        </p:txBody>
      </p:sp>
      <p:pic>
        <p:nvPicPr>
          <p:cNvPr id="45" name="그림 4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1425" y="10294033"/>
            <a:ext cx="1774781" cy="1115850"/>
          </a:xfrm>
          <a:prstGeom prst="rect">
            <a:avLst/>
          </a:prstGeom>
        </p:spPr>
      </p:pic>
      <p:sp>
        <p:nvSpPr>
          <p:cNvPr id="30" name="직사각형 29">
            <a:extLst>
              <a:ext uri="{FF2B5EF4-FFF2-40B4-BE49-F238E27FC236}">
                <a16:creationId xmlns:a16="http://schemas.microsoft.com/office/drawing/2014/main" xmlns="" id="{FC1CD403-BF1A-431A-2E55-ADC4437F49B4}"/>
              </a:ext>
            </a:extLst>
          </p:cNvPr>
          <p:cNvSpPr/>
          <p:nvPr/>
        </p:nvSpPr>
        <p:spPr>
          <a:xfrm>
            <a:off x="840178" y="3370092"/>
            <a:ext cx="4157176" cy="6515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12000">
              <a:lnSpc>
                <a:spcPct val="250000"/>
              </a:lnSpc>
            </a:pPr>
            <a:r>
              <a:rPr lang="ko-KR" altLang="en-US" sz="1300" dirty="0" err="1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미즈노캐디백</a:t>
            </a:r>
            <a:r>
              <a:rPr lang="ko-KR" altLang="en-US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</a:t>
            </a:r>
            <a:r>
              <a:rPr lang="en-US" altLang="ko-KR" sz="13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WINE</a:t>
            </a: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보이스캐디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Laser FIT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레이저핏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</a:t>
            </a: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백팩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 </a:t>
            </a:r>
            <a:endParaRPr lang="en-US" altLang="ko-KR" sz="1300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에센셜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</a:t>
            </a: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벨트 파우치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 DEANKIN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WINE (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화이트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</a:t>
            </a: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오아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무선 핸드마사지기 </a:t>
            </a: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신형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VAJPPC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스컬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클러치백</a:t>
            </a: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피스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뉴튼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와이드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오아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넥쿨러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휴대용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넥풍기</a:t>
            </a: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defTabSz="612000">
              <a:lnSpc>
                <a:spcPct val="250000"/>
              </a:lnSpc>
            </a:pP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</a:t>
            </a:r>
          </a:p>
        </p:txBody>
      </p:sp>
      <p:sp>
        <p:nvSpPr>
          <p:cNvPr id="33" name="직사각형 32"/>
          <p:cNvSpPr/>
          <p:nvPr/>
        </p:nvSpPr>
        <p:spPr>
          <a:xfrm>
            <a:off x="363100" y="2940689"/>
            <a:ext cx="4391289" cy="400784"/>
          </a:xfrm>
          <a:prstGeom prst="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개인전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56351" y="3370092"/>
            <a:ext cx="542136" cy="509370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2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3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4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5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6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7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8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9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en-US" altLang="ko-KR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  <a:p>
            <a:pPr algn="dist" defTabSz="612000">
              <a:lnSpc>
                <a:spcPct val="250000"/>
              </a:lnSpc>
            </a:pPr>
            <a:r>
              <a:rPr lang="en-US" altLang="ko-KR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10</a:t>
            </a:r>
            <a:r>
              <a:rPr lang="ko-KR" altLang="en-US" sz="1300" dirty="0"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등</a:t>
            </a:r>
            <a:endParaRPr lang="ko-KR" altLang="en-US" sz="1300" dirty="0"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1" name="직사각형 40"/>
          <p:cNvSpPr/>
          <p:nvPr/>
        </p:nvSpPr>
        <p:spPr>
          <a:xfrm>
            <a:off x="3685303" y="2660613"/>
            <a:ext cx="10919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각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총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10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ko-KR" alt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2" name="직사각형 41"/>
          <p:cNvSpPr/>
          <p:nvPr/>
        </p:nvSpPr>
        <p:spPr>
          <a:xfrm>
            <a:off x="390556" y="9095591"/>
            <a:ext cx="8852098" cy="792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en-US" altLang="ko-KR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번째</a:t>
            </a:r>
            <a:r>
              <a:rPr lang="en-US" altLang="ko-KR" sz="13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5</a:t>
            </a:r>
            <a:r>
              <a:rPr lang="ko-KR" altLang="en-US" sz="13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번째 </a:t>
            </a:r>
            <a:r>
              <a:rPr lang="ko-KR" altLang="en-US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홀인원        </a:t>
            </a: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미즈노에센셜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청색</a:t>
            </a:r>
            <a:r>
              <a:rPr lang="en-US" altLang="ko-KR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</a:p>
          <a:p>
            <a:r>
              <a:rPr lang="en-US" altLang="ko-KR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                          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그 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외 홀인원 하시는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모든분께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뉴튼와이드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3" name="직사각형 42"/>
          <p:cNvSpPr/>
          <p:nvPr/>
        </p:nvSpPr>
        <p:spPr>
          <a:xfrm>
            <a:off x="390556" y="8717618"/>
            <a:ext cx="8852098" cy="400784"/>
          </a:xfrm>
          <a:prstGeom prst="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홀인원상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4" name="직사각형 43"/>
          <p:cNvSpPr/>
          <p:nvPr/>
        </p:nvSpPr>
        <p:spPr>
          <a:xfrm>
            <a:off x="498104" y="10955237"/>
            <a:ext cx="6160879" cy="4063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>
            <a:extLst>
              <a:ext uri="{FF2B5EF4-FFF2-40B4-BE49-F238E27FC236}">
                <a16:creationId xmlns:a16="http://schemas.microsoft.com/office/drawing/2014/main" xmlns="" id="{6096D427-FE9C-C38B-448F-FAE72C40156F}"/>
              </a:ext>
            </a:extLst>
          </p:cNvPr>
          <p:cNvSpPr/>
          <p:nvPr/>
        </p:nvSpPr>
        <p:spPr>
          <a:xfrm>
            <a:off x="5365315" y="3363466"/>
            <a:ext cx="3951339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250000"/>
              </a:lnSpc>
            </a:pPr>
            <a:r>
              <a:rPr lang="ko-KR" altLang="en-US" sz="13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미즈노캐디백</a:t>
            </a:r>
            <a:r>
              <a:rPr lang="ko-KR" altLang="en-US" sz="13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CALLAWAY WINE (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레드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</a:p>
          <a:p>
            <a:pPr algn="l"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에센셜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 CALLAWAY WINE </a:t>
            </a:r>
          </a:p>
          <a:p>
            <a:pPr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에센셜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팀백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피스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+ 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볼빅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endParaRPr lang="en-US" altLang="ko-KR" sz="1300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250000"/>
              </a:lnSpc>
            </a:pP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모자</a:t>
            </a: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>
              <a:lnSpc>
                <a:spcPct val="250000"/>
              </a:lnSpc>
            </a:pP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4851365" y="2940689"/>
            <a:ext cx="4391289" cy="400784"/>
          </a:xfrm>
          <a:prstGeom prst="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err="1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다라운드상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8227632" y="2683471"/>
            <a:ext cx="101502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1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각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, 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총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5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명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endParaRPr lang="ko-KR" altLang="en-US" sz="1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4859446" y="3363466"/>
            <a:ext cx="437941" cy="25930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250000"/>
              </a:lnSpc>
            </a:pPr>
            <a:r>
              <a:rPr lang="en-US" altLang="ko-KR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3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3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3</a:t>
            </a:r>
            <a:r>
              <a:rPr lang="ko-KR" altLang="en-US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3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4</a:t>
            </a:r>
            <a:r>
              <a:rPr lang="ko-KR" altLang="en-US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3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5</a:t>
            </a:r>
            <a:r>
              <a:rPr lang="ko-KR" altLang="en-US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3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4851365" y="6472331"/>
            <a:ext cx="4391289" cy="400784"/>
          </a:xfrm>
          <a:prstGeom prst="rect">
            <a:avLst/>
          </a:prstGeom>
          <a:solidFill>
            <a:srgbClr val="26863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나눔스퀘어 ExtraBold" panose="020B0600000101010101" pitchFamily="50" charset="-127"/>
                <a:ea typeface="나눔스퀘어 ExtraBold" panose="020B0600000101010101" pitchFamily="50" charset="-127"/>
              </a:rPr>
              <a:t>여성순위</a:t>
            </a:r>
            <a:endParaRPr lang="ko-KR" altLang="en-US" b="1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나눔스퀘어 ExtraBold" panose="020B0600000101010101" pitchFamily="50" charset="-127"/>
              <a:ea typeface="나눔스퀘어 ExtraBold" panose="020B0600000101010101" pitchFamily="50" charset="-127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859446" y="6939016"/>
            <a:ext cx="437941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>
              <a:lnSpc>
                <a:spcPct val="250000"/>
              </a:lnSpc>
            </a:pPr>
            <a:r>
              <a:rPr lang="en-US" altLang="ko-KR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3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  <a:p>
            <a:pPr algn="r">
              <a:lnSpc>
                <a:spcPct val="250000"/>
              </a:lnSpc>
            </a:pPr>
            <a:r>
              <a:rPr lang="en-US" altLang="ko-KR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3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등</a:t>
            </a:r>
            <a:endParaRPr lang="en-US" altLang="ko-KR" sz="1300" b="1" dirty="0" smtClean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5340368" y="7930613"/>
            <a:ext cx="205376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공동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2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등시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  <a:r>
              <a:rPr lang="ko-KR" altLang="en-US" sz="10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미즈노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0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구 </a:t>
            </a:r>
            <a:r>
              <a:rPr lang="ko-KR" altLang="en-US" sz="10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볼케이스</a:t>
            </a:r>
            <a:r>
              <a:rPr lang="en-US" altLang="ko-KR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ko-KR" altLang="en-US" sz="10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endParaRPr lang="ko-KR" altLang="en-US" sz="10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2442586" y="10957105"/>
            <a:ext cx="27543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*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모든 </a:t>
            </a:r>
            <a:r>
              <a:rPr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동점자는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2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백카운트</a:t>
            </a:r>
            <a:r>
              <a: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 적용합니다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나눔스퀘어" panose="020B0600000101010101" pitchFamily="50" charset="-127"/>
                <a:ea typeface="나눔스퀘어" panose="020B0600000101010101" pitchFamily="50" charset="-127"/>
              </a:rPr>
              <a:t>. 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2DA8BABF-211A-A372-2DBA-FCBA1D26D9F5}"/>
              </a:ext>
            </a:extLst>
          </p:cNvPr>
          <p:cNvSpPr txBox="1"/>
          <p:nvPr/>
        </p:nvSpPr>
        <p:spPr>
          <a:xfrm>
            <a:off x="569722" y="10574959"/>
            <a:ext cx="618976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2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* </a:t>
            </a:r>
            <a:r>
              <a:rPr lang="ko-KR" altLang="en-US" sz="1200" b="1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보정치 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: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독수리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+1,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매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0,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학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-1,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레이디 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-3, 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다라운드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(10) -1, (15) -2, (20) -3, (25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이상</a:t>
            </a:r>
            <a:r>
              <a:rPr lang="en-US" altLang="ko-KR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 -4</a:t>
            </a:r>
            <a:r>
              <a:rPr lang="ko-KR" altLang="en-US" sz="1200" b="1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      </a:t>
            </a:r>
          </a:p>
        </p:txBody>
      </p:sp>
      <p:cxnSp>
        <p:nvCxnSpPr>
          <p:cNvPr id="55" name="직선 연결선 54"/>
          <p:cNvCxnSpPr/>
          <p:nvPr/>
        </p:nvCxnSpPr>
        <p:spPr>
          <a:xfrm>
            <a:off x="504729" y="10519206"/>
            <a:ext cx="616087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직선 연결선 55"/>
          <p:cNvCxnSpPr/>
          <p:nvPr/>
        </p:nvCxnSpPr>
        <p:spPr>
          <a:xfrm>
            <a:off x="498105" y="10872806"/>
            <a:ext cx="6160879" cy="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7" name="직사각형 56">
            <a:extLst>
              <a:ext uri="{FF2B5EF4-FFF2-40B4-BE49-F238E27FC236}">
                <a16:creationId xmlns:a16="http://schemas.microsoft.com/office/drawing/2014/main" xmlns="" id="{6BE9F1F1-DE78-AEF8-0EB2-B274AF312D19}"/>
              </a:ext>
            </a:extLst>
          </p:cNvPr>
          <p:cNvSpPr/>
          <p:nvPr/>
        </p:nvSpPr>
        <p:spPr>
          <a:xfrm>
            <a:off x="5365314" y="6934873"/>
            <a:ext cx="3951339" cy="10926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50000"/>
              </a:lnSpc>
            </a:pPr>
            <a:r>
              <a:rPr lang="ko-KR" altLang="en-US" sz="13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3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dirty="0" err="1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en-US" altLang="ko-KR" sz="1300" dirty="0" smtClean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 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+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CALLAWAY WINE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(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레드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)</a:t>
            </a:r>
            <a:r>
              <a:rPr lang="en-US" altLang="ko-KR" sz="1300" dirty="0">
                <a:solidFill>
                  <a:srgbClr val="222222"/>
                </a:solidFill>
                <a:highlight>
                  <a:srgbClr val="FFFFFF"/>
                </a:highlight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CALLAWAY </a:t>
            </a: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세인트나인</a:t>
            </a:r>
            <a:r>
              <a:rPr lang="ko-KR" altLang="en-US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ko-KR" altLang="en-US" sz="1300" dirty="0" err="1">
                <a:latin typeface="나눔스퀘어" panose="020B0600000101010101" pitchFamily="50" charset="-127"/>
                <a:ea typeface="나눔스퀘어" panose="020B0600000101010101" pitchFamily="50" charset="-127"/>
              </a:rPr>
              <a:t>골프공</a:t>
            </a:r>
            <a:r>
              <a:rPr lang="ko-KR" altLang="en-US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 </a:t>
            </a:r>
            <a:r>
              <a:rPr lang="en-US" altLang="ko-KR" sz="1300" dirty="0">
                <a:latin typeface="나눔스퀘어" panose="020B0600000101010101" pitchFamily="50" charset="-127"/>
                <a:ea typeface="나눔스퀘어" panose="020B0600000101010101" pitchFamily="50" charset="-127"/>
              </a:rPr>
              <a:t>1</a:t>
            </a:r>
            <a:r>
              <a:rPr lang="ko-KR" altLang="en-US" sz="1300" dirty="0" err="1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더즌</a:t>
            </a:r>
            <a:r>
              <a:rPr lang="en-US" altLang="ko-KR" sz="1300" dirty="0" smtClean="0">
                <a:latin typeface="나눔스퀘어" panose="020B0600000101010101" pitchFamily="50" charset="-127"/>
                <a:ea typeface="나눔스퀘어" panose="020B0600000101010101" pitchFamily="50" charset="-127"/>
              </a:rPr>
              <a:t>                </a:t>
            </a:r>
            <a:endParaRPr lang="en-US" altLang="ko-KR" sz="1300" dirty="0">
              <a:latin typeface="나눔스퀘어" panose="020B0600000101010101" pitchFamily="50" charset="-127"/>
              <a:ea typeface="나눔스퀘어" panose="020B0600000101010101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788087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589</TotalTime>
  <Words>280</Words>
  <Application>Microsoft Office PowerPoint</Application>
  <PresentationFormat>A3 용지(297x420mm)</PresentationFormat>
  <Paragraphs>51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나눔스퀘어</vt:lpstr>
      <vt:lpstr>나눔스퀘어 ExtraBold</vt:lpstr>
      <vt:lpstr>나눔스퀘어_ac ExtraBold</vt:lpstr>
      <vt:lpstr>맑은 고딕</vt:lpstr>
      <vt:lpstr>Arial</vt:lpstr>
      <vt:lpstr>Calibri</vt:lpstr>
      <vt:lpstr>Calibri Light</vt:lpstr>
      <vt:lpstr>Office 테마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이성희/GS마케팅팀</dc:creator>
  <cp:lastModifiedBy>Microsoft 계정</cp:lastModifiedBy>
  <cp:revision>58</cp:revision>
  <dcterms:created xsi:type="dcterms:W3CDTF">2021-04-28T05:04:06Z</dcterms:created>
  <dcterms:modified xsi:type="dcterms:W3CDTF">2024-07-17T02:14:38Z</dcterms:modified>
</cp:coreProperties>
</file>