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handoutMasterIdLst>
    <p:handoutMasterId r:id="rId3"/>
  </p:handoutMasterIdLst>
  <p:sldIdLst>
    <p:sldId id="259" r:id="rId2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E61"/>
    <a:srgbClr val="268631"/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631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37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091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="" xmlns:a16="http://schemas.microsoft.com/office/drawing/2014/main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776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927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859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23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29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33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005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90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85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863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21" r:id="rId1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직사각형 38"/>
          <p:cNvSpPr/>
          <p:nvPr/>
        </p:nvSpPr>
        <p:spPr>
          <a:xfrm>
            <a:off x="6412594" y="5711214"/>
            <a:ext cx="4830418" cy="6502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C76F36DF-A6AE-47F8-B240-A40F7CF8B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92" y="83548"/>
            <a:ext cx="2320434" cy="3793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A131405-BE0C-CF54-B13F-E9A367652D67}"/>
              </a:ext>
            </a:extLst>
          </p:cNvPr>
          <p:cNvSpPr txBox="1"/>
          <p:nvPr/>
        </p:nvSpPr>
        <p:spPr>
          <a:xfrm>
            <a:off x="9282710" y="-14335"/>
            <a:ext cx="3774829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기간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: 07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29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~ 08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30</a:t>
            </a:r>
            <a:r>
              <a:rPr lang="ko-KR" altLang="en-US" sz="1200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endParaRPr lang="en-US" altLang="ko-KR" sz="1200" b="1" dirty="0">
              <a:solidFill>
                <a:schemeClr val="bg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="" xmlns:a16="http://schemas.microsoft.com/office/drawing/2014/main" id="{FC1CD403-BF1A-431A-2E55-ADC4437F49B4}"/>
              </a:ext>
            </a:extLst>
          </p:cNvPr>
          <p:cNvSpPr/>
          <p:nvPr/>
        </p:nvSpPr>
        <p:spPr>
          <a:xfrm>
            <a:off x="1942895" y="2219976"/>
            <a:ext cx="3499645" cy="3760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12000">
              <a:lnSpc>
                <a:spcPts val="2200"/>
              </a:lnSpc>
            </a:pP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보이스캐디</a:t>
            </a:r>
            <a:r>
              <a:rPr lang="ko-KR" altLang="en-US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Laser FIT </a:t>
            </a:r>
            <a:r>
              <a:rPr lang="ko-KR" altLang="en-US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Paris Edition +</a:t>
            </a:r>
            <a:r>
              <a:rPr lang="ko-KR" altLang="en-US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미즈노백팩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        </a:t>
            </a:r>
            <a:endParaRPr lang="ko-KR" altLang="en-US" sz="1000" dirty="0">
              <a:solidFill>
                <a:srgbClr val="222222"/>
              </a:solidFill>
              <a:highlight>
                <a:srgbClr val="FFFFFF"/>
              </a:highligh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미즈노캐디백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</a:t>
            </a: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백팩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 +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공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</a:t>
            </a: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벨트 파우치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 DEANKIN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WINE 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화이트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오아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무선 핸드마사지기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신형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VAJPPC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스컬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클러치백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피스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뉴튼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와이드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오아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넥쿨러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휴대용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넥풍기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endParaRPr lang="en-US" altLang="ko-KR" sz="12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endParaRPr lang="en-US" altLang="ko-KR" sz="12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ts val="2200"/>
              </a:lnSpc>
            </a:pPr>
            <a:r>
              <a:rPr lang="en-US" altLang="ko-KR" sz="12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</a:t>
            </a:r>
            <a:endParaRPr lang="en-US" altLang="ko-KR" sz="15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="" xmlns:a16="http://schemas.microsoft.com/office/drawing/2014/main" id="{6096D427-FE9C-C38B-448F-FAE72C40156F}"/>
              </a:ext>
            </a:extLst>
          </p:cNvPr>
          <p:cNvSpPr/>
          <p:nvPr/>
        </p:nvSpPr>
        <p:spPr>
          <a:xfrm>
            <a:off x="7540014" y="2219976"/>
            <a:ext cx="308575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ts val="2200"/>
              </a:lnSpc>
            </a:pP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미즈노캐디백</a:t>
            </a:r>
            <a:r>
              <a:rPr lang="ko-KR" altLang="en-US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CALLAWAY WINE 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레드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  <a:p>
            <a:pPr algn="l"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 </a:t>
            </a: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피스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+ 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공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모자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="" xmlns:a16="http://schemas.microsoft.com/office/drawing/2014/main" id="{6BE9F1F1-DE78-AEF8-0EB2-B274AF312D19}"/>
              </a:ext>
            </a:extLst>
          </p:cNvPr>
          <p:cNvSpPr/>
          <p:nvPr/>
        </p:nvSpPr>
        <p:spPr>
          <a:xfrm>
            <a:off x="7540015" y="4478505"/>
            <a:ext cx="3702998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en-US" altLang="ko-KR" sz="10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CALLAWAY WINE 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레드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en-US" altLang="ko-KR" sz="10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</a:t>
            </a:r>
            <a:endParaRPr lang="ko-KR" altLang="en-US" sz="1000" dirty="0">
              <a:solidFill>
                <a:srgbClr val="222222"/>
              </a:solidFill>
              <a:highlight>
                <a:srgbClr val="FFFFFF"/>
              </a:highligh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ts val="2200"/>
              </a:lnSpc>
            </a:pP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202198" y="523054"/>
            <a:ext cx="7792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구래스테이션 제</a:t>
            </a:r>
            <a:r>
              <a:rPr lang="en-US" altLang="ko-KR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2</a:t>
            </a:r>
            <a:r>
              <a:rPr lang="ko-KR" altLang="en-US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회 매장 내 최강 </a:t>
            </a:r>
            <a:r>
              <a:rPr lang="ko-KR" altLang="en-US" sz="3600" b="1" dirty="0" err="1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순위전</a:t>
            </a:r>
            <a:r>
              <a:rPr lang="ko-KR" altLang="en-US" sz="36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</a:t>
            </a:r>
            <a:endParaRPr lang="ko-KR" altLang="en-US" sz="3600" dirty="0">
              <a:solidFill>
                <a:srgbClr val="26863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8008295" y="349405"/>
            <a:ext cx="148951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구래스테이션 </a:t>
            </a:r>
            <a:r>
              <a:rPr lang="ko-KR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단독 진행</a:t>
            </a:r>
            <a:r>
              <a:rPr lang="en-US" altLang="ko-KR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!!</a:t>
            </a:r>
            <a:endParaRPr lang="en-US" altLang="ko-KR" sz="1000" dirty="0">
              <a:solidFill>
                <a:schemeClr val="tx1">
                  <a:lumMod val="65000"/>
                  <a:lumOff val="35000"/>
                </a:schemeClr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934277" y="1790573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개인전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05782" y="2219976"/>
            <a:ext cx="455574" cy="2913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4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6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7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8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9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 defTabSz="612000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ko-KR" altLang="en-US" sz="10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704789" y="1954311"/>
            <a:ext cx="10919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총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3540317" y="1149933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참가 자격 요건 </a:t>
            </a:r>
            <a:r>
              <a:rPr lang="en-US" altLang="ko-KR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매장 </a:t>
            </a:r>
            <a:r>
              <a:rPr lang="en-US" altLang="ko-KR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</a:t>
            </a:r>
            <a:r>
              <a:rPr lang="ko-KR" altLang="en-US" sz="14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이용</a:t>
            </a:r>
            <a:r>
              <a:rPr lang="en-US" altLang="ko-KR" sz="14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대회 </a:t>
            </a:r>
            <a:r>
              <a:rPr lang="ko-KR" altLang="en-US" sz="14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코스 </a:t>
            </a:r>
            <a:r>
              <a:rPr lang="en-US" altLang="ko-KR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6</a:t>
            </a:r>
            <a:r>
              <a:rPr lang="ko-KR" altLang="en-US" sz="14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</a:t>
            </a:r>
            <a:r>
              <a:rPr lang="ko-KR" altLang="en-US" sz="14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참가 시</a:t>
            </a:r>
            <a:r>
              <a:rPr lang="en-US" altLang="ko-KR" sz="14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en-US" altLang="ko-KR" sz="1400" b="1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419218" y="1797199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다라운드상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0274585" y="1960937"/>
            <a:ext cx="101502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총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dirty="0" smtClean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93455" y="2219976"/>
            <a:ext cx="378630" cy="1502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4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419218" y="4016400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여성순위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93455" y="4483085"/>
            <a:ext cx="378630" cy="656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ts val="22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0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8884463" y="4904561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공동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등시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구 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볼케이스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7754644" y="5852934"/>
            <a:ext cx="2159566" cy="3009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*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모든 </a:t>
            </a:r>
            <a:r>
              <a:rPr lang="ko-KR" altLang="en-US" sz="1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동점자는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백카운트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적용합니다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2DA8BABF-211A-A372-2DBA-FCBA1D26D9F5}"/>
              </a:ext>
            </a:extLst>
          </p:cNvPr>
          <p:cNvSpPr txBox="1"/>
          <p:nvPr/>
        </p:nvSpPr>
        <p:spPr>
          <a:xfrm>
            <a:off x="6867801" y="5365970"/>
            <a:ext cx="395259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8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* </a:t>
            </a:r>
            <a:r>
              <a:rPr lang="ko-KR" altLang="en-US" sz="8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보정치 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독수리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+1,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0,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학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-1,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레이디 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-3, 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다라운드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(10) -1, (15) -2, (20) -3, (25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이상</a:t>
            </a:r>
            <a:r>
              <a:rPr lang="en-US" altLang="ko-KR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-4</a:t>
            </a:r>
            <a:r>
              <a:rPr lang="ko-KR" altLang="en-US" sz="8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</a:t>
            </a:r>
          </a:p>
        </p:txBody>
      </p:sp>
      <p:sp>
        <p:nvSpPr>
          <p:cNvPr id="35" name="직사각형 34"/>
          <p:cNvSpPr/>
          <p:nvPr/>
        </p:nvSpPr>
        <p:spPr>
          <a:xfrm>
            <a:off x="934277" y="5850360"/>
            <a:ext cx="483041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번째</a:t>
            </a:r>
            <a:r>
              <a:rPr lang="en-US" altLang="ko-KR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5</a:t>
            </a:r>
            <a:r>
              <a:rPr lang="ko-KR" altLang="en-US" sz="1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번째 </a:t>
            </a:r>
            <a:r>
              <a:rPr lang="ko-KR" altLang="en-US" sz="10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홀인원        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미즈노에센셜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청색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   (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그 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외 홀인원 하시는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모든분께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뉴튼와이드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  <a:endParaRPr lang="en-US" altLang="ko-KR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6419218" y="5350490"/>
            <a:ext cx="48304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6412594" y="5628784"/>
            <a:ext cx="48304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직사각형 37"/>
          <p:cNvSpPr/>
          <p:nvPr/>
        </p:nvSpPr>
        <p:spPr>
          <a:xfrm>
            <a:off x="934277" y="5343693"/>
            <a:ext cx="4830418" cy="400784"/>
          </a:xfrm>
          <a:prstGeom prst="rect">
            <a:avLst/>
          </a:prstGeom>
          <a:solidFill>
            <a:srgbClr val="0B2E6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홀인원상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806" y="426402"/>
            <a:ext cx="1570374" cy="98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80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</TotalTime>
  <Words>287</Words>
  <Application>Microsoft Office PowerPoint</Application>
  <PresentationFormat>와이드스크린</PresentationFormat>
  <Paragraphs>52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나눔스퀘어</vt:lpstr>
      <vt:lpstr>나눔스퀘어 ExtraBold</vt:lpstr>
      <vt:lpstr>나눔스퀘어_ac ExtraBold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Microsoft 계정</cp:lastModifiedBy>
  <cp:revision>54</cp:revision>
  <dcterms:created xsi:type="dcterms:W3CDTF">2021-04-28T05:04:06Z</dcterms:created>
  <dcterms:modified xsi:type="dcterms:W3CDTF">2024-07-12T06:02:15Z</dcterms:modified>
</cp:coreProperties>
</file>