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handoutMasterIdLst>
    <p:handoutMasterId r:id="rId3"/>
  </p:handoutMasterIdLst>
  <p:sldIdLst>
    <p:sldId id="259" r:id="rId2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2172"/>
    <a:srgbClr val="E91FCC"/>
    <a:srgbClr val="D63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1" d="100"/>
          <a:sy n="111" d="100"/>
        </p:scale>
        <p:origin x="253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1C587-EE04-482C-801D-1E2B6878DC4D}" type="datetimeFigureOut">
              <a:rPr lang="ko-KR" altLang="en-US" smtClean="0"/>
              <a:t>2024-07-16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3499A-B47B-4DF9-A2EE-21425672BF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6716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238760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42" indent="0" algn="ctr">
              <a:buNone/>
              <a:defRPr sz="2001"/>
            </a:lvl2pPr>
            <a:lvl3pPr marL="914485" indent="0" algn="ctr">
              <a:buNone/>
              <a:defRPr sz="1800"/>
            </a:lvl3pPr>
            <a:lvl4pPr marL="1371727" indent="0" algn="ctr">
              <a:buNone/>
              <a:defRPr sz="1600"/>
            </a:lvl4pPr>
            <a:lvl5pPr marL="1828968" indent="0" algn="ctr">
              <a:buNone/>
              <a:defRPr sz="1600"/>
            </a:lvl5pPr>
            <a:lvl6pPr marL="2286210" indent="0" algn="ctr">
              <a:buNone/>
              <a:defRPr sz="1600"/>
            </a:lvl6pPr>
            <a:lvl7pPr marL="2743454" indent="0" algn="ctr">
              <a:buNone/>
              <a:defRPr sz="1600"/>
            </a:lvl7pPr>
            <a:lvl8pPr marL="3200695" indent="0" algn="ctr">
              <a:buNone/>
              <a:defRPr sz="1600"/>
            </a:lvl8pPr>
            <a:lvl9pPr marL="3657937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3469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0876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88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909E19B9-C214-44AB-998A-2CAF5C4B13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549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820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8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/>
                </a:solidFill>
              </a:defRPr>
            </a:lvl1pPr>
            <a:lvl2pPr marL="457242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2pPr>
            <a:lvl3pPr marL="91448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7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9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2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4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6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9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519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764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2"/>
            <a:ext cx="3868340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42" indent="0">
              <a:buNone/>
              <a:defRPr sz="2001" b="1"/>
            </a:lvl2pPr>
            <a:lvl3pPr marL="914485" indent="0">
              <a:buNone/>
              <a:defRPr sz="1800" b="1"/>
            </a:lvl3pPr>
            <a:lvl4pPr marL="1371727" indent="0">
              <a:buNone/>
              <a:defRPr sz="1600" b="1"/>
            </a:lvl4pPr>
            <a:lvl5pPr marL="1828968" indent="0">
              <a:buNone/>
              <a:defRPr sz="1600" b="1"/>
            </a:lvl5pPr>
            <a:lvl6pPr marL="2286210" indent="0">
              <a:buNone/>
              <a:defRPr sz="1600" b="1"/>
            </a:lvl6pPr>
            <a:lvl7pPr marL="2743454" indent="0">
              <a:buNone/>
              <a:defRPr sz="1600" b="1"/>
            </a:lvl7pPr>
            <a:lvl8pPr marL="3200695" indent="0">
              <a:buNone/>
              <a:defRPr sz="1600" b="1"/>
            </a:lvl8pPr>
            <a:lvl9pPr marL="3657937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2"/>
            <a:ext cx="3887391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42" indent="0">
              <a:buNone/>
              <a:defRPr sz="2001" b="1"/>
            </a:lvl2pPr>
            <a:lvl3pPr marL="914485" indent="0">
              <a:buNone/>
              <a:defRPr sz="1800" b="1"/>
            </a:lvl3pPr>
            <a:lvl4pPr marL="1371727" indent="0">
              <a:buNone/>
              <a:defRPr sz="1600" b="1"/>
            </a:lvl4pPr>
            <a:lvl5pPr marL="1828968" indent="0">
              <a:buNone/>
              <a:defRPr sz="1600" b="1"/>
            </a:lvl5pPr>
            <a:lvl6pPr marL="2286210" indent="0">
              <a:buNone/>
              <a:defRPr sz="1600" b="1"/>
            </a:lvl6pPr>
            <a:lvl7pPr marL="2743454" indent="0">
              <a:buNone/>
              <a:defRPr sz="1600" b="1"/>
            </a:lvl7pPr>
            <a:lvl8pPr marL="3200695" indent="0">
              <a:buNone/>
              <a:defRPr sz="1600" b="1"/>
            </a:lvl8pPr>
            <a:lvl9pPr marL="3657937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8360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285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8962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199"/>
            <a:ext cx="2949178" cy="1600200"/>
          </a:xfrm>
        </p:spPr>
        <p:txBody>
          <a:bodyPr anchor="b"/>
          <a:lstStyle>
            <a:lvl1pPr>
              <a:defRPr sz="320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1"/>
            </a:lvl1pPr>
            <a:lvl2pPr>
              <a:defRPr sz="2801"/>
            </a:lvl2pPr>
            <a:lvl3pPr>
              <a:defRPr sz="2401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42" indent="0">
              <a:buNone/>
              <a:defRPr sz="1400"/>
            </a:lvl2pPr>
            <a:lvl3pPr marL="914485" indent="0">
              <a:buNone/>
              <a:defRPr sz="1200"/>
            </a:lvl3pPr>
            <a:lvl4pPr marL="1371727" indent="0">
              <a:buNone/>
              <a:defRPr sz="1000"/>
            </a:lvl4pPr>
            <a:lvl5pPr marL="1828968" indent="0">
              <a:buNone/>
              <a:defRPr sz="1000"/>
            </a:lvl5pPr>
            <a:lvl6pPr marL="2286210" indent="0">
              <a:buNone/>
              <a:defRPr sz="1000"/>
            </a:lvl6pPr>
            <a:lvl7pPr marL="2743454" indent="0">
              <a:buNone/>
              <a:defRPr sz="1000"/>
            </a:lvl7pPr>
            <a:lvl8pPr marL="3200695" indent="0">
              <a:buNone/>
              <a:defRPr sz="1000"/>
            </a:lvl8pPr>
            <a:lvl9pPr marL="3657937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1726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199"/>
            <a:ext cx="2949178" cy="1600200"/>
          </a:xfrm>
        </p:spPr>
        <p:txBody>
          <a:bodyPr anchor="b"/>
          <a:lstStyle>
            <a:lvl1pPr>
              <a:defRPr sz="320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1"/>
            </a:lvl1pPr>
            <a:lvl2pPr marL="457242" indent="0">
              <a:buNone/>
              <a:defRPr sz="2801"/>
            </a:lvl2pPr>
            <a:lvl3pPr marL="914485" indent="0">
              <a:buNone/>
              <a:defRPr sz="2401"/>
            </a:lvl3pPr>
            <a:lvl4pPr marL="1371727" indent="0">
              <a:buNone/>
              <a:defRPr sz="2001"/>
            </a:lvl4pPr>
            <a:lvl5pPr marL="1828968" indent="0">
              <a:buNone/>
              <a:defRPr sz="2001"/>
            </a:lvl5pPr>
            <a:lvl6pPr marL="2286210" indent="0">
              <a:buNone/>
              <a:defRPr sz="2001"/>
            </a:lvl6pPr>
            <a:lvl7pPr marL="2743454" indent="0">
              <a:buNone/>
              <a:defRPr sz="2001"/>
            </a:lvl7pPr>
            <a:lvl8pPr marL="3200695" indent="0">
              <a:buNone/>
              <a:defRPr sz="2001"/>
            </a:lvl8pPr>
            <a:lvl9pPr marL="3657937" indent="0">
              <a:buNone/>
              <a:defRPr sz="2001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42" indent="0">
              <a:buNone/>
              <a:defRPr sz="1400"/>
            </a:lvl2pPr>
            <a:lvl3pPr marL="914485" indent="0">
              <a:buNone/>
              <a:defRPr sz="1200"/>
            </a:lvl3pPr>
            <a:lvl4pPr marL="1371727" indent="0">
              <a:buNone/>
              <a:defRPr sz="1000"/>
            </a:lvl4pPr>
            <a:lvl5pPr marL="1828968" indent="0">
              <a:buNone/>
              <a:defRPr sz="1000"/>
            </a:lvl5pPr>
            <a:lvl6pPr marL="2286210" indent="0">
              <a:buNone/>
              <a:defRPr sz="1000"/>
            </a:lvl6pPr>
            <a:lvl7pPr marL="2743454" indent="0">
              <a:buNone/>
              <a:defRPr sz="1000"/>
            </a:lvl7pPr>
            <a:lvl8pPr marL="3200695" indent="0">
              <a:buNone/>
              <a:defRPr sz="1000"/>
            </a:lvl8pPr>
            <a:lvl9pPr marL="3657937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277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80A8A-8C54-4737-BD7C-1B48820F4C27}" type="datetimeFigureOut">
              <a:rPr lang="ko-KR" altLang="en-US" smtClean="0"/>
              <a:t>2024-07-16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154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xStyles>
    <p:titleStyle>
      <a:lvl1pPr algn="l" defTabSz="914485" rtl="0" eaLnBrk="1" latinLnBrk="1" hangingPunct="1">
        <a:lnSpc>
          <a:spcPct val="90000"/>
        </a:lnSpc>
        <a:spcBef>
          <a:spcPct val="0"/>
        </a:spcBef>
        <a:buNone/>
        <a:defRPr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1" indent="-228621" algn="l" defTabSz="914485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1" kern="1200">
          <a:solidFill>
            <a:schemeClr val="tx1"/>
          </a:solidFill>
          <a:latin typeface="+mn-lt"/>
          <a:ea typeface="+mn-ea"/>
          <a:cs typeface="+mn-cs"/>
        </a:defRPr>
      </a:lvl1pPr>
      <a:lvl2pPr marL="685863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106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348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89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33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74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16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58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2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85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27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68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10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54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695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37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C76F36DF-A6AE-47F8-B240-A40F7CF8B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85" y="168717"/>
            <a:ext cx="4953000" cy="8096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A131405-BE0C-CF54-B13F-E9A367652D67}"/>
              </a:ext>
            </a:extLst>
          </p:cNvPr>
          <p:cNvSpPr txBox="1"/>
          <p:nvPr/>
        </p:nvSpPr>
        <p:spPr>
          <a:xfrm>
            <a:off x="4968580" y="204197"/>
            <a:ext cx="3774829" cy="738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구래스테이션 제</a:t>
            </a:r>
            <a:r>
              <a:rPr lang="en-US" altLang="ko-KR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회 매장 내 최강 </a:t>
            </a:r>
            <a:r>
              <a:rPr lang="ko-KR" altLang="en-US" sz="1400" b="1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순위전</a:t>
            </a:r>
            <a:r>
              <a:rPr lang="ko-KR" altLang="en-US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구래스테이션 단독 진행</a:t>
            </a:r>
            <a:r>
              <a:rPr lang="en-US" altLang="ko-KR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!)</a:t>
            </a: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기간</a:t>
            </a:r>
            <a:r>
              <a:rPr lang="en-US" altLang="ko-KR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07</a:t>
            </a:r>
            <a:r>
              <a:rPr lang="ko-KR" altLang="en-US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월 </a:t>
            </a:r>
            <a:r>
              <a:rPr lang="en-US" altLang="ko-KR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29</a:t>
            </a:r>
            <a:r>
              <a:rPr lang="ko-KR" altLang="en-US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~ 08</a:t>
            </a:r>
            <a:r>
              <a:rPr lang="ko-KR" altLang="en-US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월 </a:t>
            </a:r>
            <a:r>
              <a:rPr lang="en-US" altLang="ko-KR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30</a:t>
            </a:r>
            <a:r>
              <a:rPr lang="ko-KR" altLang="en-US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endParaRPr lang="en-US" altLang="ko-KR" sz="1400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FC1CD403-BF1A-431A-2E55-ADC4437F49B4}"/>
              </a:ext>
            </a:extLst>
          </p:cNvPr>
          <p:cNvSpPr/>
          <p:nvPr/>
        </p:nvSpPr>
        <p:spPr>
          <a:xfrm>
            <a:off x="-159681" y="1809550"/>
            <a:ext cx="6666357" cy="445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 &gt;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미즈노캐디백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+ CALLAWAY WINE</a:t>
            </a:r>
            <a:endParaRPr lang="ko-KR" altLang="en-US" sz="1200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Noto Sans KR"/>
            </a:endParaRP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2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 &gt; </a:t>
            </a:r>
            <a:r>
              <a:rPr lang="ko-KR" altLang="en-US" sz="12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Noto Sans KR"/>
              </a:rPr>
              <a:t>보이스캐디</a:t>
            </a:r>
            <a:r>
              <a:rPr lang="ko-KR" altLang="en-US" sz="12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Noto Sans KR"/>
              </a:rPr>
              <a:t> </a:t>
            </a:r>
            <a:r>
              <a:rPr lang="en-US" altLang="ko-KR" sz="12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Noto Sans KR"/>
              </a:rPr>
              <a:t>Laser FIT </a:t>
            </a:r>
            <a:r>
              <a:rPr lang="ko-KR" altLang="en-US" sz="12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Noto Sans KR"/>
              </a:rPr>
              <a:t>레이저핏</a:t>
            </a:r>
            <a:r>
              <a:rPr lang="ko-KR" altLang="en-US" sz="12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Noto Sans KR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+ CALLAWAY WINE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3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 &gt; 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미즈노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백팩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+ CALLAWAY WINE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4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 &gt; 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미즈노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에센셜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팀백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+ CALLAWAY WINE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5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 &gt; 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미즈노 벨트 파우치 </a:t>
            </a:r>
            <a:r>
              <a:rPr lang="en-US" altLang="ko-KR" sz="12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Noto Sans KR"/>
              </a:rPr>
              <a:t>+ </a:t>
            </a:r>
            <a:r>
              <a:rPr lang="en-US" altLang="ko-KR" sz="1200" b="1" dirty="0">
                <a:solidFill>
                  <a:srgbClr val="222222"/>
                </a:solidFill>
                <a:highlight>
                  <a:srgbClr val="FFFFFF"/>
                </a:highlight>
                <a:latin typeface="Noto Sans KR"/>
              </a:rPr>
              <a:t> </a:t>
            </a:r>
            <a:r>
              <a:rPr lang="en-US" altLang="ko-KR" sz="1200" b="1" dirty="0">
                <a:solidFill>
                  <a:srgbClr val="222222"/>
                </a:solidFill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DEANKIN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WINE (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화이트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6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 &gt; 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오아 무선 핸드마사지기 </a:t>
            </a:r>
            <a:endParaRPr lang="en-US" altLang="ko-KR" sz="12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7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 &gt;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볼빅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신형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VAJPPC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스컬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클러치백</a:t>
            </a:r>
            <a:endParaRPr lang="en-US" altLang="ko-KR" sz="12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8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 &gt;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세인트나인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골프공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피스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더즌</a:t>
            </a:r>
            <a:endParaRPr lang="en-US" altLang="ko-KR" sz="12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9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 &gt;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볼빅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뉴튼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와이드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골프공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더즌</a:t>
            </a:r>
            <a:endParaRPr lang="en-US" altLang="ko-KR" sz="12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10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 &gt; 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오아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넥쿨러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휴대용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넥풍기</a:t>
            </a:r>
            <a:endParaRPr lang="en-US" altLang="ko-KR" sz="12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12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12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홀인원상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번째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5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번째 홀인원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–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미즈노에센셜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팀백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청색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그 외 홀인원 하시는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모든분께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볼빅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뉴튼와이드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골프공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더즌</a:t>
            </a:r>
            <a:endParaRPr lang="en-US" altLang="ko-KR" sz="12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                                         *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모든 동점자는 백카운트 적용합니다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pPr>
              <a:lnSpc>
                <a:spcPct val="150000"/>
              </a:lnSpc>
            </a:pPr>
            <a:endParaRPr lang="en-US" altLang="ko-KR" sz="15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액자 2">
            <a:extLst>
              <a:ext uri="{FF2B5EF4-FFF2-40B4-BE49-F238E27FC236}">
                <a16:creationId xmlns:a16="http://schemas.microsoft.com/office/drawing/2014/main" id="{4A350DCA-E6ED-4535-2495-FE12E07FF36C}"/>
              </a:ext>
            </a:extLst>
          </p:cNvPr>
          <p:cNvSpPr/>
          <p:nvPr/>
        </p:nvSpPr>
        <p:spPr>
          <a:xfrm flipH="1">
            <a:off x="1491915" y="1193534"/>
            <a:ext cx="2146434" cy="471637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solidFill>
                  <a:schemeClr val="tx1"/>
                </a:solidFill>
              </a:rPr>
              <a:t>개인전 경품</a:t>
            </a:r>
            <a:endParaRPr lang="en-US" altLang="ko-KR" sz="1400" dirty="0">
              <a:solidFill>
                <a:schemeClr val="tx1"/>
              </a:solidFill>
            </a:endParaRPr>
          </a:p>
        </p:txBody>
      </p:sp>
      <p:sp>
        <p:nvSpPr>
          <p:cNvPr id="5" name="액자 4">
            <a:extLst>
              <a:ext uri="{FF2B5EF4-FFF2-40B4-BE49-F238E27FC236}">
                <a16:creationId xmlns:a16="http://schemas.microsoft.com/office/drawing/2014/main" id="{8AAC6B95-DE99-7D51-0738-C33A02DE8016}"/>
              </a:ext>
            </a:extLst>
          </p:cNvPr>
          <p:cNvSpPr/>
          <p:nvPr/>
        </p:nvSpPr>
        <p:spPr>
          <a:xfrm flipH="1">
            <a:off x="6120062" y="1346434"/>
            <a:ext cx="2146434" cy="471637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solidFill>
                  <a:schemeClr val="tx1"/>
                </a:solidFill>
              </a:rPr>
              <a:t>다라운드상 경품</a:t>
            </a:r>
            <a:endParaRPr lang="en-US" altLang="ko-KR" sz="1400" dirty="0">
              <a:solidFill>
                <a:schemeClr val="tx1"/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096D427-FE9C-C38B-448F-FAE72C40156F}"/>
              </a:ext>
            </a:extLst>
          </p:cNvPr>
          <p:cNvSpPr/>
          <p:nvPr/>
        </p:nvSpPr>
        <p:spPr>
          <a:xfrm>
            <a:off x="4720049" y="1981681"/>
            <a:ext cx="4500953" cy="1810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 &gt;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Noto Sans KR"/>
              </a:rPr>
              <a:t>미즈노캐디백</a:t>
            </a:r>
            <a:r>
              <a:rPr lang="ko-KR" altLang="en-US" sz="12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Noto Sans KR"/>
              </a:rPr>
              <a:t>   </a:t>
            </a:r>
            <a:r>
              <a:rPr lang="en-US" altLang="ko-KR" sz="12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Noto Sans KR"/>
              </a:rPr>
              <a:t>+ </a:t>
            </a:r>
            <a:r>
              <a:rPr lang="en-US" altLang="ko-KR" sz="1200" b="1" dirty="0">
                <a:solidFill>
                  <a:srgbClr val="222222"/>
                </a:solidFill>
                <a:highlight>
                  <a:srgbClr val="FFFFFF"/>
                </a:highlight>
                <a:latin typeface="Noto Sans KR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CALLAWAY WINE (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레드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algn="l"/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2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 &gt; 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미즈노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에센셜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팀백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+ CALLAWAY WINE 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3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 &gt; 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미즈노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에센셜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팀백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lang="en-US" altLang="ko-KR" sz="12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4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 &gt;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세인트나인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골프공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피스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더즌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+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볼빅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공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더즌</a:t>
            </a:r>
            <a:endParaRPr lang="en-US" altLang="ko-KR" sz="12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5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 &gt; 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미즈노 모자</a:t>
            </a:r>
            <a:endParaRPr lang="en-US" altLang="ko-KR" sz="12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12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액자 8">
            <a:extLst>
              <a:ext uri="{FF2B5EF4-FFF2-40B4-BE49-F238E27FC236}">
                <a16:creationId xmlns:a16="http://schemas.microsoft.com/office/drawing/2014/main" id="{47C0C784-3FDF-6354-34F8-1ED2F6CF4A80}"/>
              </a:ext>
            </a:extLst>
          </p:cNvPr>
          <p:cNvSpPr/>
          <p:nvPr/>
        </p:nvSpPr>
        <p:spPr>
          <a:xfrm flipH="1">
            <a:off x="6120062" y="3622354"/>
            <a:ext cx="2146434" cy="471637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solidFill>
                  <a:schemeClr val="tx1"/>
                </a:solidFill>
              </a:rPr>
              <a:t>여성 순위 경품</a:t>
            </a:r>
            <a:endParaRPr lang="en-US" altLang="ko-KR" sz="1400" dirty="0">
              <a:solidFill>
                <a:schemeClr val="tx1"/>
              </a:solidFill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6BE9F1F1-DE78-AEF8-0EB2-B274AF312D19}"/>
              </a:ext>
            </a:extLst>
          </p:cNvPr>
          <p:cNvSpPr/>
          <p:nvPr/>
        </p:nvSpPr>
        <p:spPr>
          <a:xfrm>
            <a:off x="4797051" y="4165060"/>
            <a:ext cx="4423951" cy="1317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&gt;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b="1" dirty="0" err="1">
                <a:solidFill>
                  <a:srgbClr val="222222"/>
                </a:solidFill>
                <a:highlight>
                  <a:srgbClr val="FFFFFF"/>
                </a:highlight>
                <a:latin typeface="Noto Sans KR"/>
              </a:rPr>
              <a:t>세인트나인</a:t>
            </a:r>
            <a:r>
              <a:rPr lang="ko-KR" altLang="en-US" sz="1200" b="1" dirty="0">
                <a:solidFill>
                  <a:srgbClr val="222222"/>
                </a:solidFill>
                <a:highlight>
                  <a:srgbClr val="FFFFFF"/>
                </a:highlight>
                <a:latin typeface="Noto Sans KR"/>
              </a:rPr>
              <a:t> </a:t>
            </a:r>
            <a:r>
              <a:rPr lang="ko-KR" altLang="en-US" sz="1200" b="1" dirty="0" err="1">
                <a:solidFill>
                  <a:srgbClr val="222222"/>
                </a:solidFill>
                <a:highlight>
                  <a:srgbClr val="FFFFFF"/>
                </a:highlight>
                <a:latin typeface="Noto Sans KR"/>
              </a:rPr>
              <a:t>골프공</a:t>
            </a:r>
            <a:r>
              <a:rPr lang="ko-KR" altLang="en-US" sz="1200" b="1" dirty="0">
                <a:solidFill>
                  <a:srgbClr val="222222"/>
                </a:solidFill>
                <a:highlight>
                  <a:srgbClr val="FFFFFF"/>
                </a:highlight>
                <a:latin typeface="Noto Sans KR"/>
              </a:rPr>
              <a:t> </a:t>
            </a:r>
            <a:r>
              <a:rPr lang="en-US" altLang="ko-KR" sz="1200" b="1" dirty="0">
                <a:solidFill>
                  <a:srgbClr val="222222"/>
                </a:solidFill>
                <a:highlight>
                  <a:srgbClr val="FFFFFF"/>
                </a:highlight>
                <a:latin typeface="Noto Sans KR"/>
              </a:rPr>
              <a:t>1</a:t>
            </a:r>
            <a:r>
              <a:rPr lang="ko-KR" altLang="en-US" sz="1200" b="1" dirty="0" err="1">
                <a:solidFill>
                  <a:srgbClr val="222222"/>
                </a:solidFill>
                <a:highlight>
                  <a:srgbClr val="FFFFFF"/>
                </a:highlight>
                <a:latin typeface="Noto Sans KR"/>
              </a:rPr>
              <a:t>더즌</a:t>
            </a:r>
            <a:endParaRPr lang="en-US" altLang="ko-KR" sz="1200" b="1" dirty="0">
              <a:solidFill>
                <a:srgbClr val="222222"/>
              </a:solidFill>
              <a:highlight>
                <a:srgbClr val="FFFFFF"/>
              </a:highlight>
              <a:latin typeface="Noto Sans KR"/>
            </a:endParaRPr>
          </a:p>
          <a:p>
            <a:r>
              <a:rPr lang="en-US" altLang="ko-KR" sz="1200" b="1" dirty="0">
                <a:solidFill>
                  <a:srgbClr val="222222"/>
                </a:solidFill>
                <a:highlight>
                  <a:srgbClr val="FFFFFF"/>
                </a:highlight>
                <a:latin typeface="Noto Sans KR"/>
              </a:rPr>
              <a:t>                                                                    +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CALLAWAY WINE (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레드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en-US" altLang="ko-KR" sz="1200" b="1" dirty="0">
                <a:solidFill>
                  <a:srgbClr val="222222"/>
                </a:solidFill>
                <a:highlight>
                  <a:srgbClr val="FFFFFF"/>
                </a:highlight>
                <a:latin typeface="Noto Sans KR"/>
              </a:rPr>
              <a:t>          </a:t>
            </a:r>
            <a:endParaRPr lang="ko-KR" altLang="en-US" sz="1200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Noto Sans KR"/>
            </a:endParaRP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2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등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&gt;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세인트나인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골프공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더즌</a:t>
            </a:r>
            <a:endParaRPr lang="en-US" altLang="ko-KR" sz="12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공동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12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등시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미즈노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구 볼케이스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sz="15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</a:t>
            </a: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D06042DE-6BE3-E8FB-28C2-0484F13C168F}"/>
              </a:ext>
            </a:extLst>
          </p:cNvPr>
          <p:cNvCxnSpPr>
            <a:cxnSpLocks/>
          </p:cNvCxnSpPr>
          <p:nvPr/>
        </p:nvCxnSpPr>
        <p:spPr>
          <a:xfrm>
            <a:off x="4968580" y="1193534"/>
            <a:ext cx="0" cy="373460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DA8BABF-211A-A372-2DBA-FCBA1D26D9F5}"/>
              </a:ext>
            </a:extLst>
          </p:cNvPr>
          <p:cNvSpPr txBox="1"/>
          <p:nvPr/>
        </p:nvSpPr>
        <p:spPr>
          <a:xfrm>
            <a:off x="881452" y="5791955"/>
            <a:ext cx="85592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보정치 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독수리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+1, 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매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0, 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학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-1, 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레이디 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-3, 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다라운드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(10) -1, (15) -2, (20) -3, (25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이상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-4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878808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491</TotalTime>
  <Words>347</Words>
  <Application>Microsoft Office PowerPoint</Application>
  <PresentationFormat>화면 슬라이드 쇼(4:3)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Noto Sans KR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이성희/GS마케팅팀</dc:creator>
  <cp:lastModifiedBy>영삼 장</cp:lastModifiedBy>
  <cp:revision>43</cp:revision>
  <dcterms:created xsi:type="dcterms:W3CDTF">2021-04-28T05:04:06Z</dcterms:created>
  <dcterms:modified xsi:type="dcterms:W3CDTF">2024-07-16T10:42:07Z</dcterms:modified>
</cp:coreProperties>
</file>