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handoutMasterIdLst>
    <p:handoutMasterId r:id="rId3"/>
  </p:handoutMasterIdLst>
  <p:sldIdLst>
    <p:sldId id="260" r:id="rId2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2172"/>
    <a:srgbClr val="E91FCC"/>
    <a:srgbClr val="D63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1" d="100"/>
          <a:sy n="111" d="100"/>
        </p:scale>
        <p:origin x="25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1C587-EE04-482C-801D-1E2B6878DC4D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3499A-B47B-4DF9-A2EE-21425672BF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716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42" indent="0" algn="ctr">
              <a:buNone/>
              <a:defRPr sz="2001"/>
            </a:lvl2pPr>
            <a:lvl3pPr marL="914485" indent="0" algn="ctr">
              <a:buNone/>
              <a:defRPr sz="1800"/>
            </a:lvl3pPr>
            <a:lvl4pPr marL="1371727" indent="0" algn="ctr">
              <a:buNone/>
              <a:defRPr sz="1600"/>
            </a:lvl4pPr>
            <a:lvl5pPr marL="1828968" indent="0" algn="ctr">
              <a:buNone/>
              <a:defRPr sz="1600"/>
            </a:lvl5pPr>
            <a:lvl6pPr marL="2286210" indent="0" algn="ctr">
              <a:buNone/>
              <a:defRPr sz="1600"/>
            </a:lvl6pPr>
            <a:lvl7pPr marL="2743454" indent="0" algn="ctr">
              <a:buNone/>
              <a:defRPr sz="1600"/>
            </a:lvl7pPr>
            <a:lvl8pPr marL="3200695" indent="0" algn="ctr">
              <a:buNone/>
              <a:defRPr sz="1600"/>
            </a:lvl8pPr>
            <a:lvl9pPr marL="3657937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46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087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88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09E19B9-C214-44AB-998A-2CAF5C4B13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54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82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8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/>
                </a:solidFill>
              </a:defRPr>
            </a:lvl1pPr>
            <a:lvl2pPr marL="457242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2pPr>
            <a:lvl3pPr marL="91448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7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9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2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4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6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9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519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764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2"/>
            <a:ext cx="3868340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2" indent="0">
              <a:buNone/>
              <a:defRPr sz="2001" b="1"/>
            </a:lvl2pPr>
            <a:lvl3pPr marL="914485" indent="0">
              <a:buNone/>
              <a:defRPr sz="1800" b="1"/>
            </a:lvl3pPr>
            <a:lvl4pPr marL="1371727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10" indent="0">
              <a:buNone/>
              <a:defRPr sz="1600" b="1"/>
            </a:lvl6pPr>
            <a:lvl7pPr marL="2743454" indent="0">
              <a:buNone/>
              <a:defRPr sz="1600" b="1"/>
            </a:lvl7pPr>
            <a:lvl8pPr marL="3200695" indent="0">
              <a:buNone/>
              <a:defRPr sz="1600" b="1"/>
            </a:lvl8pPr>
            <a:lvl9pPr marL="365793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2"/>
            <a:ext cx="3887391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2" indent="0">
              <a:buNone/>
              <a:defRPr sz="2001" b="1"/>
            </a:lvl2pPr>
            <a:lvl3pPr marL="914485" indent="0">
              <a:buNone/>
              <a:defRPr sz="1800" b="1"/>
            </a:lvl3pPr>
            <a:lvl4pPr marL="1371727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10" indent="0">
              <a:buNone/>
              <a:defRPr sz="1600" b="1"/>
            </a:lvl6pPr>
            <a:lvl7pPr marL="2743454" indent="0">
              <a:buNone/>
              <a:defRPr sz="1600" b="1"/>
            </a:lvl7pPr>
            <a:lvl8pPr marL="3200695" indent="0">
              <a:buNone/>
              <a:defRPr sz="1600" b="1"/>
            </a:lvl8pPr>
            <a:lvl9pPr marL="365793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836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285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8962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199"/>
            <a:ext cx="2949178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1"/>
            </a:lvl1pPr>
            <a:lvl2pPr>
              <a:defRPr sz="2801"/>
            </a:lvl2pPr>
            <a:lvl3pPr>
              <a:defRPr sz="2401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42" indent="0">
              <a:buNone/>
              <a:defRPr sz="1400"/>
            </a:lvl2pPr>
            <a:lvl3pPr marL="914485" indent="0">
              <a:buNone/>
              <a:defRPr sz="1200"/>
            </a:lvl3pPr>
            <a:lvl4pPr marL="1371727" indent="0">
              <a:buNone/>
              <a:defRPr sz="1000"/>
            </a:lvl4pPr>
            <a:lvl5pPr marL="1828968" indent="0">
              <a:buNone/>
              <a:defRPr sz="1000"/>
            </a:lvl5pPr>
            <a:lvl6pPr marL="2286210" indent="0">
              <a:buNone/>
              <a:defRPr sz="1000"/>
            </a:lvl6pPr>
            <a:lvl7pPr marL="2743454" indent="0">
              <a:buNone/>
              <a:defRPr sz="1000"/>
            </a:lvl7pPr>
            <a:lvl8pPr marL="3200695" indent="0">
              <a:buNone/>
              <a:defRPr sz="1000"/>
            </a:lvl8pPr>
            <a:lvl9pPr marL="365793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172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199"/>
            <a:ext cx="2949178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1"/>
            </a:lvl1pPr>
            <a:lvl2pPr marL="457242" indent="0">
              <a:buNone/>
              <a:defRPr sz="2801"/>
            </a:lvl2pPr>
            <a:lvl3pPr marL="914485" indent="0">
              <a:buNone/>
              <a:defRPr sz="2401"/>
            </a:lvl3pPr>
            <a:lvl4pPr marL="1371727" indent="0">
              <a:buNone/>
              <a:defRPr sz="2001"/>
            </a:lvl4pPr>
            <a:lvl5pPr marL="1828968" indent="0">
              <a:buNone/>
              <a:defRPr sz="2001"/>
            </a:lvl5pPr>
            <a:lvl6pPr marL="2286210" indent="0">
              <a:buNone/>
              <a:defRPr sz="2001"/>
            </a:lvl6pPr>
            <a:lvl7pPr marL="2743454" indent="0">
              <a:buNone/>
              <a:defRPr sz="2001"/>
            </a:lvl7pPr>
            <a:lvl8pPr marL="3200695" indent="0">
              <a:buNone/>
              <a:defRPr sz="2001"/>
            </a:lvl8pPr>
            <a:lvl9pPr marL="3657937" indent="0">
              <a:buNone/>
              <a:defRPr sz="2001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42" indent="0">
              <a:buNone/>
              <a:defRPr sz="1400"/>
            </a:lvl2pPr>
            <a:lvl3pPr marL="914485" indent="0">
              <a:buNone/>
              <a:defRPr sz="1200"/>
            </a:lvl3pPr>
            <a:lvl4pPr marL="1371727" indent="0">
              <a:buNone/>
              <a:defRPr sz="1000"/>
            </a:lvl4pPr>
            <a:lvl5pPr marL="1828968" indent="0">
              <a:buNone/>
              <a:defRPr sz="1000"/>
            </a:lvl5pPr>
            <a:lvl6pPr marL="2286210" indent="0">
              <a:buNone/>
              <a:defRPr sz="1000"/>
            </a:lvl6pPr>
            <a:lvl7pPr marL="2743454" indent="0">
              <a:buNone/>
              <a:defRPr sz="1000"/>
            </a:lvl7pPr>
            <a:lvl8pPr marL="3200695" indent="0">
              <a:buNone/>
              <a:defRPr sz="1000"/>
            </a:lvl8pPr>
            <a:lvl9pPr marL="365793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77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154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defTabSz="914485" rtl="0" eaLnBrk="1" latinLnBrk="1" hangingPunct="1">
        <a:lnSpc>
          <a:spcPct val="90000"/>
        </a:lnSpc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1" indent="-228621" algn="l" defTabSz="914485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1" kern="1200">
          <a:solidFill>
            <a:schemeClr val="tx1"/>
          </a:solidFill>
          <a:latin typeface="+mn-lt"/>
          <a:ea typeface="+mn-ea"/>
          <a:cs typeface="+mn-cs"/>
        </a:defRPr>
      </a:lvl1pPr>
      <a:lvl2pPr marL="685863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106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348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89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33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74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16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58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2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85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27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68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10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54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95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37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4F5D1-8AE2-7465-22DB-A682C6FA6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CE23E3E0-F863-C393-B032-FDEC6C3F7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85" y="168717"/>
            <a:ext cx="4953000" cy="8096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D2463BA-31BB-1BDB-E249-E3007BD734AA}"/>
              </a:ext>
            </a:extLst>
          </p:cNvPr>
          <p:cNvSpPr txBox="1"/>
          <p:nvPr/>
        </p:nvSpPr>
        <p:spPr>
          <a:xfrm>
            <a:off x="688946" y="1107127"/>
            <a:ext cx="8185546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28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팔도페스티벌대회에</a:t>
            </a:r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구래스테이션을 더하다</a:t>
            </a:r>
            <a:r>
              <a:rPr lang="en-US" altLang="ko-KR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algn="ctr"/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기간</a:t>
            </a:r>
            <a:r>
              <a:rPr lang="en-US" altLang="ko-KR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11</a:t>
            </a:r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~ 12</a:t>
            </a:r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08</a:t>
            </a:r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endParaRPr lang="en-US" altLang="ko-KR" sz="28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765D3DB-F552-41A8-174F-C4721B0343F0}"/>
              </a:ext>
            </a:extLst>
          </p:cNvPr>
          <p:cNvSpPr txBox="1"/>
          <p:nvPr/>
        </p:nvSpPr>
        <p:spPr>
          <a:xfrm>
            <a:off x="506130" y="5346939"/>
            <a:ext cx="85592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*</a:t>
            </a:r>
            <a:r>
              <a:rPr lang="ko-KR" altLang="en-US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매장대회가 팔도페스티벌로 인하여</a:t>
            </a:r>
            <a:r>
              <a:rPr lang="en-US" altLang="ko-KR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행사일정이 겹쳐 더블행사를 </a:t>
            </a:r>
            <a:r>
              <a:rPr lang="ko-KR" altLang="en-US" b="1" i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진행하오니</a:t>
            </a:r>
            <a:r>
              <a:rPr lang="en-US" altLang="ko-KR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r>
              <a:rPr lang="ko-KR" altLang="en-US" b="1" i="1" dirty="0"/>
              <a:t>많은 참여 부탁드립니다</a:t>
            </a:r>
            <a:r>
              <a:rPr lang="en-US" altLang="ko-KR" b="1" i="1" dirty="0"/>
              <a:t>.</a:t>
            </a:r>
            <a:endParaRPr lang="ko-KR" altLang="en-US" b="1" i="1" dirty="0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A6BD3727-2054-1F2A-3F70-E26E892176A9}"/>
              </a:ext>
            </a:extLst>
          </p:cNvPr>
          <p:cNvSpPr/>
          <p:nvPr/>
        </p:nvSpPr>
        <p:spPr>
          <a:xfrm>
            <a:off x="688946" y="2430650"/>
            <a:ext cx="2454442" cy="2188321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0E1E29-78C9-731C-495A-CD67434FD070}"/>
              </a:ext>
            </a:extLst>
          </p:cNvPr>
          <p:cNvSpPr txBox="1"/>
          <p:nvPr/>
        </p:nvSpPr>
        <p:spPr>
          <a:xfrm>
            <a:off x="1136520" y="2924645"/>
            <a:ext cx="15592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팔도페스티벌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        행사</a:t>
            </a:r>
            <a:endParaRPr lang="en-US" altLang="ko-KR" dirty="0"/>
          </a:p>
          <a:p>
            <a:r>
              <a:rPr lang="en-US" altLang="ko-KR" dirty="0"/>
              <a:t>(</a:t>
            </a:r>
            <a:r>
              <a:rPr lang="ko-KR" altLang="en-US" dirty="0"/>
              <a:t>팔도포인트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14" name="더하기 기호 13">
            <a:extLst>
              <a:ext uri="{FF2B5EF4-FFF2-40B4-BE49-F238E27FC236}">
                <a16:creationId xmlns:a16="http://schemas.microsoft.com/office/drawing/2014/main" id="{12C51E3D-84A6-7361-6313-247D7B32BBD5}"/>
              </a:ext>
            </a:extLst>
          </p:cNvPr>
          <p:cNvSpPr/>
          <p:nvPr/>
        </p:nvSpPr>
        <p:spPr>
          <a:xfrm>
            <a:off x="3262965" y="2924644"/>
            <a:ext cx="1039528" cy="954107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0547B08D-CE5C-EBAA-4306-5477CDE9942C}"/>
              </a:ext>
            </a:extLst>
          </p:cNvPr>
          <p:cNvSpPr/>
          <p:nvPr/>
        </p:nvSpPr>
        <p:spPr>
          <a:xfrm>
            <a:off x="4302491" y="2379556"/>
            <a:ext cx="4687502" cy="95410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E52CB4-9017-B629-D6FC-4D792E58C53E}"/>
              </a:ext>
            </a:extLst>
          </p:cNvPr>
          <p:cNvSpPr txBox="1"/>
          <p:nvPr/>
        </p:nvSpPr>
        <p:spPr>
          <a:xfrm>
            <a:off x="4302492" y="2394945"/>
            <a:ext cx="46875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개인전 </a:t>
            </a:r>
            <a:r>
              <a:rPr lang="en-US" altLang="ko-KR" dirty="0"/>
              <a:t>1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 err="1"/>
              <a:t>벤투스샤프트인</a:t>
            </a:r>
            <a:r>
              <a:rPr lang="ko-KR" altLang="en-US" dirty="0"/>
              <a:t> 미즈노</a:t>
            </a:r>
            <a:r>
              <a:rPr lang="en-US" altLang="ko-KR" dirty="0"/>
              <a:t>5</a:t>
            </a:r>
            <a:r>
              <a:rPr lang="ko-KR" altLang="en-US" dirty="0" err="1"/>
              <a:t>번우드</a:t>
            </a:r>
            <a:endParaRPr lang="en-US" altLang="ko-KR" dirty="0"/>
          </a:p>
          <a:p>
            <a:r>
              <a:rPr lang="ko-KR" altLang="en-US" dirty="0"/>
              <a:t>개인전 </a:t>
            </a:r>
            <a:r>
              <a:rPr lang="en-US" altLang="ko-KR" dirty="0"/>
              <a:t>2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/>
              <a:t>아디다스 트레이닝 백</a:t>
            </a:r>
            <a:endParaRPr lang="en-US" altLang="ko-KR" dirty="0"/>
          </a:p>
          <a:p>
            <a:r>
              <a:rPr lang="ko-KR" altLang="en-US" dirty="0"/>
              <a:t>개인전 </a:t>
            </a:r>
            <a:r>
              <a:rPr lang="en-US" altLang="ko-KR" dirty="0"/>
              <a:t>3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/>
              <a:t>미즈노 레드 크로스백</a:t>
            </a:r>
            <a:endParaRPr lang="en-US" altLang="ko-KR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A2A6A1DC-9FE7-CAA2-4C89-5C6DB8F6C743}"/>
              </a:ext>
            </a:extLst>
          </p:cNvPr>
          <p:cNvSpPr/>
          <p:nvPr/>
        </p:nvSpPr>
        <p:spPr>
          <a:xfrm>
            <a:off x="4302491" y="3497384"/>
            <a:ext cx="4687502" cy="95410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BE2D8E2-EF76-34DE-90DF-6250D455AE13}"/>
              </a:ext>
            </a:extLst>
          </p:cNvPr>
          <p:cNvSpPr txBox="1"/>
          <p:nvPr/>
        </p:nvSpPr>
        <p:spPr>
          <a:xfrm>
            <a:off x="4377892" y="3529124"/>
            <a:ext cx="46875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다라운드 </a:t>
            </a:r>
            <a:r>
              <a:rPr lang="en-US" altLang="ko-KR" dirty="0"/>
              <a:t>1</a:t>
            </a:r>
            <a:r>
              <a:rPr lang="ko-KR" altLang="en-US" dirty="0"/>
              <a:t>등 </a:t>
            </a:r>
            <a:r>
              <a:rPr lang="en-US" altLang="ko-KR" dirty="0"/>
              <a:t>: PXG 3</a:t>
            </a:r>
            <a:r>
              <a:rPr lang="ko-KR" altLang="en-US" dirty="0" err="1"/>
              <a:t>번우드</a:t>
            </a:r>
            <a:endParaRPr lang="en-US" altLang="ko-KR" dirty="0"/>
          </a:p>
          <a:p>
            <a:r>
              <a:rPr lang="ko-KR" altLang="en-US" dirty="0"/>
              <a:t>다라운드 </a:t>
            </a:r>
            <a:r>
              <a:rPr lang="en-US" altLang="ko-KR" dirty="0"/>
              <a:t>2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 err="1"/>
              <a:t>미즈노크로스백</a:t>
            </a:r>
            <a:endParaRPr lang="en-US" altLang="ko-KR" dirty="0"/>
          </a:p>
          <a:p>
            <a:r>
              <a:rPr lang="ko-KR" altLang="en-US" dirty="0"/>
              <a:t>다라운드 </a:t>
            </a:r>
            <a:r>
              <a:rPr lang="en-US" altLang="ko-KR" dirty="0"/>
              <a:t>3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 err="1"/>
              <a:t>볼빅</a:t>
            </a:r>
            <a:r>
              <a:rPr lang="en-US" altLang="ko-KR" dirty="0"/>
              <a:t>3</a:t>
            </a:r>
            <a:r>
              <a:rPr lang="ko-KR" altLang="en-US" dirty="0"/>
              <a:t>피스 </a:t>
            </a:r>
            <a:r>
              <a:rPr lang="en-US" altLang="ko-KR" dirty="0"/>
              <a:t>1</a:t>
            </a:r>
            <a:r>
              <a:rPr lang="ko-KR" altLang="en-US" dirty="0" err="1"/>
              <a:t>더즌</a:t>
            </a:r>
            <a:endParaRPr lang="en-US" altLang="ko-KR" dirty="0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02C7ADDD-DE99-FB85-AB33-2D10E21AB8AF}"/>
              </a:ext>
            </a:extLst>
          </p:cNvPr>
          <p:cNvSpPr/>
          <p:nvPr/>
        </p:nvSpPr>
        <p:spPr>
          <a:xfrm>
            <a:off x="4302491" y="4612118"/>
            <a:ext cx="4687502" cy="5595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527BF6-AA54-B23B-3692-80414D8ACD6D}"/>
              </a:ext>
            </a:extLst>
          </p:cNvPr>
          <p:cNvSpPr txBox="1"/>
          <p:nvPr/>
        </p:nvSpPr>
        <p:spPr>
          <a:xfrm>
            <a:off x="4377892" y="4714067"/>
            <a:ext cx="4687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홀인원 </a:t>
            </a:r>
            <a:r>
              <a:rPr lang="en-US" altLang="ko-KR" dirty="0"/>
              <a:t>: </a:t>
            </a:r>
            <a:r>
              <a:rPr lang="ko-KR" altLang="en-US" dirty="0" err="1"/>
              <a:t>볼빅</a:t>
            </a:r>
            <a:r>
              <a:rPr lang="en-US" altLang="ko-KR" dirty="0"/>
              <a:t>3</a:t>
            </a:r>
            <a:r>
              <a:rPr lang="ko-KR" altLang="en-US" dirty="0"/>
              <a:t>피스</a:t>
            </a:r>
            <a:r>
              <a:rPr lang="en-US" altLang="ko-KR" dirty="0"/>
              <a:t> OR 2</a:t>
            </a:r>
            <a:r>
              <a:rPr lang="ko-KR" altLang="en-US" dirty="0"/>
              <a:t>피스 </a:t>
            </a:r>
            <a:r>
              <a:rPr lang="en-US" altLang="ko-KR" dirty="0"/>
              <a:t>1</a:t>
            </a:r>
            <a:r>
              <a:rPr lang="ko-KR" altLang="en-US" dirty="0" err="1"/>
              <a:t>더즌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949439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504</TotalTime>
  <Words>89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이성희/GS마케팅팀</dc:creator>
  <cp:lastModifiedBy>영삼 장</cp:lastModifiedBy>
  <cp:revision>46</cp:revision>
  <dcterms:created xsi:type="dcterms:W3CDTF">2021-04-28T05:04:06Z</dcterms:created>
  <dcterms:modified xsi:type="dcterms:W3CDTF">2024-10-29T03:51:35Z</dcterms:modified>
</cp:coreProperties>
</file>