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handoutMasterIdLst>
    <p:handoutMasterId r:id="rId3"/>
  </p:handoutMasterIdLst>
  <p:sldIdLst>
    <p:sldId id="260" r:id="rId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8631"/>
    <a:srgbClr val="53BC83"/>
    <a:srgbClr val="4DB77F"/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42" indent="0" algn="ctr">
              <a:buNone/>
              <a:defRPr sz="2001"/>
            </a:lvl2pPr>
            <a:lvl3pPr marL="914485" indent="0" algn="ctr">
              <a:buNone/>
              <a:defRPr sz="1800"/>
            </a:lvl3pPr>
            <a:lvl4pPr marL="1371727" indent="0" algn="ctr">
              <a:buNone/>
              <a:defRPr sz="1600"/>
            </a:lvl4pPr>
            <a:lvl5pPr marL="1828968" indent="0" algn="ctr">
              <a:buNone/>
              <a:defRPr sz="1600"/>
            </a:lvl5pPr>
            <a:lvl6pPr marL="2286210" indent="0" algn="ctr">
              <a:buNone/>
              <a:defRPr sz="1600"/>
            </a:lvl6pPr>
            <a:lvl7pPr marL="2743454" indent="0" algn="ctr">
              <a:buNone/>
              <a:defRPr sz="1600"/>
            </a:lvl7pPr>
            <a:lvl8pPr marL="3200695" indent="0" algn="ctr">
              <a:buNone/>
              <a:defRPr sz="1600"/>
            </a:lvl8pPr>
            <a:lvl9pPr marL="3657937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46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087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xmlns="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4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82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8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242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2pPr>
            <a:lvl3pPr marL="91448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2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6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9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51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764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2"/>
            <a:ext cx="3868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2"/>
            <a:ext cx="3887391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836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85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96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1"/>
            </a:lvl1pPr>
            <a:lvl2pPr>
              <a:defRPr sz="2801"/>
            </a:lvl2pPr>
            <a:lvl3pPr>
              <a:defRPr sz="2401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172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1"/>
            </a:lvl1pPr>
            <a:lvl2pPr marL="457242" indent="0">
              <a:buNone/>
              <a:defRPr sz="2801"/>
            </a:lvl2pPr>
            <a:lvl3pPr marL="914485" indent="0">
              <a:buNone/>
              <a:defRPr sz="2401"/>
            </a:lvl3pPr>
            <a:lvl4pPr marL="1371727" indent="0">
              <a:buNone/>
              <a:defRPr sz="2001"/>
            </a:lvl4pPr>
            <a:lvl5pPr marL="1828968" indent="0">
              <a:buNone/>
              <a:defRPr sz="2001"/>
            </a:lvl5pPr>
            <a:lvl6pPr marL="2286210" indent="0">
              <a:buNone/>
              <a:defRPr sz="2001"/>
            </a:lvl6pPr>
            <a:lvl7pPr marL="2743454" indent="0">
              <a:buNone/>
              <a:defRPr sz="2001"/>
            </a:lvl7pPr>
            <a:lvl8pPr marL="3200695" indent="0">
              <a:buNone/>
              <a:defRPr sz="2001"/>
            </a:lvl8pPr>
            <a:lvl9pPr marL="3657937" indent="0">
              <a:buNone/>
              <a:defRPr sz="2001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77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2024-10-29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154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914485" rtl="0" eaLnBrk="1" latinLnBrk="1" hangingPunct="1">
        <a:lnSpc>
          <a:spcPct val="90000"/>
        </a:lnSpc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1" indent="-228621" algn="l" defTabSz="914485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6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10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34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89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3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74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1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5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2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2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68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1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54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9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3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9B4F5D1-8AE2-7465-22DB-A682C6FA6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551868" y="2414532"/>
            <a:ext cx="2320802" cy="2311480"/>
          </a:xfrm>
          <a:prstGeom prst="ellipse">
            <a:avLst/>
          </a:prstGeom>
          <a:solidFill>
            <a:srgbClr val="53B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모서리가 둥근 직사각형 24"/>
          <p:cNvSpPr/>
          <p:nvPr/>
        </p:nvSpPr>
        <p:spPr>
          <a:xfrm>
            <a:off x="4377890" y="4697247"/>
            <a:ext cx="4405381" cy="646840"/>
          </a:xfrm>
          <a:prstGeom prst="round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4377890" y="3507836"/>
            <a:ext cx="4405381" cy="1087231"/>
          </a:xfrm>
          <a:prstGeom prst="round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모서리가 둥근 직사각형 2"/>
          <p:cNvSpPr/>
          <p:nvPr/>
        </p:nvSpPr>
        <p:spPr>
          <a:xfrm>
            <a:off x="4377891" y="2306126"/>
            <a:ext cx="4405381" cy="1087231"/>
          </a:xfrm>
          <a:prstGeom prst="round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419450" y="5483436"/>
            <a:ext cx="8363822" cy="6502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CE23E3E0-F863-C393-B032-FDEC6C3F7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53" y="188242"/>
            <a:ext cx="3076699" cy="50292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D2463BA-31BB-1BDB-E249-E3007BD734AA}"/>
              </a:ext>
            </a:extLst>
          </p:cNvPr>
          <p:cNvSpPr txBox="1"/>
          <p:nvPr/>
        </p:nvSpPr>
        <p:spPr>
          <a:xfrm>
            <a:off x="127701" y="793220"/>
            <a:ext cx="894732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600" dirty="0">
                <a:solidFill>
                  <a:srgbClr val="26863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팔도페스티벌대회에 구래스테이션을 더하다</a:t>
            </a:r>
            <a:r>
              <a:rPr lang="en-US" altLang="ko-KR" sz="2800" dirty="0" smtClean="0">
                <a:solidFill>
                  <a:srgbClr val="26863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2800" dirty="0">
              <a:solidFill>
                <a:srgbClr val="26863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765D3DB-F552-41A8-174F-C4721B0343F0}"/>
              </a:ext>
            </a:extLst>
          </p:cNvPr>
          <p:cNvSpPr txBox="1"/>
          <p:nvPr/>
        </p:nvSpPr>
        <p:spPr>
          <a:xfrm>
            <a:off x="935492" y="5536365"/>
            <a:ext cx="855926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매장대회가 </a:t>
            </a:r>
            <a:r>
              <a:rPr lang="ko-KR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팔도페스티벌로 인하여</a:t>
            </a:r>
            <a:r>
              <a:rPr lang="en-US" altLang="ko-KR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행사일정이 </a:t>
            </a:r>
            <a:r>
              <a:rPr lang="ko-KR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겹쳐 더블행사를 </a:t>
            </a:r>
            <a:r>
              <a:rPr lang="ko-KR" alt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진행하오니</a:t>
            </a:r>
            <a:endParaRPr lang="en-US" altLang="ko-KR" sz="1500" dirty="0" smtClean="0">
              <a:solidFill>
                <a:schemeClr val="tx1">
                  <a:lumMod val="85000"/>
                  <a:lumOff val="15000"/>
                </a:schemeClr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r>
              <a:rPr lang="ko-KR" alt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많은 </a:t>
            </a:r>
            <a:r>
              <a:rPr lang="ko-KR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참여 부탁드립니다</a:t>
            </a:r>
            <a:r>
              <a:rPr lang="en-US" altLang="ko-KR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  <a:endParaRPr lang="ko-KR" altLang="en-US" sz="1500" dirty="0">
              <a:solidFill>
                <a:schemeClr val="tx1">
                  <a:lumMod val="85000"/>
                  <a:lumOff val="15000"/>
                </a:schemeClr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4" name="더하기 기호 13">
            <a:extLst>
              <a:ext uri="{FF2B5EF4-FFF2-40B4-BE49-F238E27FC236}">
                <a16:creationId xmlns:a16="http://schemas.microsoft.com/office/drawing/2014/main" xmlns="" id="{12C51E3D-84A6-7361-6313-247D7B32BBD5}"/>
              </a:ext>
            </a:extLst>
          </p:cNvPr>
          <p:cNvSpPr/>
          <p:nvPr/>
        </p:nvSpPr>
        <p:spPr>
          <a:xfrm>
            <a:off x="3036253" y="3200075"/>
            <a:ext cx="1039528" cy="954107"/>
          </a:xfrm>
          <a:prstGeom prst="mathPlus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26863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67E52CB4-9017-B629-D6FC-4D792E58C53E}"/>
              </a:ext>
            </a:extLst>
          </p:cNvPr>
          <p:cNvSpPr txBox="1"/>
          <p:nvPr/>
        </p:nvSpPr>
        <p:spPr>
          <a:xfrm>
            <a:off x="4680676" y="2337113"/>
            <a:ext cx="4687503" cy="961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60000">
              <a:lnSpc>
                <a:spcPct val="120000"/>
              </a:lnSpc>
            </a:pP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개인전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1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등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1600" dirty="0" err="1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벤투스샤프트인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미즈노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5</a:t>
            </a:r>
            <a:r>
              <a:rPr lang="ko-KR" altLang="en-US" sz="1600" dirty="0" err="1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번우드</a:t>
            </a:r>
            <a:endParaRPr lang="en-US" altLang="ko-KR" sz="1600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defTabSz="360000">
              <a:lnSpc>
                <a:spcPct val="120000"/>
              </a:lnSpc>
            </a:pP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개인전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2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등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아디다스 트레이닝 백</a:t>
            </a:r>
            <a:endParaRPr lang="en-US" altLang="ko-KR" sz="1600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defTabSz="360000">
              <a:lnSpc>
                <a:spcPct val="120000"/>
              </a:lnSpc>
            </a:pP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개인전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3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등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미즈노 레드 크로스백</a:t>
            </a:r>
            <a:endParaRPr lang="en-US" altLang="ko-KR" sz="1600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BE2D8E2-EF76-34DE-90DF-6250D455AE13}"/>
              </a:ext>
            </a:extLst>
          </p:cNvPr>
          <p:cNvSpPr txBox="1"/>
          <p:nvPr/>
        </p:nvSpPr>
        <p:spPr>
          <a:xfrm>
            <a:off x="4680677" y="3543848"/>
            <a:ext cx="4687503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다라운드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1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등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PXG 3</a:t>
            </a:r>
            <a:r>
              <a:rPr lang="ko-KR" altLang="en-US" sz="1600" dirty="0" err="1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번우드</a:t>
            </a:r>
            <a:endParaRPr lang="en-US" altLang="ko-KR" sz="1600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다라운드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2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등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1600" dirty="0" err="1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미즈노크로스백</a:t>
            </a:r>
            <a:endParaRPr lang="en-US" altLang="ko-KR" sz="1600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다라운드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3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등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1600" dirty="0" err="1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볼빅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3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피스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1</a:t>
            </a:r>
            <a:r>
              <a:rPr lang="ko-KR" altLang="en-US" sz="1600" dirty="0" err="1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더즌</a:t>
            </a:r>
            <a:endParaRPr lang="en-US" altLang="ko-KR" sz="1600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6527BF6-AA54-B23B-3692-80414D8ACD6D}"/>
              </a:ext>
            </a:extLst>
          </p:cNvPr>
          <p:cNvSpPr txBox="1"/>
          <p:nvPr/>
        </p:nvSpPr>
        <p:spPr>
          <a:xfrm>
            <a:off x="4680677" y="4824663"/>
            <a:ext cx="4687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홀인원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1600" dirty="0" err="1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볼빅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3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피스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OR 2</a:t>
            </a:r>
            <a:r>
              <a:rPr lang="ko-KR" altLang="en-US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피스 </a:t>
            </a:r>
            <a:r>
              <a:rPr lang="en-US" altLang="ko-KR" sz="1600" dirty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1</a:t>
            </a:r>
            <a:r>
              <a:rPr lang="ko-KR" altLang="en-US" sz="1600" dirty="0" err="1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더즌</a:t>
            </a:r>
            <a:endParaRPr lang="en-US" altLang="ko-KR" sz="1600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92" y="2565805"/>
            <a:ext cx="1387985" cy="1346707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1235215" y="3820472"/>
            <a:ext cx="9541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팔도포인트</a:t>
            </a:r>
            <a:endParaRPr lang="ko-KR" altLang="en-US" sz="1400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884838" y="1663313"/>
            <a:ext cx="3344759" cy="467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기간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: 11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월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11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일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~ 12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월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08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일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4377890" y="1669086"/>
            <a:ext cx="4358656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4377890" y="2198991"/>
            <a:ext cx="4358656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943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541</TotalTime>
  <Words>81</Words>
  <Application>Microsoft Office PowerPoint</Application>
  <PresentationFormat>화면 슬라이드 쇼(4:3)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나눔스퀘어</vt:lpstr>
      <vt:lpstr>나눔스퀘어 ExtraBold</vt:lpstr>
      <vt:lpstr>나눔스퀘어_ac Bold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Microsoft 계정</cp:lastModifiedBy>
  <cp:revision>50</cp:revision>
  <dcterms:created xsi:type="dcterms:W3CDTF">2021-04-28T05:04:06Z</dcterms:created>
  <dcterms:modified xsi:type="dcterms:W3CDTF">2024-10-29T04:54:35Z</dcterms:modified>
</cp:coreProperties>
</file>