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handoutMasterIdLst>
    <p:handoutMasterId r:id="rId3"/>
  </p:handoutMasterIdLst>
  <p:sldIdLst>
    <p:sldId id="259" r:id="rId2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2E61"/>
    <a:srgbClr val="268631"/>
    <a:srgbClr val="DF2172"/>
    <a:srgbClr val="E91FCC"/>
    <a:srgbClr val="D63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102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1" d="100"/>
          <a:sy n="111" d="100"/>
        </p:scale>
        <p:origin x="25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1C587-EE04-482C-801D-1E2B6878DC4D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3499A-B47B-4DF9-A2EE-21425672BF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716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631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37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2091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xmlns="" id="{909E19B9-C214-44AB-998A-2CAF5C4B13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776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8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927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859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23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329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233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005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90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852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8636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21" r:id="rId13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직사각형 38"/>
          <p:cNvSpPr/>
          <p:nvPr/>
        </p:nvSpPr>
        <p:spPr>
          <a:xfrm>
            <a:off x="6412594" y="5711214"/>
            <a:ext cx="4830418" cy="6502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xmlns="" id="{C76F36DF-A6AE-47F8-B240-A40F7CF8B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92" y="83548"/>
            <a:ext cx="2320434" cy="3793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A131405-BE0C-CF54-B13F-E9A367652D67}"/>
              </a:ext>
            </a:extLst>
          </p:cNvPr>
          <p:cNvSpPr txBox="1"/>
          <p:nvPr/>
        </p:nvSpPr>
        <p:spPr>
          <a:xfrm>
            <a:off x="9282710" y="-14335"/>
            <a:ext cx="3774829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기간</a:t>
            </a:r>
            <a:r>
              <a:rPr lang="en-US" altLang="ko-KR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: 07</a:t>
            </a:r>
            <a:r>
              <a:rPr lang="ko-KR" altLang="en-US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월 </a:t>
            </a:r>
            <a:r>
              <a:rPr lang="en-US" altLang="ko-KR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29</a:t>
            </a:r>
            <a:r>
              <a:rPr lang="ko-KR" altLang="en-US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일</a:t>
            </a:r>
            <a:r>
              <a:rPr lang="en-US" altLang="ko-KR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~ 08</a:t>
            </a:r>
            <a:r>
              <a:rPr lang="ko-KR" altLang="en-US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월 </a:t>
            </a:r>
            <a:r>
              <a:rPr lang="en-US" altLang="ko-KR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30</a:t>
            </a:r>
            <a:r>
              <a:rPr lang="ko-KR" altLang="en-US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일</a:t>
            </a:r>
            <a:endParaRPr lang="en-US" altLang="ko-KR" sz="1200" b="1" dirty="0">
              <a:solidFill>
                <a:schemeClr val="bg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FC1CD403-BF1A-431A-2E55-ADC4437F49B4}"/>
              </a:ext>
            </a:extLst>
          </p:cNvPr>
          <p:cNvSpPr/>
          <p:nvPr/>
        </p:nvSpPr>
        <p:spPr>
          <a:xfrm>
            <a:off x="1942895" y="2219976"/>
            <a:ext cx="3499645" cy="3760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612000">
              <a:lnSpc>
                <a:spcPts val="2200"/>
              </a:lnSpc>
            </a:pPr>
            <a:r>
              <a:rPr lang="ko-KR" altLang="en-US" sz="10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보이스캐디</a:t>
            </a:r>
            <a:r>
              <a:rPr lang="ko-KR" altLang="en-US" sz="10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Laser FIT </a:t>
            </a:r>
            <a:r>
              <a:rPr lang="ko-KR" altLang="en-US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Paris Edition +</a:t>
            </a:r>
            <a:r>
              <a:rPr lang="ko-KR" altLang="en-US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미즈노백팩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              </a:t>
            </a:r>
            <a:endParaRPr lang="ko-KR" altLang="en-US" sz="1000" dirty="0">
              <a:solidFill>
                <a:srgbClr val="222222"/>
              </a:solidFill>
              <a:highlight>
                <a:srgbClr val="FFFFFF"/>
              </a:highligh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미즈노캐디백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</a:t>
            </a: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백팩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 +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공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에센셜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</a:t>
            </a: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벨트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파우치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+  DEANKIN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WINE (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화이트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오아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무선 핸드마사지기 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신형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VAJPPC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스컬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클러치백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피스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뉴튼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와이드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오아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넥쿨러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휴대용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넥풍기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endParaRPr lang="en-US" altLang="ko-KR" sz="12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endParaRPr lang="en-US" altLang="ko-KR" sz="12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en-US" altLang="ko-KR" sz="12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</a:t>
            </a:r>
            <a:endParaRPr lang="en-US" altLang="ko-KR" sz="15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xmlns="" id="{6096D427-FE9C-C38B-448F-FAE72C40156F}"/>
              </a:ext>
            </a:extLst>
          </p:cNvPr>
          <p:cNvSpPr/>
          <p:nvPr/>
        </p:nvSpPr>
        <p:spPr>
          <a:xfrm>
            <a:off x="7540014" y="2219976"/>
            <a:ext cx="308575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lang="ko-KR" altLang="en-US" sz="10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미즈노캐디백</a:t>
            </a:r>
            <a:r>
              <a:rPr lang="ko-KR" altLang="en-US" sz="10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 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+ 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CALLAWAY WINE (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레드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</a:p>
          <a:p>
            <a:pPr algn="l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에센셜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 </a:t>
            </a:r>
          </a:p>
          <a:p>
            <a:pPr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에센셜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피스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+ 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공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모자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ts val="2200"/>
              </a:lnSpc>
            </a:pP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xmlns="" id="{6BE9F1F1-DE78-AEF8-0EB2-B274AF312D19}"/>
              </a:ext>
            </a:extLst>
          </p:cNvPr>
          <p:cNvSpPr/>
          <p:nvPr/>
        </p:nvSpPr>
        <p:spPr>
          <a:xfrm>
            <a:off x="7540014" y="4478505"/>
            <a:ext cx="4423951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ko-KR" altLang="en-US" sz="10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0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en-US" altLang="ko-KR" sz="10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+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CALLAWAY WINE (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레드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</a:t>
            </a:r>
            <a:endParaRPr lang="ko-KR" altLang="en-US" sz="1000" dirty="0">
              <a:solidFill>
                <a:srgbClr val="222222"/>
              </a:solidFill>
              <a:highlight>
                <a:srgbClr val="FFFFFF"/>
              </a:highligh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202198" y="523054"/>
            <a:ext cx="7792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6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구래스테이션 제</a:t>
            </a:r>
            <a:r>
              <a:rPr lang="en-US" altLang="ko-KR" sz="36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2</a:t>
            </a:r>
            <a:r>
              <a:rPr lang="ko-KR" altLang="en-US" sz="36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회 매장 내 최강 </a:t>
            </a:r>
            <a:r>
              <a:rPr lang="ko-KR" altLang="en-US" sz="3600" b="1" dirty="0" err="1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순위전</a:t>
            </a:r>
            <a:r>
              <a:rPr lang="ko-KR" altLang="en-US" sz="36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 </a:t>
            </a:r>
            <a:endParaRPr lang="ko-KR" altLang="en-US" sz="3600" dirty="0">
              <a:solidFill>
                <a:srgbClr val="26863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7946097" y="368348"/>
            <a:ext cx="153439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구래스테이션 단독 진행</a:t>
            </a:r>
            <a:r>
              <a:rPr lang="en-US" altLang="ko-K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!)</a:t>
            </a:r>
            <a:endParaRPr lang="en-US" altLang="ko-KR" sz="1000" dirty="0">
              <a:solidFill>
                <a:schemeClr val="tx1">
                  <a:lumMod val="65000"/>
                  <a:lumOff val="35000"/>
                </a:schemeClr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934277" y="1790573"/>
            <a:ext cx="4830418" cy="400784"/>
          </a:xfrm>
          <a:prstGeom prst="rect">
            <a:avLst/>
          </a:prstGeom>
          <a:solidFill>
            <a:srgbClr val="0B2E6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개인전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05782" y="2219976"/>
            <a:ext cx="455574" cy="29136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4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5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6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7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8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9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ko-KR" altLang="en-US" sz="10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704789" y="1954311"/>
            <a:ext cx="10919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각 </a:t>
            </a:r>
            <a:r>
              <a:rPr lang="en-US" altLang="ko-KR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총 </a:t>
            </a:r>
            <a:r>
              <a:rPr lang="en-US" altLang="ko-KR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endParaRPr lang="ko-KR" altLang="en-US" sz="1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4045455" y="1199341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참가 자격 요건 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매장 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회 이상 </a:t>
            </a:r>
            <a:r>
              <a:rPr lang="ko-KR" altLang="en-US" sz="12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이용</a:t>
            </a:r>
            <a:r>
              <a:rPr lang="en-US" altLang="ko-KR" sz="12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대회 </a:t>
            </a:r>
            <a:r>
              <a:rPr lang="ko-KR" altLang="en-US" sz="12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코스 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6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회 이상 </a:t>
            </a:r>
            <a:r>
              <a:rPr lang="ko-KR" altLang="en-US" sz="12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참가 시</a:t>
            </a:r>
            <a:r>
              <a:rPr lang="en-US" altLang="ko-KR" sz="12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endParaRPr lang="en-US" altLang="ko-KR" sz="12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6419218" y="1797199"/>
            <a:ext cx="4830418" cy="400784"/>
          </a:xfrm>
          <a:prstGeom prst="rect">
            <a:avLst/>
          </a:prstGeom>
          <a:solidFill>
            <a:srgbClr val="0B2E6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다라운드상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0274585" y="1960937"/>
            <a:ext cx="101502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각 </a:t>
            </a:r>
            <a:r>
              <a:rPr lang="en-US" altLang="ko-KR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총</a:t>
            </a:r>
            <a:r>
              <a:rPr lang="en-US" altLang="ko-KR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5</a:t>
            </a:r>
            <a:r>
              <a:rPr lang="ko-KR" altLang="en-US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endParaRPr lang="ko-KR" altLang="en-US" sz="1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93455" y="2219976"/>
            <a:ext cx="378630" cy="1502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4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5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419218" y="4016400"/>
            <a:ext cx="4830418" cy="400784"/>
          </a:xfrm>
          <a:prstGeom prst="rect">
            <a:avLst/>
          </a:prstGeom>
          <a:solidFill>
            <a:srgbClr val="0B2E6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여성순위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93455" y="4483085"/>
            <a:ext cx="378630" cy="656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8884463" y="4904561"/>
            <a:ext cx="20537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공동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등시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: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구 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볼케이스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ko-KR" altLang="en-US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7754644" y="5852934"/>
            <a:ext cx="215956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*</a:t>
            </a:r>
            <a:r>
              <a:rPr lang="ko-KR" altLang="en-US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모든 </a:t>
            </a:r>
            <a:r>
              <a:rPr lang="ko-KR" altLang="en-US" sz="1000" b="1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동점자는</a:t>
            </a:r>
            <a:r>
              <a:rPr lang="ko-KR" altLang="en-US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b="1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백카운트</a:t>
            </a:r>
            <a:r>
              <a:rPr lang="ko-KR" altLang="en-US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적용합니다</a:t>
            </a:r>
            <a:r>
              <a:rPr lang="en-US" altLang="ko-KR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. </a:t>
            </a:r>
            <a:endParaRPr lang="en-US" altLang="ko-KR" sz="10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2DA8BABF-211A-A372-2DBA-FCBA1D26D9F5}"/>
              </a:ext>
            </a:extLst>
          </p:cNvPr>
          <p:cNvSpPr txBox="1"/>
          <p:nvPr/>
        </p:nvSpPr>
        <p:spPr>
          <a:xfrm>
            <a:off x="6867801" y="5365970"/>
            <a:ext cx="395259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8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* </a:t>
            </a:r>
            <a:r>
              <a:rPr lang="ko-KR" altLang="en-US" sz="8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보정치 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: 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독수리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+1, 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매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0, 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학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-1, 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레이디 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-3, 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다라운드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(10) -1, (15) -2, (20) -3, (25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이상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 -4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      </a:t>
            </a:r>
          </a:p>
        </p:txBody>
      </p:sp>
      <p:sp>
        <p:nvSpPr>
          <p:cNvPr id="35" name="직사각형 34"/>
          <p:cNvSpPr/>
          <p:nvPr/>
        </p:nvSpPr>
        <p:spPr>
          <a:xfrm>
            <a:off x="934277" y="5850360"/>
            <a:ext cx="483041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번째</a:t>
            </a:r>
            <a:r>
              <a:rPr lang="en-US" altLang="ko-KR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5</a:t>
            </a:r>
            <a:r>
              <a:rPr lang="ko-KR" altLang="en-US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번째 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홀인원        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미즈노에센셜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청색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         ( 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그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외 홀인원 하시는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모든분께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뉴튼와이드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6419218" y="5350490"/>
            <a:ext cx="483041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>
            <a:off x="6412594" y="5628784"/>
            <a:ext cx="483041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직사각형 37"/>
          <p:cNvSpPr/>
          <p:nvPr/>
        </p:nvSpPr>
        <p:spPr>
          <a:xfrm>
            <a:off x="934277" y="5343693"/>
            <a:ext cx="4830418" cy="400784"/>
          </a:xfrm>
          <a:prstGeom prst="rect">
            <a:avLst/>
          </a:prstGeom>
          <a:solidFill>
            <a:srgbClr val="0B2E6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홀인원상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8808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549</TotalTime>
  <Words>288</Words>
  <Application>Microsoft Office PowerPoint</Application>
  <PresentationFormat>와이드스크린</PresentationFormat>
  <Paragraphs>52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나눔스퀘어</vt:lpstr>
      <vt:lpstr>나눔스퀘어 ExtraBold</vt:lpstr>
      <vt:lpstr>나눔스퀘어_ac ExtraBold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이성희/GS마케팅팀</dc:creator>
  <cp:lastModifiedBy>Microsoft 계정</cp:lastModifiedBy>
  <cp:revision>50</cp:revision>
  <dcterms:created xsi:type="dcterms:W3CDTF">2021-04-28T05:04:06Z</dcterms:created>
  <dcterms:modified xsi:type="dcterms:W3CDTF">2024-07-12T05:30:50Z</dcterms:modified>
</cp:coreProperties>
</file>