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3"/>
  </p:handoutMasterIdLst>
  <p:sldIdLst>
    <p:sldId id="260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5703"/>
    <a:srgbClr val="F68B1F"/>
    <a:srgbClr val="3A8434"/>
    <a:srgbClr val="50B848"/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65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42" indent="0" algn="ctr">
              <a:buNone/>
              <a:defRPr sz="2001"/>
            </a:lvl2pPr>
            <a:lvl3pPr marL="914485" indent="0" algn="ctr">
              <a:buNone/>
              <a:defRPr sz="1800"/>
            </a:lvl3pPr>
            <a:lvl4pPr marL="1371727" indent="0" algn="ctr">
              <a:buNone/>
              <a:defRPr sz="1600"/>
            </a:lvl4pPr>
            <a:lvl5pPr marL="1828968" indent="0" algn="ctr">
              <a:buNone/>
              <a:defRPr sz="1600"/>
            </a:lvl5pPr>
            <a:lvl6pPr marL="2286210" indent="0" algn="ctr">
              <a:buNone/>
              <a:defRPr sz="1600"/>
            </a:lvl6pPr>
            <a:lvl7pPr marL="2743454" indent="0" algn="ctr">
              <a:buNone/>
              <a:defRPr sz="1600"/>
            </a:lvl7pPr>
            <a:lvl8pPr marL="3200695" indent="0" algn="ctr">
              <a:buNone/>
              <a:defRPr sz="1600"/>
            </a:lvl8pPr>
            <a:lvl9pPr marL="3657937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46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8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xmlns="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4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2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8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24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8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764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2"/>
            <a:ext cx="3868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2"/>
            <a:ext cx="3887391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836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85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96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72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1"/>
            </a:lvl1pPr>
            <a:lvl2pPr marL="457242" indent="0">
              <a:buNone/>
              <a:defRPr sz="2801"/>
            </a:lvl2pPr>
            <a:lvl3pPr marL="914485" indent="0">
              <a:buNone/>
              <a:defRPr sz="2401"/>
            </a:lvl3pPr>
            <a:lvl4pPr marL="1371727" indent="0">
              <a:buNone/>
              <a:defRPr sz="2001"/>
            </a:lvl4pPr>
            <a:lvl5pPr marL="1828968" indent="0">
              <a:buNone/>
              <a:defRPr sz="2001"/>
            </a:lvl5pPr>
            <a:lvl6pPr marL="2286210" indent="0">
              <a:buNone/>
              <a:defRPr sz="2001"/>
            </a:lvl6pPr>
            <a:lvl7pPr marL="2743454" indent="0">
              <a:buNone/>
              <a:defRPr sz="2001"/>
            </a:lvl7pPr>
            <a:lvl8pPr marL="3200695" indent="0">
              <a:buNone/>
              <a:defRPr sz="2001"/>
            </a:lvl8pPr>
            <a:lvl9pPr marL="3657937" indent="0">
              <a:buNone/>
              <a:defRPr sz="2001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77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5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914485" rtl="0" eaLnBrk="1" latinLnBrk="1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1" indent="-228621" algn="l" defTabSz="914485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6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0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4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89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4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2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1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4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9B4F5D1-8AE2-7465-22DB-A682C6FA6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3683428" y="3705108"/>
            <a:ext cx="4804989" cy="1554163"/>
          </a:xfrm>
          <a:prstGeom prst="roundRect">
            <a:avLst>
              <a:gd name="adj" fmla="val 847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3685040" y="2056995"/>
            <a:ext cx="4804989" cy="1535612"/>
          </a:xfrm>
          <a:prstGeom prst="roundRect">
            <a:avLst>
              <a:gd name="adj" fmla="val 9339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E23E3E0-F863-C393-B032-FDEC6C3F7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85" y="168717"/>
            <a:ext cx="4953000" cy="809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D2463BA-31BB-1BDB-E249-E3007BD734AA}"/>
              </a:ext>
            </a:extLst>
          </p:cNvPr>
          <p:cNvSpPr txBox="1"/>
          <p:nvPr/>
        </p:nvSpPr>
        <p:spPr>
          <a:xfrm>
            <a:off x="688946" y="1007394"/>
            <a:ext cx="8185546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2025</a:t>
            </a:r>
            <a:r>
              <a:rPr lang="ko-KR" altLang="en-US" sz="2800" b="1" dirty="0">
                <a:solidFill>
                  <a:schemeClr val="tx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년 신년맞이 구래스테이션 최강순위 </a:t>
            </a:r>
            <a:r>
              <a:rPr lang="ko-KR" altLang="en-US" sz="2800" b="1" dirty="0" err="1" smtClean="0">
                <a:solidFill>
                  <a:schemeClr val="tx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선발전</a:t>
            </a:r>
            <a:endParaRPr lang="en-US" altLang="ko-KR" sz="2800" b="1" dirty="0">
              <a:solidFill>
                <a:schemeClr val="tx1"/>
              </a:solidFill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765D3DB-F552-41A8-174F-C4721B0343F0}"/>
              </a:ext>
            </a:extLst>
          </p:cNvPr>
          <p:cNvSpPr txBox="1"/>
          <p:nvPr/>
        </p:nvSpPr>
        <p:spPr>
          <a:xfrm>
            <a:off x="3935090" y="5286970"/>
            <a:ext cx="5399116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000" dirty="0" smtClean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구래스테이션 </a:t>
            </a:r>
            <a:r>
              <a:rPr lang="ko-KR" altLang="en-US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단독 진행으로 </a:t>
            </a:r>
            <a:r>
              <a:rPr lang="ko-KR" altLang="en-US" sz="1000" dirty="0" smtClean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홀인원</a:t>
            </a:r>
            <a:r>
              <a:rPr lang="en-US" altLang="ko-KR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+</a:t>
            </a:r>
            <a:r>
              <a:rPr lang="ko-KR" altLang="en-US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 </a:t>
            </a:r>
            <a:r>
              <a:rPr lang="en-US" altLang="ko-KR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@ / </a:t>
            </a:r>
            <a:r>
              <a:rPr lang="ko-KR" altLang="en-US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삼성스마트 </a:t>
            </a:r>
            <a:r>
              <a:rPr lang="ko-KR" altLang="en-US" sz="1000" dirty="0" err="1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골프에디션</a:t>
            </a:r>
            <a:r>
              <a:rPr lang="en-US" altLang="ko-KR" sz="1000" dirty="0" smtClean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6 </a:t>
            </a:r>
            <a:r>
              <a:rPr lang="ko-KR" altLang="en-US" sz="1000" dirty="0" smtClean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외 </a:t>
            </a:r>
            <a:endParaRPr lang="en-US" altLang="ko-KR" sz="1000" dirty="0" smtClean="0"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100" b="1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다양한 경품</a:t>
            </a:r>
            <a:r>
              <a:rPr lang="ko-KR" altLang="en-US" sz="11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이 </a:t>
            </a:r>
            <a:r>
              <a:rPr lang="ko-KR" altLang="en-US" sz="1000" dirty="0" smtClean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준비되어 </a:t>
            </a:r>
            <a:r>
              <a:rPr lang="ko-KR" altLang="en-US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있으니 많은 참여 부탁드립니다</a:t>
            </a:r>
            <a:r>
              <a:rPr lang="en-US" altLang="ko-KR" sz="1000" dirty="0"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.  </a:t>
            </a:r>
            <a:endParaRPr lang="ko-KR" altLang="en-US" sz="1000" dirty="0"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xmlns="" id="{A6BD3727-2054-1F2A-3F70-E26E892176A9}"/>
              </a:ext>
            </a:extLst>
          </p:cNvPr>
          <p:cNvSpPr/>
          <p:nvPr/>
        </p:nvSpPr>
        <p:spPr>
          <a:xfrm>
            <a:off x="906752" y="2905003"/>
            <a:ext cx="1715906" cy="1671618"/>
          </a:xfrm>
          <a:prstGeom prst="ellipse">
            <a:avLst/>
          </a:prstGeom>
          <a:solidFill>
            <a:srgbClr val="F68B1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80E1E29-78C9-731C-495A-CD67434FD070}"/>
              </a:ext>
            </a:extLst>
          </p:cNvPr>
          <p:cNvSpPr txBox="1"/>
          <p:nvPr/>
        </p:nvSpPr>
        <p:spPr>
          <a:xfrm>
            <a:off x="942726" y="3252791"/>
            <a:ext cx="170286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1400" b="1" dirty="0" smtClean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홀인원</a:t>
            </a:r>
            <a:r>
              <a:rPr lang="ko-KR" altLang="en-US" sz="2000" b="1" dirty="0" smtClean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상금</a:t>
            </a:r>
            <a:endParaRPr lang="en-US" altLang="ko-KR" sz="2000" b="1" dirty="0">
              <a:solidFill>
                <a:schemeClr val="bg1"/>
              </a:solidFill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pPr algn="ctr">
              <a:lnSpc>
                <a:spcPct val="130000"/>
              </a:lnSpc>
            </a:pPr>
            <a:r>
              <a:rPr lang="ko-KR" altLang="en-US" sz="1400" b="1" dirty="0" smtClean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현금</a:t>
            </a:r>
            <a:r>
              <a:rPr lang="ko-KR" altLang="en-US" sz="2000" b="1" dirty="0" smtClean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10</a:t>
            </a:r>
            <a:r>
              <a:rPr lang="ko-KR" altLang="en-US" sz="1200" dirty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만원</a:t>
            </a:r>
            <a:endParaRPr lang="en-US" altLang="ko-KR" sz="1200" dirty="0">
              <a:solidFill>
                <a:schemeClr val="bg1"/>
              </a:solidFill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4" name="더하기 기호 13">
            <a:extLst>
              <a:ext uri="{FF2B5EF4-FFF2-40B4-BE49-F238E27FC236}">
                <a16:creationId xmlns:a16="http://schemas.microsoft.com/office/drawing/2014/main" xmlns="" id="{12C51E3D-84A6-7361-6313-247D7B32BBD5}"/>
              </a:ext>
            </a:extLst>
          </p:cNvPr>
          <p:cNvSpPr/>
          <p:nvPr/>
        </p:nvSpPr>
        <p:spPr>
          <a:xfrm>
            <a:off x="2797857" y="3433319"/>
            <a:ext cx="637130" cy="584775"/>
          </a:xfrm>
          <a:prstGeom prst="mathPlus">
            <a:avLst/>
          </a:prstGeom>
          <a:solidFill>
            <a:srgbClr val="3A84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xmlns="" id="{0547B08D-CE5C-EBAA-4306-5477CDE9942C}"/>
              </a:ext>
            </a:extLst>
          </p:cNvPr>
          <p:cNvSpPr/>
          <p:nvPr/>
        </p:nvSpPr>
        <p:spPr>
          <a:xfrm>
            <a:off x="3802781" y="2185026"/>
            <a:ext cx="4869582" cy="15094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7E52CB4-9017-B629-D6FC-4D792E58C53E}"/>
              </a:ext>
            </a:extLst>
          </p:cNvPr>
          <p:cNvSpPr txBox="1"/>
          <p:nvPr/>
        </p:nvSpPr>
        <p:spPr>
          <a:xfrm>
            <a:off x="3935090" y="2114016"/>
            <a:ext cx="44829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개인전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1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40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만원 상당의 경품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!!</a:t>
            </a:r>
          </a:p>
          <a:p>
            <a:pPr>
              <a:lnSpc>
                <a:spcPct val="150000"/>
              </a:lnSpc>
            </a:pPr>
            <a:endParaRPr lang="en-US" altLang="ko-KR" sz="1400" dirty="0" smtClean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개인전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2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타이틀리스트  파우치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개인전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3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트렌디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항공커버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BE2D8E2-EF76-34DE-90DF-6250D455AE13}"/>
              </a:ext>
            </a:extLst>
          </p:cNvPr>
          <p:cNvSpPr txBox="1"/>
          <p:nvPr/>
        </p:nvSpPr>
        <p:spPr>
          <a:xfrm>
            <a:off x="3916576" y="3797537"/>
            <a:ext cx="4486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다라운드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1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벤투스샤프트인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ko-KR" altLang="en-US" sz="1400" dirty="0" err="1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미즈노</a:t>
            </a:r>
            <a:r>
              <a:rPr lang="ko-KR" altLang="en-US" sz="14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en-US" altLang="ko-KR" sz="14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5</a:t>
            </a:r>
            <a:r>
              <a:rPr lang="ko-KR" altLang="en-US" sz="14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번 우드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다라운드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2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캘러웨이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죠스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풀 토우 </a:t>
            </a:r>
            <a:r>
              <a:rPr lang="ko-KR" altLang="en-US" sz="1400" dirty="0" err="1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웨지</a:t>
            </a:r>
            <a:r>
              <a:rPr lang="ko-KR" altLang="en-US" sz="14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en-US" altLang="ko-KR" sz="1400" dirty="0" smtClean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56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도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다라운드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3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미즈노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3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피스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1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더즌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다라운드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4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등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볼빅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3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피스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1</a:t>
            </a:r>
            <a:r>
              <a:rPr lang="ko-KR" altLang="en-US" sz="1400" dirty="0" err="1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더즌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4567880-C036-6AEE-DB2C-6D4D446E1B75}"/>
              </a:ext>
            </a:extLst>
          </p:cNvPr>
          <p:cNvSpPr txBox="1"/>
          <p:nvPr/>
        </p:nvSpPr>
        <p:spPr>
          <a:xfrm>
            <a:off x="4781719" y="429678"/>
            <a:ext cx="392288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3A8434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제</a:t>
            </a:r>
            <a:r>
              <a:rPr lang="en-US" altLang="ko-KR" sz="2000" b="1" dirty="0">
                <a:solidFill>
                  <a:srgbClr val="3A8434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4</a:t>
            </a:r>
            <a:r>
              <a:rPr lang="ko-KR" altLang="en-US" sz="2000" b="1" dirty="0">
                <a:solidFill>
                  <a:srgbClr val="3A8434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회 구래스테이션 단독 </a:t>
            </a:r>
            <a:r>
              <a:rPr lang="ko-KR" altLang="en-US" sz="2000" b="1" dirty="0" smtClean="0">
                <a:solidFill>
                  <a:srgbClr val="3A8434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진행</a:t>
            </a:r>
            <a:endParaRPr lang="en-US" altLang="ko-KR" sz="2000" b="1" dirty="0">
              <a:solidFill>
                <a:srgbClr val="3A8434"/>
              </a:solidFill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85B18CD-1063-9D2F-31CA-4130A93F20DD}"/>
              </a:ext>
            </a:extLst>
          </p:cNvPr>
          <p:cNvSpPr txBox="1"/>
          <p:nvPr/>
        </p:nvSpPr>
        <p:spPr>
          <a:xfrm>
            <a:off x="1123068" y="4641765"/>
            <a:ext cx="1440724" cy="507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900" dirty="0">
                <a:solidFill>
                  <a:schemeClr val="tx1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홀인원 도전금액 </a:t>
            </a:r>
            <a:r>
              <a:rPr lang="en-US" altLang="ko-KR" sz="900" dirty="0">
                <a:solidFill>
                  <a:schemeClr val="tx1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: 2,000</a:t>
            </a:r>
            <a:r>
              <a:rPr lang="ko-KR" altLang="en-US" sz="900" dirty="0">
                <a:solidFill>
                  <a:schemeClr val="tx1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원</a:t>
            </a:r>
            <a:endParaRPr lang="en-US" altLang="ko-KR" sz="900" dirty="0">
              <a:solidFill>
                <a:schemeClr val="tx1"/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900" dirty="0">
                <a:solidFill>
                  <a:schemeClr val="tx1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인당 상금 </a:t>
            </a:r>
            <a:r>
              <a:rPr lang="en-US" altLang="ko-KR" sz="900" dirty="0">
                <a:solidFill>
                  <a:schemeClr val="tx1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Max : 100</a:t>
            </a:r>
            <a:r>
              <a:rPr lang="ko-KR" altLang="en-US" sz="900" dirty="0">
                <a:solidFill>
                  <a:schemeClr val="tx1"/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만원</a:t>
            </a:r>
            <a:endParaRPr lang="en-US" altLang="ko-KR" sz="900" dirty="0">
              <a:solidFill>
                <a:schemeClr val="tx1"/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0B51E21-A04B-0DB0-84DD-8833464E557D}"/>
              </a:ext>
            </a:extLst>
          </p:cNvPr>
          <p:cNvSpPr txBox="1"/>
          <p:nvPr/>
        </p:nvSpPr>
        <p:spPr>
          <a:xfrm>
            <a:off x="688946" y="6021799"/>
            <a:ext cx="7799471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보정치 </a:t>
            </a:r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독수리</a:t>
            </a:r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+2, 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매</a:t>
            </a:r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0, 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학</a:t>
            </a:r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-2, 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레이디 </a:t>
            </a:r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-4, 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다라운드</a:t>
            </a:r>
            <a:r>
              <a:rPr lang="en-US" altLang="ko-KR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(10) -1, (15) -2, (20) -3, (25) -4, (30)-5</a:t>
            </a:r>
            <a:r>
              <a:rPr lang="ko-KR" altLang="en-US" sz="12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                     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6159898" y="1479033"/>
            <a:ext cx="23118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기간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: 01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월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06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일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~ 02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월 </a:t>
            </a:r>
            <a:r>
              <a:rPr lang="en-US" altLang="ko-KR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16</a:t>
            </a:r>
            <a:r>
              <a:rPr lang="ko-KR" altLang="en-US" sz="14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일</a:t>
            </a:r>
            <a:endParaRPr lang="en-US" altLang="ko-KR" sz="14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65654" y="3749213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+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1286226" y="2455117"/>
            <a:ext cx="1114408" cy="4222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b="1" dirty="0" err="1">
                <a:solidFill>
                  <a:srgbClr val="EF5703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홀인원시</a:t>
            </a:r>
            <a:r>
              <a:rPr lang="ko-KR" altLang="en-US" b="1" dirty="0">
                <a:solidFill>
                  <a:srgbClr val="EF5703"/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 </a:t>
            </a:r>
            <a:endParaRPr lang="en-US" altLang="ko-KR" b="1" dirty="0">
              <a:solidFill>
                <a:srgbClr val="EF5703"/>
              </a:solidFill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4903461" y="2335708"/>
            <a:ext cx="3147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삼성스마트 </a:t>
            </a:r>
            <a:r>
              <a:rPr lang="ko-KR" altLang="en-US" sz="1600" b="1" dirty="0" err="1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골프에디션</a:t>
            </a:r>
            <a:r>
              <a:rPr lang="en-US" altLang="ko-KR" sz="16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6</a:t>
            </a:r>
            <a:r>
              <a:rPr lang="ko-KR" altLang="en-US" sz="16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 </a:t>
            </a:r>
            <a:r>
              <a:rPr lang="en-US" altLang="ko-KR" sz="16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(47mm)</a:t>
            </a:r>
            <a:endParaRPr lang="en-US" altLang="ko-KR" sz="1600" b="1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943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575</TotalTime>
  <Words>171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Noto Sans CJK KR Bold</vt:lpstr>
      <vt:lpstr>Noto Sans CJK KR DemiLight</vt:lpstr>
      <vt:lpstr>Noto Sans CJK KR Medium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Microsoft 계정</cp:lastModifiedBy>
  <cp:revision>59</cp:revision>
  <dcterms:created xsi:type="dcterms:W3CDTF">2021-04-28T05:04:06Z</dcterms:created>
  <dcterms:modified xsi:type="dcterms:W3CDTF">2024-12-27T04:59:16Z</dcterms:modified>
</cp:coreProperties>
</file>