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handoutMasterIdLst>
    <p:handoutMasterId r:id="rId3"/>
  </p:handoutMasterIdLst>
  <p:sldIdLst>
    <p:sldId id="260" r:id="rId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2172"/>
    <a:srgbClr val="E91FCC"/>
    <a:srgbClr val="D6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587-EE04-482C-801D-1E2B6878DC4D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3499A-B47B-4DF9-A2EE-21425672BF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6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42" indent="0" algn="ctr">
              <a:buNone/>
              <a:defRPr sz="2001"/>
            </a:lvl2pPr>
            <a:lvl3pPr marL="914485" indent="0" algn="ctr">
              <a:buNone/>
              <a:defRPr sz="1800"/>
            </a:lvl3pPr>
            <a:lvl4pPr marL="1371727" indent="0" algn="ctr">
              <a:buNone/>
              <a:defRPr sz="1600"/>
            </a:lvl4pPr>
            <a:lvl5pPr marL="1828968" indent="0" algn="ctr">
              <a:buNone/>
              <a:defRPr sz="1600"/>
            </a:lvl5pPr>
            <a:lvl6pPr marL="2286210" indent="0" algn="ctr">
              <a:buNone/>
              <a:defRPr sz="1600"/>
            </a:lvl6pPr>
            <a:lvl7pPr marL="2743454" indent="0" algn="ctr">
              <a:buNone/>
              <a:defRPr sz="1600"/>
            </a:lvl7pPr>
            <a:lvl8pPr marL="3200695" indent="0" algn="ctr">
              <a:buNone/>
              <a:defRPr sz="1600"/>
            </a:lvl8pPr>
            <a:lvl9pPr marL="3657937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46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087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8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09E19B9-C214-44AB-998A-2CAF5C4B13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54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82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8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242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2pPr>
            <a:lvl3pPr marL="91448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2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6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9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519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764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2"/>
            <a:ext cx="3868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2"/>
            <a:ext cx="3887391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2" indent="0">
              <a:buNone/>
              <a:defRPr sz="2001" b="1"/>
            </a:lvl2pPr>
            <a:lvl3pPr marL="914485" indent="0">
              <a:buNone/>
              <a:defRPr sz="1800" b="1"/>
            </a:lvl3pPr>
            <a:lvl4pPr marL="1371727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10" indent="0">
              <a:buNone/>
              <a:defRPr sz="1600" b="1"/>
            </a:lvl6pPr>
            <a:lvl7pPr marL="2743454" indent="0">
              <a:buNone/>
              <a:defRPr sz="1600" b="1"/>
            </a:lvl7pPr>
            <a:lvl8pPr marL="3200695" indent="0">
              <a:buNone/>
              <a:defRPr sz="1600" b="1"/>
            </a:lvl8pPr>
            <a:lvl9pPr marL="365793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836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85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896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1"/>
            </a:lvl1pPr>
            <a:lvl2pPr>
              <a:defRPr sz="2801"/>
            </a:lvl2pPr>
            <a:lvl3pPr>
              <a:defRPr sz="2401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172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199"/>
            <a:ext cx="2949178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1"/>
            </a:lvl1pPr>
            <a:lvl2pPr marL="457242" indent="0">
              <a:buNone/>
              <a:defRPr sz="2801"/>
            </a:lvl2pPr>
            <a:lvl3pPr marL="914485" indent="0">
              <a:buNone/>
              <a:defRPr sz="2401"/>
            </a:lvl3pPr>
            <a:lvl4pPr marL="1371727" indent="0">
              <a:buNone/>
              <a:defRPr sz="2001"/>
            </a:lvl4pPr>
            <a:lvl5pPr marL="1828968" indent="0">
              <a:buNone/>
              <a:defRPr sz="2001"/>
            </a:lvl5pPr>
            <a:lvl6pPr marL="2286210" indent="0">
              <a:buNone/>
              <a:defRPr sz="2001"/>
            </a:lvl6pPr>
            <a:lvl7pPr marL="2743454" indent="0">
              <a:buNone/>
              <a:defRPr sz="2001"/>
            </a:lvl7pPr>
            <a:lvl8pPr marL="3200695" indent="0">
              <a:buNone/>
              <a:defRPr sz="2001"/>
            </a:lvl8pPr>
            <a:lvl9pPr marL="3657937" indent="0">
              <a:buNone/>
              <a:defRPr sz="2001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42" indent="0">
              <a:buNone/>
              <a:defRPr sz="1400"/>
            </a:lvl2pPr>
            <a:lvl3pPr marL="914485" indent="0">
              <a:buNone/>
              <a:defRPr sz="1200"/>
            </a:lvl3pPr>
            <a:lvl4pPr marL="1371727" indent="0">
              <a:buNone/>
              <a:defRPr sz="1000"/>
            </a:lvl4pPr>
            <a:lvl5pPr marL="1828968" indent="0">
              <a:buNone/>
              <a:defRPr sz="1000"/>
            </a:lvl5pPr>
            <a:lvl6pPr marL="2286210" indent="0">
              <a:buNone/>
              <a:defRPr sz="1000"/>
            </a:lvl6pPr>
            <a:lvl7pPr marL="2743454" indent="0">
              <a:buNone/>
              <a:defRPr sz="1000"/>
            </a:lvl7pPr>
            <a:lvl8pPr marL="3200695" indent="0">
              <a:buNone/>
              <a:defRPr sz="1000"/>
            </a:lvl8pPr>
            <a:lvl9pPr marL="365793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77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80A8A-8C54-4737-BD7C-1B48820F4C27}" type="datetimeFigureOut">
              <a:rPr lang="ko-KR" altLang="en-US" smtClean="0"/>
              <a:t>2024-12-23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154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914485" rtl="0" eaLnBrk="1" latinLnBrk="1" hangingPunct="1">
        <a:lnSpc>
          <a:spcPct val="90000"/>
        </a:lnSpc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1" indent="-228621" algn="l" defTabSz="914485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6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10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34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89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33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74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16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58" indent="-228621" algn="l" defTabSz="914485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2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2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68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10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54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95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37" algn="l" defTabSz="91448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4F5D1-8AE2-7465-22DB-A682C6FA6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CE23E3E0-F863-C393-B032-FDEC6C3F7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85" y="168717"/>
            <a:ext cx="4953000" cy="8096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2463BA-31BB-1BDB-E249-E3007BD734AA}"/>
              </a:ext>
            </a:extLst>
          </p:cNvPr>
          <p:cNvSpPr txBox="1"/>
          <p:nvPr/>
        </p:nvSpPr>
        <p:spPr>
          <a:xfrm>
            <a:off x="688946" y="1107127"/>
            <a:ext cx="8185546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2025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 신년맞이 구래스테이션 최강순위 </a:t>
            </a:r>
            <a:r>
              <a:rPr lang="ko-KR" altLang="en-US" sz="28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선발전</a:t>
            </a:r>
            <a:endParaRPr lang="en-US" altLang="ko-KR" sz="28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기간</a:t>
            </a:r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01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06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~ 02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16</a:t>
            </a:r>
            <a:r>
              <a:rPr lang="ko-KR" altLang="en-US" sz="28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endParaRPr lang="en-US" altLang="ko-KR" sz="28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65D3DB-F552-41A8-174F-C4721B0343F0}"/>
              </a:ext>
            </a:extLst>
          </p:cNvPr>
          <p:cNvSpPr txBox="1"/>
          <p:nvPr/>
        </p:nvSpPr>
        <p:spPr>
          <a:xfrm>
            <a:off x="376650" y="5395694"/>
            <a:ext cx="85592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* </a:t>
            </a:r>
            <a:r>
              <a:rPr lang="ko-KR" altLang="en-US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구래스테이션 단독 진행으로 홀인원</a:t>
            </a:r>
            <a:r>
              <a:rPr lang="en-US" altLang="ko-KR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+</a:t>
            </a:r>
            <a:r>
              <a:rPr lang="ko-KR" altLang="en-US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@ / </a:t>
            </a:r>
            <a:r>
              <a:rPr lang="ko-KR" altLang="en-US" b="1" i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삼성스마트</a:t>
            </a:r>
            <a:r>
              <a:rPr lang="ko-KR" altLang="en-US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i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골프에디션</a:t>
            </a:r>
            <a:r>
              <a:rPr lang="en-US" altLang="ko-KR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6</a:t>
            </a:r>
            <a:r>
              <a:rPr lang="ko-KR" altLang="en-US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외 다양한 </a:t>
            </a:r>
            <a:endParaRPr lang="en-US" altLang="ko-KR" b="1" i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경품이 준비되어 있으니 많은 참여 부탁드립니다</a:t>
            </a:r>
            <a:r>
              <a:rPr lang="en-US" altLang="ko-KR" b="1" i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 </a:t>
            </a:r>
            <a:endParaRPr lang="ko-KR" altLang="en-US" b="1" i="1" dirty="0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A6BD3727-2054-1F2A-3F70-E26E892176A9}"/>
              </a:ext>
            </a:extLst>
          </p:cNvPr>
          <p:cNvSpPr/>
          <p:nvPr/>
        </p:nvSpPr>
        <p:spPr>
          <a:xfrm>
            <a:off x="208085" y="2190020"/>
            <a:ext cx="1938349" cy="2377858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0E1E29-78C9-731C-495A-CD67434FD070}"/>
              </a:ext>
            </a:extLst>
          </p:cNvPr>
          <p:cNvSpPr txBox="1"/>
          <p:nvPr/>
        </p:nvSpPr>
        <p:spPr>
          <a:xfrm>
            <a:off x="461093" y="2873345"/>
            <a:ext cx="17028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/>
              <a:t>홀인원시 </a:t>
            </a:r>
            <a:endParaRPr lang="en-US" altLang="ko-KR" sz="2400" b="1" dirty="0"/>
          </a:p>
          <a:p>
            <a:r>
              <a:rPr lang="ko-KR" altLang="en-US" dirty="0"/>
              <a:t>홀인원상금</a:t>
            </a:r>
            <a:r>
              <a:rPr lang="en-US" altLang="ko-KR" dirty="0"/>
              <a:t>+</a:t>
            </a:r>
          </a:p>
          <a:p>
            <a:r>
              <a:rPr lang="ko-KR" altLang="en-US" dirty="0"/>
              <a:t>현금</a:t>
            </a:r>
            <a:r>
              <a:rPr lang="en-US" altLang="ko-KR" dirty="0"/>
              <a:t>10</a:t>
            </a:r>
            <a:r>
              <a:rPr lang="ko-KR" altLang="en-US" dirty="0"/>
              <a:t>만원</a:t>
            </a:r>
            <a:endParaRPr lang="en-US" altLang="ko-KR" dirty="0"/>
          </a:p>
        </p:txBody>
      </p:sp>
      <p:sp>
        <p:nvSpPr>
          <p:cNvPr id="14" name="더하기 기호 13">
            <a:extLst>
              <a:ext uri="{FF2B5EF4-FFF2-40B4-BE49-F238E27FC236}">
                <a16:creationId xmlns:a16="http://schemas.microsoft.com/office/drawing/2014/main" id="{12C51E3D-84A6-7361-6313-247D7B32BBD5}"/>
              </a:ext>
            </a:extLst>
          </p:cNvPr>
          <p:cNvSpPr/>
          <p:nvPr/>
        </p:nvSpPr>
        <p:spPr>
          <a:xfrm>
            <a:off x="2684585" y="2914339"/>
            <a:ext cx="1039528" cy="954107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0547B08D-CE5C-EBAA-4306-5477CDE9942C}"/>
              </a:ext>
            </a:extLst>
          </p:cNvPr>
          <p:cNvSpPr/>
          <p:nvPr/>
        </p:nvSpPr>
        <p:spPr>
          <a:xfrm>
            <a:off x="3802781" y="2185026"/>
            <a:ext cx="4869582" cy="150945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E52CB4-9017-B629-D6FC-4D792E58C53E}"/>
              </a:ext>
            </a:extLst>
          </p:cNvPr>
          <p:cNvSpPr txBox="1"/>
          <p:nvPr/>
        </p:nvSpPr>
        <p:spPr>
          <a:xfrm>
            <a:off x="3848378" y="2194824"/>
            <a:ext cx="46875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개인전 </a:t>
            </a:r>
            <a:r>
              <a:rPr lang="en-US" altLang="ko-KR" b="1" dirty="0"/>
              <a:t>1</a:t>
            </a:r>
            <a:r>
              <a:rPr lang="ko-KR" altLang="en-US" b="1" dirty="0"/>
              <a:t>등 </a:t>
            </a:r>
            <a:r>
              <a:rPr lang="en-US" altLang="ko-KR" b="1" dirty="0"/>
              <a:t>: 40</a:t>
            </a:r>
            <a:r>
              <a:rPr lang="ko-KR" altLang="en-US" b="1" dirty="0"/>
              <a:t>만원 상당의 경품</a:t>
            </a:r>
            <a:r>
              <a:rPr lang="en-US" altLang="ko-KR" b="1" dirty="0"/>
              <a:t>!!</a:t>
            </a:r>
          </a:p>
          <a:p>
            <a:r>
              <a:rPr lang="en-US" altLang="ko-KR" dirty="0"/>
              <a:t>                       </a:t>
            </a:r>
            <a:r>
              <a:rPr lang="ko-KR" altLang="en-US" u="sng" dirty="0" err="1"/>
              <a:t>삼성스마트</a:t>
            </a:r>
            <a:r>
              <a:rPr lang="ko-KR" altLang="en-US" u="sng" dirty="0"/>
              <a:t> </a:t>
            </a:r>
            <a:r>
              <a:rPr lang="ko-KR" altLang="en-US" u="sng" dirty="0" err="1"/>
              <a:t>골프에디션</a:t>
            </a:r>
            <a:r>
              <a:rPr lang="en-US" altLang="ko-KR" u="sng" dirty="0"/>
              <a:t>6</a:t>
            </a:r>
            <a:r>
              <a:rPr lang="ko-KR" altLang="en-US" u="sng" dirty="0"/>
              <a:t> </a:t>
            </a:r>
            <a:r>
              <a:rPr lang="en-US" altLang="ko-KR" u="sng" dirty="0"/>
              <a:t>(47mm)</a:t>
            </a:r>
          </a:p>
          <a:p>
            <a:endParaRPr lang="en-US" altLang="ko-KR" u="sng" dirty="0"/>
          </a:p>
          <a:p>
            <a:r>
              <a:rPr lang="ko-KR" altLang="en-US" dirty="0"/>
              <a:t>개인전 </a:t>
            </a:r>
            <a:r>
              <a:rPr lang="en-US" altLang="ko-KR" dirty="0"/>
              <a:t>2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/>
              <a:t>타이틀리스트  파우치</a:t>
            </a:r>
            <a:endParaRPr lang="en-US" altLang="ko-KR" dirty="0"/>
          </a:p>
          <a:p>
            <a:r>
              <a:rPr lang="ko-KR" altLang="en-US" dirty="0"/>
              <a:t>개인전 </a:t>
            </a:r>
            <a:r>
              <a:rPr lang="en-US" altLang="ko-KR" dirty="0"/>
              <a:t>3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 err="1"/>
              <a:t>트렌디</a:t>
            </a:r>
            <a:r>
              <a:rPr lang="ko-KR" altLang="en-US" dirty="0"/>
              <a:t> 항공커버</a:t>
            </a:r>
            <a:endParaRPr lang="en-US" altLang="ko-KR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2A6A1DC-9FE7-CAA2-4C89-5C6DB8F6C743}"/>
              </a:ext>
            </a:extLst>
          </p:cNvPr>
          <p:cNvSpPr/>
          <p:nvPr/>
        </p:nvSpPr>
        <p:spPr>
          <a:xfrm>
            <a:off x="3811544" y="3919237"/>
            <a:ext cx="4852055" cy="138315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BE2D8E2-EF76-34DE-90DF-6250D455AE13}"/>
              </a:ext>
            </a:extLst>
          </p:cNvPr>
          <p:cNvSpPr txBox="1"/>
          <p:nvPr/>
        </p:nvSpPr>
        <p:spPr>
          <a:xfrm>
            <a:off x="3802781" y="4026386"/>
            <a:ext cx="5071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다라운드 </a:t>
            </a:r>
            <a:r>
              <a:rPr lang="en-US" altLang="ko-KR" dirty="0"/>
              <a:t>1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 err="1"/>
              <a:t>벤투스샤프트인</a:t>
            </a:r>
            <a:r>
              <a:rPr lang="ko-KR" altLang="en-US" dirty="0"/>
              <a:t> 미즈노</a:t>
            </a:r>
            <a:r>
              <a:rPr lang="en-US" altLang="ko-KR" dirty="0"/>
              <a:t>5</a:t>
            </a:r>
            <a:r>
              <a:rPr lang="ko-KR" altLang="en-US" dirty="0" err="1"/>
              <a:t>번우드</a:t>
            </a:r>
            <a:endParaRPr lang="en-US" altLang="ko-KR" dirty="0"/>
          </a:p>
          <a:p>
            <a:r>
              <a:rPr lang="ko-KR" altLang="en-US" dirty="0"/>
              <a:t>다라운드 </a:t>
            </a:r>
            <a:r>
              <a:rPr lang="en-US" altLang="ko-KR" dirty="0"/>
              <a:t>2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 err="1"/>
              <a:t>캘러웨이</a:t>
            </a:r>
            <a:r>
              <a:rPr lang="ko-KR" altLang="en-US" dirty="0"/>
              <a:t> </a:t>
            </a:r>
            <a:r>
              <a:rPr lang="ko-KR" altLang="en-US" dirty="0" err="1"/>
              <a:t>죠스</a:t>
            </a:r>
            <a:r>
              <a:rPr lang="ko-KR" altLang="en-US" dirty="0"/>
              <a:t> 풀 토우 </a:t>
            </a:r>
            <a:r>
              <a:rPr lang="ko-KR" altLang="en-US" dirty="0" err="1"/>
              <a:t>웨지</a:t>
            </a:r>
            <a:r>
              <a:rPr lang="en-US" altLang="ko-KR" dirty="0"/>
              <a:t>56</a:t>
            </a:r>
            <a:r>
              <a:rPr lang="ko-KR" altLang="en-US" dirty="0"/>
              <a:t>도</a:t>
            </a:r>
            <a:endParaRPr lang="en-US" altLang="ko-KR" dirty="0"/>
          </a:p>
          <a:p>
            <a:r>
              <a:rPr lang="ko-KR" altLang="en-US" dirty="0"/>
              <a:t>다라운드 </a:t>
            </a:r>
            <a:r>
              <a:rPr lang="en-US" altLang="ko-KR" dirty="0"/>
              <a:t>3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/>
              <a:t>미즈노 </a:t>
            </a:r>
            <a:r>
              <a:rPr lang="en-US" altLang="ko-KR" dirty="0"/>
              <a:t>3</a:t>
            </a:r>
            <a:r>
              <a:rPr lang="ko-KR" altLang="en-US" dirty="0"/>
              <a:t>피스 </a:t>
            </a:r>
            <a:r>
              <a:rPr lang="en-US" altLang="ko-KR" dirty="0"/>
              <a:t>1</a:t>
            </a:r>
            <a:r>
              <a:rPr lang="ko-KR" altLang="en-US" dirty="0" err="1"/>
              <a:t>더즌</a:t>
            </a:r>
            <a:endParaRPr lang="en-US" altLang="ko-KR" dirty="0"/>
          </a:p>
          <a:p>
            <a:r>
              <a:rPr lang="ko-KR" altLang="en-US" dirty="0"/>
              <a:t>다라운드 </a:t>
            </a:r>
            <a:r>
              <a:rPr lang="en-US" altLang="ko-KR" dirty="0"/>
              <a:t>4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 err="1"/>
              <a:t>볼빅</a:t>
            </a:r>
            <a:r>
              <a:rPr lang="ko-KR" altLang="en-US" dirty="0"/>
              <a:t> </a:t>
            </a:r>
            <a:r>
              <a:rPr lang="en-US" altLang="ko-KR" dirty="0"/>
              <a:t>3</a:t>
            </a:r>
            <a:r>
              <a:rPr lang="ko-KR" altLang="en-US" dirty="0"/>
              <a:t>피스 </a:t>
            </a:r>
            <a:r>
              <a:rPr lang="en-US" altLang="ko-KR" dirty="0"/>
              <a:t>1</a:t>
            </a:r>
            <a:r>
              <a:rPr lang="ko-KR" altLang="en-US" dirty="0" err="1"/>
              <a:t>더즌</a:t>
            </a:r>
            <a:endParaRPr lang="en-US" altLang="ko-K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567880-C036-6AEE-DB2C-6D4D446E1B75}"/>
              </a:ext>
            </a:extLst>
          </p:cNvPr>
          <p:cNvSpPr txBox="1"/>
          <p:nvPr/>
        </p:nvSpPr>
        <p:spPr>
          <a:xfrm>
            <a:off x="5013035" y="378904"/>
            <a:ext cx="3922880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20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20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 구래스테이션 단독 진행</a:t>
            </a:r>
            <a:r>
              <a:rPr lang="en-US" altLang="ko-KR" sz="20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!)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5B18CD-1063-9D2F-31CA-4130A93F20DD}"/>
              </a:ext>
            </a:extLst>
          </p:cNvPr>
          <p:cNvSpPr txBox="1"/>
          <p:nvPr/>
        </p:nvSpPr>
        <p:spPr>
          <a:xfrm>
            <a:off x="208085" y="4670798"/>
            <a:ext cx="24765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홀인원 도전금액 </a:t>
            </a:r>
            <a:r>
              <a:rPr lang="en-US" altLang="ko-KR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2,000</a:t>
            </a:r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원</a:t>
            </a:r>
            <a:endParaRPr lang="en-US" altLang="ko-KR" sz="14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인당 상금 </a:t>
            </a:r>
            <a:r>
              <a:rPr lang="en-US" altLang="ko-KR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Max : 100</a:t>
            </a:r>
            <a:r>
              <a:rPr lang="ko-KR" altLang="en-US" sz="1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만원</a:t>
            </a:r>
            <a:endParaRPr lang="en-US" altLang="ko-KR" sz="14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B51E21-A04B-0DB0-84DD-8833464E557D}"/>
              </a:ext>
            </a:extLst>
          </p:cNvPr>
          <p:cNvSpPr txBox="1"/>
          <p:nvPr/>
        </p:nvSpPr>
        <p:spPr>
          <a:xfrm>
            <a:off x="733402" y="6035079"/>
            <a:ext cx="85592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보정치 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독수리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+2,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매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0,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학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-2,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레이디 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-4,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다라운드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(10) -1, (15) -2, (20) -3, (25) -4, (30)-5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949439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</TotalTime>
  <Words>176</Words>
  <Application>Microsoft Office PowerPoint</Application>
  <PresentationFormat>화면 슬라이드 쇼(4:3)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이성희/GS마케팅팀</dc:creator>
  <cp:lastModifiedBy>user</cp:lastModifiedBy>
  <cp:revision>53</cp:revision>
  <dcterms:created xsi:type="dcterms:W3CDTF">2021-04-28T05:04:06Z</dcterms:created>
  <dcterms:modified xsi:type="dcterms:W3CDTF">2024-12-23T10:11:25Z</dcterms:modified>
</cp:coreProperties>
</file>