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528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EA5D9-16FB-453A-9DD9-16BB20F601B8}" type="datetimeFigureOut">
              <a:rPr lang="ko-KR" altLang="en-US" smtClean="0"/>
              <a:t>2021-12-15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20BFA-3E26-4FDA-B783-23892A3022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5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072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570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199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4732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9139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6F5E301-99C3-4605-A52A-657010C9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25521-A098-42E6-9B53-A6E03968DEAE}" type="datetimeFigureOut">
              <a:rPr lang="ko-KR" altLang="en-US" smtClean="0"/>
              <a:t>2021-12-15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6352A28-10F1-43E1-8B99-92250E765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303B374-186E-42FF-BBEE-FEB94728F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5F6D0-CEF8-40F4-847F-85726E6BC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450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139" y="264667"/>
            <a:ext cx="7035165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2853" y="1591563"/>
            <a:ext cx="10119360" cy="4370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328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텍스트, 전자기기, 밤하늘이(가) 표시된 사진&#10;&#10;자동 생성된 설명">
            <a:extLst>
              <a:ext uri="{FF2B5EF4-FFF2-40B4-BE49-F238E27FC236}">
                <a16:creationId xmlns:a16="http://schemas.microsoft.com/office/drawing/2014/main" id="{E24A52BF-811A-4A61-AA2E-3112C093F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1642C441-5820-4921-A362-0DC48AC3F654}"/>
              </a:ext>
            </a:extLst>
          </p:cNvPr>
          <p:cNvSpPr txBox="1"/>
          <p:nvPr/>
        </p:nvSpPr>
        <p:spPr>
          <a:xfrm>
            <a:off x="574064" y="492214"/>
            <a:ext cx="5051673" cy="2966283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algn="ctr">
              <a:spcBef>
                <a:spcPts val="91"/>
              </a:spcBef>
            </a:pPr>
            <a:r>
              <a:rPr lang="en-US" altLang="ko-KR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JAGUAR LAND ROVER OWNERS</a:t>
            </a:r>
            <a:r>
              <a:rPr lang="ko-KR" altLang="en-US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는</a:t>
            </a:r>
            <a:endParaRPr lang="en-US" altLang="ko-KR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endParaRPr lang="ko-KR" altLang="en-US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r>
              <a:rPr lang="ko-KR" altLang="en-US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차를 소유하는 것을 넘어선</a:t>
            </a:r>
            <a:endParaRPr lang="en-US" altLang="ko-KR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endParaRPr lang="ko-KR" altLang="en-US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r>
              <a:rPr lang="ko-KR" altLang="en-US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오너만이 가질 수 있는 고품격 프리미엄 멤버십 서비스입니다</a:t>
            </a:r>
            <a:r>
              <a:rPr lang="en-US" altLang="ko-KR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.</a:t>
            </a:r>
          </a:p>
          <a:p>
            <a:pPr algn="ctr">
              <a:spcBef>
                <a:spcPts val="91"/>
              </a:spcBef>
            </a:pPr>
            <a:endParaRPr lang="en-US" altLang="ko-KR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endParaRPr lang="en-US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r>
              <a:rPr lang="ko-KR" altLang="en-US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다양한 혜택과 특별한 경험을 제공하는</a:t>
            </a:r>
            <a:endParaRPr lang="en-US" altLang="ko-KR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endParaRPr lang="ko-KR" altLang="en-US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r>
              <a:rPr lang="en-US" altLang="ko-KR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JAGUAR LAND ROVER OWNERS</a:t>
            </a:r>
            <a:r>
              <a:rPr lang="ko-KR" altLang="en-US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에 가입하시고</a:t>
            </a:r>
            <a:endParaRPr lang="en-US" altLang="ko-KR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endParaRPr lang="ko-KR" altLang="en-US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ctr">
              <a:spcBef>
                <a:spcPts val="91"/>
              </a:spcBef>
            </a:pPr>
            <a:r>
              <a:rPr lang="ko-KR" altLang="en-US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다양한 혜택을 누리시기 바랍니다</a:t>
            </a:r>
            <a:r>
              <a:rPr lang="en-US" altLang="ko-KR" sz="1400" spc="-100" dirty="0">
                <a:solidFill>
                  <a:srgbClr val="8F918F"/>
                </a:solidFill>
                <a:latin typeface="Malgun Gothic"/>
                <a:cs typeface="Malgun Gothic"/>
              </a:rPr>
              <a:t>.</a:t>
            </a:r>
          </a:p>
          <a:p>
            <a:pPr algn="ctr">
              <a:spcBef>
                <a:spcPts val="91"/>
              </a:spcBef>
            </a:pPr>
            <a:endParaRPr lang="en-US" sz="1400" spc="-100" dirty="0">
              <a:solidFill>
                <a:srgbClr val="8F918F"/>
              </a:solidFill>
              <a:latin typeface="Malgun Gothic"/>
              <a:cs typeface="Malgun Gothic"/>
            </a:endParaRP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7B89AB0C-A433-4236-8C74-7B1FE9FCE314}"/>
              </a:ext>
            </a:extLst>
          </p:cNvPr>
          <p:cNvSpPr txBox="1"/>
          <p:nvPr/>
        </p:nvSpPr>
        <p:spPr>
          <a:xfrm>
            <a:off x="7085727" y="492214"/>
            <a:ext cx="3646283" cy="2943200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>
              <a:spcBef>
                <a:spcPts val="91"/>
              </a:spcBef>
            </a:pP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[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가입 자격</a:t>
            </a: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]</a:t>
            </a:r>
          </a:p>
          <a:p>
            <a:pPr>
              <a:spcBef>
                <a:spcPts val="91"/>
              </a:spcBef>
            </a:pPr>
            <a:r>
              <a:rPr lang="ko-KR" altLang="en-US" sz="1100" spc="-100" dirty="0" err="1">
                <a:solidFill>
                  <a:srgbClr val="8F918F"/>
                </a:solidFill>
                <a:latin typeface="Malgun Gothic"/>
                <a:cs typeface="Malgun Gothic"/>
              </a:rPr>
              <a:t>재규어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 랜드로버 신차 구매 후 </a:t>
            </a:r>
            <a:r>
              <a:rPr lang="ko-KR" altLang="en-US" sz="1100" spc="-100" dirty="0" err="1">
                <a:solidFill>
                  <a:srgbClr val="8F918F"/>
                </a:solidFill>
                <a:latin typeface="Malgun Gothic"/>
                <a:cs typeface="Malgun Gothic"/>
              </a:rPr>
              <a:t>오너스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 멤버십 신청 고객</a:t>
            </a:r>
          </a:p>
          <a:p>
            <a:pPr>
              <a:spcBef>
                <a:spcPts val="91"/>
              </a:spcBef>
            </a:pPr>
            <a:endParaRPr lang="ko-KR" altLang="en-US" sz="11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>
              <a:spcBef>
                <a:spcPts val="91"/>
              </a:spcBef>
            </a:pP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[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혜택 </a:t>
            </a: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1]</a:t>
            </a:r>
          </a:p>
          <a:p>
            <a:pPr>
              <a:spcBef>
                <a:spcPts val="91"/>
              </a:spcBef>
            </a:pP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1) 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국내 특급호텔 숙박 및 </a:t>
            </a:r>
            <a:r>
              <a:rPr lang="ko-KR" altLang="en-US" sz="1100" spc="-100" dirty="0" err="1">
                <a:solidFill>
                  <a:srgbClr val="8F918F"/>
                </a:solidFill>
                <a:latin typeface="Malgun Gothic"/>
                <a:cs typeface="Malgun Gothic"/>
              </a:rPr>
              <a:t>다이닝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 이용권 또는 상시 할인</a:t>
            </a:r>
          </a:p>
          <a:p>
            <a:pPr>
              <a:spcBef>
                <a:spcPts val="91"/>
              </a:spcBef>
            </a:pP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2) 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국내 유명 레스토랑 할인 또는 서비스 메뉴 제공</a:t>
            </a:r>
          </a:p>
          <a:p>
            <a:pPr>
              <a:spcBef>
                <a:spcPts val="91"/>
              </a:spcBef>
            </a:pP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3) 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골프 관련 서비스 제공 또는 </a:t>
            </a:r>
            <a:r>
              <a:rPr lang="ko-KR" altLang="en-US" sz="1100" spc="-100" dirty="0" err="1">
                <a:solidFill>
                  <a:srgbClr val="8F918F"/>
                </a:solidFill>
                <a:latin typeface="Malgun Gothic"/>
                <a:cs typeface="Malgun Gothic"/>
              </a:rPr>
              <a:t>그린피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 할인</a:t>
            </a:r>
          </a:p>
          <a:p>
            <a:pPr>
              <a:spcBef>
                <a:spcPts val="91"/>
              </a:spcBef>
            </a:pP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4) 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국내 프리미엄 세차 이용권 또는 할인</a:t>
            </a:r>
          </a:p>
          <a:p>
            <a:pPr>
              <a:spcBef>
                <a:spcPts val="91"/>
              </a:spcBef>
            </a:pP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5) 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공식 서비스센터 이용권</a:t>
            </a:r>
          </a:p>
          <a:p>
            <a:pPr algn="r">
              <a:spcBef>
                <a:spcPts val="91"/>
              </a:spcBef>
            </a:pPr>
            <a:r>
              <a:rPr lang="en-US" altLang="ko-KR" sz="800" spc="-100" dirty="0">
                <a:solidFill>
                  <a:srgbClr val="8F918F"/>
                </a:solidFill>
                <a:latin typeface="Malgun Gothic"/>
                <a:cs typeface="Malgun Gothic"/>
              </a:rPr>
              <a:t>※ </a:t>
            </a:r>
            <a:r>
              <a:rPr lang="ko-KR" altLang="en-US" sz="800" spc="-100" dirty="0">
                <a:solidFill>
                  <a:srgbClr val="8F918F"/>
                </a:solidFill>
                <a:latin typeface="Malgun Gothic"/>
                <a:cs typeface="Malgun Gothic"/>
              </a:rPr>
              <a:t>등급에 따라 제공되는 서비스는 상이합니다</a:t>
            </a:r>
            <a:r>
              <a:rPr lang="en-US" altLang="ko-KR" sz="800" spc="-100" dirty="0">
                <a:solidFill>
                  <a:srgbClr val="8F918F"/>
                </a:solidFill>
                <a:latin typeface="Malgun Gothic"/>
                <a:cs typeface="Malgun Gothic"/>
              </a:rPr>
              <a:t>.</a:t>
            </a:r>
          </a:p>
          <a:p>
            <a:pPr>
              <a:spcBef>
                <a:spcPts val="91"/>
              </a:spcBef>
            </a:pPr>
            <a:endParaRPr lang="en-US" altLang="ko-KR" sz="800" spc="-100" dirty="0">
              <a:solidFill>
                <a:srgbClr val="8F918F"/>
              </a:solidFill>
              <a:latin typeface="Malgun Gothic"/>
              <a:cs typeface="Malgun Gothic"/>
            </a:endParaRPr>
          </a:p>
          <a:p>
            <a:pPr>
              <a:spcBef>
                <a:spcPts val="91"/>
              </a:spcBef>
            </a:pP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[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혜택 </a:t>
            </a:r>
            <a:r>
              <a:rPr lang="en-US" altLang="ko-KR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2]</a:t>
            </a:r>
          </a:p>
          <a:p>
            <a:pPr>
              <a:spcBef>
                <a:spcPts val="91"/>
              </a:spcBef>
            </a:pPr>
            <a:r>
              <a:rPr lang="ko-KR" altLang="en-US" sz="1100" spc="-100" dirty="0" err="1">
                <a:solidFill>
                  <a:srgbClr val="8F918F"/>
                </a:solidFill>
                <a:latin typeface="Malgun Gothic"/>
                <a:cs typeface="Malgun Gothic"/>
              </a:rPr>
              <a:t>오너스</a:t>
            </a:r>
            <a:r>
              <a:rPr lang="ko-KR" altLang="en-US" sz="1100" spc="-100" dirty="0">
                <a:solidFill>
                  <a:srgbClr val="8F918F"/>
                </a:solidFill>
                <a:latin typeface="Malgun Gothic"/>
                <a:cs typeface="Malgun Gothic"/>
              </a:rPr>
              <a:t> 회원이 차량을 재구매 또는 추가 구매할 경우 구매 차종에 따라 추가 </a:t>
            </a:r>
            <a:r>
              <a:rPr lang="ko-KR" altLang="en-US" sz="1100" spc="-100">
                <a:solidFill>
                  <a:srgbClr val="8F918F"/>
                </a:solidFill>
                <a:latin typeface="Malgun Gothic"/>
                <a:cs typeface="Malgun Gothic"/>
              </a:rPr>
              <a:t>혜택 제공</a:t>
            </a:r>
            <a:endParaRPr lang="en-US" altLang="ko-KR" sz="1100" spc="-100">
              <a:solidFill>
                <a:srgbClr val="8F918F"/>
              </a:solidFill>
              <a:latin typeface="Malgun Gothic"/>
              <a:cs typeface="Malgun Gothic"/>
            </a:endParaRPr>
          </a:p>
          <a:p>
            <a:pPr>
              <a:spcBef>
                <a:spcPts val="91"/>
              </a:spcBef>
            </a:pPr>
            <a:endParaRPr lang="en-US" altLang="ko-KR" sz="1100" spc="-10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r">
              <a:spcBef>
                <a:spcPts val="91"/>
              </a:spcBef>
            </a:pPr>
            <a:r>
              <a:rPr lang="en-US" altLang="ko-KR" sz="800" spc="-100">
                <a:solidFill>
                  <a:srgbClr val="8F918F"/>
                </a:solidFill>
                <a:latin typeface="Malgun Gothic"/>
                <a:cs typeface="Malgun Gothic"/>
              </a:rPr>
              <a:t>※ </a:t>
            </a:r>
            <a:r>
              <a:rPr lang="ko-KR" altLang="en-US" sz="800" spc="-100">
                <a:solidFill>
                  <a:srgbClr val="8F918F"/>
                </a:solidFill>
                <a:latin typeface="Malgun Gothic"/>
                <a:cs typeface="Malgun Gothic"/>
              </a:rPr>
              <a:t>자세한 재구매 혜택 관련 사항은 구매  차량의 리테일러사 및 전시장을 통해서 안내 가능</a:t>
            </a:r>
            <a:endParaRPr lang="en-US" altLang="ko-KR" spc="-100">
              <a:solidFill>
                <a:srgbClr val="8F918F"/>
              </a:solidFill>
              <a:latin typeface="Malgun Gothic"/>
              <a:cs typeface="Malgun Gothic"/>
            </a:endParaRPr>
          </a:p>
          <a:p>
            <a:pPr algn="r">
              <a:spcBef>
                <a:spcPts val="91"/>
              </a:spcBef>
            </a:pPr>
            <a:endParaRPr lang="ko-KR" altLang="en-US" sz="1100" spc="-100" dirty="0">
              <a:solidFill>
                <a:srgbClr val="8F918F"/>
              </a:solidFill>
              <a:latin typeface="Malgun Gothic"/>
              <a:cs typeface="Malgun Gothic"/>
            </a:endParaRPr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9AC92A71-2447-44BC-AB3D-48F9EF30BDB6}"/>
              </a:ext>
            </a:extLst>
          </p:cNvPr>
          <p:cNvCxnSpPr>
            <a:cxnSpLocks/>
          </p:cNvCxnSpPr>
          <p:nvPr/>
        </p:nvCxnSpPr>
        <p:spPr>
          <a:xfrm>
            <a:off x="873144" y="309767"/>
            <a:ext cx="438583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D1881BF6-730C-4198-A487-B9D3FD77CE45}"/>
              </a:ext>
            </a:extLst>
          </p:cNvPr>
          <p:cNvCxnSpPr>
            <a:cxnSpLocks/>
          </p:cNvCxnSpPr>
          <p:nvPr/>
        </p:nvCxnSpPr>
        <p:spPr>
          <a:xfrm>
            <a:off x="873144" y="3363334"/>
            <a:ext cx="438583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A3183D4B-3F98-4020-88BC-D6809B62315B}"/>
              </a:ext>
            </a:extLst>
          </p:cNvPr>
          <p:cNvCxnSpPr>
            <a:cxnSpLocks/>
          </p:cNvCxnSpPr>
          <p:nvPr/>
        </p:nvCxnSpPr>
        <p:spPr>
          <a:xfrm>
            <a:off x="6873350" y="3363334"/>
            <a:ext cx="438583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FD4B715A-C25F-4FEE-B0E7-A14A0D658F7A}"/>
              </a:ext>
            </a:extLst>
          </p:cNvPr>
          <p:cNvCxnSpPr>
            <a:cxnSpLocks/>
          </p:cNvCxnSpPr>
          <p:nvPr/>
        </p:nvCxnSpPr>
        <p:spPr>
          <a:xfrm>
            <a:off x="6873350" y="309767"/>
            <a:ext cx="438583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515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맑은 고딕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JAGUAR LAND ROVER OWNERS 소개 자료</dc:title>
  <dc:creator>TAMI</dc:creator>
  <cp:lastModifiedBy>MinPyo Hong</cp:lastModifiedBy>
  <cp:revision>41</cp:revision>
  <dcterms:created xsi:type="dcterms:W3CDTF">2021-12-14T06:00:29Z</dcterms:created>
  <dcterms:modified xsi:type="dcterms:W3CDTF">2021-12-20T05:23:54Z</dcterms:modified>
</cp:coreProperties>
</file>