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296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648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12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41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56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378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38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5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762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91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618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A3566-435A-4513-A5E2-66A1FA2DAFB4}" type="datetimeFigureOut">
              <a:rPr lang="ko-KR" altLang="en-US" smtClean="0"/>
              <a:t>2023-07-04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66273-4F58-45EC-B5CE-093FA529E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72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10746" y="181232"/>
            <a:ext cx="11203459" cy="65490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01362" y="255372"/>
            <a:ext cx="11022227" cy="527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161535" y="296562"/>
            <a:ext cx="9926595" cy="4530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342768" y="411892"/>
            <a:ext cx="1902940" cy="222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864443" y="407771"/>
            <a:ext cx="1902940" cy="222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8975125" y="407771"/>
            <a:ext cx="1902940" cy="222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01362" y="823783"/>
            <a:ext cx="11022227" cy="5033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161535" y="856733"/>
            <a:ext cx="9926595" cy="4885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01361" y="5890054"/>
            <a:ext cx="11022227" cy="7825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161535" y="5939483"/>
            <a:ext cx="9926595" cy="675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243914" y="914399"/>
            <a:ext cx="2001794" cy="47614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3336324" y="914399"/>
            <a:ext cx="7669427" cy="47614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3418703" y="1005016"/>
            <a:ext cx="7459362" cy="502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418703" y="1540476"/>
            <a:ext cx="7459362" cy="40612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-216046" y="29516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#wrap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228" y="9608"/>
            <a:ext cx="163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#fixed-header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66032" y="33636"/>
            <a:ext cx="188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.</a:t>
            </a:r>
            <a:r>
              <a:rPr lang="en-US" altLang="ko-KR" dirty="0" smtClean="0"/>
              <a:t>header-wrapper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34531" y="564975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#main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8410" y="5631247"/>
            <a:ext cx="95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#footer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244811" y="590376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.main-wrapper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391801" y="5675871"/>
            <a:ext cx="1800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.footer-wrapper</a:t>
            </a:r>
            <a:endParaRPr lang="ko-KR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39578" y="807994"/>
            <a:ext cx="172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.aside-wrapper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323378" y="663831"/>
            <a:ext cx="2098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.products-wrapper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66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6</cp:revision>
  <dcterms:created xsi:type="dcterms:W3CDTF">2023-07-03T01:13:56Z</dcterms:created>
  <dcterms:modified xsi:type="dcterms:W3CDTF">2023-07-04T04:50:29Z</dcterms:modified>
</cp:coreProperties>
</file>