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4"/>
    <p:sldMasterId id="2147483674" r:id="rId5"/>
    <p:sldMasterId id="2147483679" r:id="rId6"/>
    <p:sldMasterId id="2147483684" r:id="rId7"/>
    <p:sldMasterId id="2147483689" r:id="rId8"/>
  </p:sldMasterIdLst>
  <p:notesMasterIdLst>
    <p:notesMasterId r:id="rId44"/>
  </p:notesMasterIdLst>
  <p:handoutMasterIdLst>
    <p:handoutMasterId r:id="rId45"/>
  </p:handoutMasterIdLst>
  <p:sldIdLst>
    <p:sldId id="417" r:id="rId9"/>
    <p:sldId id="503" r:id="rId10"/>
    <p:sldId id="485" r:id="rId11"/>
    <p:sldId id="528" r:id="rId12"/>
    <p:sldId id="530" r:id="rId13"/>
    <p:sldId id="529" r:id="rId14"/>
    <p:sldId id="526" r:id="rId15"/>
    <p:sldId id="487" r:id="rId16"/>
    <p:sldId id="489" r:id="rId17"/>
    <p:sldId id="488" r:id="rId18"/>
    <p:sldId id="490" r:id="rId19"/>
    <p:sldId id="491" r:id="rId20"/>
    <p:sldId id="418" r:id="rId21"/>
    <p:sldId id="494" r:id="rId22"/>
    <p:sldId id="500" r:id="rId23"/>
    <p:sldId id="525" r:id="rId24"/>
    <p:sldId id="496" r:id="rId25"/>
    <p:sldId id="501" r:id="rId26"/>
    <p:sldId id="502" r:id="rId27"/>
    <p:sldId id="505" r:id="rId28"/>
    <p:sldId id="506" r:id="rId29"/>
    <p:sldId id="507" r:id="rId30"/>
    <p:sldId id="519" r:id="rId31"/>
    <p:sldId id="521" r:id="rId32"/>
    <p:sldId id="523" r:id="rId33"/>
    <p:sldId id="509" r:id="rId34"/>
    <p:sldId id="524" r:id="rId35"/>
    <p:sldId id="510" r:id="rId36"/>
    <p:sldId id="511" r:id="rId37"/>
    <p:sldId id="512" r:id="rId38"/>
    <p:sldId id="513" r:id="rId39"/>
    <p:sldId id="514" r:id="rId40"/>
    <p:sldId id="515" r:id="rId41"/>
    <p:sldId id="516" r:id="rId42"/>
    <p:sldId id="517" r:id="rId4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4C4"/>
    <a:srgbClr val="D1BD82"/>
    <a:srgbClr val="D6EDF6"/>
    <a:srgbClr val="D2AA87"/>
    <a:srgbClr val="E8AB59"/>
    <a:srgbClr val="A6C3C1"/>
    <a:srgbClr val="336699"/>
    <a:srgbClr val="B9E8F1"/>
    <a:srgbClr val="274B63"/>
    <a:srgbClr val="9F6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96353" autoAdjust="0"/>
  </p:normalViewPr>
  <p:slideViewPr>
    <p:cSldViewPr>
      <p:cViewPr>
        <p:scale>
          <a:sx n="125" d="100"/>
          <a:sy n="125" d="100"/>
        </p:scale>
        <p:origin x="228" y="-162"/>
      </p:cViewPr>
      <p:guideLst>
        <p:guide orient="horz" pos="2880"/>
        <p:guide pos="134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7" d="100"/>
          <a:sy n="127" d="100"/>
        </p:scale>
        <p:origin x="792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E977F2-1BCD-C055-8FAB-FE5F987598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11F139-862D-47B4-8516-32E9472882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AA002-F1AD-47B2-9A22-7BE1E387DD27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69254-3935-D98A-38D4-D75FAE3D84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1E0EF-8F94-B380-3A9D-F96BF5BAE5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696B9-3797-4206-B6D8-9F52F26B9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092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C8483-36E6-40A1-88C5-D34F55D9C90A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E0ED7-4491-4840-8E02-598FBFEF1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09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AE4FC16-C0CE-9596-E5DC-B166BBF4175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4CA22-EFB5-DB27-AA0E-96D76EE7B7D5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7582E-F6D8-6F48-D9A8-F49E5B317B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03853FE-9930-DC76-ECE3-05967069BB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TITLE: THE TITLE OF THE PPT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0353EA0-3977-2A3C-2C2C-953F9C35E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 AND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09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9F8E7821-AFA3-AF7B-FDDE-0C41A2E9511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660F6DB-BCCF-812C-3267-285261E4BD4C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BED45-B173-E6FC-02DC-7C0FAC12FFD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0020F-EAA0-71CD-355F-29677C0EE8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337E2A19-7C86-FF9E-6919-961509820775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32DDD29-037A-11B6-B80D-FA865D7E88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 dirty="0"/>
              <a:t>NAME SURNAME (FIRST LEVEL TEXT)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1CFEF0C-C463-02B7-F50B-3EE1AAB10F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Job title (second level text)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7629BB8-A018-BE9B-BA24-C4FFE040FB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T: +44 (O) 0000 000 000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4E4E67B-767C-130A-26D2-A1DF9BFF0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M: +44 (0) 0000 000 000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B534B2A-E55B-BFFE-50ED-FBCAADD2D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name.surname@jaguarlandrover.com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57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52766F2F-7797-B4FC-2449-06B08CA6692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1F9D5-A71C-9D05-F8D5-7630A62CFF9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55D3D-B5D6-7B98-3BB7-90CC38365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DE7F1EB-F80C-B031-D34B-0DAE333802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TITLE: THE TITLE OF THE PPT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8E24747-5C1A-B67A-6276-D9B5DE5173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 AND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43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>
            <a:extLst>
              <a:ext uri="{FF2B5EF4-FFF2-40B4-BE49-F238E27FC236}">
                <a16:creationId xmlns:a16="http://schemas.microsoft.com/office/drawing/2014/main" id="{8BFD70AD-5650-AD29-735A-E530D0613EDB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0" y="0"/>
            <a:ext cx="5814125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888C8-A938-8562-71FC-606B73A010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42BE85D-5909-ACFA-E8A7-8D11D55355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8E07C62-F9DD-A079-C205-EF6BADE92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5B1C353-D292-C751-658E-974FEDB9B9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16pt.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ExtraLight14pt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0D9705-86F1-68EA-FA6B-D44E80C48B66}"/>
              </a:ext>
            </a:extLst>
          </p:cNvPr>
          <p:cNvGrpSpPr/>
          <p:nvPr userDrawn="1"/>
        </p:nvGrpSpPr>
        <p:grpSpPr>
          <a:xfrm>
            <a:off x="546102" y="6579393"/>
            <a:ext cx="4940298" cy="136576"/>
            <a:chOff x="698499" y="6579658"/>
            <a:chExt cx="4940298" cy="136576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444F12E1-CE40-48CF-7DC2-B981218740BC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AAA81D93-AC10-BC5B-52ED-54225D39EE6D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304F4CFC-E432-9186-3C10-E5FE502B822E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EE8EA7C3-B040-E7BC-8D82-A902AD8292AA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CBAD94E8-F5C7-3DA8-BCC7-AE25CE65E809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C0D6FDE4-D234-5076-A483-E475ABD9BC85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3B00213F-F252-2FC0-E4CB-BED12FC6A65A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A53C39B0-A6BA-45A2-E80C-380480B3F1E7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7149E885-D92E-A61B-29B5-07C8E29762B1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51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>
            <a:extLst>
              <a:ext uri="{FF2B5EF4-FFF2-40B4-BE49-F238E27FC236}">
                <a16:creationId xmlns:a16="http://schemas.microsoft.com/office/drawing/2014/main" id="{14AB6F17-B279-467B-98E3-9DB67C6C5271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0" y="0"/>
            <a:ext cx="298449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E32F9-C076-167F-C222-E76F5960C3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7E018A7-52EC-5F20-A5A2-B9BB6E7232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27AD1E4-BE0F-61C0-15B0-30744C2F21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DE55C47-C4BF-B1CA-C2A2-68BC32D6D9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ExtraLight12pt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1ABA36A9-FABA-0E05-BD8E-44C24A975DBB}"/>
              </a:ext>
            </a:extLst>
          </p:cNvPr>
          <p:cNvSpPr/>
          <p:nvPr userDrawn="1"/>
        </p:nvSpPr>
        <p:spPr>
          <a:xfrm>
            <a:off x="2143377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DEBF6E8C-B736-5CDC-CA5D-CF2033A3E116}"/>
              </a:ext>
            </a:extLst>
          </p:cNvPr>
          <p:cNvSpPr/>
          <p:nvPr userDrawn="1"/>
        </p:nvSpPr>
        <p:spPr>
          <a:xfrm>
            <a:off x="2890724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4B11D0D1-9BB5-3245-8FAE-6C571362773D}"/>
              </a:ext>
            </a:extLst>
          </p:cNvPr>
          <p:cNvSpPr/>
          <p:nvPr userDrawn="1"/>
        </p:nvSpPr>
        <p:spPr>
          <a:xfrm>
            <a:off x="3976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02B2C04-B9C0-2519-A362-4C9E319513AB}"/>
              </a:ext>
            </a:extLst>
          </p:cNvPr>
          <p:cNvSpPr txBox="1"/>
          <p:nvPr userDrawn="1"/>
        </p:nvSpPr>
        <p:spPr>
          <a:xfrm>
            <a:off x="698499" y="6579658"/>
            <a:ext cx="132780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CUSTOMER LOVE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BA6EE02D-45C4-BA1F-E686-D5ADAC301272}"/>
              </a:ext>
            </a:extLst>
          </p:cNvPr>
          <p:cNvSpPr txBox="1"/>
          <p:nvPr userDrawn="1"/>
        </p:nvSpPr>
        <p:spPr>
          <a:xfrm>
            <a:off x="2260454" y="6579658"/>
            <a:ext cx="513193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UNITY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F309C3D5-B4F7-18FA-63D2-9B06CB857176}"/>
              </a:ext>
            </a:extLst>
          </p:cNvPr>
          <p:cNvSpPr txBox="1"/>
          <p:nvPr userDrawn="1"/>
        </p:nvSpPr>
        <p:spPr>
          <a:xfrm>
            <a:off x="3007801" y="6579658"/>
            <a:ext cx="85115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INTEGRITY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7263B9BE-A9CE-551F-6B92-D7F0C7179E5F}"/>
              </a:ext>
            </a:extLst>
          </p:cNvPr>
          <p:cNvSpPr txBox="1"/>
          <p:nvPr userDrawn="1"/>
        </p:nvSpPr>
        <p:spPr>
          <a:xfrm>
            <a:off x="4093106" y="6579658"/>
            <a:ext cx="684846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GROWTH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6EEAD698-CC0A-53C4-DA29-EC887094A351}"/>
              </a:ext>
            </a:extLst>
          </p:cNvPr>
          <p:cNvSpPr/>
          <p:nvPr userDrawn="1"/>
        </p:nvSpPr>
        <p:spPr>
          <a:xfrm>
            <a:off x="4895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C1697861-3C2B-877E-FF8A-926006416364}"/>
              </a:ext>
            </a:extLst>
          </p:cNvPr>
          <p:cNvSpPr txBox="1"/>
          <p:nvPr userDrawn="1"/>
        </p:nvSpPr>
        <p:spPr>
          <a:xfrm>
            <a:off x="5012103" y="6579658"/>
            <a:ext cx="6266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IMPACT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358931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52766F2F-7797-B4FC-2449-06B08CA6692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1F9D5-A71C-9D05-F8D5-7630A62CFF9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55D3D-B5D6-7B98-3BB7-90CC38365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2A692D15-9586-71DB-498D-4EF1D5C54B32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8964FE0-52F5-4E39-C41B-2F621D810F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07C379A-3C9B-DF15-DDB3-2854D983F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SECONDARY DESCRIPTOR</a:t>
            </a:r>
            <a:endParaRPr lang="en-GB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51FDD5A-27F4-C524-A359-4142BAFE0AA6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304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A426A85F-8AA7-0A78-4870-DF7D0CCF0CF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660F6DB-BCCF-812C-3267-285261E4BD4C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BED45-B173-E6FC-02DC-7C0FAC12FFD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412B2-173D-F104-30E1-CFEB6F9A8F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C8FC690E-4813-C7BD-A55B-64EEC610B1EA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CE44C51-63D7-DC4E-15A9-3F2CA1BD2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 dirty="0"/>
              <a:t>NAME SURNAME (FIRST LEVEL TEXT)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AFE4827-6FE7-9646-6D92-D41EF74CDA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Job title (second level text)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8FA300D-867C-D2D9-3355-3C1405C099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T: +44 (O) 0000 000 000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342BF5A-3F9A-BB4A-7734-31DC1F6EE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M: +44 (0) 0000 000 000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E23603B-90DF-5869-7B6E-F114E9B736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name.surname@jaguarlandrover.com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41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0831138-35A2-073C-E55C-FA730855D2D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1F9D5-A71C-9D05-F8D5-7630A62CFF9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2465E-FB6F-6D45-91F5-7DDF3B0837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100314-19C4-A477-8BE5-1DEE6EF5FD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TITLE: THE TITLE OF THE PPT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60A4F9D-917B-0BFC-7207-65A0F4A4FC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 AND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68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AFB13C96-AB15-7678-B709-AC82820976D3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1" y="0"/>
            <a:ext cx="5814124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87392-37D4-3446-FA13-C75CDCBAB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500932-E4E7-686F-40FC-6BF4DD871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908D255-CEA8-FAA2-42CD-E4BC2905D0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0B99C5B-C490-1307-89BD-CADE146C6A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16pt.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ExtraLight14pt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588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B1E90DC1-446A-F203-30D0-8AB4B2400185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1" y="0"/>
            <a:ext cx="298448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EAD9C-F51C-C071-4985-1526DC18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A4D7ECB-E885-D3A6-6251-9E9D4BC18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CCC8C5A-C687-D8FB-DB7C-211FBE705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D18BD4CC-3007-B903-4A46-1512402D6A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ExtraLight12pt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569654E5-1E97-5D72-FEC1-EC980622041D}"/>
              </a:ext>
            </a:extLst>
          </p:cNvPr>
          <p:cNvSpPr/>
          <p:nvPr userDrawn="1"/>
        </p:nvSpPr>
        <p:spPr>
          <a:xfrm>
            <a:off x="2143377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92BC26EC-8CB1-C801-F3B4-DD8559E38294}"/>
              </a:ext>
            </a:extLst>
          </p:cNvPr>
          <p:cNvSpPr/>
          <p:nvPr userDrawn="1"/>
        </p:nvSpPr>
        <p:spPr>
          <a:xfrm>
            <a:off x="2890724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B5EA56F6-16AE-7768-FC3D-8E04ECDCB586}"/>
              </a:ext>
            </a:extLst>
          </p:cNvPr>
          <p:cNvSpPr/>
          <p:nvPr userDrawn="1"/>
        </p:nvSpPr>
        <p:spPr>
          <a:xfrm>
            <a:off x="3976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F9A2E92E-986C-2307-268C-63EE52355673}"/>
              </a:ext>
            </a:extLst>
          </p:cNvPr>
          <p:cNvSpPr txBox="1"/>
          <p:nvPr userDrawn="1"/>
        </p:nvSpPr>
        <p:spPr>
          <a:xfrm>
            <a:off x="698499" y="6579658"/>
            <a:ext cx="132780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CUSTOMER LOVE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45DCDC60-8C2E-94D9-A67A-4108908C8A03}"/>
              </a:ext>
            </a:extLst>
          </p:cNvPr>
          <p:cNvSpPr txBox="1"/>
          <p:nvPr userDrawn="1"/>
        </p:nvSpPr>
        <p:spPr>
          <a:xfrm>
            <a:off x="2260454" y="6579658"/>
            <a:ext cx="513193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UNITY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29452FC7-A423-5003-C6F7-F1769C5333F1}"/>
              </a:ext>
            </a:extLst>
          </p:cNvPr>
          <p:cNvSpPr txBox="1"/>
          <p:nvPr userDrawn="1"/>
        </p:nvSpPr>
        <p:spPr>
          <a:xfrm>
            <a:off x="3007801" y="6579658"/>
            <a:ext cx="85115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INTEGRITY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14873E9B-B395-1A40-FFBA-4527D67F7D3D}"/>
              </a:ext>
            </a:extLst>
          </p:cNvPr>
          <p:cNvSpPr txBox="1"/>
          <p:nvPr userDrawn="1"/>
        </p:nvSpPr>
        <p:spPr>
          <a:xfrm>
            <a:off x="4093106" y="6579658"/>
            <a:ext cx="684846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GROWTH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F4B2BE6B-7367-8505-85AA-FD90FB740A54}"/>
              </a:ext>
            </a:extLst>
          </p:cNvPr>
          <p:cNvSpPr/>
          <p:nvPr userDrawn="1"/>
        </p:nvSpPr>
        <p:spPr>
          <a:xfrm>
            <a:off x="4895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AAFD32D-2840-137F-4E27-D6D86BAAAB85}"/>
              </a:ext>
            </a:extLst>
          </p:cNvPr>
          <p:cNvSpPr txBox="1"/>
          <p:nvPr userDrawn="1"/>
        </p:nvSpPr>
        <p:spPr>
          <a:xfrm>
            <a:off x="5012103" y="6579658"/>
            <a:ext cx="6266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IMPACT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85673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0831138-35A2-073C-E55C-FA730855D2D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1F9D5-A71C-9D05-F8D5-7630A62CFF9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2465E-FB6F-6D45-91F5-7DDF3B0837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990A447E-2467-835C-E9DA-5658DB28B84C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1FB4C2F-A7F5-BE8D-1455-C90A6105A6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255436A-3AE5-D2EA-0C61-6C8D2362C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SECONDARY DESCRIPTOR</a:t>
            </a:r>
            <a:endParaRPr lang="en-GB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E309241-8E9E-7298-FF4A-710B04105547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102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AD2374F3-2166-B4B5-C9EB-AE27BDB4D538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1" y="1"/>
            <a:ext cx="581412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C1F6B-6A52-7F85-ABA8-519159634A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31B99E1-3B4E-A043-1AD6-A6E162316D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tx1">
                    <a:lumMod val="85000"/>
                    <a:lumOff val="15000"/>
                  </a:schemeClr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0460501-E833-B6B1-2A18-C890E20D9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4FCBA20-592C-5EA9-35D3-88D99E81B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16pt.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ExtraLight14pt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DD660C-63CA-2AFA-760E-A98B71177542}"/>
              </a:ext>
            </a:extLst>
          </p:cNvPr>
          <p:cNvGrpSpPr/>
          <p:nvPr userDrawn="1"/>
        </p:nvGrpSpPr>
        <p:grpSpPr>
          <a:xfrm>
            <a:off x="533400" y="6604880"/>
            <a:ext cx="4940298" cy="136576"/>
            <a:chOff x="698499" y="6579658"/>
            <a:chExt cx="4940298" cy="136576"/>
          </a:xfrm>
        </p:grpSpPr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9DF4EA54-9B1A-C0A8-3942-14462C5B1C76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5D5F53DC-E834-5554-05D4-9D7F7CD261AA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18B64A75-0687-10CF-D405-8BBE10FF2C8F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18BAC349-2A85-2590-B6A7-B1A4A4AFFA95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35F522AB-326F-45E9-D338-C0CEEFB4A419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3C98D939-5B4C-B290-8788-171372E659B0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6B9267D2-02F9-15EE-A498-6B49D3D571FD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26937ADB-B985-59B3-6742-4E8D9B48E57B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1658156D-CF41-D1D1-B564-D6DBA07A79B1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</p:grp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844F6ADF-B7D7-D193-FAD5-B567C10B904F}"/>
              </a:ext>
            </a:extLst>
          </p:cNvPr>
          <p:cNvSpPr txBox="1">
            <a:spLocks/>
          </p:cNvSpPr>
          <p:nvPr userDrawn="1"/>
        </p:nvSpPr>
        <p:spPr>
          <a:xfrm>
            <a:off x="9515" y="6579658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tx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367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83B6F330-C93F-5628-DB20-839EA455706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660F6DB-BCCF-812C-3267-285261E4BD4C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BED45-B173-E6FC-02DC-7C0FAC12FFD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E2C53-1BFF-D391-2A0F-07BB0856B3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5D9432CE-CBD4-6D16-9381-3BD55591356F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51F7CE-274E-FABB-55A4-BDA3EF7CE6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 dirty="0"/>
              <a:t>NAME SURNAME (FIRST LEVEL TEXT)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29EB15C-A81C-AF26-C0AC-67ED707F88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Job title (second level text)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E970DB5-8AC0-D115-CCEC-C27870C7B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T: +44 (O) 0000 000 000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5FD21C8-D0F0-87F8-0BE2-7199FD496C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M: +44 (0) 0000 000 000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967D46B-6EDB-EBB0-5C46-3E2E91BA7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name.surname@jaguarlandrover.com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472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E497533-1228-74FC-6084-A82608111A0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1F9D5-A71C-9D05-F8D5-7630A62CFF9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B7323-85D9-D33E-9219-58AEA2167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DAF1305-A349-D120-F0E6-BBCA59ADC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TITLE: THE TITLE OF THE PPT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825DA4D-50A7-18AB-055D-C26BF6EF08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 AND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2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6407239-16ED-B348-F66C-FC3F4364AA70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0" y="0"/>
            <a:ext cx="5814125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DD0D9-778F-84DF-E17A-BFFC52688B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F984900-F58A-46EF-D47F-436BAB48A4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610B1BD-1B13-681E-E54B-DE5111FF4E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87FE9EC-50D5-8DC1-2F8E-4C3E344EA4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16pt.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ExtraLight14pt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22A962-A87A-DB93-733D-28E96CA131C1}"/>
              </a:ext>
            </a:extLst>
          </p:cNvPr>
          <p:cNvGrpSpPr/>
          <p:nvPr userDrawn="1"/>
        </p:nvGrpSpPr>
        <p:grpSpPr>
          <a:xfrm>
            <a:off x="546102" y="6579393"/>
            <a:ext cx="4940298" cy="136576"/>
            <a:chOff x="698499" y="6579658"/>
            <a:chExt cx="4940298" cy="136576"/>
          </a:xfrm>
        </p:grpSpPr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860F1410-59F4-E62D-6811-4E682E9C76E0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65916BA1-AC1C-BAF4-1D33-8F6C65C1F931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C27D3E72-B9D6-578E-51FA-E256C09A1A6D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420E5721-BEBF-8878-FD36-D69B181C1696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DA35C9A4-2A9A-0B64-88F7-CEAC22816CC2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2E199C54-20AE-3C0B-CC5C-64BA3BAFC8B0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A0B5C221-8BCF-62B7-900B-641C7D1AFBB8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2E538023-5499-C987-C692-5FB14229A144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6CDDB9C5-C67C-0958-754F-140DB35DAD0C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31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BA5F5F29-6445-A196-FEF7-1BDE387A7623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0" y="0"/>
            <a:ext cx="298449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EC57C-78B6-3A1C-5A46-B002E014A8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0816264-6CF6-09BA-E3BC-C1BF33B99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6470F14-5E06-F7B5-BF81-80FDEC2A98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2C3DB56-9B94-BAB4-7159-3EBB40C388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ExtraLight12pt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D376996F-3A12-407E-E661-D89A89934EA6}"/>
              </a:ext>
            </a:extLst>
          </p:cNvPr>
          <p:cNvSpPr/>
          <p:nvPr userDrawn="1"/>
        </p:nvSpPr>
        <p:spPr>
          <a:xfrm>
            <a:off x="2143377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A29DC421-E033-2BDE-79AA-2E04AD78FC52}"/>
              </a:ext>
            </a:extLst>
          </p:cNvPr>
          <p:cNvSpPr/>
          <p:nvPr userDrawn="1"/>
        </p:nvSpPr>
        <p:spPr>
          <a:xfrm>
            <a:off x="2890724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76397FF2-1426-B84B-21BC-F45AF1890C5B}"/>
              </a:ext>
            </a:extLst>
          </p:cNvPr>
          <p:cNvSpPr/>
          <p:nvPr userDrawn="1"/>
        </p:nvSpPr>
        <p:spPr>
          <a:xfrm>
            <a:off x="3976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2F1A2D5F-98C5-6D98-94CD-2AF53AD0DB39}"/>
              </a:ext>
            </a:extLst>
          </p:cNvPr>
          <p:cNvSpPr txBox="1"/>
          <p:nvPr userDrawn="1"/>
        </p:nvSpPr>
        <p:spPr>
          <a:xfrm>
            <a:off x="698499" y="6579658"/>
            <a:ext cx="132780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CUSTOMER LOVE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9CF5C8A3-5806-AB59-1A87-CA9A957456D6}"/>
              </a:ext>
            </a:extLst>
          </p:cNvPr>
          <p:cNvSpPr txBox="1"/>
          <p:nvPr userDrawn="1"/>
        </p:nvSpPr>
        <p:spPr>
          <a:xfrm>
            <a:off x="2260454" y="6579658"/>
            <a:ext cx="513193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UNITY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E4E36620-F01A-D145-0CA4-050AD31EB972}"/>
              </a:ext>
            </a:extLst>
          </p:cNvPr>
          <p:cNvSpPr txBox="1"/>
          <p:nvPr userDrawn="1"/>
        </p:nvSpPr>
        <p:spPr>
          <a:xfrm>
            <a:off x="3007801" y="6579658"/>
            <a:ext cx="85115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INTEGRITY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02C30FB3-88C6-C1E2-DC91-6D4FAD28E799}"/>
              </a:ext>
            </a:extLst>
          </p:cNvPr>
          <p:cNvSpPr txBox="1"/>
          <p:nvPr userDrawn="1"/>
        </p:nvSpPr>
        <p:spPr>
          <a:xfrm>
            <a:off x="4093106" y="6579658"/>
            <a:ext cx="684846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GROWTH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E2803768-C42E-4EF3-4F4C-6284A816FCBD}"/>
              </a:ext>
            </a:extLst>
          </p:cNvPr>
          <p:cNvSpPr/>
          <p:nvPr userDrawn="1"/>
        </p:nvSpPr>
        <p:spPr>
          <a:xfrm>
            <a:off x="4895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C85D325-5F81-5E0A-5CEB-10A3786CFD88}"/>
              </a:ext>
            </a:extLst>
          </p:cNvPr>
          <p:cNvSpPr txBox="1"/>
          <p:nvPr userDrawn="1"/>
        </p:nvSpPr>
        <p:spPr>
          <a:xfrm>
            <a:off x="5012103" y="6579658"/>
            <a:ext cx="6266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IMPACT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518717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E497533-1228-74FC-6084-A82608111A0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1F9D5-A71C-9D05-F8D5-7630A62CFF9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B7323-85D9-D33E-9219-58AEA2167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23E7B6F2-2FBD-9798-CB5D-0AB98A25407C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F7B65A-0056-9AA6-8376-52B06C080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950698-E893-0CF6-72EB-2086E6FF0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SECONDARY DESCRIPTOR</a:t>
            </a:r>
            <a:endParaRPr lang="en-GB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C140189-4101-88C5-14B0-A146262321F9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4432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5A2B339E-F567-1667-654F-E12E822CF19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660F6DB-BCCF-812C-3267-285261E4BD4C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BED45-B173-E6FC-02DC-7C0FAC12FFD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F9214-B873-C0E5-EC77-16C58A7D60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AB14056D-5BAE-D86A-D519-2CD0EEFDD814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54FE5EE-E87C-E5D2-687F-296DFFDBC7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 dirty="0"/>
              <a:t>NAME SURNAME (FIRST LEVEL TEXT)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47533D4-FC8B-2D20-6CDD-EE4F0F4C76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Job title (second level text)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CA786CA-4C0A-5B88-1800-89E8098EF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T: +44 (O) 0000 000 000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DDBCB1B-825E-F66E-A22F-832BFFA435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M: +44 (0) 0000 000 000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423ECC3-A13E-3AF1-3A59-9CD5465025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name.surname@jaguarlandrover.com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419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B1490615-7285-CB90-4644-3EB0E8D4FA88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2" y="1"/>
            <a:ext cx="298448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7EAF0-1490-BFA7-5C26-56E6A130E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D28284E-82C2-22F0-FE14-5BED3F6EC9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483385E-0226-E5EB-315D-D39AD606E1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4FEB40A-D71C-A37F-FAFB-D031F9B612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ExtraLight12pt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752A-789D-0823-DA81-C63A394DBA67}"/>
              </a:ext>
            </a:extLst>
          </p:cNvPr>
          <p:cNvGrpSpPr/>
          <p:nvPr userDrawn="1"/>
        </p:nvGrpSpPr>
        <p:grpSpPr>
          <a:xfrm>
            <a:off x="698499" y="6579658"/>
            <a:ext cx="4940298" cy="136576"/>
            <a:chOff x="698499" y="6579658"/>
            <a:chExt cx="4940298" cy="136576"/>
          </a:xfrm>
        </p:grpSpPr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51A7569F-B979-6D84-8CBC-E08FE0E05476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4D1F31A8-B8B8-63D0-9DA9-C29999FE0CCF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B096D802-1CC3-54F0-CE4E-0DEAD5283A89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380A937F-6E52-AA8F-22B5-D9F8E0831A03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A197EF77-9168-4151-6ABA-265CB8A5426A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9C401733-915C-D313-5D84-06B3F6BBBB6F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23550033-1D9B-DA3C-A942-3A91B50B087A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B90B3890-7F07-E3D8-BAAE-77CDF9A72576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D1E47E84-5196-371E-446B-3FEAF373FEAF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65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AE4FC16-C0CE-9596-E5DC-B166BBF4175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4CA22-EFB5-DB27-AA0E-96D76EE7B7D5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7582E-F6D8-6F48-D9A8-F49E5B317B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C965A2A6-89E7-535F-1D35-01BA8497072C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1649869-A817-709F-05AD-FA19837DB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6014BD7-4AB7-BB05-E429-CB0ADE660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SECONDARY DESCRIPTOR</a:t>
            </a:r>
            <a:endParaRPr lang="en-GB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C76F04F-A884-9042-DCFC-91099E64FEAD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38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AFF1C64-36C8-4402-019D-9A2AD33B3B5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660F6DB-BCCF-812C-3267-285261E4BD4C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BED45-B173-E6FC-02DC-7C0FAC12FFD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38939-2D70-F8FB-2C40-2241C0328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7D556716-C976-76E2-976D-B7BFFC43AF47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C814568-AA2C-3298-2CFB-514E1578D0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 dirty="0"/>
              <a:t>NAME SURNAME (FIRST LEVEL TEXT)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A0DD732-2C6B-EE8A-BB5F-8B7E82EE5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Job title (second level text)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7E6574B-047D-D9C6-A7AE-91E5C160E2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T: +44 (O) 0000 000 000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004CF1-FA46-53E2-22A9-9DB18D35EF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M: +44 (0) 0000 000 000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52F7D9B-28C6-ED78-B24A-B488E6B5B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name.surname@jaguarlandrover.com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09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10F32C78-308F-E3CC-7D23-8B2F4A4A6427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1F9D5-A71C-9D05-F8D5-7630A62CFF9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A53B8-0FCD-90C7-748E-5000D3AEA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DAA7D7F-BDDC-0C8A-B345-EA33C8F061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TITLE: THE TITLE OF THE PPT</a:t>
            </a:r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2546619-5080-0C32-BBA9-D95B620C7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NAME AND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56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74F09979-8A3E-EF18-7708-F2372E106007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1" y="0"/>
            <a:ext cx="5814125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37F6F-91BB-2CC8-1595-E212D4976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7AD455A-3BA6-6FDB-FF67-EAD81E278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7A4DD30-4964-A5D9-C4B3-67C14A2B7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835766A-FBC1-B01F-325E-9278095D9E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16pt.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ExtraLight14pt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3BD300-1826-9C41-E07F-D4E643AB6430}"/>
              </a:ext>
            </a:extLst>
          </p:cNvPr>
          <p:cNvGrpSpPr/>
          <p:nvPr userDrawn="1"/>
        </p:nvGrpSpPr>
        <p:grpSpPr>
          <a:xfrm>
            <a:off x="546102" y="6579393"/>
            <a:ext cx="4940298" cy="136576"/>
            <a:chOff x="698499" y="6579658"/>
            <a:chExt cx="4940298" cy="136576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4D7DA5B7-6004-DA69-EDD7-AAB878A0CAEE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B2660F9-1570-0FED-BE3B-4FF224A337AF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DB503849-9192-D9FF-57BE-BFEACA9C2AD4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E05B52BD-92FE-962F-0D30-B5DE4016D11F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762BDB95-D7EB-5DCA-100D-31E36E670FB5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19F8B52C-0F01-FD55-1FFE-3DC18099E995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DAB028A3-509C-4940-93B1-9D31DF7A6D9C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77E05E72-B5B1-0120-43D5-B1F8B8D4E066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D20373C8-256E-FB71-AE0A-3D5A349BFA54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 dirty="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 dirty="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65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F1F7DD93-4E07-32C3-78CB-D92C71CDEF15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2" y="0"/>
            <a:ext cx="298448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8C717-F54C-CF65-1222-F094A1A63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936" y="375221"/>
            <a:ext cx="2022604" cy="162016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0182D24-AAEA-1C9C-0897-37613FB8EC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TITLE OF THE PPT OR TITLE OF THE SECTIONS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D7D7E6B-C4BE-E3A1-25C9-F75C0CBA7C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01 TITLE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2A2B556-3284-F03C-C865-E14212F391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 dirty="0"/>
              <a:t>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first level of text. To toggle between the text levels, highlight the required text and select the ‘tab’ or ‘</a:t>
            </a:r>
            <a:r>
              <a:rPr lang="en-GB" dirty="0" err="1"/>
              <a:t>shift+tab</a:t>
            </a:r>
            <a:r>
              <a:rPr lang="en-GB" dirty="0"/>
              <a:t>’ keys.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Nullam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tristique</a:t>
            </a:r>
            <a:r>
              <a:rPr lang="en-GB" dirty="0"/>
              <a:t>, convallis </a:t>
            </a:r>
            <a:r>
              <a:rPr lang="en-GB" dirty="0" err="1"/>
              <a:t>metus</a:t>
            </a:r>
            <a:r>
              <a:rPr lang="en-GB" dirty="0"/>
              <a:t> at,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Aenean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neque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Subheading (embolden first level of text)</a:t>
            </a:r>
          </a:p>
          <a:p>
            <a:endParaRPr lang="en-GB" dirty="0"/>
          </a:p>
          <a:p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at libero </a:t>
            </a:r>
            <a:r>
              <a:rPr lang="en-GB" dirty="0" err="1"/>
              <a:t>volutpat</a:t>
            </a:r>
            <a:r>
              <a:rPr lang="en-GB" dirty="0"/>
              <a:t> </a:t>
            </a:r>
            <a:r>
              <a:rPr lang="en-GB" dirty="0" err="1"/>
              <a:t>sollicitudin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, et </a:t>
            </a:r>
            <a:r>
              <a:rPr lang="en-GB" dirty="0" err="1"/>
              <a:t>placerat</a:t>
            </a:r>
            <a:r>
              <a:rPr lang="en-GB" dirty="0"/>
              <a:t> lorem. </a:t>
            </a:r>
            <a:r>
              <a:rPr lang="en-GB" dirty="0" err="1"/>
              <a:t>Vestibulum</a:t>
            </a:r>
            <a:r>
              <a:rPr lang="en-GB" dirty="0"/>
              <a:t> ante ipsum </a:t>
            </a:r>
            <a:r>
              <a:rPr lang="en-GB" dirty="0" err="1"/>
              <a:t>primis</a:t>
            </a:r>
            <a:r>
              <a:rPr lang="en-GB" dirty="0"/>
              <a:t> in </a:t>
            </a:r>
            <a:r>
              <a:rPr lang="en-GB" dirty="0" err="1"/>
              <a:t>faucibus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et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cubilia</a:t>
            </a:r>
            <a:r>
              <a:rPr lang="en-GB" dirty="0"/>
              <a:t> </a:t>
            </a:r>
            <a:r>
              <a:rPr lang="en-GB" dirty="0" err="1"/>
              <a:t>Curae</a:t>
            </a:r>
            <a:r>
              <a:rPr lang="en-GB" dirty="0"/>
              <a:t>; </a:t>
            </a:r>
            <a:r>
              <a:rPr lang="en-GB" dirty="0" err="1"/>
              <a:t>Suspendisse</a:t>
            </a:r>
            <a:r>
              <a:rPr lang="en-GB" dirty="0"/>
              <a:t> at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vestibulum</a:t>
            </a:r>
            <a:r>
              <a:rPr lang="en-GB" dirty="0"/>
              <a:t>, </a:t>
            </a:r>
            <a:r>
              <a:rPr lang="en-GB" dirty="0" err="1"/>
              <a:t>rhoncus</a:t>
            </a:r>
            <a:r>
              <a:rPr lang="en-GB" dirty="0"/>
              <a:t> libero ac,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finibus</a:t>
            </a:r>
            <a:r>
              <a:rPr lang="en-GB" dirty="0"/>
              <a:t> </a:t>
            </a:r>
            <a:r>
              <a:rPr lang="en-GB" dirty="0" err="1"/>
              <a:t>vulputate</a:t>
            </a:r>
            <a:r>
              <a:rPr lang="en-GB" dirty="0"/>
              <a:t>.</a:t>
            </a:r>
          </a:p>
          <a:p>
            <a:endParaRPr lang="en-GB" dirty="0"/>
          </a:p>
          <a:p>
            <a:pPr lvl="1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</a:t>
            </a:r>
            <a:r>
              <a:rPr lang="en-GB" dirty="0" err="1"/>
              <a:t>ExtraLight</a:t>
            </a:r>
            <a:r>
              <a:rPr lang="en-GB" dirty="0"/>
              <a:t> 12pt. This is second level of text.</a:t>
            </a:r>
          </a:p>
          <a:p>
            <a:pPr lvl="2"/>
            <a:r>
              <a:rPr lang="en-GB" dirty="0"/>
              <a:t>Indented bullet point JLR </a:t>
            </a:r>
            <a:r>
              <a:rPr lang="en-GB" dirty="0" err="1"/>
              <a:t>Emeric</a:t>
            </a:r>
            <a:r>
              <a:rPr lang="en-GB" dirty="0"/>
              <a:t> ExtraLight12pt Regular. This is third level of text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4996C7A8-EA0B-DFA3-E986-4813A62C865C}"/>
              </a:ext>
            </a:extLst>
          </p:cNvPr>
          <p:cNvSpPr/>
          <p:nvPr userDrawn="1"/>
        </p:nvSpPr>
        <p:spPr>
          <a:xfrm>
            <a:off x="2143377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039A8D1-BF44-1AE7-661C-E4269D3259AC}"/>
              </a:ext>
            </a:extLst>
          </p:cNvPr>
          <p:cNvSpPr/>
          <p:nvPr userDrawn="1"/>
        </p:nvSpPr>
        <p:spPr>
          <a:xfrm>
            <a:off x="2890724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EA7A5328-0EBB-BD7A-1DBA-2A0A354BAD79}"/>
              </a:ext>
            </a:extLst>
          </p:cNvPr>
          <p:cNvSpPr/>
          <p:nvPr userDrawn="1"/>
        </p:nvSpPr>
        <p:spPr>
          <a:xfrm>
            <a:off x="3976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F1B03C2F-E231-A65D-2733-7368EB358C06}"/>
              </a:ext>
            </a:extLst>
          </p:cNvPr>
          <p:cNvSpPr txBox="1"/>
          <p:nvPr userDrawn="1"/>
        </p:nvSpPr>
        <p:spPr>
          <a:xfrm>
            <a:off x="698499" y="6579658"/>
            <a:ext cx="132780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CUSTOMER LOVE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F02F04C4-E7DD-23F7-1D42-E8E991066D87}"/>
              </a:ext>
            </a:extLst>
          </p:cNvPr>
          <p:cNvSpPr txBox="1"/>
          <p:nvPr userDrawn="1"/>
        </p:nvSpPr>
        <p:spPr>
          <a:xfrm>
            <a:off x="2260454" y="6579658"/>
            <a:ext cx="513193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UNITY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2EA0ACDF-9FB2-0D10-6BD3-B6B6A3E8215D}"/>
              </a:ext>
            </a:extLst>
          </p:cNvPr>
          <p:cNvSpPr txBox="1"/>
          <p:nvPr userDrawn="1"/>
        </p:nvSpPr>
        <p:spPr>
          <a:xfrm>
            <a:off x="3007801" y="6579658"/>
            <a:ext cx="85115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INTEGRITY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331E35D3-8720-8191-1AD5-D0F3D28A9040}"/>
              </a:ext>
            </a:extLst>
          </p:cNvPr>
          <p:cNvSpPr txBox="1"/>
          <p:nvPr userDrawn="1"/>
        </p:nvSpPr>
        <p:spPr>
          <a:xfrm>
            <a:off x="4093106" y="6579658"/>
            <a:ext cx="684846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GROWTH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E54F639-6110-FCF9-455F-B6D64D6ABBD7}"/>
              </a:ext>
            </a:extLst>
          </p:cNvPr>
          <p:cNvSpPr/>
          <p:nvPr userDrawn="1"/>
        </p:nvSpPr>
        <p:spPr>
          <a:xfrm>
            <a:off x="4895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42269F7-C3F7-E01A-4E39-2A54539B86C2}"/>
              </a:ext>
            </a:extLst>
          </p:cNvPr>
          <p:cNvSpPr txBox="1"/>
          <p:nvPr userDrawn="1"/>
        </p:nvSpPr>
        <p:spPr>
          <a:xfrm>
            <a:off x="5012103" y="6579658"/>
            <a:ext cx="6266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 dirty="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IMPACT</a:t>
            </a:r>
            <a:endParaRPr sz="800" spc="300" dirty="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61891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10F32C78-308F-E3CC-7D23-8B2F4A4A6427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1F9D5-A71C-9D05-F8D5-7630A62CFF93}"/>
              </a:ext>
            </a:extLst>
          </p:cNvPr>
          <p:cNvSpPr txBox="1"/>
          <p:nvPr userDrawn="1"/>
        </p:nvSpPr>
        <p:spPr>
          <a:xfrm>
            <a:off x="8991600" y="6553200"/>
            <a:ext cx="291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lang="en-GB" sz="700" b="0" dirty="0">
                <a:solidFill>
                  <a:schemeClr val="bg1"/>
                </a:solidFill>
                <a:latin typeface="JLR Emeric ExtraLight"/>
                <a:cs typeface="JLR Emeric ExtraLight"/>
              </a:rPr>
              <a:t>Jaguar Land Rover Confidential ©2022</a:t>
            </a:r>
            <a:endParaRPr lang="en-GB" sz="700" dirty="0">
              <a:solidFill>
                <a:schemeClr val="bg1"/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A53B8-0FCD-90C7-748E-5000D3AEA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99" y="389538"/>
            <a:ext cx="2023179" cy="162016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C02DF8BF-CC8D-C3BA-EE0B-3AE9C78A1329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52F6A9F-7C8E-FA90-B8BE-9A09B3DBDC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A973E52-8768-52F3-7428-08C6538680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 dirty="0"/>
              <a:t>SECONDARY DESCRIPTOR</a:t>
            </a:r>
            <a:endParaRPr lang="en-GB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8132008-4D3B-7380-1AC3-25E039A1EEB4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655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17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95" r:id="rId4"/>
    <p:sldLayoutId id="21474836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25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6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2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97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88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8" r:id="rId4"/>
    <p:sldLayoutId id="214748368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9" r:id="rId4"/>
    <p:sldLayoutId id="21474836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10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37.png"/><Relationship Id="rId12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57.png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openxmlformats.org/officeDocument/2006/relationships/image" Target="../media/image3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44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image" Target="../media/image10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58.png"/><Relationship Id="rId4" Type="http://schemas.openxmlformats.org/officeDocument/2006/relationships/image" Target="../media/image6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80.png"/><Relationship Id="rId4" Type="http://schemas.openxmlformats.org/officeDocument/2006/relationships/image" Target="../media/image52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10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60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44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image" Target="../media/image10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58.png"/><Relationship Id="rId4" Type="http://schemas.openxmlformats.org/officeDocument/2006/relationships/image" Target="../media/image6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0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12" Type="http://schemas.openxmlformats.org/officeDocument/2006/relationships/image" Target="../media/image30.png"/><Relationship Id="rId17" Type="http://schemas.openxmlformats.org/officeDocument/2006/relationships/image" Target="../media/image26.png"/><Relationship Id="rId2" Type="http://schemas.openxmlformats.org/officeDocument/2006/relationships/image" Target="../media/image10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jpe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7.jpe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12" Type="http://schemas.openxmlformats.org/officeDocument/2006/relationships/image" Target="../media/image22.png"/><Relationship Id="rId2" Type="http://schemas.openxmlformats.org/officeDocument/2006/relationships/image" Target="../media/image10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18.jpeg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17.jpeg"/><Relationship Id="rId9" Type="http://schemas.openxmlformats.org/officeDocument/2006/relationships/image" Target="../media/image28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D7B651-ECD8-9EDB-A545-DB73885A0C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LR</a:t>
            </a:r>
            <a:r>
              <a:rPr lang="ko-KR" altLang="en-US" dirty="0"/>
              <a:t> </a:t>
            </a:r>
            <a:r>
              <a:rPr lang="en-US" altLang="ko-KR" dirty="0"/>
              <a:t>OSA –</a:t>
            </a:r>
            <a:r>
              <a:rPr lang="ko-KR" altLang="en-US" dirty="0"/>
              <a:t> </a:t>
            </a:r>
            <a:r>
              <a:rPr lang="en-US" altLang="ko-KR" dirty="0"/>
              <a:t>HOB </a:t>
            </a:r>
            <a:r>
              <a:rPr lang="ko-KR" altLang="en-US" dirty="0"/>
              <a:t>기반 개발 방안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AE9F6-F2F5-37A5-AC21-0B3DA09805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APR 2023</a:t>
            </a:r>
          </a:p>
        </p:txBody>
      </p:sp>
    </p:spTree>
    <p:extLst>
      <p:ext uri="{BB962C8B-B14F-4D97-AF65-F5344CB8AC3E}">
        <p14:creationId xmlns:p14="http://schemas.microsoft.com/office/powerpoint/2010/main" val="399487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59436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259259-7C74-DB97-80C1-CB156842D29A}"/>
              </a:ext>
            </a:extLst>
          </p:cNvPr>
          <p:cNvSpPr txBox="1"/>
          <p:nvPr/>
        </p:nvSpPr>
        <p:spPr>
          <a:xfrm>
            <a:off x="1202127" y="5758934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</a:t>
            </a:r>
            <a:endParaRPr lang="ko-KR" altLang="en-US" sz="7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8639B5-91BB-1179-A1B4-836FD0E2F64F}"/>
              </a:ext>
            </a:extLst>
          </p:cNvPr>
          <p:cNvSpPr txBox="1"/>
          <p:nvPr/>
        </p:nvSpPr>
        <p:spPr>
          <a:xfrm>
            <a:off x="4343400" y="5758934"/>
            <a:ext cx="10438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 SPORT</a:t>
            </a:r>
            <a:endParaRPr lang="ko-KR" altLang="en-US" sz="7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DA04A-B385-E291-D47D-7E0F8CEB9D73}"/>
              </a:ext>
            </a:extLst>
          </p:cNvPr>
          <p:cNvSpPr txBox="1"/>
          <p:nvPr/>
        </p:nvSpPr>
        <p:spPr>
          <a:xfrm>
            <a:off x="1185534" y="3827252"/>
            <a:ext cx="17684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NEVER STOP DISCOVERING</a:t>
            </a:r>
            <a:endParaRPr lang="ko-KR" altLang="en-US" sz="900" b="1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8C9ED70-639B-1C5F-DF7B-E64CAD846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77423"/>
            <a:ext cx="6256424" cy="254096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8B4ACD8-49DB-1D43-4034-4CC91EC62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155" y="948576"/>
            <a:ext cx="1228016" cy="19679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64C00F4-A3B1-4C67-C5B0-A714C036C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113" y="4114800"/>
            <a:ext cx="2888265" cy="161298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C34740-80B0-032C-281C-552C78C54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422" y="4122318"/>
            <a:ext cx="2888265" cy="16263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693F3E-BC1A-5642-2E43-D5F57349ADD5}"/>
              </a:ext>
            </a:extLst>
          </p:cNvPr>
          <p:cNvSpPr txBox="1"/>
          <p:nvPr/>
        </p:nvSpPr>
        <p:spPr>
          <a:xfrm>
            <a:off x="1295400" y="6551712"/>
            <a:ext cx="223009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3FEE422-4BE8-DF70-A95D-9CCBE4679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400" y="6099542"/>
            <a:ext cx="5436000" cy="253308"/>
          </a:xfrm>
          <a:prstGeom prst="rect">
            <a:avLst/>
          </a:prstGeom>
        </p:spPr>
      </p:pic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934915AD-2AF6-7E0E-818A-3F6F81C783CE}"/>
              </a:ext>
            </a:extLst>
          </p:cNvPr>
          <p:cNvCxnSpPr/>
          <p:nvPr/>
        </p:nvCxnSpPr>
        <p:spPr>
          <a:xfrm>
            <a:off x="1377950" y="6479850"/>
            <a:ext cx="583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84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상세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59436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8B4ACD8-49DB-1D43-4034-4CC91EC62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155" y="948576"/>
            <a:ext cx="1228016" cy="1967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D2A9179-A241-C2D8-33A8-926BA5BE6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446" y="921439"/>
            <a:ext cx="1230169" cy="21291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CA29403-6884-52D3-4C08-809B8E67C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300" y="1285875"/>
            <a:ext cx="5652000" cy="54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17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상세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59436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8B4ACD8-49DB-1D43-4034-4CC91EC62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155" y="948576"/>
            <a:ext cx="1228016" cy="1967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D2A9179-A241-C2D8-33A8-926BA5BE6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446" y="921439"/>
            <a:ext cx="1230169" cy="21291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B5435C3-761F-A4DC-272A-A2E7BF196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915" y="1295400"/>
            <a:ext cx="5354569" cy="4258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4D8AAB-CFBF-1FCF-C312-318F177FDA13}"/>
              </a:ext>
            </a:extLst>
          </p:cNvPr>
          <p:cNvSpPr txBox="1"/>
          <p:nvPr/>
        </p:nvSpPr>
        <p:spPr>
          <a:xfrm>
            <a:off x="1295400" y="6167170"/>
            <a:ext cx="223009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A82964E-6B33-D9AA-DD2B-E82BE432D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400" y="5715000"/>
            <a:ext cx="5436000" cy="25330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3AD6A35-71CD-452C-D6F5-5BDC90CC8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608" y="6339536"/>
            <a:ext cx="5904000" cy="318798"/>
          </a:xfrm>
          <a:prstGeom prst="rect">
            <a:avLst/>
          </a:prstGeom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896C08B1-4722-1031-FADF-51D0A3FEB6FD}"/>
              </a:ext>
            </a:extLst>
          </p:cNvPr>
          <p:cNvCxnSpPr/>
          <p:nvPr/>
        </p:nvCxnSpPr>
        <p:spPr>
          <a:xfrm>
            <a:off x="1377950" y="6095308"/>
            <a:ext cx="583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798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41CD8-2BE0-A7F7-A612-DAB27F5FD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2482" y="2971800"/>
            <a:ext cx="10720918" cy="609600"/>
          </a:xfrm>
        </p:spPr>
        <p:txBody>
          <a:bodyPr/>
          <a:lstStyle/>
          <a:p>
            <a:r>
              <a:rPr lang="en-GB" dirty="0"/>
              <a:t>LR Online Sales Advisor HOB </a:t>
            </a:r>
            <a:r>
              <a:rPr lang="ko-KR" altLang="en-US" dirty="0"/>
              <a:t>개발 </a:t>
            </a:r>
            <a:r>
              <a:rPr lang="en-US" altLang="ko-KR" dirty="0"/>
              <a:t>- Mobile #1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885F7-957B-6E44-4654-AB04737BE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87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메인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3D933E1-238C-5E2C-037C-25FB8410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89" y="770389"/>
            <a:ext cx="2432417" cy="525843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110E24E1-2C7E-59F6-E7B4-40031E55630D}"/>
              </a:ext>
            </a:extLst>
          </p:cNvPr>
          <p:cNvSpPr/>
          <p:nvPr/>
        </p:nvSpPr>
        <p:spPr>
          <a:xfrm>
            <a:off x="4258811" y="75360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50A6CF7-E72F-31D2-002B-48C750A9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837572"/>
            <a:ext cx="1331067" cy="1238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95A345-CB86-0E9D-AB3E-15E2567C28DA}"/>
              </a:ext>
            </a:extLst>
          </p:cNvPr>
          <p:cNvSpPr txBox="1"/>
          <p:nvPr/>
        </p:nvSpPr>
        <p:spPr>
          <a:xfrm>
            <a:off x="4398011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859E9A5-B017-161F-058A-FB6AFD78F1AC}"/>
              </a:ext>
            </a:extLst>
          </p:cNvPr>
          <p:cNvCxnSpPr/>
          <p:nvPr/>
        </p:nvCxnSpPr>
        <p:spPr>
          <a:xfrm>
            <a:off x="4267200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그림 20">
            <a:extLst>
              <a:ext uri="{FF2B5EF4-FFF2-40B4-BE49-F238E27FC236}">
                <a16:creationId xmlns:a16="http://schemas.microsoft.com/office/drawing/2014/main" id="{A35A5929-131D-FEF6-5FF1-624A3F89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095" y="2620685"/>
            <a:ext cx="1999463" cy="236157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A0A27B43-8F5D-8BA9-A873-7D6508DD706C}"/>
              </a:ext>
            </a:extLst>
          </p:cNvPr>
          <p:cNvCxnSpPr/>
          <p:nvPr/>
        </p:nvCxnSpPr>
        <p:spPr>
          <a:xfrm>
            <a:off x="4267200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94E61B6E-8CC2-6D89-C29E-D272A1F8D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974" y="2976525"/>
            <a:ext cx="381740" cy="20431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8B2F20-6484-C906-9EE6-16D1A2538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394" y="3266209"/>
            <a:ext cx="1359477" cy="8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99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10E24E1-2C7E-59F6-E7B4-40031E55630D}"/>
              </a:ext>
            </a:extLst>
          </p:cNvPr>
          <p:cNvSpPr/>
          <p:nvPr/>
        </p:nvSpPr>
        <p:spPr>
          <a:xfrm>
            <a:off x="8912994" y="753609"/>
            <a:ext cx="2440806" cy="35135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50A6CF7-E72F-31D2-002B-48C750A9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783" y="837572"/>
            <a:ext cx="1331067" cy="1238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95A345-CB86-0E9D-AB3E-15E2567C28DA}"/>
              </a:ext>
            </a:extLst>
          </p:cNvPr>
          <p:cNvSpPr txBox="1"/>
          <p:nvPr/>
        </p:nvSpPr>
        <p:spPr>
          <a:xfrm>
            <a:off x="9052194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859E9A5-B017-161F-058A-FB6AFD78F1AC}"/>
              </a:ext>
            </a:extLst>
          </p:cNvPr>
          <p:cNvCxnSpPr/>
          <p:nvPr/>
        </p:nvCxnSpPr>
        <p:spPr>
          <a:xfrm>
            <a:off x="8921383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그림 20">
            <a:extLst>
              <a:ext uri="{FF2B5EF4-FFF2-40B4-BE49-F238E27FC236}">
                <a16:creationId xmlns:a16="http://schemas.microsoft.com/office/drawing/2014/main" id="{A35A5929-131D-FEF6-5FF1-624A3F893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278" y="2620685"/>
            <a:ext cx="1999463" cy="236157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A0A27B43-8F5D-8BA9-A873-7D6508DD706C}"/>
              </a:ext>
            </a:extLst>
          </p:cNvPr>
          <p:cNvCxnSpPr/>
          <p:nvPr/>
        </p:nvCxnSpPr>
        <p:spPr>
          <a:xfrm>
            <a:off x="8921383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94E61B6E-8CC2-6D89-C29E-D272A1F8D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157" y="2976525"/>
            <a:ext cx="381740" cy="20431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8B2F20-6484-C906-9EE6-16D1A2538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577" y="3266209"/>
            <a:ext cx="1359477" cy="84859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D5CFCDD-1D97-A910-7287-FED3EB047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578" y="1371600"/>
            <a:ext cx="2416674" cy="218051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96BF293-5E37-6419-9A01-92E35A55D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853431"/>
            <a:ext cx="1372355" cy="213369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EA00082-2DE4-71B8-818E-053C0C9DD851}"/>
              </a:ext>
            </a:extLst>
          </p:cNvPr>
          <p:cNvCxnSpPr/>
          <p:nvPr/>
        </p:nvCxnSpPr>
        <p:spPr>
          <a:xfrm>
            <a:off x="10668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>
            <a:extLst>
              <a:ext uri="{FF2B5EF4-FFF2-40B4-BE49-F238E27FC236}">
                <a16:creationId xmlns:a16="http://schemas.microsoft.com/office/drawing/2014/main" id="{08CD4EA5-5308-AF2C-C399-CB3C764C1B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440" y="1101309"/>
            <a:ext cx="992229" cy="156411"/>
          </a:xfrm>
          <a:prstGeom prst="rect">
            <a:avLst/>
          </a:prstGeom>
        </p:spPr>
      </p:pic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253D8D6B-CA4F-22E7-5155-971211A8A9BE}"/>
              </a:ext>
            </a:extLst>
          </p:cNvPr>
          <p:cNvCxnSpPr/>
          <p:nvPr/>
        </p:nvCxnSpPr>
        <p:spPr>
          <a:xfrm>
            <a:off x="1073447" y="1303789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EF98A79B-1179-FF75-2158-E08C97E293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117" y="4071213"/>
            <a:ext cx="2189820" cy="12308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5327003-23D2-5F92-7951-1D05B76B516C}"/>
              </a:ext>
            </a:extLst>
          </p:cNvPr>
          <p:cNvSpPr txBox="1"/>
          <p:nvPr/>
        </p:nvSpPr>
        <p:spPr>
          <a:xfrm>
            <a:off x="1066800" y="5377934"/>
            <a:ext cx="849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</a:t>
            </a:r>
            <a:endParaRPr lang="ko-KR" altLang="en-US" sz="7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FFA3D4-02CC-0A30-DA73-A8BD32168C07}"/>
              </a:ext>
            </a:extLst>
          </p:cNvPr>
          <p:cNvSpPr txBox="1"/>
          <p:nvPr/>
        </p:nvSpPr>
        <p:spPr>
          <a:xfrm>
            <a:off x="1073447" y="3598178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LEAD BY EXAMPLE</a:t>
            </a:r>
            <a:endParaRPr lang="ko-KR" altLang="en-US" sz="900" b="1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9A10A53-46AE-62C0-D550-E69377E79799}"/>
              </a:ext>
            </a:extLst>
          </p:cNvPr>
          <p:cNvCxnSpPr/>
          <p:nvPr/>
        </p:nvCxnSpPr>
        <p:spPr>
          <a:xfrm>
            <a:off x="1133794" y="5346362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5" name="그림 34">
            <a:extLst>
              <a:ext uri="{FF2B5EF4-FFF2-40B4-BE49-F238E27FC236}">
                <a16:creationId xmlns:a16="http://schemas.microsoft.com/office/drawing/2014/main" id="{C03DC233-3343-A699-B213-841723F93B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0" y="4050962"/>
            <a:ext cx="147452" cy="1255601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725EBD17-5CD4-89B7-698C-D419219740E6}"/>
              </a:ext>
            </a:extLst>
          </p:cNvPr>
          <p:cNvCxnSpPr/>
          <p:nvPr/>
        </p:nvCxnSpPr>
        <p:spPr>
          <a:xfrm>
            <a:off x="1133794" y="5340012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BF629FF9-1A52-6D0B-6CBA-6C1332D960A8}"/>
              </a:ext>
            </a:extLst>
          </p:cNvPr>
          <p:cNvSpPr/>
          <p:nvPr/>
        </p:nvSpPr>
        <p:spPr>
          <a:xfrm>
            <a:off x="36576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5E4925DA-24FF-04C5-6428-69C9DE57E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378" y="1155362"/>
            <a:ext cx="2416674" cy="218051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E31AB60-47CA-79BB-FA01-56D8910E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0" y="853431"/>
            <a:ext cx="1372355" cy="213369"/>
          </a:xfrm>
          <a:prstGeom prst="rect">
            <a:avLst/>
          </a:prstGeom>
        </p:spPr>
      </p:pic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1467DF85-6098-4CFD-7899-5DC3F4B3F9D7}"/>
              </a:ext>
            </a:extLst>
          </p:cNvPr>
          <p:cNvCxnSpPr/>
          <p:nvPr/>
        </p:nvCxnSpPr>
        <p:spPr>
          <a:xfrm>
            <a:off x="36576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그림 42">
            <a:extLst>
              <a:ext uri="{FF2B5EF4-FFF2-40B4-BE49-F238E27FC236}">
                <a16:creationId xmlns:a16="http://schemas.microsoft.com/office/drawing/2014/main" id="{76CEB4A7-66FA-D5C6-6FBD-347AE2DA92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0917" y="3854975"/>
            <a:ext cx="2189820" cy="12308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FF79C1-87FD-E5AF-A6F4-C49EB0E453D0}"/>
              </a:ext>
            </a:extLst>
          </p:cNvPr>
          <p:cNvSpPr txBox="1"/>
          <p:nvPr/>
        </p:nvSpPr>
        <p:spPr>
          <a:xfrm>
            <a:off x="3657600" y="5161696"/>
            <a:ext cx="849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</a:t>
            </a:r>
            <a:endParaRPr lang="ko-KR" altLang="en-US" sz="7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56DBC5-BB5A-59F8-FBB4-C231C412EB25}"/>
              </a:ext>
            </a:extLst>
          </p:cNvPr>
          <p:cNvSpPr txBox="1"/>
          <p:nvPr/>
        </p:nvSpPr>
        <p:spPr>
          <a:xfrm>
            <a:off x="3664247" y="3381940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LEAD BY EXAMPLE</a:t>
            </a:r>
            <a:endParaRPr lang="ko-KR" altLang="en-US" sz="900" b="1" dirty="0"/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875C1CEA-1585-1A01-D95A-FD5122DC2BDB}"/>
              </a:ext>
            </a:extLst>
          </p:cNvPr>
          <p:cNvCxnSpPr/>
          <p:nvPr/>
        </p:nvCxnSpPr>
        <p:spPr>
          <a:xfrm>
            <a:off x="3724594" y="5130124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7" name="그림 46">
            <a:extLst>
              <a:ext uri="{FF2B5EF4-FFF2-40B4-BE49-F238E27FC236}">
                <a16:creationId xmlns:a16="http://schemas.microsoft.com/office/drawing/2014/main" id="{85544472-5736-4A08-FFF9-CC4720E47A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3834724"/>
            <a:ext cx="147452" cy="1255601"/>
          </a:xfrm>
          <a:prstGeom prst="rect">
            <a:avLst/>
          </a:prstGeom>
        </p:spPr>
      </p:pic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8F600172-3C2E-2837-2A53-AF2B508E47F3}"/>
              </a:ext>
            </a:extLst>
          </p:cNvPr>
          <p:cNvCxnSpPr/>
          <p:nvPr/>
        </p:nvCxnSpPr>
        <p:spPr>
          <a:xfrm>
            <a:off x="3724594" y="5123774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0" name="그림 49">
            <a:extLst>
              <a:ext uri="{FF2B5EF4-FFF2-40B4-BE49-F238E27FC236}">
                <a16:creationId xmlns:a16="http://schemas.microsoft.com/office/drawing/2014/main" id="{F72E55A3-3DF5-C6B3-A633-6E3652D655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9444" y="845309"/>
            <a:ext cx="142192" cy="142192"/>
          </a:xfrm>
          <a:prstGeom prst="rect">
            <a:avLst/>
          </a:prstGeom>
        </p:spPr>
      </p:pic>
      <p:sp>
        <p:nvSpPr>
          <p:cNvPr id="51" name="직사각형 50">
            <a:extLst>
              <a:ext uri="{FF2B5EF4-FFF2-40B4-BE49-F238E27FC236}">
                <a16:creationId xmlns:a16="http://schemas.microsoft.com/office/drawing/2014/main" id="{DE4DD6D6-06A4-8326-DB74-39CC9E203B0B}"/>
              </a:ext>
            </a:extLst>
          </p:cNvPr>
          <p:cNvSpPr/>
          <p:nvPr/>
        </p:nvSpPr>
        <p:spPr>
          <a:xfrm>
            <a:off x="6248868" y="748917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4B191BC5-F64F-CB90-557B-6044E0977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646" y="1142280"/>
            <a:ext cx="2416674" cy="2180516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2751B530-10B1-7312-491B-8C1E088A5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268" y="840349"/>
            <a:ext cx="1372355" cy="213369"/>
          </a:xfrm>
          <a:prstGeom prst="rect">
            <a:avLst/>
          </a:prstGeom>
        </p:spPr>
      </p:pic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60EA517A-9377-A587-EF2F-4335EEA07CA8}"/>
              </a:ext>
            </a:extLst>
          </p:cNvPr>
          <p:cNvCxnSpPr/>
          <p:nvPr/>
        </p:nvCxnSpPr>
        <p:spPr>
          <a:xfrm>
            <a:off x="6248868" y="1053718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그림 54">
            <a:extLst>
              <a:ext uri="{FF2B5EF4-FFF2-40B4-BE49-F238E27FC236}">
                <a16:creationId xmlns:a16="http://schemas.microsoft.com/office/drawing/2014/main" id="{4C551396-3C68-A269-DB7B-54DEFA024E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2185" y="3841893"/>
            <a:ext cx="2189820" cy="123087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FB2783E-D873-C54A-DADE-918E5915EC85}"/>
              </a:ext>
            </a:extLst>
          </p:cNvPr>
          <p:cNvSpPr txBox="1"/>
          <p:nvPr/>
        </p:nvSpPr>
        <p:spPr>
          <a:xfrm>
            <a:off x="6248868" y="5148614"/>
            <a:ext cx="849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</a:t>
            </a:r>
            <a:endParaRPr lang="ko-KR" altLang="en-US" sz="7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C5FEA3-ECBB-5323-533E-8E181DC4023F}"/>
              </a:ext>
            </a:extLst>
          </p:cNvPr>
          <p:cNvSpPr txBox="1"/>
          <p:nvPr/>
        </p:nvSpPr>
        <p:spPr>
          <a:xfrm>
            <a:off x="6255515" y="3368858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LEAD BY EXAMPLE</a:t>
            </a:r>
            <a:endParaRPr lang="ko-KR" altLang="en-US" sz="900" b="1" dirty="0"/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F3DCAE84-41D4-1785-DFB4-A92C252BA15C}"/>
              </a:ext>
            </a:extLst>
          </p:cNvPr>
          <p:cNvCxnSpPr/>
          <p:nvPr/>
        </p:nvCxnSpPr>
        <p:spPr>
          <a:xfrm>
            <a:off x="6315862" y="5117042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9" name="그림 58">
            <a:extLst>
              <a:ext uri="{FF2B5EF4-FFF2-40B4-BE49-F238E27FC236}">
                <a16:creationId xmlns:a16="http://schemas.microsoft.com/office/drawing/2014/main" id="{24DE2A09-AD78-5449-BC2F-ECC0EB4876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4868" y="3821642"/>
            <a:ext cx="147452" cy="1255601"/>
          </a:xfrm>
          <a:prstGeom prst="rect">
            <a:avLst/>
          </a:prstGeom>
        </p:spPr>
      </p:pic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5FCAAD51-044F-ADD0-9FAE-683B3205BA81}"/>
              </a:ext>
            </a:extLst>
          </p:cNvPr>
          <p:cNvCxnSpPr/>
          <p:nvPr/>
        </p:nvCxnSpPr>
        <p:spPr>
          <a:xfrm>
            <a:off x="6315862" y="5110692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2" name="그림 61">
            <a:extLst>
              <a:ext uri="{FF2B5EF4-FFF2-40B4-BE49-F238E27FC236}">
                <a16:creationId xmlns:a16="http://schemas.microsoft.com/office/drawing/2014/main" id="{61F93664-D6F4-A545-6DCC-17FF6979E5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3256" y="845820"/>
            <a:ext cx="137344" cy="1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43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10E24E1-2C7E-59F6-E7B4-40031E55630D}"/>
              </a:ext>
            </a:extLst>
          </p:cNvPr>
          <p:cNvSpPr/>
          <p:nvPr/>
        </p:nvSpPr>
        <p:spPr>
          <a:xfrm>
            <a:off x="6245994" y="753609"/>
            <a:ext cx="2440806" cy="35135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50A6CF7-E72F-31D2-002B-48C750A9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783" y="837572"/>
            <a:ext cx="1331067" cy="1238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95A345-CB86-0E9D-AB3E-15E2567C28DA}"/>
              </a:ext>
            </a:extLst>
          </p:cNvPr>
          <p:cNvSpPr txBox="1"/>
          <p:nvPr/>
        </p:nvSpPr>
        <p:spPr>
          <a:xfrm>
            <a:off x="6385194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859E9A5-B017-161F-058A-FB6AFD78F1AC}"/>
              </a:ext>
            </a:extLst>
          </p:cNvPr>
          <p:cNvCxnSpPr/>
          <p:nvPr/>
        </p:nvCxnSpPr>
        <p:spPr>
          <a:xfrm>
            <a:off x="6254383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그림 20">
            <a:extLst>
              <a:ext uri="{FF2B5EF4-FFF2-40B4-BE49-F238E27FC236}">
                <a16:creationId xmlns:a16="http://schemas.microsoft.com/office/drawing/2014/main" id="{A35A5929-131D-FEF6-5FF1-624A3F893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278" y="2620685"/>
            <a:ext cx="1999463" cy="236157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A0A27B43-8F5D-8BA9-A873-7D6508DD706C}"/>
              </a:ext>
            </a:extLst>
          </p:cNvPr>
          <p:cNvCxnSpPr/>
          <p:nvPr/>
        </p:nvCxnSpPr>
        <p:spPr>
          <a:xfrm>
            <a:off x="6254383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94E61B6E-8CC2-6D89-C29E-D272A1F8D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157" y="2976525"/>
            <a:ext cx="381740" cy="20431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8B2F20-6484-C906-9EE6-16D1A2538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577" y="3266209"/>
            <a:ext cx="1359477" cy="848591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BF629FF9-1A52-6D0B-6CBA-6C1332D960A8}"/>
              </a:ext>
            </a:extLst>
          </p:cNvPr>
          <p:cNvSpPr/>
          <p:nvPr/>
        </p:nvSpPr>
        <p:spPr>
          <a:xfrm>
            <a:off x="9906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5E4925DA-24FF-04C5-6428-69C9DE57E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378" y="1155362"/>
            <a:ext cx="2416674" cy="218051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E31AB60-47CA-79BB-FA01-56D8910E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853431"/>
            <a:ext cx="1372355" cy="213369"/>
          </a:xfrm>
          <a:prstGeom prst="rect">
            <a:avLst/>
          </a:prstGeom>
        </p:spPr>
      </p:pic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1467DF85-6098-4CFD-7899-5DC3F4B3F9D7}"/>
              </a:ext>
            </a:extLst>
          </p:cNvPr>
          <p:cNvCxnSpPr/>
          <p:nvPr/>
        </p:nvCxnSpPr>
        <p:spPr>
          <a:xfrm>
            <a:off x="9906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그림 42">
            <a:extLst>
              <a:ext uri="{FF2B5EF4-FFF2-40B4-BE49-F238E27FC236}">
                <a16:creationId xmlns:a16="http://schemas.microsoft.com/office/drawing/2014/main" id="{76CEB4A7-66FA-D5C6-6FBD-347AE2DA9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750" y="3854974"/>
            <a:ext cx="2232000" cy="125458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FF79C1-87FD-E5AF-A6F4-C49EB0E453D0}"/>
              </a:ext>
            </a:extLst>
          </p:cNvPr>
          <p:cNvSpPr txBox="1"/>
          <p:nvPr/>
        </p:nvSpPr>
        <p:spPr>
          <a:xfrm>
            <a:off x="990600" y="5161696"/>
            <a:ext cx="849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</a:t>
            </a:r>
            <a:endParaRPr lang="ko-KR" altLang="en-US" sz="7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56DBC5-BB5A-59F8-FBB4-C231C412EB25}"/>
              </a:ext>
            </a:extLst>
          </p:cNvPr>
          <p:cNvSpPr txBox="1"/>
          <p:nvPr/>
        </p:nvSpPr>
        <p:spPr>
          <a:xfrm>
            <a:off x="997247" y="3381940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LEAD BY EXAMPLE</a:t>
            </a:r>
            <a:endParaRPr lang="ko-KR" altLang="en-US" sz="900" b="1" dirty="0"/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F72E55A3-3DF5-C6B3-A633-6E3652D655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2444" y="845309"/>
            <a:ext cx="142192" cy="142192"/>
          </a:xfrm>
          <a:prstGeom prst="rect">
            <a:avLst/>
          </a:prstGeom>
        </p:spPr>
      </p:pic>
      <p:sp>
        <p:nvSpPr>
          <p:cNvPr id="51" name="직사각형 50">
            <a:extLst>
              <a:ext uri="{FF2B5EF4-FFF2-40B4-BE49-F238E27FC236}">
                <a16:creationId xmlns:a16="http://schemas.microsoft.com/office/drawing/2014/main" id="{DE4DD6D6-06A4-8326-DB74-39CC9E203B0B}"/>
              </a:ext>
            </a:extLst>
          </p:cNvPr>
          <p:cNvSpPr/>
          <p:nvPr/>
        </p:nvSpPr>
        <p:spPr>
          <a:xfrm>
            <a:off x="3581868" y="748917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2751B530-10B1-7312-491B-8C1E088A5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5268" y="840349"/>
            <a:ext cx="1372355" cy="213369"/>
          </a:xfrm>
          <a:prstGeom prst="rect">
            <a:avLst/>
          </a:prstGeom>
        </p:spPr>
      </p:pic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60EA517A-9377-A587-EF2F-4335EEA07CA8}"/>
              </a:ext>
            </a:extLst>
          </p:cNvPr>
          <p:cNvCxnSpPr/>
          <p:nvPr/>
        </p:nvCxnSpPr>
        <p:spPr>
          <a:xfrm>
            <a:off x="3581868" y="1053718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그림 61">
            <a:extLst>
              <a:ext uri="{FF2B5EF4-FFF2-40B4-BE49-F238E27FC236}">
                <a16:creationId xmlns:a16="http://schemas.microsoft.com/office/drawing/2014/main" id="{61F93664-D6F4-A545-6DCC-17FF6979E5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6256" y="845820"/>
            <a:ext cx="137344" cy="1252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81B225-A60E-569C-8DBC-F70DE49C16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4108" y="1145150"/>
            <a:ext cx="2232000" cy="124815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17DD2F5-3417-2B04-EEF4-517C073FB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1868" y="2787952"/>
            <a:ext cx="2232000" cy="126602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52557DF-F281-B203-877D-6B0091320D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2958" y="4448616"/>
            <a:ext cx="2232000" cy="12545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D628FE-6560-9E45-01F1-F3E0F7212D37}"/>
              </a:ext>
            </a:extLst>
          </p:cNvPr>
          <p:cNvSpPr txBox="1"/>
          <p:nvPr/>
        </p:nvSpPr>
        <p:spPr>
          <a:xfrm>
            <a:off x="3618934" y="2409509"/>
            <a:ext cx="11833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 SPORT</a:t>
            </a:r>
            <a:endParaRPr lang="ko-KR" altLang="en-US" sz="7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AB6805-431E-C71F-EE5E-4C3918B7C0D1}"/>
              </a:ext>
            </a:extLst>
          </p:cNvPr>
          <p:cNvSpPr txBox="1"/>
          <p:nvPr/>
        </p:nvSpPr>
        <p:spPr>
          <a:xfrm>
            <a:off x="3618934" y="4119231"/>
            <a:ext cx="11769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 VELAR</a:t>
            </a:r>
            <a:endParaRPr lang="ko-KR" altLang="en-US" sz="7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90E546-CEC9-995C-2E89-64A964C06BF7}"/>
              </a:ext>
            </a:extLst>
          </p:cNvPr>
          <p:cNvSpPr txBox="1"/>
          <p:nvPr/>
        </p:nvSpPr>
        <p:spPr>
          <a:xfrm>
            <a:off x="3628459" y="5723754"/>
            <a:ext cx="12586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 EVOQUE</a:t>
            </a:r>
            <a:endParaRPr lang="ko-KR" altLang="en-US" sz="700" b="1" dirty="0"/>
          </a:p>
        </p:txBody>
      </p:sp>
    </p:spTree>
    <p:extLst>
      <p:ext uri="{BB962C8B-B14F-4D97-AF65-F5344CB8AC3E}">
        <p14:creationId xmlns:p14="http://schemas.microsoft.com/office/powerpoint/2010/main" val="2466256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FC181-93D8-3952-B7E5-52A5221FCE89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02705D-6AF3-F0AE-21AB-D9BC388C9A0D}"/>
              </a:ext>
            </a:extLst>
          </p:cNvPr>
          <p:cNvSpPr/>
          <p:nvPr/>
        </p:nvSpPr>
        <p:spPr>
          <a:xfrm>
            <a:off x="8912994" y="753609"/>
            <a:ext cx="2440806" cy="35135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5B201E5-CA43-433A-47CE-94DCC609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783" y="837572"/>
            <a:ext cx="1331067" cy="1238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0B454-539B-0BC7-A684-C5DA43212364}"/>
              </a:ext>
            </a:extLst>
          </p:cNvPr>
          <p:cNvSpPr txBox="1"/>
          <p:nvPr/>
        </p:nvSpPr>
        <p:spPr>
          <a:xfrm>
            <a:off x="9052194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F516E8B2-71A0-E08C-F08B-C36F9D7EC47D}"/>
              </a:ext>
            </a:extLst>
          </p:cNvPr>
          <p:cNvCxnSpPr/>
          <p:nvPr/>
        </p:nvCxnSpPr>
        <p:spPr>
          <a:xfrm>
            <a:off x="8921383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AA25C528-9F2F-ED22-DB75-94AB87A0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278" y="2620685"/>
            <a:ext cx="1999463" cy="236157"/>
          </a:xfrm>
          <a:prstGeom prst="rect">
            <a:avLst/>
          </a:prstGeom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6CC86FB-65DB-8C70-8CB5-94AF057FFB08}"/>
              </a:ext>
            </a:extLst>
          </p:cNvPr>
          <p:cNvCxnSpPr/>
          <p:nvPr/>
        </p:nvCxnSpPr>
        <p:spPr>
          <a:xfrm>
            <a:off x="8921383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3E2AB0C3-D118-18F0-172A-5C5F9BCD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157" y="2976525"/>
            <a:ext cx="381740" cy="20431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D19CF82-AEF0-9BE0-8D67-CABB1CFE8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577" y="3266209"/>
            <a:ext cx="1359477" cy="848591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887D5B3-ABA5-E491-7932-A51A03398B1E}"/>
              </a:ext>
            </a:extLst>
          </p:cNvPr>
          <p:cNvCxnSpPr/>
          <p:nvPr/>
        </p:nvCxnSpPr>
        <p:spPr>
          <a:xfrm>
            <a:off x="10668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B88E73A2-E9AC-D495-4AF2-A9AEB00D8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440" y="1101309"/>
            <a:ext cx="992229" cy="156411"/>
          </a:xfrm>
          <a:prstGeom prst="rect">
            <a:avLst/>
          </a:prstGeom>
        </p:spPr>
      </p:pic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BEBD56F3-DE32-2CC1-5B3D-940DA14261B7}"/>
              </a:ext>
            </a:extLst>
          </p:cNvPr>
          <p:cNvCxnSpPr/>
          <p:nvPr/>
        </p:nvCxnSpPr>
        <p:spPr>
          <a:xfrm>
            <a:off x="1073447" y="1303789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523900E-340F-95EE-5B56-9FA9ECB6DC08}"/>
              </a:ext>
            </a:extLst>
          </p:cNvPr>
          <p:cNvSpPr txBox="1"/>
          <p:nvPr/>
        </p:nvSpPr>
        <p:spPr>
          <a:xfrm>
            <a:off x="1066800" y="5136972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130</a:t>
            </a:r>
            <a:endParaRPr lang="ko-KR" altLang="en-US" sz="7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CB4DA3-5B64-46AD-051A-1ECF683F2315}"/>
              </a:ext>
            </a:extLst>
          </p:cNvPr>
          <p:cNvSpPr txBox="1"/>
          <p:nvPr/>
        </p:nvSpPr>
        <p:spPr>
          <a:xfrm>
            <a:off x="1073447" y="321206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EMBRACE</a:t>
            </a:r>
            <a:r>
              <a:rPr lang="ko-KR" altLang="en-US" sz="900" b="1" dirty="0"/>
              <a:t> </a:t>
            </a:r>
            <a:r>
              <a:rPr lang="en-US" altLang="ko-KR" sz="900" b="1" dirty="0"/>
              <a:t>THE</a:t>
            </a:r>
            <a:r>
              <a:rPr lang="ko-KR" altLang="en-US" sz="900" b="1" dirty="0"/>
              <a:t> </a:t>
            </a:r>
            <a:endParaRPr lang="en-US" altLang="ko-KR" sz="900" b="1" dirty="0"/>
          </a:p>
          <a:p>
            <a:r>
              <a:rPr lang="en-US" altLang="ko-KR" sz="900" b="1" dirty="0"/>
              <a:t>IMPOSSIBLE</a:t>
            </a:r>
            <a:endParaRPr lang="ko-KR" altLang="en-US" sz="900" b="1" dirty="0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808B1176-FB8A-AC3F-E8B3-E54C3338469C}"/>
              </a:ext>
            </a:extLst>
          </p:cNvPr>
          <p:cNvCxnSpPr/>
          <p:nvPr/>
        </p:nvCxnSpPr>
        <p:spPr>
          <a:xfrm>
            <a:off x="1133794" y="5105400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:a16="http://schemas.microsoft.com/office/drawing/2014/main" id="{07D1CC0C-D293-2FE8-9053-D0EC0DA76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1" y="3810000"/>
            <a:ext cx="143741" cy="1224000"/>
          </a:xfrm>
          <a:prstGeom prst="rect">
            <a:avLst/>
          </a:prstGeom>
        </p:spPr>
      </p:pic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69559D93-40C3-0A79-C985-5C35BD310C8C}"/>
              </a:ext>
            </a:extLst>
          </p:cNvPr>
          <p:cNvCxnSpPr/>
          <p:nvPr/>
        </p:nvCxnSpPr>
        <p:spPr>
          <a:xfrm>
            <a:off x="1133794" y="5099050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79F42822-A2C5-92F7-BC1B-5C1EE9B00CD5}"/>
              </a:ext>
            </a:extLst>
          </p:cNvPr>
          <p:cNvSpPr/>
          <p:nvPr/>
        </p:nvSpPr>
        <p:spPr>
          <a:xfrm>
            <a:off x="36576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BD7E03CD-F95F-EBFD-735D-03D2876D30A0}"/>
              </a:ext>
            </a:extLst>
          </p:cNvPr>
          <p:cNvCxnSpPr/>
          <p:nvPr/>
        </p:nvCxnSpPr>
        <p:spPr>
          <a:xfrm>
            <a:off x="36576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0C35676-1C4C-F814-AD8B-606FFB2CEFBE}"/>
              </a:ext>
            </a:extLst>
          </p:cNvPr>
          <p:cNvSpPr txBox="1"/>
          <p:nvPr/>
        </p:nvSpPr>
        <p:spPr>
          <a:xfrm>
            <a:off x="3657600" y="4920734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130</a:t>
            </a:r>
            <a:endParaRPr lang="ko-KR" altLang="en-US" sz="700" b="1" dirty="0"/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C96B8B6E-F935-3D2C-EE50-DA7D0BB4474B}"/>
              </a:ext>
            </a:extLst>
          </p:cNvPr>
          <p:cNvCxnSpPr/>
          <p:nvPr/>
        </p:nvCxnSpPr>
        <p:spPr>
          <a:xfrm>
            <a:off x="3724594" y="4889162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3" name="그림 52">
            <a:extLst>
              <a:ext uri="{FF2B5EF4-FFF2-40B4-BE49-F238E27FC236}">
                <a16:creationId xmlns:a16="http://schemas.microsoft.com/office/drawing/2014/main" id="{2F5503F1-D2B7-59CB-F776-AC759022D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1" y="3593762"/>
            <a:ext cx="143741" cy="1224000"/>
          </a:xfrm>
          <a:prstGeom prst="rect">
            <a:avLst/>
          </a:prstGeom>
        </p:spPr>
      </p:pic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5369DCCC-5581-19A5-2A83-5C70A8C20072}"/>
              </a:ext>
            </a:extLst>
          </p:cNvPr>
          <p:cNvCxnSpPr/>
          <p:nvPr/>
        </p:nvCxnSpPr>
        <p:spPr>
          <a:xfrm>
            <a:off x="3724594" y="4882812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5" name="그림 54">
            <a:extLst>
              <a:ext uri="{FF2B5EF4-FFF2-40B4-BE49-F238E27FC236}">
                <a16:creationId xmlns:a16="http://schemas.microsoft.com/office/drawing/2014/main" id="{51F7CE24-225A-A54C-84FB-5E4E9D43A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9444" y="845309"/>
            <a:ext cx="142192" cy="142192"/>
          </a:xfrm>
          <a:prstGeom prst="rect">
            <a:avLst/>
          </a:prstGeom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id="{CCD1BB11-6AE7-C417-1B5E-0D1EF7772A9C}"/>
              </a:ext>
            </a:extLst>
          </p:cNvPr>
          <p:cNvSpPr/>
          <p:nvPr/>
        </p:nvSpPr>
        <p:spPr>
          <a:xfrm>
            <a:off x="6248868" y="748917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392E8CED-4CDF-E30F-8869-37EE2E31C19F}"/>
              </a:ext>
            </a:extLst>
          </p:cNvPr>
          <p:cNvCxnSpPr/>
          <p:nvPr/>
        </p:nvCxnSpPr>
        <p:spPr>
          <a:xfrm>
            <a:off x="6248868" y="1053718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3D0E3A1-EFB4-3E2C-DC1A-8DCD6DEDE992}"/>
              </a:ext>
            </a:extLst>
          </p:cNvPr>
          <p:cNvSpPr txBox="1"/>
          <p:nvPr/>
        </p:nvSpPr>
        <p:spPr>
          <a:xfrm>
            <a:off x="6248868" y="4907652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130</a:t>
            </a:r>
            <a:endParaRPr lang="ko-KR" altLang="en-US" sz="700" b="1" dirty="0"/>
          </a:p>
        </p:txBody>
      </p: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B5DCF954-984F-965D-C4A1-B98CA630F95D}"/>
              </a:ext>
            </a:extLst>
          </p:cNvPr>
          <p:cNvCxnSpPr/>
          <p:nvPr/>
        </p:nvCxnSpPr>
        <p:spPr>
          <a:xfrm>
            <a:off x="6315862" y="4876080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6" name="그림 4095">
            <a:extLst>
              <a:ext uri="{FF2B5EF4-FFF2-40B4-BE49-F238E27FC236}">
                <a16:creationId xmlns:a16="http://schemas.microsoft.com/office/drawing/2014/main" id="{688E1AF7-7B36-9A63-69CA-21979887F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868" y="3580680"/>
            <a:ext cx="147452" cy="1255601"/>
          </a:xfrm>
          <a:prstGeom prst="rect">
            <a:avLst/>
          </a:prstGeom>
        </p:spPr>
      </p:pic>
      <p:cxnSp>
        <p:nvCxnSpPr>
          <p:cNvPr id="4097" name="직선 연결선 4096">
            <a:extLst>
              <a:ext uri="{FF2B5EF4-FFF2-40B4-BE49-F238E27FC236}">
                <a16:creationId xmlns:a16="http://schemas.microsoft.com/office/drawing/2014/main" id="{1B93E6DA-1D95-3251-1DA1-803E381A3432}"/>
              </a:ext>
            </a:extLst>
          </p:cNvPr>
          <p:cNvCxnSpPr/>
          <p:nvPr/>
        </p:nvCxnSpPr>
        <p:spPr>
          <a:xfrm>
            <a:off x="6315862" y="4869730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9" name="그림 4098">
            <a:extLst>
              <a:ext uri="{FF2B5EF4-FFF2-40B4-BE49-F238E27FC236}">
                <a16:creationId xmlns:a16="http://schemas.microsoft.com/office/drawing/2014/main" id="{2D4D872F-9E7E-B418-4045-2B787F318C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3256" y="845820"/>
            <a:ext cx="137344" cy="125225"/>
          </a:xfrm>
          <a:prstGeom prst="rect">
            <a:avLst/>
          </a:prstGeom>
        </p:spPr>
      </p:pic>
      <p:pic>
        <p:nvPicPr>
          <p:cNvPr id="4101" name="그림 4100">
            <a:extLst>
              <a:ext uri="{FF2B5EF4-FFF2-40B4-BE49-F238E27FC236}">
                <a16:creationId xmlns:a16="http://schemas.microsoft.com/office/drawing/2014/main" id="{79F386DA-D9C2-EEC5-DC68-CE3CBA910F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446" y="1400175"/>
            <a:ext cx="2430000" cy="1750140"/>
          </a:xfrm>
          <a:prstGeom prst="rect">
            <a:avLst/>
          </a:prstGeom>
        </p:spPr>
      </p:pic>
      <p:pic>
        <p:nvPicPr>
          <p:cNvPr id="4102" name="그림 4101">
            <a:extLst>
              <a:ext uri="{FF2B5EF4-FFF2-40B4-BE49-F238E27FC236}">
                <a16:creationId xmlns:a16="http://schemas.microsoft.com/office/drawing/2014/main" id="{C5B711AB-1F5C-F28B-6E43-37532B7F33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618" y="3805477"/>
            <a:ext cx="2175507" cy="1223723"/>
          </a:xfrm>
          <a:prstGeom prst="rect">
            <a:avLst/>
          </a:prstGeom>
        </p:spPr>
      </p:pic>
      <p:pic>
        <p:nvPicPr>
          <p:cNvPr id="4103" name="그림 4102">
            <a:extLst>
              <a:ext uri="{FF2B5EF4-FFF2-40B4-BE49-F238E27FC236}">
                <a16:creationId xmlns:a16="http://schemas.microsoft.com/office/drawing/2014/main" id="{B790AAA1-C13B-42D1-767E-113FDD4EB2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315" y="851681"/>
            <a:ext cx="1029085" cy="159685"/>
          </a:xfrm>
          <a:prstGeom prst="rect">
            <a:avLst/>
          </a:prstGeom>
        </p:spPr>
      </p:pic>
      <p:pic>
        <p:nvPicPr>
          <p:cNvPr id="4104" name="그림 4103">
            <a:extLst>
              <a:ext uri="{FF2B5EF4-FFF2-40B4-BE49-F238E27FC236}">
                <a16:creationId xmlns:a16="http://schemas.microsoft.com/office/drawing/2014/main" id="{7353E908-39C0-7CF2-0EC3-7DB5FF111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2807" y="3599730"/>
            <a:ext cx="2175507" cy="1223723"/>
          </a:xfrm>
          <a:prstGeom prst="rect">
            <a:avLst/>
          </a:prstGeom>
        </p:spPr>
      </p:pic>
      <p:pic>
        <p:nvPicPr>
          <p:cNvPr id="4105" name="그림 4104">
            <a:extLst>
              <a:ext uri="{FF2B5EF4-FFF2-40B4-BE49-F238E27FC236}">
                <a16:creationId xmlns:a16="http://schemas.microsoft.com/office/drawing/2014/main" id="{F2C230B3-BAD8-6D32-CEB3-759666E452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4130" y="3600624"/>
            <a:ext cx="2175507" cy="1223723"/>
          </a:xfrm>
          <a:prstGeom prst="rect">
            <a:avLst/>
          </a:prstGeom>
        </p:spPr>
      </p:pic>
      <p:pic>
        <p:nvPicPr>
          <p:cNvPr id="4106" name="그림 4105">
            <a:extLst>
              <a:ext uri="{FF2B5EF4-FFF2-40B4-BE49-F238E27FC236}">
                <a16:creationId xmlns:a16="http://schemas.microsoft.com/office/drawing/2014/main" id="{9F33E91B-4E25-7173-0A10-B8BBAD985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4328" y="1164327"/>
            <a:ext cx="2430000" cy="1750140"/>
          </a:xfrm>
          <a:prstGeom prst="rect">
            <a:avLst/>
          </a:prstGeom>
        </p:spPr>
      </p:pic>
      <p:sp>
        <p:nvSpPr>
          <p:cNvPr id="4107" name="TextBox 4106">
            <a:extLst>
              <a:ext uri="{FF2B5EF4-FFF2-40B4-BE49-F238E27FC236}">
                <a16:creationId xmlns:a16="http://schemas.microsoft.com/office/drawing/2014/main" id="{510AD489-D1F5-FEDE-FB06-089B3AC9150E}"/>
              </a:ext>
            </a:extLst>
          </p:cNvPr>
          <p:cNvSpPr txBox="1"/>
          <p:nvPr/>
        </p:nvSpPr>
        <p:spPr>
          <a:xfrm>
            <a:off x="3664247" y="298346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EMBRACE</a:t>
            </a:r>
            <a:r>
              <a:rPr lang="ko-KR" altLang="en-US" sz="900" b="1" dirty="0"/>
              <a:t> </a:t>
            </a:r>
            <a:r>
              <a:rPr lang="en-US" altLang="ko-KR" sz="900" b="1" dirty="0"/>
              <a:t>THE</a:t>
            </a:r>
            <a:r>
              <a:rPr lang="ko-KR" altLang="en-US" sz="900" b="1" dirty="0"/>
              <a:t> </a:t>
            </a:r>
            <a:endParaRPr lang="en-US" altLang="ko-KR" sz="900" b="1" dirty="0"/>
          </a:p>
          <a:p>
            <a:r>
              <a:rPr lang="en-US" altLang="ko-KR" sz="900" b="1" dirty="0"/>
              <a:t>IMPOSSIBLE</a:t>
            </a:r>
            <a:endParaRPr lang="ko-KR" altLang="en-US" sz="900" b="1" dirty="0"/>
          </a:p>
        </p:txBody>
      </p:sp>
      <p:pic>
        <p:nvPicPr>
          <p:cNvPr id="4108" name="그림 4107">
            <a:extLst>
              <a:ext uri="{FF2B5EF4-FFF2-40B4-BE49-F238E27FC236}">
                <a16:creationId xmlns:a16="http://schemas.microsoft.com/office/drawing/2014/main" id="{99EEA65E-90E5-5776-79A9-C65E3AC20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117" y="1162050"/>
            <a:ext cx="2430000" cy="1750140"/>
          </a:xfrm>
          <a:prstGeom prst="rect">
            <a:avLst/>
          </a:prstGeom>
        </p:spPr>
      </p:pic>
      <p:sp>
        <p:nvSpPr>
          <p:cNvPr id="4109" name="TextBox 4108">
            <a:extLst>
              <a:ext uri="{FF2B5EF4-FFF2-40B4-BE49-F238E27FC236}">
                <a16:creationId xmlns:a16="http://schemas.microsoft.com/office/drawing/2014/main" id="{7D68D0A2-9142-21E7-6DE1-09C9CF892D7A}"/>
              </a:ext>
            </a:extLst>
          </p:cNvPr>
          <p:cNvSpPr txBox="1"/>
          <p:nvPr/>
        </p:nvSpPr>
        <p:spPr>
          <a:xfrm>
            <a:off x="6255036" y="2981191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EMBRACE</a:t>
            </a:r>
            <a:r>
              <a:rPr lang="ko-KR" altLang="en-US" sz="900" b="1" dirty="0"/>
              <a:t> </a:t>
            </a:r>
            <a:r>
              <a:rPr lang="en-US" altLang="ko-KR" sz="900" b="1" dirty="0"/>
              <a:t>THE</a:t>
            </a:r>
            <a:r>
              <a:rPr lang="ko-KR" altLang="en-US" sz="900" b="1" dirty="0"/>
              <a:t> </a:t>
            </a:r>
            <a:endParaRPr lang="en-US" altLang="ko-KR" sz="900" b="1" dirty="0"/>
          </a:p>
          <a:p>
            <a:r>
              <a:rPr lang="en-US" altLang="ko-KR" sz="900" b="1" dirty="0"/>
              <a:t>IMPOSSIBLE</a:t>
            </a:r>
            <a:endParaRPr lang="ko-KR" altLang="en-US" sz="900" b="1" dirty="0"/>
          </a:p>
        </p:txBody>
      </p:sp>
      <p:pic>
        <p:nvPicPr>
          <p:cNvPr id="4110" name="그림 4109">
            <a:extLst>
              <a:ext uri="{FF2B5EF4-FFF2-40B4-BE49-F238E27FC236}">
                <a16:creationId xmlns:a16="http://schemas.microsoft.com/office/drawing/2014/main" id="{2B1BB317-DA80-5926-B064-7CAC00A9B3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5951" y="849965"/>
            <a:ext cx="1029085" cy="159685"/>
          </a:xfrm>
          <a:prstGeom prst="rect">
            <a:avLst/>
          </a:prstGeom>
        </p:spPr>
      </p:pic>
      <p:pic>
        <p:nvPicPr>
          <p:cNvPr id="4111" name="그림 4110">
            <a:extLst>
              <a:ext uri="{FF2B5EF4-FFF2-40B4-BE49-F238E27FC236}">
                <a16:creationId xmlns:a16="http://schemas.microsoft.com/office/drawing/2014/main" id="{4F9885EE-D10E-A6D9-1C4F-C54A9B778B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7391" y="840304"/>
            <a:ext cx="1029085" cy="1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2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FC181-93D8-3952-B7E5-52A5221FCE89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02705D-6AF3-F0AE-21AB-D9BC388C9A0D}"/>
              </a:ext>
            </a:extLst>
          </p:cNvPr>
          <p:cNvSpPr/>
          <p:nvPr/>
        </p:nvSpPr>
        <p:spPr>
          <a:xfrm>
            <a:off x="8912994" y="753609"/>
            <a:ext cx="2440806" cy="35135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5B201E5-CA43-433A-47CE-94DCC609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783" y="837572"/>
            <a:ext cx="1331067" cy="1238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0B454-539B-0BC7-A684-C5DA43212364}"/>
              </a:ext>
            </a:extLst>
          </p:cNvPr>
          <p:cNvSpPr txBox="1"/>
          <p:nvPr/>
        </p:nvSpPr>
        <p:spPr>
          <a:xfrm>
            <a:off x="9052194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F516E8B2-71A0-E08C-F08B-C36F9D7EC47D}"/>
              </a:ext>
            </a:extLst>
          </p:cNvPr>
          <p:cNvCxnSpPr/>
          <p:nvPr/>
        </p:nvCxnSpPr>
        <p:spPr>
          <a:xfrm>
            <a:off x="8921383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AA25C528-9F2F-ED22-DB75-94AB87A0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278" y="2620685"/>
            <a:ext cx="1999463" cy="236157"/>
          </a:xfrm>
          <a:prstGeom prst="rect">
            <a:avLst/>
          </a:prstGeom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6CC86FB-65DB-8C70-8CB5-94AF057FFB08}"/>
              </a:ext>
            </a:extLst>
          </p:cNvPr>
          <p:cNvCxnSpPr/>
          <p:nvPr/>
        </p:nvCxnSpPr>
        <p:spPr>
          <a:xfrm>
            <a:off x="8921383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3E2AB0C3-D118-18F0-172A-5C5F9BCD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157" y="2976525"/>
            <a:ext cx="381740" cy="20431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D19CF82-AEF0-9BE0-8D67-CABB1CFE8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577" y="3266209"/>
            <a:ext cx="1359477" cy="848591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887D5B3-ABA5-E491-7932-A51A03398B1E}"/>
              </a:ext>
            </a:extLst>
          </p:cNvPr>
          <p:cNvCxnSpPr/>
          <p:nvPr/>
        </p:nvCxnSpPr>
        <p:spPr>
          <a:xfrm>
            <a:off x="10668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B88E73A2-E9AC-D495-4AF2-A9AEB00D8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440" y="1101309"/>
            <a:ext cx="992229" cy="156411"/>
          </a:xfrm>
          <a:prstGeom prst="rect">
            <a:avLst/>
          </a:prstGeom>
        </p:spPr>
      </p:pic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BEBD56F3-DE32-2CC1-5B3D-940DA14261B7}"/>
              </a:ext>
            </a:extLst>
          </p:cNvPr>
          <p:cNvCxnSpPr/>
          <p:nvPr/>
        </p:nvCxnSpPr>
        <p:spPr>
          <a:xfrm>
            <a:off x="1073447" y="1303789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523900E-340F-95EE-5B56-9FA9ECB6DC08}"/>
              </a:ext>
            </a:extLst>
          </p:cNvPr>
          <p:cNvSpPr txBox="1"/>
          <p:nvPr/>
        </p:nvSpPr>
        <p:spPr>
          <a:xfrm>
            <a:off x="1066800" y="5530334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</a:t>
            </a:r>
            <a:endParaRPr lang="ko-KR" altLang="en-US" sz="7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CB4DA3-5B64-46AD-051A-1ECF683F2315}"/>
              </a:ext>
            </a:extLst>
          </p:cNvPr>
          <p:cNvSpPr txBox="1"/>
          <p:nvPr/>
        </p:nvSpPr>
        <p:spPr>
          <a:xfrm>
            <a:off x="1073447" y="3657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NEVER STOP </a:t>
            </a:r>
          </a:p>
          <a:p>
            <a:r>
              <a:rPr lang="en-US" altLang="ko-KR" sz="900" b="1" dirty="0"/>
              <a:t>DISCOVERING</a:t>
            </a:r>
            <a:endParaRPr lang="ko-KR" altLang="en-US" sz="900" b="1" dirty="0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808B1176-FB8A-AC3F-E8B3-E54C3338469C}"/>
              </a:ext>
            </a:extLst>
          </p:cNvPr>
          <p:cNvCxnSpPr/>
          <p:nvPr/>
        </p:nvCxnSpPr>
        <p:spPr>
          <a:xfrm>
            <a:off x="1133794" y="5498762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:a16="http://schemas.microsoft.com/office/drawing/2014/main" id="{07D1CC0C-D293-2FE8-9053-D0EC0DA76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1" y="4191000"/>
            <a:ext cx="143741" cy="1224000"/>
          </a:xfrm>
          <a:prstGeom prst="rect">
            <a:avLst/>
          </a:prstGeom>
        </p:spPr>
      </p:pic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69559D93-40C3-0A79-C985-5C35BD310C8C}"/>
              </a:ext>
            </a:extLst>
          </p:cNvPr>
          <p:cNvCxnSpPr/>
          <p:nvPr/>
        </p:nvCxnSpPr>
        <p:spPr>
          <a:xfrm>
            <a:off x="1133794" y="5492412"/>
            <a:ext cx="108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79F42822-A2C5-92F7-BC1B-5C1EE9B00CD5}"/>
              </a:ext>
            </a:extLst>
          </p:cNvPr>
          <p:cNvSpPr/>
          <p:nvPr/>
        </p:nvSpPr>
        <p:spPr>
          <a:xfrm>
            <a:off x="36576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BD7E03CD-F95F-EBFD-735D-03D2876D30A0}"/>
              </a:ext>
            </a:extLst>
          </p:cNvPr>
          <p:cNvCxnSpPr/>
          <p:nvPr/>
        </p:nvCxnSpPr>
        <p:spPr>
          <a:xfrm>
            <a:off x="36576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0C35676-1C4C-F814-AD8B-606FFB2CEFBE}"/>
              </a:ext>
            </a:extLst>
          </p:cNvPr>
          <p:cNvSpPr txBox="1"/>
          <p:nvPr/>
        </p:nvSpPr>
        <p:spPr>
          <a:xfrm>
            <a:off x="3657600" y="5378654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</a:t>
            </a:r>
            <a:endParaRPr lang="ko-KR" altLang="en-US" sz="700" b="1" dirty="0"/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C96B8B6E-F935-3D2C-EE50-DA7D0BB4474B}"/>
              </a:ext>
            </a:extLst>
          </p:cNvPr>
          <p:cNvCxnSpPr/>
          <p:nvPr/>
        </p:nvCxnSpPr>
        <p:spPr>
          <a:xfrm>
            <a:off x="3724594" y="5347082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3" name="그림 52">
            <a:extLst>
              <a:ext uri="{FF2B5EF4-FFF2-40B4-BE49-F238E27FC236}">
                <a16:creationId xmlns:a16="http://schemas.microsoft.com/office/drawing/2014/main" id="{2F5503F1-D2B7-59CB-F776-AC759022D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1" y="4051682"/>
            <a:ext cx="143741" cy="1224000"/>
          </a:xfrm>
          <a:prstGeom prst="rect">
            <a:avLst/>
          </a:prstGeom>
        </p:spPr>
      </p:pic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5369DCCC-5581-19A5-2A83-5C70A8C20072}"/>
              </a:ext>
            </a:extLst>
          </p:cNvPr>
          <p:cNvCxnSpPr/>
          <p:nvPr/>
        </p:nvCxnSpPr>
        <p:spPr>
          <a:xfrm>
            <a:off x="3724594" y="5340732"/>
            <a:ext cx="108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5" name="그림 54">
            <a:extLst>
              <a:ext uri="{FF2B5EF4-FFF2-40B4-BE49-F238E27FC236}">
                <a16:creationId xmlns:a16="http://schemas.microsoft.com/office/drawing/2014/main" id="{51F7CE24-225A-A54C-84FB-5E4E9D43A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9444" y="845309"/>
            <a:ext cx="142192" cy="142192"/>
          </a:xfrm>
          <a:prstGeom prst="rect">
            <a:avLst/>
          </a:prstGeom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id="{CCD1BB11-6AE7-C417-1B5E-0D1EF7772A9C}"/>
              </a:ext>
            </a:extLst>
          </p:cNvPr>
          <p:cNvSpPr/>
          <p:nvPr/>
        </p:nvSpPr>
        <p:spPr>
          <a:xfrm>
            <a:off x="6248868" y="748917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392E8CED-4CDF-E30F-8869-37EE2E31C19F}"/>
              </a:ext>
            </a:extLst>
          </p:cNvPr>
          <p:cNvCxnSpPr/>
          <p:nvPr/>
        </p:nvCxnSpPr>
        <p:spPr>
          <a:xfrm>
            <a:off x="6248868" y="1053718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3D0E3A1-EFB4-3E2C-DC1A-8DCD6DEDE992}"/>
              </a:ext>
            </a:extLst>
          </p:cNvPr>
          <p:cNvSpPr txBox="1"/>
          <p:nvPr/>
        </p:nvSpPr>
        <p:spPr>
          <a:xfrm>
            <a:off x="6248868" y="5365572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</a:t>
            </a:r>
            <a:endParaRPr lang="ko-KR" altLang="en-US" sz="700" b="1" dirty="0"/>
          </a:p>
        </p:txBody>
      </p: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B5DCF954-984F-965D-C4A1-B98CA630F95D}"/>
              </a:ext>
            </a:extLst>
          </p:cNvPr>
          <p:cNvCxnSpPr/>
          <p:nvPr/>
        </p:nvCxnSpPr>
        <p:spPr>
          <a:xfrm>
            <a:off x="6315862" y="5334000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6" name="그림 4095">
            <a:extLst>
              <a:ext uri="{FF2B5EF4-FFF2-40B4-BE49-F238E27FC236}">
                <a16:creationId xmlns:a16="http://schemas.microsoft.com/office/drawing/2014/main" id="{688E1AF7-7B36-9A63-69CA-21979887F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869" y="4038600"/>
            <a:ext cx="139513" cy="1188000"/>
          </a:xfrm>
          <a:prstGeom prst="rect">
            <a:avLst/>
          </a:prstGeom>
        </p:spPr>
      </p:pic>
      <p:cxnSp>
        <p:nvCxnSpPr>
          <p:cNvPr id="4097" name="직선 연결선 4096">
            <a:extLst>
              <a:ext uri="{FF2B5EF4-FFF2-40B4-BE49-F238E27FC236}">
                <a16:creationId xmlns:a16="http://schemas.microsoft.com/office/drawing/2014/main" id="{1B93E6DA-1D95-3251-1DA1-803E381A3432}"/>
              </a:ext>
            </a:extLst>
          </p:cNvPr>
          <p:cNvCxnSpPr/>
          <p:nvPr/>
        </p:nvCxnSpPr>
        <p:spPr>
          <a:xfrm>
            <a:off x="6315862" y="5327650"/>
            <a:ext cx="108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9" name="그림 4098">
            <a:extLst>
              <a:ext uri="{FF2B5EF4-FFF2-40B4-BE49-F238E27FC236}">
                <a16:creationId xmlns:a16="http://schemas.microsoft.com/office/drawing/2014/main" id="{2D4D872F-9E7E-B418-4045-2B787F318C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3256" y="845820"/>
            <a:ext cx="137344" cy="1252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EBF2D8F-AADE-00F0-5417-BD2EA64B28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9584" y="873841"/>
            <a:ext cx="838751" cy="13441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2663961-C02C-E3DF-89CF-6FDB641F04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6275" y="857250"/>
            <a:ext cx="838751" cy="13441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A2DD943-E5D3-F573-E9B6-71E7E6C6F7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7409" y="876329"/>
            <a:ext cx="838751" cy="13441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EC8D8D3-8CBA-2BFE-58D6-FD32EE43CA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850" y="1371600"/>
            <a:ext cx="2412000" cy="21829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446DDB-BC2E-0986-55E7-1B1605369464}"/>
              </a:ext>
            </a:extLst>
          </p:cNvPr>
          <p:cNvSpPr txBox="1"/>
          <p:nvPr/>
        </p:nvSpPr>
        <p:spPr>
          <a:xfrm>
            <a:off x="3653414" y="342803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NEVER STOP </a:t>
            </a:r>
          </a:p>
          <a:p>
            <a:r>
              <a:rPr lang="en-US" altLang="ko-KR" sz="900" b="1" dirty="0"/>
              <a:t>DISCOVERING</a:t>
            </a:r>
            <a:endParaRPr lang="ko-KR" altLang="en-US" sz="900" b="1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517591E-2CFC-5688-F547-FDD0E6F50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5817" y="1142035"/>
            <a:ext cx="2412000" cy="21829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73E5C0-B5EE-EDBA-6BF7-C8ED9B6F1675}"/>
              </a:ext>
            </a:extLst>
          </p:cNvPr>
          <p:cNvSpPr txBox="1"/>
          <p:nvPr/>
        </p:nvSpPr>
        <p:spPr>
          <a:xfrm>
            <a:off x="6253508" y="343179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NEVER STOP </a:t>
            </a:r>
          </a:p>
          <a:p>
            <a:r>
              <a:rPr lang="en-US" altLang="ko-KR" sz="900" b="1" dirty="0"/>
              <a:t>DISCOVERING</a:t>
            </a:r>
            <a:endParaRPr lang="ko-KR" altLang="en-US" sz="900" b="1" dirty="0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0D56D92B-E731-3183-628C-3ACCE6D64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5911" y="1145791"/>
            <a:ext cx="2412000" cy="218292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4C3E0A3-C1E6-3FC6-4C35-0DB118790E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6130" y="4203141"/>
            <a:ext cx="2169995" cy="121185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731A2753-FBEA-E856-4A83-EAC5B8CB63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6455" y="4055466"/>
            <a:ext cx="2169995" cy="121185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9B8B0FE-0C36-EC75-6FB4-91590157FC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6612" y="4036457"/>
            <a:ext cx="2169995" cy="121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상세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FC181-93D8-3952-B7E5-52A5221FCE89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887D5B3-ABA5-E491-7932-A51A03398B1E}"/>
              </a:ext>
            </a:extLst>
          </p:cNvPr>
          <p:cNvCxnSpPr/>
          <p:nvPr/>
        </p:nvCxnSpPr>
        <p:spPr>
          <a:xfrm>
            <a:off x="10668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8EBF2D8F-AADE-00F0-5417-BD2EA64B2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84" y="873841"/>
            <a:ext cx="838751" cy="13441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F158014-3310-963A-DBF1-1DF426059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656" y="865375"/>
            <a:ext cx="137344" cy="12522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8DC1B86-5B10-0633-DA3C-DF536C42C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08" y="1143000"/>
            <a:ext cx="2412000" cy="4675777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7FB696E8-D9FE-55D3-B2AB-A24E3AF800A6}"/>
              </a:ext>
            </a:extLst>
          </p:cNvPr>
          <p:cNvSpPr/>
          <p:nvPr/>
        </p:nvSpPr>
        <p:spPr>
          <a:xfrm>
            <a:off x="3795892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24EFB660-89DD-5369-E48F-E6246E1DD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417" y="838200"/>
            <a:ext cx="2412000" cy="4931199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F977130A-BD35-D962-6B8A-B03BDFC6DA36}"/>
              </a:ext>
            </a:extLst>
          </p:cNvPr>
          <p:cNvSpPr/>
          <p:nvPr/>
        </p:nvSpPr>
        <p:spPr>
          <a:xfrm>
            <a:off x="6524984" y="761998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A82BC3FD-B230-58DD-2407-4D594C650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034" y="848233"/>
            <a:ext cx="2412000" cy="4729678"/>
          </a:xfrm>
          <a:prstGeom prst="rect">
            <a:avLst/>
          </a:prstGeom>
        </p:spPr>
      </p:pic>
      <p:sp>
        <p:nvSpPr>
          <p:cNvPr id="49" name="직사각형 48">
            <a:extLst>
              <a:ext uri="{FF2B5EF4-FFF2-40B4-BE49-F238E27FC236}">
                <a16:creationId xmlns:a16="http://schemas.microsoft.com/office/drawing/2014/main" id="{1A670958-7877-D67B-6B84-F1923F7B05E2}"/>
              </a:ext>
            </a:extLst>
          </p:cNvPr>
          <p:cNvSpPr/>
          <p:nvPr/>
        </p:nvSpPr>
        <p:spPr>
          <a:xfrm>
            <a:off x="9296400" y="75360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7ED802BC-9797-3C17-93E4-E1F629402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7189" y="837572"/>
            <a:ext cx="1331067" cy="123803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AEFA8FE-56C4-19AE-FCD1-DF312B2C6F6A}"/>
              </a:ext>
            </a:extLst>
          </p:cNvPr>
          <p:cNvSpPr txBox="1"/>
          <p:nvPr/>
        </p:nvSpPr>
        <p:spPr>
          <a:xfrm>
            <a:off x="9435600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D320FA89-6CC0-7F05-872C-B23EC188B51D}"/>
              </a:ext>
            </a:extLst>
          </p:cNvPr>
          <p:cNvCxnSpPr/>
          <p:nvPr/>
        </p:nvCxnSpPr>
        <p:spPr>
          <a:xfrm>
            <a:off x="9304789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그림 59">
            <a:extLst>
              <a:ext uri="{FF2B5EF4-FFF2-40B4-BE49-F238E27FC236}">
                <a16:creationId xmlns:a16="http://schemas.microsoft.com/office/drawing/2014/main" id="{C8DDB0C6-2068-4C61-8CB1-46DFE0C84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0684" y="2620685"/>
            <a:ext cx="1999463" cy="236157"/>
          </a:xfrm>
          <a:prstGeom prst="rect">
            <a:avLst/>
          </a:prstGeom>
        </p:spPr>
      </p:pic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FEC20254-7344-94E0-29D0-28F40E409E5E}"/>
              </a:ext>
            </a:extLst>
          </p:cNvPr>
          <p:cNvCxnSpPr/>
          <p:nvPr/>
        </p:nvCxnSpPr>
        <p:spPr>
          <a:xfrm>
            <a:off x="9304789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그림 4097">
            <a:extLst>
              <a:ext uri="{FF2B5EF4-FFF2-40B4-BE49-F238E27FC236}">
                <a16:creationId xmlns:a16="http://schemas.microsoft.com/office/drawing/2014/main" id="{DC4E36A8-F7C8-1211-0879-AA9876AAD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563" y="2976525"/>
            <a:ext cx="381740" cy="204311"/>
          </a:xfrm>
          <a:prstGeom prst="rect">
            <a:avLst/>
          </a:prstGeom>
        </p:spPr>
      </p:pic>
      <p:pic>
        <p:nvPicPr>
          <p:cNvPr id="4100" name="그림 4099">
            <a:extLst>
              <a:ext uri="{FF2B5EF4-FFF2-40B4-BE49-F238E27FC236}">
                <a16:creationId xmlns:a16="http://schemas.microsoft.com/office/drawing/2014/main" id="{D586642B-5F27-20B8-E8CF-2156CA644A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2983" y="3266209"/>
            <a:ext cx="1359477" cy="8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8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41CD8-2BE0-A7F7-A612-DAB27F5FD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2482" y="2971800"/>
            <a:ext cx="10720918" cy="609600"/>
          </a:xfrm>
        </p:spPr>
        <p:txBody>
          <a:bodyPr/>
          <a:lstStyle/>
          <a:p>
            <a:r>
              <a:rPr lang="en-GB" dirty="0"/>
              <a:t>LR Online Sales Advisor HOB </a:t>
            </a:r>
            <a:r>
              <a:rPr lang="ko-KR" altLang="en-US" dirty="0"/>
              <a:t>개발 </a:t>
            </a:r>
            <a:r>
              <a:rPr lang="en-US" altLang="ko-KR" dirty="0"/>
              <a:t>- PC #1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885F7-957B-6E44-4654-AB04737BE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937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41CD8-2BE0-A7F7-A612-DAB27F5FD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2482" y="2971800"/>
            <a:ext cx="10720918" cy="609600"/>
          </a:xfrm>
        </p:spPr>
        <p:txBody>
          <a:bodyPr/>
          <a:lstStyle/>
          <a:p>
            <a:r>
              <a:rPr lang="en-GB" dirty="0"/>
              <a:t>LR Online Sales Advisor HOB </a:t>
            </a:r>
            <a:r>
              <a:rPr lang="ko-KR" altLang="en-US" dirty="0"/>
              <a:t>개발 </a:t>
            </a:r>
            <a:r>
              <a:rPr lang="en-US" altLang="ko-KR" dirty="0"/>
              <a:t>- PC #2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885F7-957B-6E44-4654-AB04737BE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065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메인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2553E16-4E8E-2FD3-7385-B2A58E99D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62000"/>
            <a:ext cx="6400800" cy="301530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2000"/>
            <a:ext cx="6400800" cy="48768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5030F5A-1939-9376-7FCF-EB81711D6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58" y="5002842"/>
            <a:ext cx="381740" cy="2043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90CD16-CCF3-9872-D384-F60A2CAB149B}"/>
              </a:ext>
            </a:extLst>
          </p:cNvPr>
          <p:cNvSpPr txBox="1"/>
          <p:nvPr/>
        </p:nvSpPr>
        <p:spPr>
          <a:xfrm>
            <a:off x="1295400" y="4466062"/>
            <a:ext cx="223009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9D02DE8-C9DE-CCB3-4892-EE4D8A0C9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608" y="5251542"/>
            <a:ext cx="2561062" cy="26660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7F72FBFE-C189-726D-BE52-6A3AF0F0F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400" y="4013892"/>
            <a:ext cx="5436000" cy="25330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3448634-D8A2-5102-BE5E-A68A8ED0E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608" y="4638428"/>
            <a:ext cx="5904000" cy="318798"/>
          </a:xfrm>
          <a:prstGeom prst="rect">
            <a:avLst/>
          </a:prstGeom>
        </p:spPr>
      </p:pic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A7ADB3C3-FC12-5B88-61AA-4A91A322D3C8}"/>
              </a:ext>
            </a:extLst>
          </p:cNvPr>
          <p:cNvCxnSpPr/>
          <p:nvPr/>
        </p:nvCxnSpPr>
        <p:spPr>
          <a:xfrm>
            <a:off x="1377950" y="4394200"/>
            <a:ext cx="583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097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60960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8684A0D-F556-B4F3-B9CD-2A9031C83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1177"/>
            <a:ext cx="6176212" cy="249294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1395AF4-53A0-F564-688F-314A255DB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13" y="4308856"/>
            <a:ext cx="1359705" cy="76427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79B8235-282B-59EC-0C4A-BF80A697F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014" y="4317742"/>
            <a:ext cx="1350819" cy="75539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04505E-8E8F-21CF-075A-263D26975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858" y="4317742"/>
            <a:ext cx="1355263" cy="76872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581742B-86B5-679E-5831-C237A72D9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873" y="4322187"/>
            <a:ext cx="1359705" cy="76427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5F9BBFB-400D-8577-FE40-4B2CFC995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735" y="898416"/>
            <a:ext cx="2009265" cy="3123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259259-7C74-DB97-80C1-CB156842D29A}"/>
              </a:ext>
            </a:extLst>
          </p:cNvPr>
          <p:cNvSpPr txBox="1"/>
          <p:nvPr/>
        </p:nvSpPr>
        <p:spPr>
          <a:xfrm>
            <a:off x="1202127" y="5073134"/>
            <a:ext cx="849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</a:t>
            </a:r>
            <a:endParaRPr lang="ko-KR" altLang="en-US" sz="7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99937-5A71-610A-A179-DF0D05A94E14}"/>
              </a:ext>
            </a:extLst>
          </p:cNvPr>
          <p:cNvSpPr txBox="1"/>
          <p:nvPr/>
        </p:nvSpPr>
        <p:spPr>
          <a:xfrm>
            <a:off x="2742060" y="5073134"/>
            <a:ext cx="11833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 SPORT</a:t>
            </a:r>
            <a:endParaRPr lang="ko-KR" altLang="en-US" sz="7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8639B5-91BB-1179-A1B4-836FD0E2F64F}"/>
              </a:ext>
            </a:extLst>
          </p:cNvPr>
          <p:cNvSpPr txBox="1"/>
          <p:nvPr/>
        </p:nvSpPr>
        <p:spPr>
          <a:xfrm>
            <a:off x="4257836" y="5073134"/>
            <a:ext cx="11769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 VELAR</a:t>
            </a:r>
            <a:endParaRPr lang="ko-KR" altLang="en-US" sz="7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79DAC6-937C-2239-652D-A359931C9ADC}"/>
              </a:ext>
            </a:extLst>
          </p:cNvPr>
          <p:cNvSpPr txBox="1"/>
          <p:nvPr/>
        </p:nvSpPr>
        <p:spPr>
          <a:xfrm>
            <a:off x="5797769" y="5073134"/>
            <a:ext cx="12586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 EVOQUE</a:t>
            </a:r>
            <a:endParaRPr lang="ko-KR" altLang="en-US" sz="7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DA04A-B385-E291-D47D-7E0F8CEB9D73}"/>
              </a:ext>
            </a:extLst>
          </p:cNvPr>
          <p:cNvSpPr txBox="1"/>
          <p:nvPr/>
        </p:nvSpPr>
        <p:spPr>
          <a:xfrm>
            <a:off x="1185534" y="3997758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LEAD BY EXAMPLE</a:t>
            </a:r>
            <a:endParaRPr lang="ko-KR" altLang="en-US" sz="900" b="1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CF9B1C4-9036-B247-8530-30AA75012E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652" y="5517602"/>
            <a:ext cx="6048000" cy="1211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D257E1-BA4C-B5EB-0BF6-4AAD5951F296}"/>
              </a:ext>
            </a:extLst>
          </p:cNvPr>
          <p:cNvSpPr txBox="1"/>
          <p:nvPr/>
        </p:nvSpPr>
        <p:spPr>
          <a:xfrm>
            <a:off x="1185534" y="5312463"/>
            <a:ext cx="1043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RANGE ROVER</a:t>
            </a:r>
            <a:endParaRPr lang="ko-KR" alt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444287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60960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65F9BBFB-400D-8577-FE40-4B2CFC995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735" y="898416"/>
            <a:ext cx="2009265" cy="312395"/>
          </a:xfrm>
          <a:prstGeom prst="rect">
            <a:avLst/>
          </a:prstGeom>
        </p:spPr>
      </p:pic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A50CDCC-4CEC-CB50-C66F-86B1DA23E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382" y="1704975"/>
            <a:ext cx="6076326" cy="1223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543C5-158C-8783-7208-74B111790EFC}"/>
              </a:ext>
            </a:extLst>
          </p:cNvPr>
          <p:cNvSpPr txBox="1"/>
          <p:nvPr/>
        </p:nvSpPr>
        <p:spPr>
          <a:xfrm>
            <a:off x="1185534" y="1447800"/>
            <a:ext cx="1473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RANGE ROVER SPORT</a:t>
            </a:r>
            <a:endParaRPr lang="ko-KR" altLang="en-US" sz="900" b="1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6710474-CC2F-B029-A781-AB8AE5851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382" y="3307607"/>
            <a:ext cx="6037293" cy="1236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7663F0-6C58-390D-9944-475877AD8B6A}"/>
              </a:ext>
            </a:extLst>
          </p:cNvPr>
          <p:cNvSpPr txBox="1"/>
          <p:nvPr/>
        </p:nvSpPr>
        <p:spPr>
          <a:xfrm>
            <a:off x="1185534" y="3028951"/>
            <a:ext cx="1467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RANGE ROVER VELAR</a:t>
            </a:r>
            <a:endParaRPr lang="ko-KR" altLang="en-US" sz="900" b="1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FB5A121-00CF-08F8-955D-9B6793A44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381" y="4881987"/>
            <a:ext cx="6037293" cy="124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6FD37E-1D2A-F84F-9E93-3D6821B5E40C}"/>
              </a:ext>
            </a:extLst>
          </p:cNvPr>
          <p:cNvSpPr txBox="1"/>
          <p:nvPr/>
        </p:nvSpPr>
        <p:spPr>
          <a:xfrm>
            <a:off x="1177548" y="4662191"/>
            <a:ext cx="15696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RANGE ROVER EVOQUE</a:t>
            </a:r>
            <a:endParaRPr lang="ko-KR" altLang="en-US" sz="900" b="1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0503BF4-C1B0-A45B-DC37-B0E96F645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400" y="6404342"/>
            <a:ext cx="5436000" cy="253308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571CE301-0EA3-B971-C6F4-DDDC2F15D8FA}"/>
              </a:ext>
            </a:extLst>
          </p:cNvPr>
          <p:cNvCxnSpPr/>
          <p:nvPr/>
        </p:nvCxnSpPr>
        <p:spPr>
          <a:xfrm>
            <a:off x="1377950" y="6784650"/>
            <a:ext cx="583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486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60960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259259-7C74-DB97-80C1-CB156842D29A}"/>
              </a:ext>
            </a:extLst>
          </p:cNvPr>
          <p:cNvSpPr txBox="1"/>
          <p:nvPr/>
        </p:nvSpPr>
        <p:spPr>
          <a:xfrm>
            <a:off x="1202127" y="4902628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130</a:t>
            </a:r>
            <a:endParaRPr lang="ko-KR" altLang="en-US" sz="7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99937-5A71-610A-A179-DF0D05A94E14}"/>
              </a:ext>
            </a:extLst>
          </p:cNvPr>
          <p:cNvSpPr txBox="1"/>
          <p:nvPr/>
        </p:nvSpPr>
        <p:spPr>
          <a:xfrm>
            <a:off x="2742060" y="4902628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110</a:t>
            </a:r>
            <a:endParaRPr lang="ko-KR" altLang="en-US" sz="7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8639B5-91BB-1179-A1B4-836FD0E2F64F}"/>
              </a:ext>
            </a:extLst>
          </p:cNvPr>
          <p:cNvSpPr txBox="1"/>
          <p:nvPr/>
        </p:nvSpPr>
        <p:spPr>
          <a:xfrm>
            <a:off x="4257836" y="4902628"/>
            <a:ext cx="7986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90</a:t>
            </a:r>
            <a:endParaRPr lang="ko-KR" altLang="en-US" sz="7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DA04A-B385-E291-D47D-7E0F8CEB9D73}"/>
              </a:ext>
            </a:extLst>
          </p:cNvPr>
          <p:cNvSpPr txBox="1"/>
          <p:nvPr/>
        </p:nvSpPr>
        <p:spPr>
          <a:xfrm>
            <a:off x="1185534" y="3827252"/>
            <a:ext cx="18069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EMBRACE  THE IMPOSSIBLE</a:t>
            </a:r>
            <a:endParaRPr lang="ko-KR" altLang="en-US" sz="900" b="1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B885F1B-49BC-ED21-BC3C-646105071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10924"/>
            <a:ext cx="1369711" cy="2125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0529324-A906-85F0-1BC8-829285D10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284385"/>
            <a:ext cx="6256424" cy="254179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772DBDB-253F-5468-0D2F-3B2949377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238" y="4147236"/>
            <a:ext cx="1350819" cy="75983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B1AA436-A0D6-83B7-0509-F23B7B11E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512" y="4148356"/>
            <a:ext cx="1355263" cy="75983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CDD647F-BF2E-2516-5C93-916C662AF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5011" y="4145014"/>
            <a:ext cx="1346375" cy="76427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C39BF30-E97E-04F9-C165-885E9B39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01" y="4136936"/>
            <a:ext cx="1318489" cy="7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8B79131-50C0-C2C1-0EC3-BAC25C6AB76C}"/>
              </a:ext>
            </a:extLst>
          </p:cNvPr>
          <p:cNvSpPr txBox="1"/>
          <p:nvPr/>
        </p:nvSpPr>
        <p:spPr>
          <a:xfrm>
            <a:off x="5729986" y="4878486"/>
            <a:ext cx="11689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110 75</a:t>
            </a:r>
            <a:r>
              <a:rPr lang="en-US" altLang="ko-KR" sz="700" b="1" baseline="30000" dirty="0"/>
              <a:t>th</a:t>
            </a:r>
            <a:r>
              <a:rPr lang="en-US" altLang="ko-KR" sz="700" b="1" dirty="0"/>
              <a:t> LE</a:t>
            </a:r>
            <a:endParaRPr lang="ko-KR" altLang="en-US" sz="700" b="1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13C076A-51F3-1403-ABB5-1CBA5E546B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0311" y="5563785"/>
            <a:ext cx="5976000" cy="11824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766BB3-013C-D6DE-1AD7-782B04A83D67}"/>
              </a:ext>
            </a:extLst>
          </p:cNvPr>
          <p:cNvSpPr txBox="1"/>
          <p:nvPr/>
        </p:nvSpPr>
        <p:spPr>
          <a:xfrm>
            <a:off x="1185534" y="5312463"/>
            <a:ext cx="1043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DEFENDER 130</a:t>
            </a:r>
            <a:endParaRPr lang="ko-KR" altLang="en-US" sz="900" b="1" dirty="0"/>
          </a:p>
        </p:txBody>
      </p:sp>
    </p:spTree>
    <p:extLst>
      <p:ext uri="{BB962C8B-B14F-4D97-AF65-F5344CB8AC3E}">
        <p14:creationId xmlns:p14="http://schemas.microsoft.com/office/powerpoint/2010/main" val="918735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60960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B885F1B-49BC-ED21-BC3C-646105071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10924"/>
            <a:ext cx="1369711" cy="21254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D4F42F1-3326-3BED-5275-CCFA2B3E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890" y="3131400"/>
            <a:ext cx="6089338" cy="126861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11F8859-0E63-BB3B-2F1A-24FE34F8D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913" y="1620891"/>
            <a:ext cx="6063315" cy="1242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10608D-65FC-A6BD-AD46-8C77D3EACF05}"/>
              </a:ext>
            </a:extLst>
          </p:cNvPr>
          <p:cNvSpPr txBox="1"/>
          <p:nvPr/>
        </p:nvSpPr>
        <p:spPr>
          <a:xfrm>
            <a:off x="1185534" y="1371600"/>
            <a:ext cx="1043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DEFENDER 110</a:t>
            </a:r>
            <a:endParaRPr lang="ko-KR" altLang="en-US" sz="9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2B04F-337D-28D7-95E1-2898B1A2AD28}"/>
              </a:ext>
            </a:extLst>
          </p:cNvPr>
          <p:cNvSpPr txBox="1"/>
          <p:nvPr/>
        </p:nvSpPr>
        <p:spPr>
          <a:xfrm>
            <a:off x="1181100" y="2905125"/>
            <a:ext cx="979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DEFENDER 90</a:t>
            </a:r>
            <a:endParaRPr lang="ko-KR" altLang="en-US" sz="900" b="1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F07D0E9-ACCA-2C6B-219D-AC8E81D8F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913" y="4743450"/>
            <a:ext cx="6030786" cy="12100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03F463-3AE7-39E8-B21B-850F8BED4AB3}"/>
              </a:ext>
            </a:extLst>
          </p:cNvPr>
          <p:cNvSpPr txBox="1"/>
          <p:nvPr/>
        </p:nvSpPr>
        <p:spPr>
          <a:xfrm>
            <a:off x="1200710" y="4546980"/>
            <a:ext cx="23006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DEFENDER 110 75</a:t>
            </a:r>
            <a:r>
              <a:rPr lang="en-US" altLang="ko-KR" sz="900" b="1" baseline="30000" dirty="0"/>
              <a:t>TH</a:t>
            </a:r>
            <a:r>
              <a:rPr lang="en-US" altLang="ko-KR" sz="900" b="1" dirty="0"/>
              <a:t> LIMITED EDITION</a:t>
            </a:r>
            <a:endParaRPr lang="ko-KR" altLang="en-US" sz="9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2A1B3-A962-48AE-C45D-8EBF9FC5DA55}"/>
              </a:ext>
            </a:extLst>
          </p:cNvPr>
          <p:cNvSpPr txBox="1"/>
          <p:nvPr/>
        </p:nvSpPr>
        <p:spPr>
          <a:xfrm>
            <a:off x="1295400" y="6576745"/>
            <a:ext cx="223009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8BDC1D2-BD58-EEE4-4FB7-3DAF9F137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400" y="6124575"/>
            <a:ext cx="5436000" cy="253308"/>
          </a:xfrm>
          <a:prstGeom prst="rect">
            <a:avLst/>
          </a:prstGeom>
        </p:spPr>
      </p:pic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7E4C4D65-16AA-F30F-6111-8A69263A2BE2}"/>
              </a:ext>
            </a:extLst>
          </p:cNvPr>
          <p:cNvCxnSpPr/>
          <p:nvPr/>
        </p:nvCxnSpPr>
        <p:spPr>
          <a:xfrm>
            <a:off x="1377950" y="6504883"/>
            <a:ext cx="583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945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59436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259259-7C74-DB97-80C1-CB156842D29A}"/>
              </a:ext>
            </a:extLst>
          </p:cNvPr>
          <p:cNvSpPr txBox="1"/>
          <p:nvPr/>
        </p:nvSpPr>
        <p:spPr>
          <a:xfrm>
            <a:off x="1202127" y="5758934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</a:t>
            </a:r>
            <a:endParaRPr lang="ko-KR" altLang="en-US" sz="7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8639B5-91BB-1179-A1B4-836FD0E2F64F}"/>
              </a:ext>
            </a:extLst>
          </p:cNvPr>
          <p:cNvSpPr txBox="1"/>
          <p:nvPr/>
        </p:nvSpPr>
        <p:spPr>
          <a:xfrm>
            <a:off x="4343400" y="5758934"/>
            <a:ext cx="10438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 SPORT</a:t>
            </a:r>
            <a:endParaRPr lang="ko-KR" altLang="en-US" sz="7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DA04A-B385-E291-D47D-7E0F8CEB9D73}"/>
              </a:ext>
            </a:extLst>
          </p:cNvPr>
          <p:cNvSpPr txBox="1"/>
          <p:nvPr/>
        </p:nvSpPr>
        <p:spPr>
          <a:xfrm>
            <a:off x="1185534" y="3827252"/>
            <a:ext cx="17684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NEVER STOP DISCOVERING</a:t>
            </a:r>
            <a:endParaRPr lang="ko-KR" altLang="en-US" sz="900" b="1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8C9ED70-639B-1C5F-DF7B-E64CAD846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77423"/>
            <a:ext cx="6256424" cy="254096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8B4ACD8-49DB-1D43-4034-4CC91EC62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155" y="948576"/>
            <a:ext cx="1228016" cy="19679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64C00F4-A3B1-4C67-C5B0-A714C036C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113" y="4114800"/>
            <a:ext cx="2888265" cy="161298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C34740-80B0-032C-281C-552C78C54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422" y="4122318"/>
            <a:ext cx="2888265" cy="16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02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59436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8B4ACD8-49DB-1D43-4034-4CC91EC62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155" y="948576"/>
            <a:ext cx="1228016" cy="1967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5D13AF5-F5A5-92E6-C83A-3BE8742A8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401" y="1651925"/>
            <a:ext cx="6043797" cy="117753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EA57EA2-2F91-C9D9-8BB3-72577539D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390" y="3203721"/>
            <a:ext cx="6056810" cy="1190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71CD85-5AEF-AD4E-A38F-1F56EA3312B5}"/>
              </a:ext>
            </a:extLst>
          </p:cNvPr>
          <p:cNvSpPr txBox="1"/>
          <p:nvPr/>
        </p:nvSpPr>
        <p:spPr>
          <a:xfrm>
            <a:off x="1219200" y="1410671"/>
            <a:ext cx="8643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DISCOVERY</a:t>
            </a:r>
            <a:endParaRPr lang="ko-KR" altLang="en-US" sz="9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BACFB5-32C2-F480-9DB6-7894949D5AC6}"/>
              </a:ext>
            </a:extLst>
          </p:cNvPr>
          <p:cNvSpPr txBox="1"/>
          <p:nvPr/>
        </p:nvSpPr>
        <p:spPr>
          <a:xfrm>
            <a:off x="1212111" y="2969568"/>
            <a:ext cx="1293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DISCOVERY SPORT</a:t>
            </a:r>
            <a:endParaRPr lang="ko-KR" altLang="en-US" sz="900" b="1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A186E6D8-5CE3-9CAA-F202-A019F3769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858" y="5656892"/>
            <a:ext cx="381740" cy="2043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27D23C-6B4E-11F2-7B13-2D59DA96C457}"/>
              </a:ext>
            </a:extLst>
          </p:cNvPr>
          <p:cNvSpPr txBox="1"/>
          <p:nvPr/>
        </p:nvSpPr>
        <p:spPr>
          <a:xfrm>
            <a:off x="1295400" y="5120112"/>
            <a:ext cx="223009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5336F9A7-8E4B-D6C1-21F5-E7AC51D2B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608" y="5905592"/>
            <a:ext cx="2561062" cy="26660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F2A1072-F18D-6A49-7D6C-8D9EDC7B1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400" y="4667942"/>
            <a:ext cx="5436000" cy="2533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D96827C-A52E-8C47-5D38-2CD407C4C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608" y="5292478"/>
            <a:ext cx="5904000" cy="318798"/>
          </a:xfrm>
          <a:prstGeom prst="rect">
            <a:avLst/>
          </a:prstGeom>
        </p:spPr>
      </p:pic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3AAFA96A-C97F-129D-F4DC-3EEE4AF993DF}"/>
              </a:ext>
            </a:extLst>
          </p:cNvPr>
          <p:cNvCxnSpPr/>
          <p:nvPr/>
        </p:nvCxnSpPr>
        <p:spPr>
          <a:xfrm>
            <a:off x="1377950" y="5048250"/>
            <a:ext cx="583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357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상세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59436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8B4ACD8-49DB-1D43-4034-4CC91EC62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155" y="948576"/>
            <a:ext cx="1228016" cy="1967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D2A9179-A241-C2D8-33A8-926BA5BE6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446" y="921439"/>
            <a:ext cx="1230169" cy="21291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8BF2111-9892-F171-D9E8-83DF33A2F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300" y="1285875"/>
            <a:ext cx="5652000" cy="54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78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상세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59436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8B4ACD8-49DB-1D43-4034-4CC91EC62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155" y="948576"/>
            <a:ext cx="1228016" cy="1967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D2A9179-A241-C2D8-33A8-926BA5BE6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446" y="921439"/>
            <a:ext cx="1230169" cy="21291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FAC023D-AF53-FC71-D80F-EC5930C47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008" y="1430534"/>
            <a:ext cx="5571248" cy="283293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44A0708-DD81-441F-DF53-90A04CD23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858" y="5580692"/>
            <a:ext cx="381740" cy="204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554AC8-0E83-B498-EE4B-4EC033C65817}"/>
              </a:ext>
            </a:extLst>
          </p:cNvPr>
          <p:cNvSpPr txBox="1"/>
          <p:nvPr/>
        </p:nvSpPr>
        <p:spPr>
          <a:xfrm>
            <a:off x="1295400" y="5043912"/>
            <a:ext cx="223009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2D5C06B-8270-6F66-13A8-FB2FDE5E1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608" y="5829392"/>
            <a:ext cx="2561062" cy="2666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B6D43D5-E7E7-AF3E-BA53-B75D2DC925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400" y="4591742"/>
            <a:ext cx="5436000" cy="25330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5ACC93D-7890-9EB2-E648-AA3B2417D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608" y="5216278"/>
            <a:ext cx="5904000" cy="318798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D46791D-A104-1FE5-7508-6CCB0EF05E75}"/>
              </a:ext>
            </a:extLst>
          </p:cNvPr>
          <p:cNvCxnSpPr/>
          <p:nvPr/>
        </p:nvCxnSpPr>
        <p:spPr>
          <a:xfrm>
            <a:off x="1377950" y="4972050"/>
            <a:ext cx="583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73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25151"/>
            <a:ext cx="7391400" cy="228600"/>
          </a:xfrm>
        </p:spPr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메인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560832" y="762000"/>
            <a:ext cx="7744968" cy="548639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5030F5A-1939-9376-7FCF-EB81711D6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31" y="857826"/>
            <a:ext cx="419914" cy="2247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90CD16-CCF3-9872-D384-F60A2CAB149B}"/>
              </a:ext>
            </a:extLst>
          </p:cNvPr>
          <p:cNvSpPr txBox="1"/>
          <p:nvPr/>
        </p:nvSpPr>
        <p:spPr>
          <a:xfrm>
            <a:off x="689915" y="5408982"/>
            <a:ext cx="2698419" cy="186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A7ADB3C3-FC12-5B88-61AA-4A91A322D3C8}"/>
              </a:ext>
            </a:extLst>
          </p:cNvPr>
          <p:cNvCxnSpPr/>
          <p:nvPr/>
        </p:nvCxnSpPr>
        <p:spPr>
          <a:xfrm>
            <a:off x="543408" y="5605931"/>
            <a:ext cx="7762392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AA48C691-88AE-345B-92CA-2DD84B9E9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944" y="891304"/>
            <a:ext cx="137344" cy="1333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0D7D2C-1F5C-22ED-3F30-B126007E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895266"/>
            <a:ext cx="96567" cy="1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DECE53-65A6-5BE7-B97B-107D1439B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60" y="898458"/>
            <a:ext cx="118640" cy="1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상담 신청">
            <a:extLst>
              <a:ext uri="{FF2B5EF4-FFF2-40B4-BE49-F238E27FC236}">
                <a16:creationId xmlns:a16="http://schemas.microsoft.com/office/drawing/2014/main" id="{2FFB241C-8EEF-8726-7327-4086DFB9B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50" y="912142"/>
            <a:ext cx="98050" cy="9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AGUAR LAND ROVER OWNERS">
            <a:extLst>
              <a:ext uri="{FF2B5EF4-FFF2-40B4-BE49-F238E27FC236}">
                <a16:creationId xmlns:a16="http://schemas.microsoft.com/office/drawing/2014/main" id="{B5B86CFF-9482-859F-0583-7E16B860A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12039"/>
            <a:ext cx="125412" cy="8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A8545B7-7703-E954-6FDE-98373FF8BE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493" y="1130809"/>
            <a:ext cx="7697006" cy="42534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83F017-FF97-D4EB-5AF0-7420620BADBA}"/>
              </a:ext>
            </a:extLst>
          </p:cNvPr>
          <p:cNvSpPr txBox="1"/>
          <p:nvPr/>
        </p:nvSpPr>
        <p:spPr>
          <a:xfrm>
            <a:off x="671474" y="5867400"/>
            <a:ext cx="7531235" cy="310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㈜</a:t>
            </a:r>
            <a:r>
              <a:rPr lang="ko-KR" altLang="en-US" sz="500" b="0" i="0" dirty="0" err="1">
                <a:solidFill>
                  <a:srgbClr val="666666"/>
                </a:solidFill>
                <a:effectLst/>
                <a:latin typeface="Land Rover Web"/>
              </a:rPr>
              <a:t>재규어랜드로버코리아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 ｜ 사업자등록번호 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106-86-60877 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｜ 법인등록번호 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110111-3977373 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｜ 전화 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080-898-8800    </a:t>
            </a:r>
          </a:p>
          <a:p>
            <a:pPr algn="l" fontAlgn="base">
              <a:lnSpc>
                <a:spcPct val="150000"/>
              </a:lnSpc>
            </a:pP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서울특별시 중구 을지로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5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길 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26, 13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층 ｜ 대표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:</a:t>
            </a:r>
            <a:r>
              <a:rPr lang="ko-KR" altLang="en-US" sz="500" b="0" i="0" dirty="0" err="1">
                <a:solidFill>
                  <a:srgbClr val="666666"/>
                </a:solidFill>
                <a:effectLst/>
                <a:latin typeface="Land Rover Web"/>
              </a:rPr>
              <a:t>로빈마이클콜간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 ｜ 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© JAGUAR LAND ROVER LIMITED 2022</a:t>
            </a:r>
            <a:endParaRPr lang="ko-KR" altLang="en-US" sz="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50DCF-57B6-7C4A-7E80-344E37E98D6D}"/>
              </a:ext>
            </a:extLst>
          </p:cNvPr>
          <p:cNvSpPr txBox="1"/>
          <p:nvPr/>
        </p:nvSpPr>
        <p:spPr>
          <a:xfrm>
            <a:off x="3810000" y="838683"/>
            <a:ext cx="12546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800" b="0" i="0" dirty="0">
                <a:solidFill>
                  <a:srgbClr val="666666"/>
                </a:solidFill>
                <a:effectLst/>
                <a:latin typeface="Land Rover Web"/>
              </a:rPr>
              <a:t>LR</a:t>
            </a:r>
            <a:r>
              <a:rPr lang="ko-KR" altLang="en-US" sz="800" b="0" i="0" dirty="0">
                <a:solidFill>
                  <a:srgbClr val="666666"/>
                </a:solidFill>
                <a:effectLst/>
                <a:latin typeface="Land Rover Web"/>
              </a:rPr>
              <a:t> </a:t>
            </a:r>
            <a:r>
              <a:rPr lang="en-US" altLang="ko-KR" sz="800" dirty="0">
                <a:solidFill>
                  <a:srgbClr val="666666"/>
                </a:solidFill>
                <a:latin typeface="Land Rover Web"/>
              </a:rPr>
              <a:t>ONLINE STORE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D76EF-1D42-CBA5-061A-98262761B8F9}"/>
              </a:ext>
            </a:extLst>
          </p:cNvPr>
          <p:cNvSpPr txBox="1"/>
          <p:nvPr/>
        </p:nvSpPr>
        <p:spPr>
          <a:xfrm>
            <a:off x="698365" y="5626679"/>
            <a:ext cx="7531235" cy="19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ko-KR" altLang="en-US" sz="500">
                <a:solidFill>
                  <a:srgbClr val="666666"/>
                </a:solidFill>
                <a:latin typeface="Land Rover Web"/>
              </a:rPr>
              <a:t>딜러사</a:t>
            </a:r>
            <a:r>
              <a:rPr lang="ko-KR" altLang="en-US" sz="500" dirty="0">
                <a:solidFill>
                  <a:srgbClr val="666666"/>
                </a:solidFill>
                <a:latin typeface="Land Rover Web"/>
              </a:rPr>
              <a:t> 정보</a:t>
            </a:r>
            <a:endParaRPr lang="ko-KR" altLang="en-US" sz="500" dirty="0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023C8F5D-62D1-86EF-2B4B-2C95E255217F}"/>
              </a:ext>
            </a:extLst>
          </p:cNvPr>
          <p:cNvCxnSpPr/>
          <p:nvPr/>
        </p:nvCxnSpPr>
        <p:spPr>
          <a:xfrm>
            <a:off x="552450" y="5835650"/>
            <a:ext cx="7762392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C21C6AA-CBEF-7559-E465-88A81F484E9A}"/>
              </a:ext>
            </a:extLst>
          </p:cNvPr>
          <p:cNvSpPr/>
          <p:nvPr/>
        </p:nvSpPr>
        <p:spPr>
          <a:xfrm>
            <a:off x="8128415" y="5657458"/>
            <a:ext cx="108805" cy="120615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+</a:t>
            </a:r>
            <a:endParaRPr lang="ko-KR" altLang="en-US" sz="600" dirty="0"/>
          </a:p>
        </p:txBody>
      </p:sp>
    </p:spTree>
    <p:extLst>
      <p:ext uri="{BB962C8B-B14F-4D97-AF65-F5344CB8AC3E}">
        <p14:creationId xmlns:p14="http://schemas.microsoft.com/office/powerpoint/2010/main" val="3935711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41CD8-2BE0-A7F7-A612-DAB27F5FD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2482" y="2971800"/>
            <a:ext cx="10720918" cy="609600"/>
          </a:xfrm>
        </p:spPr>
        <p:txBody>
          <a:bodyPr/>
          <a:lstStyle/>
          <a:p>
            <a:r>
              <a:rPr lang="en-GB" dirty="0"/>
              <a:t>LR Online Sales Advisor HOB </a:t>
            </a:r>
            <a:r>
              <a:rPr lang="ko-KR" altLang="en-US" dirty="0"/>
              <a:t>개발 </a:t>
            </a:r>
            <a:r>
              <a:rPr lang="en-US" altLang="ko-KR" dirty="0"/>
              <a:t>- Mobile #1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885F7-957B-6E44-4654-AB04737BE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5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메인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3D933E1-238C-5E2C-037C-25FB8410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89" y="770389"/>
            <a:ext cx="2432417" cy="525843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110E24E1-2C7E-59F6-E7B4-40031E55630D}"/>
              </a:ext>
            </a:extLst>
          </p:cNvPr>
          <p:cNvSpPr/>
          <p:nvPr/>
        </p:nvSpPr>
        <p:spPr>
          <a:xfrm>
            <a:off x="4258811" y="75360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50A6CF7-E72F-31D2-002B-48C750A9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837572"/>
            <a:ext cx="1331067" cy="1238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95A345-CB86-0E9D-AB3E-15E2567C28DA}"/>
              </a:ext>
            </a:extLst>
          </p:cNvPr>
          <p:cNvSpPr txBox="1"/>
          <p:nvPr/>
        </p:nvSpPr>
        <p:spPr>
          <a:xfrm>
            <a:off x="4398011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859E9A5-B017-161F-058A-FB6AFD78F1AC}"/>
              </a:ext>
            </a:extLst>
          </p:cNvPr>
          <p:cNvCxnSpPr/>
          <p:nvPr/>
        </p:nvCxnSpPr>
        <p:spPr>
          <a:xfrm>
            <a:off x="4267200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그림 20">
            <a:extLst>
              <a:ext uri="{FF2B5EF4-FFF2-40B4-BE49-F238E27FC236}">
                <a16:creationId xmlns:a16="http://schemas.microsoft.com/office/drawing/2014/main" id="{A35A5929-131D-FEF6-5FF1-624A3F89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095" y="2620685"/>
            <a:ext cx="1999463" cy="236157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A0A27B43-8F5D-8BA9-A873-7D6508DD706C}"/>
              </a:ext>
            </a:extLst>
          </p:cNvPr>
          <p:cNvCxnSpPr/>
          <p:nvPr/>
        </p:nvCxnSpPr>
        <p:spPr>
          <a:xfrm>
            <a:off x="4267200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94E61B6E-8CC2-6D89-C29E-D272A1F8D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974" y="2976525"/>
            <a:ext cx="381740" cy="20431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8B2F20-6484-C906-9EE6-16D1A2538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394" y="3266209"/>
            <a:ext cx="1359477" cy="8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0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10E24E1-2C7E-59F6-E7B4-40031E55630D}"/>
              </a:ext>
            </a:extLst>
          </p:cNvPr>
          <p:cNvSpPr/>
          <p:nvPr/>
        </p:nvSpPr>
        <p:spPr>
          <a:xfrm>
            <a:off x="8912994" y="753609"/>
            <a:ext cx="2440806" cy="35135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50A6CF7-E72F-31D2-002B-48C750A9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756" y="4139899"/>
            <a:ext cx="1331067" cy="12380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95A345-CB86-0E9D-AB3E-15E2567C28DA}"/>
              </a:ext>
            </a:extLst>
          </p:cNvPr>
          <p:cNvSpPr txBox="1"/>
          <p:nvPr/>
        </p:nvSpPr>
        <p:spPr>
          <a:xfrm>
            <a:off x="3804167" y="5534865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859E9A5-B017-161F-058A-FB6AFD78F1AC}"/>
              </a:ext>
            </a:extLst>
          </p:cNvPr>
          <p:cNvCxnSpPr/>
          <p:nvPr/>
        </p:nvCxnSpPr>
        <p:spPr>
          <a:xfrm>
            <a:off x="3673356" y="5893127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9D5CFCDD-1D97-A910-7287-FED3EB047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78" y="1371600"/>
            <a:ext cx="2416674" cy="218051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96BF293-5E37-6419-9A01-92E35A55D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853431"/>
            <a:ext cx="1372355" cy="213369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EA00082-2DE4-71B8-818E-053C0C9DD851}"/>
              </a:ext>
            </a:extLst>
          </p:cNvPr>
          <p:cNvCxnSpPr/>
          <p:nvPr/>
        </p:nvCxnSpPr>
        <p:spPr>
          <a:xfrm>
            <a:off x="10668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>
            <a:extLst>
              <a:ext uri="{FF2B5EF4-FFF2-40B4-BE49-F238E27FC236}">
                <a16:creationId xmlns:a16="http://schemas.microsoft.com/office/drawing/2014/main" id="{08CD4EA5-5308-AF2C-C399-CB3C764C1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440" y="1101309"/>
            <a:ext cx="992229" cy="156411"/>
          </a:xfrm>
          <a:prstGeom prst="rect">
            <a:avLst/>
          </a:prstGeom>
        </p:spPr>
      </p:pic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253D8D6B-CA4F-22E7-5155-971211A8A9BE}"/>
              </a:ext>
            </a:extLst>
          </p:cNvPr>
          <p:cNvCxnSpPr/>
          <p:nvPr/>
        </p:nvCxnSpPr>
        <p:spPr>
          <a:xfrm>
            <a:off x="1073447" y="1303789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EF98A79B-1179-FF75-2158-E08C97E29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117" y="4071213"/>
            <a:ext cx="2189820" cy="12308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5327003-23D2-5F92-7951-1D05B76B516C}"/>
              </a:ext>
            </a:extLst>
          </p:cNvPr>
          <p:cNvSpPr txBox="1"/>
          <p:nvPr/>
        </p:nvSpPr>
        <p:spPr>
          <a:xfrm>
            <a:off x="1066800" y="5377934"/>
            <a:ext cx="849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</a:t>
            </a:r>
            <a:endParaRPr lang="ko-KR" altLang="en-US" sz="7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FFA3D4-02CC-0A30-DA73-A8BD32168C07}"/>
              </a:ext>
            </a:extLst>
          </p:cNvPr>
          <p:cNvSpPr txBox="1"/>
          <p:nvPr/>
        </p:nvSpPr>
        <p:spPr>
          <a:xfrm>
            <a:off x="1073447" y="3598178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LEAD BY EXAMPLE</a:t>
            </a:r>
            <a:endParaRPr lang="ko-KR" altLang="en-US" sz="900" b="1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9A10A53-46AE-62C0-D550-E69377E79799}"/>
              </a:ext>
            </a:extLst>
          </p:cNvPr>
          <p:cNvCxnSpPr/>
          <p:nvPr/>
        </p:nvCxnSpPr>
        <p:spPr>
          <a:xfrm>
            <a:off x="1133794" y="5346362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5" name="그림 34">
            <a:extLst>
              <a:ext uri="{FF2B5EF4-FFF2-40B4-BE49-F238E27FC236}">
                <a16:creationId xmlns:a16="http://schemas.microsoft.com/office/drawing/2014/main" id="{C03DC233-3343-A699-B213-841723F93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4050962"/>
            <a:ext cx="147452" cy="1255601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725EBD17-5CD4-89B7-698C-D419219740E6}"/>
              </a:ext>
            </a:extLst>
          </p:cNvPr>
          <p:cNvCxnSpPr/>
          <p:nvPr/>
        </p:nvCxnSpPr>
        <p:spPr>
          <a:xfrm>
            <a:off x="1133794" y="5340012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BF629FF9-1A52-6D0B-6CBA-6C1332D960A8}"/>
              </a:ext>
            </a:extLst>
          </p:cNvPr>
          <p:cNvSpPr/>
          <p:nvPr/>
        </p:nvSpPr>
        <p:spPr>
          <a:xfrm>
            <a:off x="36576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DE4DD6D6-06A4-8326-DB74-39CC9E203B0B}"/>
              </a:ext>
            </a:extLst>
          </p:cNvPr>
          <p:cNvSpPr/>
          <p:nvPr/>
        </p:nvSpPr>
        <p:spPr>
          <a:xfrm>
            <a:off x="6248868" y="748917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F88404C-7C0B-647A-BDFB-9DF18EBFE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137" y="979839"/>
            <a:ext cx="2189820" cy="1230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02E7DB-309E-DEEB-1656-FB468C9612A7}"/>
              </a:ext>
            </a:extLst>
          </p:cNvPr>
          <p:cNvSpPr txBox="1"/>
          <p:nvPr/>
        </p:nvSpPr>
        <p:spPr>
          <a:xfrm>
            <a:off x="3639820" y="2286560"/>
            <a:ext cx="849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</a:t>
            </a:r>
            <a:endParaRPr lang="ko-KR" altLang="en-US" sz="700" b="1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3D0D901-8B8C-5D0F-DBE9-62D7D7A4E47E}"/>
              </a:ext>
            </a:extLst>
          </p:cNvPr>
          <p:cNvCxnSpPr/>
          <p:nvPr/>
        </p:nvCxnSpPr>
        <p:spPr>
          <a:xfrm>
            <a:off x="3706814" y="2254988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그림 10">
            <a:extLst>
              <a:ext uri="{FF2B5EF4-FFF2-40B4-BE49-F238E27FC236}">
                <a16:creationId xmlns:a16="http://schemas.microsoft.com/office/drawing/2014/main" id="{A8B37632-AA04-6A9F-8829-C075E48E2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5820" y="959588"/>
            <a:ext cx="147452" cy="125560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BBCC598-BF8A-9666-3380-3077C16D3CD9}"/>
              </a:ext>
            </a:extLst>
          </p:cNvPr>
          <p:cNvCxnSpPr/>
          <p:nvPr/>
        </p:nvCxnSpPr>
        <p:spPr>
          <a:xfrm>
            <a:off x="3706814" y="2248638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C27A1835-14BF-253F-002B-75C071E40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890" y="2559901"/>
            <a:ext cx="2383039" cy="13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89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FC181-93D8-3952-B7E5-52A5221FCE89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02705D-6AF3-F0AE-21AB-D9BC388C9A0D}"/>
              </a:ext>
            </a:extLst>
          </p:cNvPr>
          <p:cNvSpPr/>
          <p:nvPr/>
        </p:nvSpPr>
        <p:spPr>
          <a:xfrm>
            <a:off x="8912994" y="753609"/>
            <a:ext cx="2440806" cy="35135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5B201E5-CA43-433A-47CE-94DCC609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783" y="837572"/>
            <a:ext cx="1331067" cy="1238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0B454-539B-0BC7-A684-C5DA43212364}"/>
              </a:ext>
            </a:extLst>
          </p:cNvPr>
          <p:cNvSpPr txBox="1"/>
          <p:nvPr/>
        </p:nvSpPr>
        <p:spPr>
          <a:xfrm>
            <a:off x="9052194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F516E8B2-71A0-E08C-F08B-C36F9D7EC47D}"/>
              </a:ext>
            </a:extLst>
          </p:cNvPr>
          <p:cNvCxnSpPr/>
          <p:nvPr/>
        </p:nvCxnSpPr>
        <p:spPr>
          <a:xfrm>
            <a:off x="8921383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AA25C528-9F2F-ED22-DB75-94AB87A0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278" y="2620685"/>
            <a:ext cx="1999463" cy="236157"/>
          </a:xfrm>
          <a:prstGeom prst="rect">
            <a:avLst/>
          </a:prstGeom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6CC86FB-65DB-8C70-8CB5-94AF057FFB08}"/>
              </a:ext>
            </a:extLst>
          </p:cNvPr>
          <p:cNvCxnSpPr/>
          <p:nvPr/>
        </p:nvCxnSpPr>
        <p:spPr>
          <a:xfrm>
            <a:off x="8921383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3E2AB0C3-D118-18F0-172A-5C5F9BCD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157" y="2976525"/>
            <a:ext cx="381740" cy="20431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D19CF82-AEF0-9BE0-8D67-CABB1CFE8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577" y="3266209"/>
            <a:ext cx="1359477" cy="848591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887D5B3-ABA5-E491-7932-A51A03398B1E}"/>
              </a:ext>
            </a:extLst>
          </p:cNvPr>
          <p:cNvCxnSpPr/>
          <p:nvPr/>
        </p:nvCxnSpPr>
        <p:spPr>
          <a:xfrm>
            <a:off x="10668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B88E73A2-E9AC-D495-4AF2-A9AEB00D8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440" y="1101309"/>
            <a:ext cx="992229" cy="156411"/>
          </a:xfrm>
          <a:prstGeom prst="rect">
            <a:avLst/>
          </a:prstGeom>
        </p:spPr>
      </p:pic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BEBD56F3-DE32-2CC1-5B3D-940DA14261B7}"/>
              </a:ext>
            </a:extLst>
          </p:cNvPr>
          <p:cNvCxnSpPr/>
          <p:nvPr/>
        </p:nvCxnSpPr>
        <p:spPr>
          <a:xfrm>
            <a:off x="1073447" y="1303789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523900E-340F-95EE-5B56-9FA9ECB6DC08}"/>
              </a:ext>
            </a:extLst>
          </p:cNvPr>
          <p:cNvSpPr txBox="1"/>
          <p:nvPr/>
        </p:nvSpPr>
        <p:spPr>
          <a:xfrm>
            <a:off x="1066800" y="5136972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130</a:t>
            </a:r>
            <a:endParaRPr lang="ko-KR" altLang="en-US" sz="7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CB4DA3-5B64-46AD-051A-1ECF683F2315}"/>
              </a:ext>
            </a:extLst>
          </p:cNvPr>
          <p:cNvSpPr txBox="1"/>
          <p:nvPr/>
        </p:nvSpPr>
        <p:spPr>
          <a:xfrm>
            <a:off x="1073447" y="321206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EMBRACE</a:t>
            </a:r>
            <a:r>
              <a:rPr lang="ko-KR" altLang="en-US" sz="900" b="1" dirty="0"/>
              <a:t> </a:t>
            </a:r>
            <a:r>
              <a:rPr lang="en-US" altLang="ko-KR" sz="900" b="1" dirty="0"/>
              <a:t>THE</a:t>
            </a:r>
            <a:r>
              <a:rPr lang="ko-KR" altLang="en-US" sz="900" b="1" dirty="0"/>
              <a:t> </a:t>
            </a:r>
            <a:endParaRPr lang="en-US" altLang="ko-KR" sz="900" b="1" dirty="0"/>
          </a:p>
          <a:p>
            <a:r>
              <a:rPr lang="en-US" altLang="ko-KR" sz="900" b="1" dirty="0"/>
              <a:t>IMPOSSIBLE</a:t>
            </a:r>
            <a:endParaRPr lang="ko-KR" altLang="en-US" sz="900" b="1" dirty="0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808B1176-FB8A-AC3F-E8B3-E54C3338469C}"/>
              </a:ext>
            </a:extLst>
          </p:cNvPr>
          <p:cNvCxnSpPr/>
          <p:nvPr/>
        </p:nvCxnSpPr>
        <p:spPr>
          <a:xfrm>
            <a:off x="1133794" y="5105400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:a16="http://schemas.microsoft.com/office/drawing/2014/main" id="{07D1CC0C-D293-2FE8-9053-D0EC0DA76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1" y="3810000"/>
            <a:ext cx="143741" cy="1224000"/>
          </a:xfrm>
          <a:prstGeom prst="rect">
            <a:avLst/>
          </a:prstGeom>
        </p:spPr>
      </p:pic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69559D93-40C3-0A79-C985-5C35BD310C8C}"/>
              </a:ext>
            </a:extLst>
          </p:cNvPr>
          <p:cNvCxnSpPr/>
          <p:nvPr/>
        </p:nvCxnSpPr>
        <p:spPr>
          <a:xfrm>
            <a:off x="1133794" y="5099050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79F42822-A2C5-92F7-BC1B-5C1EE9B00CD5}"/>
              </a:ext>
            </a:extLst>
          </p:cNvPr>
          <p:cNvSpPr/>
          <p:nvPr/>
        </p:nvSpPr>
        <p:spPr>
          <a:xfrm>
            <a:off x="36576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BD7E03CD-F95F-EBFD-735D-03D2876D30A0}"/>
              </a:ext>
            </a:extLst>
          </p:cNvPr>
          <p:cNvCxnSpPr/>
          <p:nvPr/>
        </p:nvCxnSpPr>
        <p:spPr>
          <a:xfrm>
            <a:off x="36576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0C35676-1C4C-F814-AD8B-606FFB2CEFBE}"/>
              </a:ext>
            </a:extLst>
          </p:cNvPr>
          <p:cNvSpPr txBox="1"/>
          <p:nvPr/>
        </p:nvSpPr>
        <p:spPr>
          <a:xfrm>
            <a:off x="3657600" y="4920734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130</a:t>
            </a:r>
            <a:endParaRPr lang="ko-KR" altLang="en-US" sz="700" b="1" dirty="0"/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C96B8B6E-F935-3D2C-EE50-DA7D0BB4474B}"/>
              </a:ext>
            </a:extLst>
          </p:cNvPr>
          <p:cNvCxnSpPr/>
          <p:nvPr/>
        </p:nvCxnSpPr>
        <p:spPr>
          <a:xfrm>
            <a:off x="3724594" y="4889162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3" name="그림 52">
            <a:extLst>
              <a:ext uri="{FF2B5EF4-FFF2-40B4-BE49-F238E27FC236}">
                <a16:creationId xmlns:a16="http://schemas.microsoft.com/office/drawing/2014/main" id="{2F5503F1-D2B7-59CB-F776-AC759022D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1" y="3593762"/>
            <a:ext cx="143741" cy="1224000"/>
          </a:xfrm>
          <a:prstGeom prst="rect">
            <a:avLst/>
          </a:prstGeom>
        </p:spPr>
      </p:pic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5369DCCC-5581-19A5-2A83-5C70A8C20072}"/>
              </a:ext>
            </a:extLst>
          </p:cNvPr>
          <p:cNvCxnSpPr/>
          <p:nvPr/>
        </p:nvCxnSpPr>
        <p:spPr>
          <a:xfrm>
            <a:off x="3724594" y="4882812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5" name="그림 54">
            <a:extLst>
              <a:ext uri="{FF2B5EF4-FFF2-40B4-BE49-F238E27FC236}">
                <a16:creationId xmlns:a16="http://schemas.microsoft.com/office/drawing/2014/main" id="{51F7CE24-225A-A54C-84FB-5E4E9D43A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9444" y="845309"/>
            <a:ext cx="142192" cy="142192"/>
          </a:xfrm>
          <a:prstGeom prst="rect">
            <a:avLst/>
          </a:prstGeom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id="{CCD1BB11-6AE7-C417-1B5E-0D1EF7772A9C}"/>
              </a:ext>
            </a:extLst>
          </p:cNvPr>
          <p:cNvSpPr/>
          <p:nvPr/>
        </p:nvSpPr>
        <p:spPr>
          <a:xfrm>
            <a:off x="6248868" y="748917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392E8CED-4CDF-E30F-8869-37EE2E31C19F}"/>
              </a:ext>
            </a:extLst>
          </p:cNvPr>
          <p:cNvCxnSpPr/>
          <p:nvPr/>
        </p:nvCxnSpPr>
        <p:spPr>
          <a:xfrm>
            <a:off x="6248868" y="1053718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3D0E3A1-EFB4-3E2C-DC1A-8DCD6DEDE992}"/>
              </a:ext>
            </a:extLst>
          </p:cNvPr>
          <p:cNvSpPr txBox="1"/>
          <p:nvPr/>
        </p:nvSpPr>
        <p:spPr>
          <a:xfrm>
            <a:off x="6248868" y="4907652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130</a:t>
            </a:r>
            <a:endParaRPr lang="ko-KR" altLang="en-US" sz="700" b="1" dirty="0"/>
          </a:p>
        </p:txBody>
      </p: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B5DCF954-984F-965D-C4A1-B98CA630F95D}"/>
              </a:ext>
            </a:extLst>
          </p:cNvPr>
          <p:cNvCxnSpPr/>
          <p:nvPr/>
        </p:nvCxnSpPr>
        <p:spPr>
          <a:xfrm>
            <a:off x="6315862" y="4876080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6" name="그림 4095">
            <a:extLst>
              <a:ext uri="{FF2B5EF4-FFF2-40B4-BE49-F238E27FC236}">
                <a16:creationId xmlns:a16="http://schemas.microsoft.com/office/drawing/2014/main" id="{688E1AF7-7B36-9A63-69CA-21979887F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868" y="3580680"/>
            <a:ext cx="147452" cy="1255601"/>
          </a:xfrm>
          <a:prstGeom prst="rect">
            <a:avLst/>
          </a:prstGeom>
        </p:spPr>
      </p:pic>
      <p:cxnSp>
        <p:nvCxnSpPr>
          <p:cNvPr id="4097" name="직선 연결선 4096">
            <a:extLst>
              <a:ext uri="{FF2B5EF4-FFF2-40B4-BE49-F238E27FC236}">
                <a16:creationId xmlns:a16="http://schemas.microsoft.com/office/drawing/2014/main" id="{1B93E6DA-1D95-3251-1DA1-803E381A3432}"/>
              </a:ext>
            </a:extLst>
          </p:cNvPr>
          <p:cNvCxnSpPr/>
          <p:nvPr/>
        </p:nvCxnSpPr>
        <p:spPr>
          <a:xfrm>
            <a:off x="6315862" y="4869730"/>
            <a:ext cx="54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9" name="그림 4098">
            <a:extLst>
              <a:ext uri="{FF2B5EF4-FFF2-40B4-BE49-F238E27FC236}">
                <a16:creationId xmlns:a16="http://schemas.microsoft.com/office/drawing/2014/main" id="{2D4D872F-9E7E-B418-4045-2B787F318C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3256" y="845820"/>
            <a:ext cx="137344" cy="125225"/>
          </a:xfrm>
          <a:prstGeom prst="rect">
            <a:avLst/>
          </a:prstGeom>
        </p:spPr>
      </p:pic>
      <p:pic>
        <p:nvPicPr>
          <p:cNvPr id="4101" name="그림 4100">
            <a:extLst>
              <a:ext uri="{FF2B5EF4-FFF2-40B4-BE49-F238E27FC236}">
                <a16:creationId xmlns:a16="http://schemas.microsoft.com/office/drawing/2014/main" id="{79F386DA-D9C2-EEC5-DC68-CE3CBA910F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446" y="1400175"/>
            <a:ext cx="2430000" cy="1750140"/>
          </a:xfrm>
          <a:prstGeom prst="rect">
            <a:avLst/>
          </a:prstGeom>
        </p:spPr>
      </p:pic>
      <p:pic>
        <p:nvPicPr>
          <p:cNvPr id="4102" name="그림 4101">
            <a:extLst>
              <a:ext uri="{FF2B5EF4-FFF2-40B4-BE49-F238E27FC236}">
                <a16:creationId xmlns:a16="http://schemas.microsoft.com/office/drawing/2014/main" id="{C5B711AB-1F5C-F28B-6E43-37532B7F33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618" y="3805477"/>
            <a:ext cx="2175507" cy="1223723"/>
          </a:xfrm>
          <a:prstGeom prst="rect">
            <a:avLst/>
          </a:prstGeom>
        </p:spPr>
      </p:pic>
      <p:pic>
        <p:nvPicPr>
          <p:cNvPr id="4103" name="그림 4102">
            <a:extLst>
              <a:ext uri="{FF2B5EF4-FFF2-40B4-BE49-F238E27FC236}">
                <a16:creationId xmlns:a16="http://schemas.microsoft.com/office/drawing/2014/main" id="{B790AAA1-C13B-42D1-767E-113FDD4EB2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0315" y="851681"/>
            <a:ext cx="1029085" cy="159685"/>
          </a:xfrm>
          <a:prstGeom prst="rect">
            <a:avLst/>
          </a:prstGeom>
        </p:spPr>
      </p:pic>
      <p:pic>
        <p:nvPicPr>
          <p:cNvPr id="4104" name="그림 4103">
            <a:extLst>
              <a:ext uri="{FF2B5EF4-FFF2-40B4-BE49-F238E27FC236}">
                <a16:creationId xmlns:a16="http://schemas.microsoft.com/office/drawing/2014/main" id="{7353E908-39C0-7CF2-0EC3-7DB5FF111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2807" y="3599730"/>
            <a:ext cx="2175507" cy="1223723"/>
          </a:xfrm>
          <a:prstGeom prst="rect">
            <a:avLst/>
          </a:prstGeom>
        </p:spPr>
      </p:pic>
      <p:pic>
        <p:nvPicPr>
          <p:cNvPr id="4105" name="그림 4104">
            <a:extLst>
              <a:ext uri="{FF2B5EF4-FFF2-40B4-BE49-F238E27FC236}">
                <a16:creationId xmlns:a16="http://schemas.microsoft.com/office/drawing/2014/main" id="{F2C230B3-BAD8-6D32-CEB3-759666E452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4130" y="3600624"/>
            <a:ext cx="2175507" cy="1223723"/>
          </a:xfrm>
          <a:prstGeom prst="rect">
            <a:avLst/>
          </a:prstGeom>
        </p:spPr>
      </p:pic>
      <p:pic>
        <p:nvPicPr>
          <p:cNvPr id="4106" name="그림 4105">
            <a:extLst>
              <a:ext uri="{FF2B5EF4-FFF2-40B4-BE49-F238E27FC236}">
                <a16:creationId xmlns:a16="http://schemas.microsoft.com/office/drawing/2014/main" id="{9F33E91B-4E25-7173-0A10-B8BBAD985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4328" y="1164327"/>
            <a:ext cx="2430000" cy="1750140"/>
          </a:xfrm>
          <a:prstGeom prst="rect">
            <a:avLst/>
          </a:prstGeom>
        </p:spPr>
      </p:pic>
      <p:sp>
        <p:nvSpPr>
          <p:cNvPr id="4107" name="TextBox 4106">
            <a:extLst>
              <a:ext uri="{FF2B5EF4-FFF2-40B4-BE49-F238E27FC236}">
                <a16:creationId xmlns:a16="http://schemas.microsoft.com/office/drawing/2014/main" id="{510AD489-D1F5-FEDE-FB06-089B3AC9150E}"/>
              </a:ext>
            </a:extLst>
          </p:cNvPr>
          <p:cNvSpPr txBox="1"/>
          <p:nvPr/>
        </p:nvSpPr>
        <p:spPr>
          <a:xfrm>
            <a:off x="3664247" y="298346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EMBRACE</a:t>
            </a:r>
            <a:r>
              <a:rPr lang="ko-KR" altLang="en-US" sz="900" b="1" dirty="0"/>
              <a:t> </a:t>
            </a:r>
            <a:r>
              <a:rPr lang="en-US" altLang="ko-KR" sz="900" b="1" dirty="0"/>
              <a:t>THE</a:t>
            </a:r>
            <a:r>
              <a:rPr lang="ko-KR" altLang="en-US" sz="900" b="1" dirty="0"/>
              <a:t> </a:t>
            </a:r>
            <a:endParaRPr lang="en-US" altLang="ko-KR" sz="900" b="1" dirty="0"/>
          </a:p>
          <a:p>
            <a:r>
              <a:rPr lang="en-US" altLang="ko-KR" sz="900" b="1" dirty="0"/>
              <a:t>IMPOSSIBLE</a:t>
            </a:r>
            <a:endParaRPr lang="ko-KR" altLang="en-US" sz="900" b="1" dirty="0"/>
          </a:p>
        </p:txBody>
      </p:sp>
      <p:pic>
        <p:nvPicPr>
          <p:cNvPr id="4108" name="그림 4107">
            <a:extLst>
              <a:ext uri="{FF2B5EF4-FFF2-40B4-BE49-F238E27FC236}">
                <a16:creationId xmlns:a16="http://schemas.microsoft.com/office/drawing/2014/main" id="{99EEA65E-90E5-5776-79A9-C65E3AC20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117" y="1162050"/>
            <a:ext cx="2430000" cy="1750140"/>
          </a:xfrm>
          <a:prstGeom prst="rect">
            <a:avLst/>
          </a:prstGeom>
        </p:spPr>
      </p:pic>
      <p:sp>
        <p:nvSpPr>
          <p:cNvPr id="4109" name="TextBox 4108">
            <a:extLst>
              <a:ext uri="{FF2B5EF4-FFF2-40B4-BE49-F238E27FC236}">
                <a16:creationId xmlns:a16="http://schemas.microsoft.com/office/drawing/2014/main" id="{7D68D0A2-9142-21E7-6DE1-09C9CF892D7A}"/>
              </a:ext>
            </a:extLst>
          </p:cNvPr>
          <p:cNvSpPr txBox="1"/>
          <p:nvPr/>
        </p:nvSpPr>
        <p:spPr>
          <a:xfrm>
            <a:off x="6255036" y="2981191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EMBRACE</a:t>
            </a:r>
            <a:r>
              <a:rPr lang="ko-KR" altLang="en-US" sz="900" b="1" dirty="0"/>
              <a:t> </a:t>
            </a:r>
            <a:r>
              <a:rPr lang="en-US" altLang="ko-KR" sz="900" b="1" dirty="0"/>
              <a:t>THE</a:t>
            </a:r>
            <a:r>
              <a:rPr lang="ko-KR" altLang="en-US" sz="900" b="1" dirty="0"/>
              <a:t> </a:t>
            </a:r>
            <a:endParaRPr lang="en-US" altLang="ko-KR" sz="900" b="1" dirty="0"/>
          </a:p>
          <a:p>
            <a:r>
              <a:rPr lang="en-US" altLang="ko-KR" sz="900" b="1" dirty="0"/>
              <a:t>IMPOSSIBLE</a:t>
            </a:r>
            <a:endParaRPr lang="ko-KR" altLang="en-US" sz="900" b="1" dirty="0"/>
          </a:p>
        </p:txBody>
      </p:sp>
      <p:pic>
        <p:nvPicPr>
          <p:cNvPr id="4110" name="그림 4109">
            <a:extLst>
              <a:ext uri="{FF2B5EF4-FFF2-40B4-BE49-F238E27FC236}">
                <a16:creationId xmlns:a16="http://schemas.microsoft.com/office/drawing/2014/main" id="{2B1BB317-DA80-5926-B064-7CAC00A9B3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5951" y="849965"/>
            <a:ext cx="1029085" cy="159685"/>
          </a:xfrm>
          <a:prstGeom prst="rect">
            <a:avLst/>
          </a:prstGeom>
        </p:spPr>
      </p:pic>
      <p:pic>
        <p:nvPicPr>
          <p:cNvPr id="4111" name="그림 4110">
            <a:extLst>
              <a:ext uri="{FF2B5EF4-FFF2-40B4-BE49-F238E27FC236}">
                <a16:creationId xmlns:a16="http://schemas.microsoft.com/office/drawing/2014/main" id="{4F9885EE-D10E-A6D9-1C4F-C54A9B778B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7391" y="840304"/>
            <a:ext cx="1029085" cy="1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95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FC181-93D8-3952-B7E5-52A5221FCE89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02705D-6AF3-F0AE-21AB-D9BC388C9A0D}"/>
              </a:ext>
            </a:extLst>
          </p:cNvPr>
          <p:cNvSpPr/>
          <p:nvPr/>
        </p:nvSpPr>
        <p:spPr>
          <a:xfrm>
            <a:off x="8912994" y="753609"/>
            <a:ext cx="2440806" cy="35135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5B201E5-CA43-433A-47CE-94DCC609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783" y="837572"/>
            <a:ext cx="1331067" cy="1238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0B454-539B-0BC7-A684-C5DA43212364}"/>
              </a:ext>
            </a:extLst>
          </p:cNvPr>
          <p:cNvSpPr txBox="1"/>
          <p:nvPr/>
        </p:nvSpPr>
        <p:spPr>
          <a:xfrm>
            <a:off x="9052194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F516E8B2-71A0-E08C-F08B-C36F9D7EC47D}"/>
              </a:ext>
            </a:extLst>
          </p:cNvPr>
          <p:cNvCxnSpPr/>
          <p:nvPr/>
        </p:nvCxnSpPr>
        <p:spPr>
          <a:xfrm>
            <a:off x="8921383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AA25C528-9F2F-ED22-DB75-94AB87A0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278" y="2620685"/>
            <a:ext cx="1999463" cy="236157"/>
          </a:xfrm>
          <a:prstGeom prst="rect">
            <a:avLst/>
          </a:prstGeom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6CC86FB-65DB-8C70-8CB5-94AF057FFB08}"/>
              </a:ext>
            </a:extLst>
          </p:cNvPr>
          <p:cNvCxnSpPr/>
          <p:nvPr/>
        </p:nvCxnSpPr>
        <p:spPr>
          <a:xfrm>
            <a:off x="8921383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3E2AB0C3-D118-18F0-172A-5C5F9BCD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157" y="2976525"/>
            <a:ext cx="381740" cy="20431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D19CF82-AEF0-9BE0-8D67-CABB1CFE8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577" y="3266209"/>
            <a:ext cx="1359477" cy="848591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887D5B3-ABA5-E491-7932-A51A03398B1E}"/>
              </a:ext>
            </a:extLst>
          </p:cNvPr>
          <p:cNvCxnSpPr/>
          <p:nvPr/>
        </p:nvCxnSpPr>
        <p:spPr>
          <a:xfrm>
            <a:off x="10668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B88E73A2-E9AC-D495-4AF2-A9AEB00D8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440" y="1101309"/>
            <a:ext cx="992229" cy="156411"/>
          </a:xfrm>
          <a:prstGeom prst="rect">
            <a:avLst/>
          </a:prstGeom>
        </p:spPr>
      </p:pic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BEBD56F3-DE32-2CC1-5B3D-940DA14261B7}"/>
              </a:ext>
            </a:extLst>
          </p:cNvPr>
          <p:cNvCxnSpPr/>
          <p:nvPr/>
        </p:nvCxnSpPr>
        <p:spPr>
          <a:xfrm>
            <a:off x="1073447" y="1303789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523900E-340F-95EE-5B56-9FA9ECB6DC08}"/>
              </a:ext>
            </a:extLst>
          </p:cNvPr>
          <p:cNvSpPr txBox="1"/>
          <p:nvPr/>
        </p:nvSpPr>
        <p:spPr>
          <a:xfrm>
            <a:off x="1066800" y="5530334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</a:t>
            </a:r>
            <a:endParaRPr lang="ko-KR" altLang="en-US" sz="7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CB4DA3-5B64-46AD-051A-1ECF683F2315}"/>
              </a:ext>
            </a:extLst>
          </p:cNvPr>
          <p:cNvSpPr txBox="1"/>
          <p:nvPr/>
        </p:nvSpPr>
        <p:spPr>
          <a:xfrm>
            <a:off x="1073447" y="3657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NEVER STOP </a:t>
            </a:r>
          </a:p>
          <a:p>
            <a:r>
              <a:rPr lang="en-US" altLang="ko-KR" sz="900" b="1" dirty="0"/>
              <a:t>DISCOVERING</a:t>
            </a:r>
            <a:endParaRPr lang="ko-KR" altLang="en-US" sz="900" b="1" dirty="0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808B1176-FB8A-AC3F-E8B3-E54C3338469C}"/>
              </a:ext>
            </a:extLst>
          </p:cNvPr>
          <p:cNvCxnSpPr/>
          <p:nvPr/>
        </p:nvCxnSpPr>
        <p:spPr>
          <a:xfrm>
            <a:off x="1133794" y="5498762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:a16="http://schemas.microsoft.com/office/drawing/2014/main" id="{07D1CC0C-D293-2FE8-9053-D0EC0DA76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1" y="4191000"/>
            <a:ext cx="143741" cy="1224000"/>
          </a:xfrm>
          <a:prstGeom prst="rect">
            <a:avLst/>
          </a:prstGeom>
        </p:spPr>
      </p:pic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69559D93-40C3-0A79-C985-5C35BD310C8C}"/>
              </a:ext>
            </a:extLst>
          </p:cNvPr>
          <p:cNvCxnSpPr/>
          <p:nvPr/>
        </p:nvCxnSpPr>
        <p:spPr>
          <a:xfrm>
            <a:off x="1133794" y="5492412"/>
            <a:ext cx="108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79F42822-A2C5-92F7-BC1B-5C1EE9B00CD5}"/>
              </a:ext>
            </a:extLst>
          </p:cNvPr>
          <p:cNvSpPr/>
          <p:nvPr/>
        </p:nvSpPr>
        <p:spPr>
          <a:xfrm>
            <a:off x="36576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BD7E03CD-F95F-EBFD-735D-03D2876D30A0}"/>
              </a:ext>
            </a:extLst>
          </p:cNvPr>
          <p:cNvCxnSpPr/>
          <p:nvPr/>
        </p:nvCxnSpPr>
        <p:spPr>
          <a:xfrm>
            <a:off x="36576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0C35676-1C4C-F814-AD8B-606FFB2CEFBE}"/>
              </a:ext>
            </a:extLst>
          </p:cNvPr>
          <p:cNvSpPr txBox="1"/>
          <p:nvPr/>
        </p:nvSpPr>
        <p:spPr>
          <a:xfrm>
            <a:off x="3657600" y="5378654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</a:t>
            </a:r>
            <a:endParaRPr lang="ko-KR" altLang="en-US" sz="700" b="1" dirty="0"/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C96B8B6E-F935-3D2C-EE50-DA7D0BB4474B}"/>
              </a:ext>
            </a:extLst>
          </p:cNvPr>
          <p:cNvCxnSpPr/>
          <p:nvPr/>
        </p:nvCxnSpPr>
        <p:spPr>
          <a:xfrm>
            <a:off x="3724594" y="5347082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3" name="그림 52">
            <a:extLst>
              <a:ext uri="{FF2B5EF4-FFF2-40B4-BE49-F238E27FC236}">
                <a16:creationId xmlns:a16="http://schemas.microsoft.com/office/drawing/2014/main" id="{2F5503F1-D2B7-59CB-F776-AC759022D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1" y="4051682"/>
            <a:ext cx="143741" cy="1224000"/>
          </a:xfrm>
          <a:prstGeom prst="rect">
            <a:avLst/>
          </a:prstGeom>
        </p:spPr>
      </p:pic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5369DCCC-5581-19A5-2A83-5C70A8C20072}"/>
              </a:ext>
            </a:extLst>
          </p:cNvPr>
          <p:cNvCxnSpPr/>
          <p:nvPr/>
        </p:nvCxnSpPr>
        <p:spPr>
          <a:xfrm>
            <a:off x="3724594" y="5340732"/>
            <a:ext cx="108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5" name="그림 54">
            <a:extLst>
              <a:ext uri="{FF2B5EF4-FFF2-40B4-BE49-F238E27FC236}">
                <a16:creationId xmlns:a16="http://schemas.microsoft.com/office/drawing/2014/main" id="{51F7CE24-225A-A54C-84FB-5E4E9D43A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9444" y="845309"/>
            <a:ext cx="142192" cy="142192"/>
          </a:xfrm>
          <a:prstGeom prst="rect">
            <a:avLst/>
          </a:prstGeom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id="{CCD1BB11-6AE7-C417-1B5E-0D1EF7772A9C}"/>
              </a:ext>
            </a:extLst>
          </p:cNvPr>
          <p:cNvSpPr/>
          <p:nvPr/>
        </p:nvSpPr>
        <p:spPr>
          <a:xfrm>
            <a:off x="6248868" y="748917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392E8CED-4CDF-E30F-8869-37EE2E31C19F}"/>
              </a:ext>
            </a:extLst>
          </p:cNvPr>
          <p:cNvCxnSpPr/>
          <p:nvPr/>
        </p:nvCxnSpPr>
        <p:spPr>
          <a:xfrm>
            <a:off x="6248868" y="1053718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3D0E3A1-EFB4-3E2C-DC1A-8DCD6DEDE992}"/>
              </a:ext>
            </a:extLst>
          </p:cNvPr>
          <p:cNvSpPr txBox="1"/>
          <p:nvPr/>
        </p:nvSpPr>
        <p:spPr>
          <a:xfrm>
            <a:off x="6248868" y="5365572"/>
            <a:ext cx="7104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DISCOVERY</a:t>
            </a:r>
            <a:endParaRPr lang="ko-KR" altLang="en-US" sz="700" b="1" dirty="0"/>
          </a:p>
        </p:txBody>
      </p: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B5DCF954-984F-965D-C4A1-B98CA630F95D}"/>
              </a:ext>
            </a:extLst>
          </p:cNvPr>
          <p:cNvCxnSpPr/>
          <p:nvPr/>
        </p:nvCxnSpPr>
        <p:spPr>
          <a:xfrm>
            <a:off x="6315862" y="5334000"/>
            <a:ext cx="21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6" name="그림 4095">
            <a:extLst>
              <a:ext uri="{FF2B5EF4-FFF2-40B4-BE49-F238E27FC236}">
                <a16:creationId xmlns:a16="http://schemas.microsoft.com/office/drawing/2014/main" id="{688E1AF7-7B36-9A63-69CA-21979887F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869" y="4038600"/>
            <a:ext cx="139513" cy="1188000"/>
          </a:xfrm>
          <a:prstGeom prst="rect">
            <a:avLst/>
          </a:prstGeom>
        </p:spPr>
      </p:pic>
      <p:cxnSp>
        <p:nvCxnSpPr>
          <p:cNvPr id="4097" name="직선 연결선 4096">
            <a:extLst>
              <a:ext uri="{FF2B5EF4-FFF2-40B4-BE49-F238E27FC236}">
                <a16:creationId xmlns:a16="http://schemas.microsoft.com/office/drawing/2014/main" id="{1B93E6DA-1D95-3251-1DA1-803E381A3432}"/>
              </a:ext>
            </a:extLst>
          </p:cNvPr>
          <p:cNvCxnSpPr/>
          <p:nvPr/>
        </p:nvCxnSpPr>
        <p:spPr>
          <a:xfrm>
            <a:off x="6315862" y="5327650"/>
            <a:ext cx="1080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9" name="그림 4098">
            <a:extLst>
              <a:ext uri="{FF2B5EF4-FFF2-40B4-BE49-F238E27FC236}">
                <a16:creationId xmlns:a16="http://schemas.microsoft.com/office/drawing/2014/main" id="{2D4D872F-9E7E-B418-4045-2B787F318C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3256" y="845820"/>
            <a:ext cx="137344" cy="1252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EBF2D8F-AADE-00F0-5417-BD2EA64B28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9584" y="873841"/>
            <a:ext cx="838751" cy="13441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2663961-C02C-E3DF-89CF-6FDB641F04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6275" y="857250"/>
            <a:ext cx="838751" cy="13441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A2DD943-E5D3-F573-E9B6-71E7E6C6F7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7409" y="876329"/>
            <a:ext cx="838751" cy="13441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EC8D8D3-8CBA-2BFE-58D6-FD32EE43CA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850" y="1371600"/>
            <a:ext cx="2412000" cy="21829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446DDB-BC2E-0986-55E7-1B1605369464}"/>
              </a:ext>
            </a:extLst>
          </p:cNvPr>
          <p:cNvSpPr txBox="1"/>
          <p:nvPr/>
        </p:nvSpPr>
        <p:spPr>
          <a:xfrm>
            <a:off x="3653414" y="342803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NEVER STOP </a:t>
            </a:r>
          </a:p>
          <a:p>
            <a:r>
              <a:rPr lang="en-US" altLang="ko-KR" sz="900" b="1" dirty="0"/>
              <a:t>DISCOVERING</a:t>
            </a:r>
            <a:endParaRPr lang="ko-KR" altLang="en-US" sz="900" b="1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517591E-2CFC-5688-F547-FDD0E6F50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5817" y="1142035"/>
            <a:ext cx="2412000" cy="21829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73E5C0-B5EE-EDBA-6BF7-C8ED9B6F1675}"/>
              </a:ext>
            </a:extLst>
          </p:cNvPr>
          <p:cNvSpPr txBox="1"/>
          <p:nvPr/>
        </p:nvSpPr>
        <p:spPr>
          <a:xfrm>
            <a:off x="6253508" y="343179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NEVER STOP </a:t>
            </a:r>
          </a:p>
          <a:p>
            <a:r>
              <a:rPr lang="en-US" altLang="ko-KR" sz="900" b="1" dirty="0"/>
              <a:t>DISCOVERING</a:t>
            </a:r>
            <a:endParaRPr lang="ko-KR" altLang="en-US" sz="900" b="1" dirty="0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0D56D92B-E731-3183-628C-3ACCE6D64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5911" y="1145791"/>
            <a:ext cx="2412000" cy="218292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4C3E0A3-C1E6-3FC6-4C35-0DB118790E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6130" y="4203141"/>
            <a:ext cx="2169995" cy="121185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731A2753-FBEA-E856-4A83-EAC5B8CB63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6455" y="4055466"/>
            <a:ext cx="2169995" cy="121185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9B8B0FE-0C36-EC75-6FB4-91590157FC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6612" y="4036457"/>
            <a:ext cx="2169995" cy="121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75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상세 페이지 </a:t>
            </a:r>
            <a:r>
              <a:rPr lang="en-US" altLang="ko-KR" b="1" dirty="0"/>
              <a:t>(Mobile)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FC181-93D8-3952-B7E5-52A5221FCE89}"/>
              </a:ext>
            </a:extLst>
          </p:cNvPr>
          <p:cNvSpPr/>
          <p:nvPr/>
        </p:nvSpPr>
        <p:spPr>
          <a:xfrm>
            <a:off x="1066800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887D5B3-ABA5-E491-7932-A51A03398B1E}"/>
              </a:ext>
            </a:extLst>
          </p:cNvPr>
          <p:cNvCxnSpPr/>
          <p:nvPr/>
        </p:nvCxnSpPr>
        <p:spPr>
          <a:xfrm>
            <a:off x="1066800" y="1066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8EBF2D8F-AADE-00F0-5417-BD2EA64B2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84" y="873841"/>
            <a:ext cx="838751" cy="13441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F158014-3310-963A-DBF1-1DF426059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656" y="865375"/>
            <a:ext cx="137344" cy="12522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8DC1B86-5B10-0633-DA3C-DF536C42C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08" y="1143000"/>
            <a:ext cx="2412000" cy="4675777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7FB696E8-D9FE-55D3-B2AB-A24E3AF800A6}"/>
              </a:ext>
            </a:extLst>
          </p:cNvPr>
          <p:cNvSpPr/>
          <p:nvPr/>
        </p:nvSpPr>
        <p:spPr>
          <a:xfrm>
            <a:off x="3795892" y="76199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24EFB660-89DD-5369-E48F-E6246E1DD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417" y="838200"/>
            <a:ext cx="2412000" cy="4931199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F977130A-BD35-D962-6B8A-B03BDFC6DA36}"/>
              </a:ext>
            </a:extLst>
          </p:cNvPr>
          <p:cNvSpPr/>
          <p:nvPr/>
        </p:nvSpPr>
        <p:spPr>
          <a:xfrm>
            <a:off x="6524984" y="761998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A82BC3FD-B230-58DD-2407-4D594C650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034" y="848233"/>
            <a:ext cx="2412000" cy="4729678"/>
          </a:xfrm>
          <a:prstGeom prst="rect">
            <a:avLst/>
          </a:prstGeom>
        </p:spPr>
      </p:pic>
      <p:sp>
        <p:nvSpPr>
          <p:cNvPr id="49" name="직사각형 48">
            <a:extLst>
              <a:ext uri="{FF2B5EF4-FFF2-40B4-BE49-F238E27FC236}">
                <a16:creationId xmlns:a16="http://schemas.microsoft.com/office/drawing/2014/main" id="{1A670958-7877-D67B-6B84-F1923F7B05E2}"/>
              </a:ext>
            </a:extLst>
          </p:cNvPr>
          <p:cNvSpPr/>
          <p:nvPr/>
        </p:nvSpPr>
        <p:spPr>
          <a:xfrm>
            <a:off x="9296400" y="753609"/>
            <a:ext cx="2440806" cy="5266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7ED802BC-9797-3C17-93E4-E1F629402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7189" y="837572"/>
            <a:ext cx="1331067" cy="123803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AEFA8FE-56C4-19AE-FCD1-DF312B2C6F6A}"/>
              </a:ext>
            </a:extLst>
          </p:cNvPr>
          <p:cNvSpPr txBox="1"/>
          <p:nvPr/>
        </p:nvSpPr>
        <p:spPr>
          <a:xfrm>
            <a:off x="9435600" y="2232538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" b="1" dirty="0"/>
              <a:t>개인정보처리방침        온라인세일즈 이용약관</a:t>
            </a:r>
            <a:endParaRPr lang="en-US" altLang="ko-KR" sz="600" b="1" dirty="0"/>
          </a:p>
          <a:p>
            <a:r>
              <a:rPr lang="ko-KR" altLang="en-US" sz="600" b="1" dirty="0"/>
              <a:t>공지사항        공급자 및 법적 참고사항</a:t>
            </a: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D320FA89-6CC0-7F05-872C-B23EC188B51D}"/>
              </a:ext>
            </a:extLst>
          </p:cNvPr>
          <p:cNvCxnSpPr/>
          <p:nvPr/>
        </p:nvCxnSpPr>
        <p:spPr>
          <a:xfrm>
            <a:off x="9304789" y="25908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그림 59">
            <a:extLst>
              <a:ext uri="{FF2B5EF4-FFF2-40B4-BE49-F238E27FC236}">
                <a16:creationId xmlns:a16="http://schemas.microsoft.com/office/drawing/2014/main" id="{C8DDB0C6-2068-4C61-8CB1-46DFE0C84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0684" y="2620685"/>
            <a:ext cx="1999463" cy="236157"/>
          </a:xfrm>
          <a:prstGeom prst="rect">
            <a:avLst/>
          </a:prstGeom>
        </p:spPr>
      </p:pic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FEC20254-7344-94E0-29D0-28F40E409E5E}"/>
              </a:ext>
            </a:extLst>
          </p:cNvPr>
          <p:cNvCxnSpPr/>
          <p:nvPr/>
        </p:nvCxnSpPr>
        <p:spPr>
          <a:xfrm>
            <a:off x="9304789" y="2895600"/>
            <a:ext cx="241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그림 4097">
            <a:extLst>
              <a:ext uri="{FF2B5EF4-FFF2-40B4-BE49-F238E27FC236}">
                <a16:creationId xmlns:a16="http://schemas.microsoft.com/office/drawing/2014/main" id="{DC4E36A8-F7C8-1211-0879-AA9876AAD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563" y="2976525"/>
            <a:ext cx="381740" cy="204311"/>
          </a:xfrm>
          <a:prstGeom prst="rect">
            <a:avLst/>
          </a:prstGeom>
        </p:spPr>
      </p:pic>
      <p:pic>
        <p:nvPicPr>
          <p:cNvPr id="4100" name="그림 4099">
            <a:extLst>
              <a:ext uri="{FF2B5EF4-FFF2-40B4-BE49-F238E27FC236}">
                <a16:creationId xmlns:a16="http://schemas.microsoft.com/office/drawing/2014/main" id="{D586642B-5F27-20B8-E8CF-2156CA644A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2983" y="3266209"/>
            <a:ext cx="1359477" cy="8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8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25151"/>
            <a:ext cx="7391400" cy="228600"/>
          </a:xfrm>
        </p:spPr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메인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560832" y="762000"/>
            <a:ext cx="7744968" cy="533399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5030F5A-1939-9376-7FCF-EB81711D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31" y="841048"/>
            <a:ext cx="419914" cy="2247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90CD16-CCF3-9872-D384-F60A2CAB149B}"/>
              </a:ext>
            </a:extLst>
          </p:cNvPr>
          <p:cNvSpPr txBox="1"/>
          <p:nvPr/>
        </p:nvSpPr>
        <p:spPr>
          <a:xfrm>
            <a:off x="689915" y="5408982"/>
            <a:ext cx="2698419" cy="186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A7ADB3C3-FC12-5B88-61AA-4A91A322D3C8}"/>
              </a:ext>
            </a:extLst>
          </p:cNvPr>
          <p:cNvCxnSpPr/>
          <p:nvPr/>
        </p:nvCxnSpPr>
        <p:spPr>
          <a:xfrm>
            <a:off x="573888" y="5605931"/>
            <a:ext cx="774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AA48C691-88AE-345B-92CA-2DD84B9E9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944" y="891304"/>
            <a:ext cx="137344" cy="1333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0D7D2C-1F5C-22ED-3F30-B126007E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85" y="850544"/>
            <a:ext cx="79807" cy="9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DECE53-65A6-5BE7-B97B-107D1439B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24" y="854454"/>
            <a:ext cx="98050" cy="9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상담 신청">
            <a:extLst>
              <a:ext uri="{FF2B5EF4-FFF2-40B4-BE49-F238E27FC236}">
                <a16:creationId xmlns:a16="http://schemas.microsoft.com/office/drawing/2014/main" id="{2FFB241C-8EEF-8726-7327-4086DFB9B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32" y="866352"/>
            <a:ext cx="81033" cy="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AGUAR LAND ROVER OWNERS">
            <a:extLst>
              <a:ext uri="{FF2B5EF4-FFF2-40B4-BE49-F238E27FC236}">
                <a16:creationId xmlns:a16="http://schemas.microsoft.com/office/drawing/2014/main" id="{B5B86CFF-9482-859F-0583-7E16B860A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283" y="865140"/>
            <a:ext cx="103646" cy="7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83F017-FF97-D4EB-5AF0-7420620BADBA}"/>
              </a:ext>
            </a:extLst>
          </p:cNvPr>
          <p:cNvSpPr txBox="1"/>
          <p:nvPr/>
        </p:nvSpPr>
        <p:spPr>
          <a:xfrm>
            <a:off x="671474" y="5648610"/>
            <a:ext cx="7531235" cy="310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㈜</a:t>
            </a:r>
            <a:r>
              <a:rPr lang="ko-KR" altLang="en-US" sz="500" b="0" i="0" dirty="0" err="1">
                <a:solidFill>
                  <a:srgbClr val="666666"/>
                </a:solidFill>
                <a:effectLst/>
                <a:latin typeface="Land Rover Web"/>
              </a:rPr>
              <a:t>재규어랜드로버코리아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 ｜ 사업자등록번호 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106-86-60877 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｜ 법인등록번호 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110111-3977373 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｜ 전화 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080-898-8800    </a:t>
            </a:r>
          </a:p>
          <a:p>
            <a:pPr algn="l" fontAlgn="base">
              <a:lnSpc>
                <a:spcPct val="150000"/>
              </a:lnSpc>
            </a:pP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서울특별시 중구 을지로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5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길 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26, 13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층 ｜ 대표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:</a:t>
            </a:r>
            <a:r>
              <a:rPr lang="ko-KR" altLang="en-US" sz="500" b="0" i="0" dirty="0" err="1">
                <a:solidFill>
                  <a:srgbClr val="666666"/>
                </a:solidFill>
                <a:effectLst/>
                <a:latin typeface="Land Rover Web"/>
              </a:rPr>
              <a:t>로빈마이클콜간</a:t>
            </a:r>
            <a:r>
              <a:rPr lang="ko-KR" altLang="en-US" sz="500" b="0" i="0" dirty="0">
                <a:solidFill>
                  <a:srgbClr val="666666"/>
                </a:solidFill>
                <a:effectLst/>
                <a:latin typeface="Land Rover Web"/>
              </a:rPr>
              <a:t> ｜ </a:t>
            </a:r>
            <a:r>
              <a:rPr lang="en-US" altLang="ko-KR" sz="500" b="0" i="0" dirty="0">
                <a:solidFill>
                  <a:srgbClr val="666666"/>
                </a:solidFill>
                <a:effectLst/>
                <a:latin typeface="Land Rover Web"/>
              </a:rPr>
              <a:t>© JAGUAR LAND ROVER LIMITED 2022</a:t>
            </a:r>
            <a:endParaRPr lang="ko-KR" altLang="en-US" sz="5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5D8FF32-363D-DF70-CD12-68AC27F85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818" y="911602"/>
            <a:ext cx="1111884" cy="98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B178C0-59E3-0C60-2FE0-D631B5B3C5A7}"/>
              </a:ext>
            </a:extLst>
          </p:cNvPr>
          <p:cNvSpPr txBox="1"/>
          <p:nvPr/>
        </p:nvSpPr>
        <p:spPr>
          <a:xfrm>
            <a:off x="689915" y="1143000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i="0" dirty="0">
                <a:solidFill>
                  <a:schemeClr val="tx1"/>
                </a:solidFill>
                <a:effectLst/>
                <a:latin typeface="Land Rover Web"/>
              </a:rPr>
              <a:t>차량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E97236F-ABC1-7FCC-237B-60DB451675D6}"/>
              </a:ext>
            </a:extLst>
          </p:cNvPr>
          <p:cNvCxnSpPr/>
          <p:nvPr/>
        </p:nvCxnSpPr>
        <p:spPr>
          <a:xfrm>
            <a:off x="558567" y="1117833"/>
            <a:ext cx="774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13E17F-2408-BDAC-E00D-774D8C4B07D2}"/>
              </a:ext>
            </a:extLst>
          </p:cNvPr>
          <p:cNvSpPr txBox="1"/>
          <p:nvPr/>
        </p:nvSpPr>
        <p:spPr>
          <a:xfrm>
            <a:off x="696206" y="1219200"/>
            <a:ext cx="1201173" cy="63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600" b="0" i="0" dirty="0">
                <a:solidFill>
                  <a:srgbClr val="222222"/>
                </a:solidFill>
                <a:effectLst/>
                <a:latin typeface="Land Rover Web"/>
              </a:rPr>
              <a:t>☑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  SPORT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VELAR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 EVOQUE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DB88F-FBCD-2F52-CC09-5F5670CBDE9B}"/>
              </a:ext>
            </a:extLst>
          </p:cNvPr>
          <p:cNvSpPr txBox="1"/>
          <p:nvPr/>
        </p:nvSpPr>
        <p:spPr>
          <a:xfrm>
            <a:off x="694189" y="1879852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i="0" dirty="0">
                <a:solidFill>
                  <a:schemeClr val="tx1"/>
                </a:solidFill>
                <a:effectLst/>
                <a:latin typeface="Land Rover Web"/>
              </a:rPr>
              <a:t>바디 스타일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703BED-9ADB-70FE-7D59-913EFC78BCCC}"/>
              </a:ext>
            </a:extLst>
          </p:cNvPr>
          <p:cNvSpPr txBox="1"/>
          <p:nvPr/>
        </p:nvSpPr>
        <p:spPr>
          <a:xfrm>
            <a:off x="700481" y="1975763"/>
            <a:ext cx="1021952" cy="49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스탠다드 </a:t>
            </a:r>
            <a:r>
              <a:rPr lang="ko-KR" altLang="en-US" sz="600" dirty="0" err="1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휠베이스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롱 </a:t>
            </a:r>
            <a:r>
              <a:rPr lang="ko-KR" altLang="en-US" sz="600" dirty="0" err="1">
                <a:solidFill>
                  <a:schemeClr val="tx1"/>
                </a:solidFill>
                <a:latin typeface="Land Rover Web"/>
              </a:rPr>
              <a:t>휠베이스</a:t>
            </a:r>
            <a:endParaRPr lang="en-US" altLang="ko-KR" sz="6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롱 </a:t>
            </a:r>
            <a:r>
              <a:rPr lang="ko-KR" altLang="en-US" sz="600" dirty="0" err="1">
                <a:solidFill>
                  <a:schemeClr val="tx1"/>
                </a:solidFill>
                <a:latin typeface="Land Rover Web"/>
              </a:rPr>
              <a:t>휠베이스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7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시트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9B131A6-C675-9B57-B8E9-4BD70E854D5B}"/>
              </a:ext>
            </a:extLst>
          </p:cNvPr>
          <p:cNvSpPr/>
          <p:nvPr/>
        </p:nvSpPr>
        <p:spPr>
          <a:xfrm>
            <a:off x="10515600" y="6324600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</a:t>
            </a:r>
            <a:r>
              <a:rPr lang="ko-KR" altLang="en-US" dirty="0"/>
              <a:t>안</a:t>
            </a:r>
            <a:r>
              <a:rPr lang="en-US" altLang="ko-KR" dirty="0"/>
              <a:t>(</a:t>
            </a:r>
            <a:r>
              <a:rPr lang="ko-KR" altLang="en-US" dirty="0" err="1"/>
              <a:t>한모델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6A556-6A7D-3888-1D18-99B07E4463F4}"/>
              </a:ext>
            </a:extLst>
          </p:cNvPr>
          <p:cNvSpPr txBox="1"/>
          <p:nvPr/>
        </p:nvSpPr>
        <p:spPr>
          <a:xfrm>
            <a:off x="695325" y="2501409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>
                <a:solidFill>
                  <a:schemeClr val="tx1"/>
                </a:solidFill>
                <a:latin typeface="Land Rover Web"/>
              </a:rPr>
              <a:t>모델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38D52-D2C9-0445-4D02-D26086542F00}"/>
              </a:ext>
            </a:extLst>
          </p:cNvPr>
          <p:cNvSpPr txBox="1"/>
          <p:nvPr/>
        </p:nvSpPr>
        <p:spPr>
          <a:xfrm>
            <a:off x="701617" y="2612911"/>
            <a:ext cx="1021952" cy="49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HSE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AUTOBIOGRAPHY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SV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2240C9-AB2C-8C59-D72D-72F57811E806}"/>
              </a:ext>
            </a:extLst>
          </p:cNvPr>
          <p:cNvSpPr txBox="1"/>
          <p:nvPr/>
        </p:nvSpPr>
        <p:spPr>
          <a:xfrm>
            <a:off x="695325" y="3105675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>
                <a:solidFill>
                  <a:schemeClr val="tx1"/>
                </a:solidFill>
                <a:latin typeface="Land Rover Web"/>
              </a:rPr>
              <a:t>엔진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57071F-E662-4D9C-B689-0196E80E2B8A}"/>
              </a:ext>
            </a:extLst>
          </p:cNvPr>
          <p:cNvSpPr txBox="1"/>
          <p:nvPr/>
        </p:nvSpPr>
        <p:spPr>
          <a:xfrm>
            <a:off x="701617" y="3217177"/>
            <a:ext cx="124176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3.0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리터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6-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실린더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350PS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  <a:p>
            <a:pPr algn="l"/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    TURBOCHARGED DIESSEL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3.0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리터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6-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실린더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530PS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  <a:p>
            <a:pPr algn="l"/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    TURBOCHARGED PETROL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F0EE17-CF52-A916-2F12-463C7BBFEAFA}"/>
              </a:ext>
            </a:extLst>
          </p:cNvPr>
          <p:cNvSpPr txBox="1"/>
          <p:nvPr/>
        </p:nvSpPr>
        <p:spPr>
          <a:xfrm>
            <a:off x="701496" y="3753553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 err="1">
                <a:solidFill>
                  <a:schemeClr val="tx1"/>
                </a:solidFill>
                <a:latin typeface="Land Rover Web"/>
              </a:rPr>
              <a:t>익스테리어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A6E59AC2-E2CA-715B-65FF-87F5AA2468AB}"/>
              </a:ext>
            </a:extLst>
          </p:cNvPr>
          <p:cNvGrpSpPr/>
          <p:nvPr/>
        </p:nvGrpSpPr>
        <p:grpSpPr>
          <a:xfrm>
            <a:off x="800226" y="3953608"/>
            <a:ext cx="814304" cy="660803"/>
            <a:chOff x="6462712" y="1326083"/>
            <a:chExt cx="3741705" cy="3036367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6FE3F8EE-75B0-CBFB-3013-E105DE97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62712" y="1326083"/>
              <a:ext cx="3686175" cy="74295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B67903A8-2C9A-1EA4-1A50-E122F4A83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75392" y="2160238"/>
              <a:ext cx="3609975" cy="619125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C235DE3A-4125-7028-46EE-44E8110E8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75392" y="2947021"/>
              <a:ext cx="3629025" cy="619125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2C5A7693-AE2C-903C-AC41-B703810E7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84918" y="3724275"/>
              <a:ext cx="3609975" cy="638175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3354FEF-181E-1E23-7EB6-4135180C2B9D}"/>
              </a:ext>
            </a:extLst>
          </p:cNvPr>
          <p:cNvSpPr txBox="1"/>
          <p:nvPr/>
        </p:nvSpPr>
        <p:spPr>
          <a:xfrm>
            <a:off x="701040" y="4662268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>
                <a:solidFill>
                  <a:schemeClr val="tx1"/>
                </a:solidFill>
                <a:latin typeface="Land Rover Web"/>
              </a:rPr>
              <a:t>인테리어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2C9FB926-3CDE-A33A-D6FB-D732A007A6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580" y="4814554"/>
            <a:ext cx="785635" cy="143032"/>
          </a:xfrm>
          <a:prstGeom prst="rect">
            <a:avLst/>
          </a:prstGeom>
        </p:spPr>
      </p:pic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96DB7845-0053-778A-DB1A-7892686FD192}"/>
              </a:ext>
            </a:extLst>
          </p:cNvPr>
          <p:cNvCxnSpPr/>
          <p:nvPr/>
        </p:nvCxnSpPr>
        <p:spPr>
          <a:xfrm>
            <a:off x="573888" y="5334000"/>
            <a:ext cx="774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58BCB82B-480F-DB41-D7C7-30D679B2C69F}"/>
              </a:ext>
            </a:extLst>
          </p:cNvPr>
          <p:cNvCxnSpPr>
            <a:cxnSpLocks/>
          </p:cNvCxnSpPr>
          <p:nvPr/>
        </p:nvCxnSpPr>
        <p:spPr>
          <a:xfrm>
            <a:off x="1981200" y="1117833"/>
            <a:ext cx="0" cy="4216167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9AB0D5-3ECD-25A8-B81D-5C54723C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11" y="1477851"/>
            <a:ext cx="1846059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E3F5AFBA-E430-D451-57B4-8DDFE31AE656}"/>
              </a:ext>
            </a:extLst>
          </p:cNvPr>
          <p:cNvSpPr/>
          <p:nvPr/>
        </p:nvSpPr>
        <p:spPr>
          <a:xfrm>
            <a:off x="2124195" y="1447800"/>
            <a:ext cx="1898577" cy="287190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AEA57526-B80A-0AC7-9DAF-BD615F744B9B}"/>
              </a:ext>
            </a:extLst>
          </p:cNvPr>
          <p:cNvSpPr/>
          <p:nvPr/>
        </p:nvSpPr>
        <p:spPr>
          <a:xfrm>
            <a:off x="4181595" y="1447800"/>
            <a:ext cx="1898577" cy="2871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B9D32F15-6979-53C5-408E-736AB67E728D}"/>
              </a:ext>
            </a:extLst>
          </p:cNvPr>
          <p:cNvSpPr/>
          <p:nvPr/>
        </p:nvSpPr>
        <p:spPr>
          <a:xfrm>
            <a:off x="6231375" y="1447800"/>
            <a:ext cx="1898577" cy="2871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3EE359-81F8-DE1A-3076-9AABCB01C412}"/>
              </a:ext>
            </a:extLst>
          </p:cNvPr>
          <p:cNvSpPr txBox="1"/>
          <p:nvPr/>
        </p:nvSpPr>
        <p:spPr>
          <a:xfrm>
            <a:off x="2131977" y="2543877"/>
            <a:ext cx="863683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HSE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4BA6DE7-B161-F59F-CDA4-FDD09B95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65" y="1477669"/>
            <a:ext cx="1846058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A56AA15-EA89-3ED2-1683-8CDE62D79597}"/>
              </a:ext>
            </a:extLst>
          </p:cNvPr>
          <p:cNvSpPr txBox="1"/>
          <p:nvPr/>
        </p:nvSpPr>
        <p:spPr>
          <a:xfrm>
            <a:off x="698500" y="5016222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MODEL YEAR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ACEEEE-9079-D37D-D6D3-8A479AED7037}"/>
              </a:ext>
            </a:extLst>
          </p:cNvPr>
          <p:cNvSpPr txBox="1"/>
          <p:nvPr/>
        </p:nvSpPr>
        <p:spPr>
          <a:xfrm>
            <a:off x="733142" y="5109443"/>
            <a:ext cx="1021952" cy="215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2023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549DFB6-8DBD-4E7C-50E3-43A6BF6B4916}"/>
              </a:ext>
            </a:extLst>
          </p:cNvPr>
          <p:cNvSpPr txBox="1"/>
          <p:nvPr/>
        </p:nvSpPr>
        <p:spPr>
          <a:xfrm>
            <a:off x="2969233" y="2639901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186,770,000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SWB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DESSEL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ECF10AB3-ECC1-A899-1B84-1A5F6EAAA8DB}"/>
              </a:ext>
            </a:extLst>
          </p:cNvPr>
          <p:cNvSpPr/>
          <p:nvPr/>
        </p:nvSpPr>
        <p:spPr>
          <a:xfrm>
            <a:off x="3320581" y="4040076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319D2E9-11BB-2322-8F26-7024C3377FE4}"/>
              </a:ext>
            </a:extLst>
          </p:cNvPr>
          <p:cNvSpPr txBox="1"/>
          <p:nvPr/>
        </p:nvSpPr>
        <p:spPr>
          <a:xfrm>
            <a:off x="2078215" y="1205252"/>
            <a:ext cx="124857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8 MODELS AVAILABLE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9941A46-3946-97D8-138E-725C9307B227}"/>
              </a:ext>
            </a:extLst>
          </p:cNvPr>
          <p:cNvSpPr txBox="1"/>
          <p:nvPr/>
        </p:nvSpPr>
        <p:spPr>
          <a:xfrm>
            <a:off x="6809629" y="1205554"/>
            <a:ext cx="52951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SORT BY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1025" name="그림 1024">
            <a:extLst>
              <a:ext uri="{FF2B5EF4-FFF2-40B4-BE49-F238E27FC236}">
                <a16:creationId xmlns:a16="http://schemas.microsoft.com/office/drawing/2014/main" id="{0ADA19EC-2F57-838B-6434-B443E16C15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1769" y="1227358"/>
            <a:ext cx="804265" cy="154782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B3B86FA6-B5DD-9A93-5620-9EABD58EEE79}"/>
              </a:ext>
            </a:extLst>
          </p:cNvPr>
          <p:cNvSpPr txBox="1"/>
          <p:nvPr/>
        </p:nvSpPr>
        <p:spPr>
          <a:xfrm>
            <a:off x="4200525" y="2540125"/>
            <a:ext cx="863683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AUTOBIOGRAPHY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74557906-44A6-4EF2-C065-1B2757006F6D}"/>
              </a:ext>
            </a:extLst>
          </p:cNvPr>
          <p:cNvSpPr txBox="1"/>
          <p:nvPr/>
        </p:nvSpPr>
        <p:spPr>
          <a:xfrm>
            <a:off x="5037781" y="2636149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203,970,000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SWB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DESSEL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1" name="직사각형 1030">
            <a:extLst>
              <a:ext uri="{FF2B5EF4-FFF2-40B4-BE49-F238E27FC236}">
                <a16:creationId xmlns:a16="http://schemas.microsoft.com/office/drawing/2014/main" id="{FA5D7356-4B75-1B08-F14A-6CE05D957F7D}"/>
              </a:ext>
            </a:extLst>
          </p:cNvPr>
          <p:cNvSpPr/>
          <p:nvPr/>
        </p:nvSpPr>
        <p:spPr>
          <a:xfrm>
            <a:off x="5389129" y="4036324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359E156A-5358-4E8B-8CC3-5F5B474F2F0C}"/>
              </a:ext>
            </a:extLst>
          </p:cNvPr>
          <p:cNvSpPr txBox="1"/>
          <p:nvPr/>
        </p:nvSpPr>
        <p:spPr>
          <a:xfrm>
            <a:off x="6226501" y="2544651"/>
            <a:ext cx="1157522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AUTOBIOGRAPHY LWB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8CED7314-C07D-17ED-2ED6-D5CE317948AE}"/>
              </a:ext>
            </a:extLst>
          </p:cNvPr>
          <p:cNvSpPr txBox="1"/>
          <p:nvPr/>
        </p:nvSpPr>
        <p:spPr>
          <a:xfrm>
            <a:off x="7063757" y="2640675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210,070,000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LWB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DESSEL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5" name="직사각형 1034">
            <a:extLst>
              <a:ext uri="{FF2B5EF4-FFF2-40B4-BE49-F238E27FC236}">
                <a16:creationId xmlns:a16="http://schemas.microsoft.com/office/drawing/2014/main" id="{C1BFB29E-2FFD-BF46-A463-74773FBDE674}"/>
              </a:ext>
            </a:extLst>
          </p:cNvPr>
          <p:cNvSpPr/>
          <p:nvPr/>
        </p:nvSpPr>
        <p:spPr>
          <a:xfrm>
            <a:off x="7415105" y="4040850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685DA70-C03F-4AD1-1B23-DDBB7EF6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477851"/>
            <a:ext cx="1846058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그림 1036">
            <a:extLst>
              <a:ext uri="{FF2B5EF4-FFF2-40B4-BE49-F238E27FC236}">
                <a16:creationId xmlns:a16="http://schemas.microsoft.com/office/drawing/2014/main" id="{5ECA517E-4514-D576-DA04-9C1422D5CB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524372" y="853927"/>
            <a:ext cx="139377" cy="84443"/>
          </a:xfrm>
          <a:prstGeom prst="rect">
            <a:avLst/>
          </a:prstGeom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C5E2EFCC-6710-88FA-27C3-17D44B1AD2B3}"/>
              </a:ext>
            </a:extLst>
          </p:cNvPr>
          <p:cNvSpPr txBox="1"/>
          <p:nvPr/>
        </p:nvSpPr>
        <p:spPr>
          <a:xfrm>
            <a:off x="6468416" y="891367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재고차량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5DC1F93F-2C72-625B-3C79-127F559D7581}"/>
              </a:ext>
            </a:extLst>
          </p:cNvPr>
          <p:cNvSpPr txBox="1"/>
          <p:nvPr/>
        </p:nvSpPr>
        <p:spPr>
          <a:xfrm>
            <a:off x="6787505" y="890670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500" dirty="0">
                <a:solidFill>
                  <a:schemeClr val="tx1"/>
                </a:solidFill>
                <a:latin typeface="Land Rover Web"/>
              </a:rPr>
              <a:t>LR </a:t>
            </a: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이벤트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F60F66F0-400B-AF2F-DB70-3ED130D25AD0}"/>
              </a:ext>
            </a:extLst>
          </p:cNvPr>
          <p:cNvSpPr txBox="1"/>
          <p:nvPr/>
        </p:nvSpPr>
        <p:spPr>
          <a:xfrm>
            <a:off x="7087131" y="891445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시승신청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3A231BD4-847F-D52D-BAAA-715A28F084CC}"/>
              </a:ext>
            </a:extLst>
          </p:cNvPr>
          <p:cNvSpPr txBox="1"/>
          <p:nvPr/>
        </p:nvSpPr>
        <p:spPr>
          <a:xfrm>
            <a:off x="7368540" y="890593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상담신청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6EDE13F3-4615-FADA-0FFD-F3081CA249E6}"/>
              </a:ext>
            </a:extLst>
          </p:cNvPr>
          <p:cNvSpPr txBox="1"/>
          <p:nvPr/>
        </p:nvSpPr>
        <p:spPr>
          <a:xfrm>
            <a:off x="7699390" y="891621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500">
                <a:solidFill>
                  <a:schemeClr val="tx1"/>
                </a:solidFill>
                <a:latin typeface="Land Rover Web"/>
              </a:rPr>
              <a:t>JRL</a:t>
            </a:r>
            <a:r>
              <a:rPr lang="ko-KR" altLang="en-US" sz="500" dirty="0" err="1">
                <a:solidFill>
                  <a:schemeClr val="tx1"/>
                </a:solidFill>
                <a:latin typeface="Land Rover Web"/>
              </a:rPr>
              <a:t>오너스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3" name="직사각형 1042">
            <a:extLst>
              <a:ext uri="{FF2B5EF4-FFF2-40B4-BE49-F238E27FC236}">
                <a16:creationId xmlns:a16="http://schemas.microsoft.com/office/drawing/2014/main" id="{71088BDA-D9AA-9468-CE5E-E6CD03277DCD}"/>
              </a:ext>
            </a:extLst>
          </p:cNvPr>
          <p:cNvSpPr/>
          <p:nvPr/>
        </p:nvSpPr>
        <p:spPr>
          <a:xfrm>
            <a:off x="2128171" y="4411980"/>
            <a:ext cx="1898577" cy="9144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48" name="그림 1047">
            <a:extLst>
              <a:ext uri="{FF2B5EF4-FFF2-40B4-BE49-F238E27FC236}">
                <a16:creationId xmlns:a16="http://schemas.microsoft.com/office/drawing/2014/main" id="{AAD11FB6-015F-B7A3-F35C-417C474FA8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48839" y="4424662"/>
            <a:ext cx="1848538" cy="903600"/>
          </a:xfrm>
          <a:prstGeom prst="rect">
            <a:avLst/>
          </a:prstGeom>
        </p:spPr>
      </p:pic>
      <p:sp>
        <p:nvSpPr>
          <p:cNvPr id="1049" name="직사각형 1048">
            <a:extLst>
              <a:ext uri="{FF2B5EF4-FFF2-40B4-BE49-F238E27FC236}">
                <a16:creationId xmlns:a16="http://schemas.microsoft.com/office/drawing/2014/main" id="{ADB1D68B-0E2E-60E5-5909-8F6206D4A2E9}"/>
              </a:ext>
            </a:extLst>
          </p:cNvPr>
          <p:cNvSpPr/>
          <p:nvPr/>
        </p:nvSpPr>
        <p:spPr>
          <a:xfrm>
            <a:off x="4183617" y="4404396"/>
            <a:ext cx="1898577" cy="9144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50" name="그림 1049">
            <a:extLst>
              <a:ext uri="{FF2B5EF4-FFF2-40B4-BE49-F238E27FC236}">
                <a16:creationId xmlns:a16="http://schemas.microsoft.com/office/drawing/2014/main" id="{4E202859-5CA6-933B-782E-F0B104CF4E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04285" y="4417078"/>
            <a:ext cx="1848538" cy="903600"/>
          </a:xfrm>
          <a:prstGeom prst="rect">
            <a:avLst/>
          </a:prstGeom>
        </p:spPr>
      </p:pic>
      <p:sp>
        <p:nvSpPr>
          <p:cNvPr id="1051" name="직사각형 1050">
            <a:extLst>
              <a:ext uri="{FF2B5EF4-FFF2-40B4-BE49-F238E27FC236}">
                <a16:creationId xmlns:a16="http://schemas.microsoft.com/office/drawing/2014/main" id="{AD4AD239-67E5-5404-743F-9DCABD878EA3}"/>
              </a:ext>
            </a:extLst>
          </p:cNvPr>
          <p:cNvSpPr/>
          <p:nvPr/>
        </p:nvSpPr>
        <p:spPr>
          <a:xfrm>
            <a:off x="6245365" y="4412767"/>
            <a:ext cx="1898577" cy="9144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52" name="그림 1051">
            <a:extLst>
              <a:ext uri="{FF2B5EF4-FFF2-40B4-BE49-F238E27FC236}">
                <a16:creationId xmlns:a16="http://schemas.microsoft.com/office/drawing/2014/main" id="{D888F55D-71A2-C93E-E80C-4903AB67B9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66033" y="4425449"/>
            <a:ext cx="1848538" cy="903600"/>
          </a:xfrm>
          <a:prstGeom prst="rect">
            <a:avLst/>
          </a:prstGeom>
        </p:spPr>
      </p:pic>
      <p:sp>
        <p:nvSpPr>
          <p:cNvPr id="1053" name="TextBox 1052">
            <a:extLst>
              <a:ext uri="{FF2B5EF4-FFF2-40B4-BE49-F238E27FC236}">
                <a16:creationId xmlns:a16="http://schemas.microsoft.com/office/drawing/2014/main" id="{CE6E3EE6-F850-3EE1-E72F-48BBDF369A3B}"/>
              </a:ext>
            </a:extLst>
          </p:cNvPr>
          <p:cNvSpPr txBox="1"/>
          <p:nvPr/>
        </p:nvSpPr>
        <p:spPr>
          <a:xfrm>
            <a:off x="8595936" y="803518"/>
            <a:ext cx="2045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1.FILTER </a:t>
            </a:r>
            <a:r>
              <a:rPr lang="ko-KR" altLang="en-US" sz="1000" dirty="0"/>
              <a:t>설정 </a:t>
            </a:r>
            <a:endParaRPr lang="en-US" altLang="ko-KR" sz="1000" dirty="0"/>
          </a:p>
          <a:p>
            <a:r>
              <a:rPr lang="en-US" altLang="ko-KR" sz="1000" dirty="0"/>
              <a:t>  - </a:t>
            </a:r>
            <a:r>
              <a:rPr lang="ko-KR" altLang="en-US" sz="1000" dirty="0"/>
              <a:t>차량 </a:t>
            </a:r>
            <a:endParaRPr lang="en-US" altLang="ko-KR" sz="1000" dirty="0"/>
          </a:p>
          <a:p>
            <a:r>
              <a:rPr lang="en-US" altLang="ko-KR" sz="1000" dirty="0"/>
              <a:t>    </a:t>
            </a:r>
            <a:r>
              <a:rPr lang="ko-KR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└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기본값 설정 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Range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Rover</a:t>
            </a:r>
            <a:endParaRPr lang="en-US" altLang="ko-KR" sz="1000" dirty="0"/>
          </a:p>
          <a:p>
            <a:r>
              <a:rPr lang="en-US" altLang="ko-KR" sz="1000" dirty="0"/>
              <a:t>  - </a:t>
            </a:r>
            <a:r>
              <a:rPr lang="ko-KR" altLang="en-US" sz="1000" dirty="0"/>
              <a:t>바디 스타일 </a:t>
            </a:r>
            <a:r>
              <a:rPr lang="en-US" altLang="ko-KR" sz="1000" dirty="0"/>
              <a:t>(RR</a:t>
            </a:r>
            <a:r>
              <a:rPr lang="ko-KR" altLang="en-US" sz="1000" dirty="0"/>
              <a:t>만 적용</a:t>
            </a:r>
            <a:r>
              <a:rPr lang="en-US" altLang="ko-KR" sz="1000" dirty="0"/>
              <a:t>)</a:t>
            </a:r>
          </a:p>
          <a:p>
            <a:r>
              <a:rPr lang="en-US" altLang="ko-KR" sz="1000" dirty="0"/>
              <a:t>  - </a:t>
            </a:r>
            <a:r>
              <a:rPr lang="ko-KR" altLang="en-US" sz="1000" dirty="0"/>
              <a:t>모델 </a:t>
            </a:r>
            <a:endParaRPr lang="en-US" altLang="ko-KR" sz="1000" dirty="0"/>
          </a:p>
          <a:p>
            <a:r>
              <a:rPr lang="en-US" altLang="ko-KR" sz="1000" dirty="0"/>
              <a:t>  - </a:t>
            </a:r>
            <a:r>
              <a:rPr lang="ko-KR" altLang="en-US" sz="1000" dirty="0"/>
              <a:t>엔진 </a:t>
            </a:r>
            <a:endParaRPr lang="en-US" altLang="ko-KR" sz="1000" dirty="0"/>
          </a:p>
          <a:p>
            <a:r>
              <a:rPr lang="en-US" altLang="ko-KR" sz="1000" dirty="0"/>
              <a:t>  - </a:t>
            </a:r>
            <a:r>
              <a:rPr lang="ko-KR" altLang="en-US" sz="1000" dirty="0" err="1"/>
              <a:t>익스테리어</a:t>
            </a:r>
            <a:endParaRPr lang="en-US" altLang="ko-KR" sz="1000" dirty="0"/>
          </a:p>
          <a:p>
            <a:r>
              <a:rPr lang="en-US" altLang="ko-KR" sz="1000" dirty="0"/>
              <a:t>  - </a:t>
            </a:r>
            <a:r>
              <a:rPr lang="ko-KR" altLang="en-US" sz="1000" dirty="0"/>
              <a:t>인테리어 </a:t>
            </a:r>
            <a:endParaRPr lang="en-US" altLang="ko-KR" sz="1000" dirty="0"/>
          </a:p>
          <a:p>
            <a:r>
              <a:rPr lang="en-US" altLang="ko-KR" sz="1000" dirty="0"/>
              <a:t>  - </a:t>
            </a:r>
            <a:r>
              <a:rPr lang="ko-KR" altLang="en-US" sz="1000" dirty="0" err="1"/>
              <a:t>년식</a:t>
            </a:r>
            <a:r>
              <a:rPr lang="ko-KR" altLang="en-US" sz="1000" dirty="0"/>
              <a:t> </a:t>
            </a:r>
          </a:p>
        </p:txBody>
      </p:sp>
      <p:sp>
        <p:nvSpPr>
          <p:cNvPr id="1054" name="타원 1053">
            <a:extLst>
              <a:ext uri="{FF2B5EF4-FFF2-40B4-BE49-F238E27FC236}">
                <a16:creationId xmlns:a16="http://schemas.microsoft.com/office/drawing/2014/main" id="{4852B2E9-3E61-52A3-601C-CB427DD7E8F1}"/>
              </a:ext>
            </a:extLst>
          </p:cNvPr>
          <p:cNvSpPr/>
          <p:nvPr/>
        </p:nvSpPr>
        <p:spPr>
          <a:xfrm>
            <a:off x="592514" y="1149980"/>
            <a:ext cx="123564" cy="123564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/>
              <a:t>1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248930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560832" y="0"/>
            <a:ext cx="7744968" cy="67536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5030F5A-1939-9376-7FCF-EB81711D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31" y="79048"/>
            <a:ext cx="419914" cy="22474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A48C691-88AE-345B-92CA-2DD84B9E9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944" y="129304"/>
            <a:ext cx="137344" cy="1333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0D7D2C-1F5C-22ED-3F30-B126007E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85" y="88544"/>
            <a:ext cx="79807" cy="9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DECE53-65A6-5BE7-B97B-107D1439B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24" y="92454"/>
            <a:ext cx="98050" cy="9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상담 신청">
            <a:extLst>
              <a:ext uri="{FF2B5EF4-FFF2-40B4-BE49-F238E27FC236}">
                <a16:creationId xmlns:a16="http://schemas.microsoft.com/office/drawing/2014/main" id="{2FFB241C-8EEF-8726-7327-4086DFB9B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32" y="104352"/>
            <a:ext cx="81033" cy="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AGUAR LAND ROVER OWNERS">
            <a:extLst>
              <a:ext uri="{FF2B5EF4-FFF2-40B4-BE49-F238E27FC236}">
                <a16:creationId xmlns:a16="http://schemas.microsoft.com/office/drawing/2014/main" id="{B5B86CFF-9482-859F-0583-7E16B860A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283" y="103140"/>
            <a:ext cx="103646" cy="7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5D8FF32-363D-DF70-CD12-68AC27F85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818" y="149602"/>
            <a:ext cx="1111884" cy="98729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E97236F-ABC1-7FCC-237B-60DB451675D6}"/>
              </a:ext>
            </a:extLst>
          </p:cNvPr>
          <p:cNvCxnSpPr/>
          <p:nvPr/>
        </p:nvCxnSpPr>
        <p:spPr>
          <a:xfrm>
            <a:off x="558567" y="355833"/>
            <a:ext cx="774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9B131A6-C675-9B57-B8E9-4BD70E854D5B}"/>
              </a:ext>
            </a:extLst>
          </p:cNvPr>
          <p:cNvSpPr/>
          <p:nvPr/>
        </p:nvSpPr>
        <p:spPr>
          <a:xfrm>
            <a:off x="10515600" y="6324600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</a:t>
            </a:r>
            <a:r>
              <a:rPr lang="ko-KR" altLang="en-US" dirty="0"/>
              <a:t>안</a:t>
            </a:r>
            <a:r>
              <a:rPr lang="en-US" altLang="ko-KR" dirty="0"/>
              <a:t>(</a:t>
            </a:r>
            <a:r>
              <a:rPr lang="ko-KR" altLang="en-US" dirty="0" err="1"/>
              <a:t>한모델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58BCB82B-480F-DB41-D7C7-30D679B2C69F}"/>
              </a:ext>
            </a:extLst>
          </p:cNvPr>
          <p:cNvCxnSpPr>
            <a:cxnSpLocks/>
          </p:cNvCxnSpPr>
          <p:nvPr/>
        </p:nvCxnSpPr>
        <p:spPr>
          <a:xfrm flipH="1">
            <a:off x="1969477" y="355832"/>
            <a:ext cx="11723" cy="639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9AB0D5-3ECD-25A8-B81D-5C54723C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11" y="715851"/>
            <a:ext cx="1846059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E3F5AFBA-E430-D451-57B4-8DDFE31AE656}"/>
              </a:ext>
            </a:extLst>
          </p:cNvPr>
          <p:cNvSpPr/>
          <p:nvPr/>
        </p:nvSpPr>
        <p:spPr>
          <a:xfrm>
            <a:off x="2124195" y="685800"/>
            <a:ext cx="1898577" cy="287190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AEA57526-B80A-0AC7-9DAF-BD615F744B9B}"/>
              </a:ext>
            </a:extLst>
          </p:cNvPr>
          <p:cNvSpPr/>
          <p:nvPr/>
        </p:nvSpPr>
        <p:spPr>
          <a:xfrm>
            <a:off x="4181595" y="685800"/>
            <a:ext cx="1898577" cy="2871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B9D32F15-6979-53C5-408E-736AB67E728D}"/>
              </a:ext>
            </a:extLst>
          </p:cNvPr>
          <p:cNvSpPr/>
          <p:nvPr/>
        </p:nvSpPr>
        <p:spPr>
          <a:xfrm>
            <a:off x="6231375" y="685800"/>
            <a:ext cx="1898577" cy="2871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3EE359-81F8-DE1A-3076-9AABCB01C412}"/>
              </a:ext>
            </a:extLst>
          </p:cNvPr>
          <p:cNvSpPr txBox="1"/>
          <p:nvPr/>
        </p:nvSpPr>
        <p:spPr>
          <a:xfrm>
            <a:off x="2131977" y="1781877"/>
            <a:ext cx="863683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D350 HSE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4BA6DE7-B161-F59F-CDA4-FDD09B95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65" y="715669"/>
            <a:ext cx="1846058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549DFB6-8DBD-4E7C-50E3-43A6BF6B4916}"/>
              </a:ext>
            </a:extLst>
          </p:cNvPr>
          <p:cNvSpPr txBox="1"/>
          <p:nvPr/>
        </p:nvSpPr>
        <p:spPr>
          <a:xfrm>
            <a:off x="2969233" y="1877901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186,770,000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SWB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DESSEL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ECF10AB3-ECC1-A899-1B84-1A5F6EAAA8DB}"/>
              </a:ext>
            </a:extLst>
          </p:cNvPr>
          <p:cNvSpPr/>
          <p:nvPr/>
        </p:nvSpPr>
        <p:spPr>
          <a:xfrm>
            <a:off x="3320581" y="3278076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319D2E9-11BB-2322-8F26-7024C3377FE4}"/>
              </a:ext>
            </a:extLst>
          </p:cNvPr>
          <p:cNvSpPr txBox="1"/>
          <p:nvPr/>
        </p:nvSpPr>
        <p:spPr>
          <a:xfrm>
            <a:off x="2078215" y="443252"/>
            <a:ext cx="124857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8 MODELS AVAILABLE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9941A46-3946-97D8-138E-725C9307B227}"/>
              </a:ext>
            </a:extLst>
          </p:cNvPr>
          <p:cNvSpPr txBox="1"/>
          <p:nvPr/>
        </p:nvSpPr>
        <p:spPr>
          <a:xfrm>
            <a:off x="6809629" y="443554"/>
            <a:ext cx="52951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SORT BY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1025" name="그림 1024">
            <a:extLst>
              <a:ext uri="{FF2B5EF4-FFF2-40B4-BE49-F238E27FC236}">
                <a16:creationId xmlns:a16="http://schemas.microsoft.com/office/drawing/2014/main" id="{0ADA19EC-2F57-838B-6434-B443E16C15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1769" y="465358"/>
            <a:ext cx="804265" cy="154782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B3B86FA6-B5DD-9A93-5620-9EABD58EEE79}"/>
              </a:ext>
            </a:extLst>
          </p:cNvPr>
          <p:cNvSpPr txBox="1"/>
          <p:nvPr/>
        </p:nvSpPr>
        <p:spPr>
          <a:xfrm>
            <a:off x="4200525" y="1778125"/>
            <a:ext cx="1482559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D350 AUTOBIOGRAPHY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74557906-44A6-4EF2-C065-1B2757006F6D}"/>
              </a:ext>
            </a:extLst>
          </p:cNvPr>
          <p:cNvSpPr txBox="1"/>
          <p:nvPr/>
        </p:nvSpPr>
        <p:spPr>
          <a:xfrm>
            <a:off x="5037781" y="1874149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203,970,000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SWB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DESSEL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1" name="직사각형 1030">
            <a:extLst>
              <a:ext uri="{FF2B5EF4-FFF2-40B4-BE49-F238E27FC236}">
                <a16:creationId xmlns:a16="http://schemas.microsoft.com/office/drawing/2014/main" id="{FA5D7356-4B75-1B08-F14A-6CE05D957F7D}"/>
              </a:ext>
            </a:extLst>
          </p:cNvPr>
          <p:cNvSpPr/>
          <p:nvPr/>
        </p:nvSpPr>
        <p:spPr>
          <a:xfrm>
            <a:off x="5389129" y="3274324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359E156A-5358-4E8B-8CC3-5F5B474F2F0C}"/>
              </a:ext>
            </a:extLst>
          </p:cNvPr>
          <p:cNvSpPr txBox="1"/>
          <p:nvPr/>
        </p:nvSpPr>
        <p:spPr>
          <a:xfrm>
            <a:off x="6226500" y="1782651"/>
            <a:ext cx="1472889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D350 AUTOBIOGRAPHY LWB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8CED7314-C07D-17ED-2ED6-D5CE317948AE}"/>
              </a:ext>
            </a:extLst>
          </p:cNvPr>
          <p:cNvSpPr txBox="1"/>
          <p:nvPr/>
        </p:nvSpPr>
        <p:spPr>
          <a:xfrm>
            <a:off x="7063757" y="1878675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210,070,000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LWB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DESSEL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5" name="직사각형 1034">
            <a:extLst>
              <a:ext uri="{FF2B5EF4-FFF2-40B4-BE49-F238E27FC236}">
                <a16:creationId xmlns:a16="http://schemas.microsoft.com/office/drawing/2014/main" id="{C1BFB29E-2FFD-BF46-A463-74773FBDE674}"/>
              </a:ext>
            </a:extLst>
          </p:cNvPr>
          <p:cNvSpPr/>
          <p:nvPr/>
        </p:nvSpPr>
        <p:spPr>
          <a:xfrm>
            <a:off x="7415105" y="3278850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685DA70-C03F-4AD1-1B23-DDBB7EF6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715851"/>
            <a:ext cx="1846058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그림 1036">
            <a:extLst>
              <a:ext uri="{FF2B5EF4-FFF2-40B4-BE49-F238E27FC236}">
                <a16:creationId xmlns:a16="http://schemas.microsoft.com/office/drawing/2014/main" id="{5ECA517E-4514-D576-DA04-9C1422D5C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524372" y="91927"/>
            <a:ext cx="139377" cy="84443"/>
          </a:xfrm>
          <a:prstGeom prst="rect">
            <a:avLst/>
          </a:prstGeom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C5E2EFCC-6710-88FA-27C3-17D44B1AD2B3}"/>
              </a:ext>
            </a:extLst>
          </p:cNvPr>
          <p:cNvSpPr txBox="1"/>
          <p:nvPr/>
        </p:nvSpPr>
        <p:spPr>
          <a:xfrm>
            <a:off x="6468416" y="129367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재고차량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5DC1F93F-2C72-625B-3C79-127F559D7581}"/>
              </a:ext>
            </a:extLst>
          </p:cNvPr>
          <p:cNvSpPr txBox="1"/>
          <p:nvPr/>
        </p:nvSpPr>
        <p:spPr>
          <a:xfrm>
            <a:off x="6787505" y="128670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500" dirty="0">
                <a:solidFill>
                  <a:schemeClr val="tx1"/>
                </a:solidFill>
                <a:latin typeface="Land Rover Web"/>
              </a:rPr>
              <a:t>LR </a:t>
            </a: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이벤트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F60F66F0-400B-AF2F-DB70-3ED130D25AD0}"/>
              </a:ext>
            </a:extLst>
          </p:cNvPr>
          <p:cNvSpPr txBox="1"/>
          <p:nvPr/>
        </p:nvSpPr>
        <p:spPr>
          <a:xfrm>
            <a:off x="7087131" y="129445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시승신청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3A231BD4-847F-D52D-BAAA-715A28F084CC}"/>
              </a:ext>
            </a:extLst>
          </p:cNvPr>
          <p:cNvSpPr txBox="1"/>
          <p:nvPr/>
        </p:nvSpPr>
        <p:spPr>
          <a:xfrm>
            <a:off x="7368540" y="128593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상담신청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6EDE13F3-4615-FADA-0FFD-F3081CA249E6}"/>
              </a:ext>
            </a:extLst>
          </p:cNvPr>
          <p:cNvSpPr txBox="1"/>
          <p:nvPr/>
        </p:nvSpPr>
        <p:spPr>
          <a:xfrm>
            <a:off x="7699390" y="129621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500">
                <a:solidFill>
                  <a:schemeClr val="tx1"/>
                </a:solidFill>
                <a:latin typeface="Land Rover Web"/>
              </a:rPr>
              <a:t>JRL</a:t>
            </a:r>
            <a:r>
              <a:rPr lang="ko-KR" altLang="en-US" sz="500" dirty="0" err="1">
                <a:solidFill>
                  <a:schemeClr val="tx1"/>
                </a:solidFill>
                <a:latin typeface="Land Rover Web"/>
              </a:rPr>
              <a:t>오너스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8730D05-D4A0-643C-AA86-364483C26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75" y="3687651"/>
            <a:ext cx="1846059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1666D0B4-98C0-747D-C41D-E9B54ADA3F94}"/>
              </a:ext>
            </a:extLst>
          </p:cNvPr>
          <p:cNvSpPr/>
          <p:nvPr/>
        </p:nvSpPr>
        <p:spPr>
          <a:xfrm>
            <a:off x="2130059" y="3657600"/>
            <a:ext cx="1898577" cy="287190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DA135AE-73DF-68AD-289B-800CED12010E}"/>
              </a:ext>
            </a:extLst>
          </p:cNvPr>
          <p:cNvSpPr/>
          <p:nvPr/>
        </p:nvSpPr>
        <p:spPr>
          <a:xfrm>
            <a:off x="4187459" y="3657600"/>
            <a:ext cx="1898577" cy="2871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7E5C61B-72AD-F462-869B-84B947207843}"/>
              </a:ext>
            </a:extLst>
          </p:cNvPr>
          <p:cNvSpPr/>
          <p:nvPr/>
        </p:nvSpPr>
        <p:spPr>
          <a:xfrm>
            <a:off x="6237239" y="3657600"/>
            <a:ext cx="1898577" cy="2871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EC4012-36B1-84F8-4225-58B5604C0FFC}"/>
              </a:ext>
            </a:extLst>
          </p:cNvPr>
          <p:cNvSpPr txBox="1"/>
          <p:nvPr/>
        </p:nvSpPr>
        <p:spPr>
          <a:xfrm>
            <a:off x="2137841" y="4753677"/>
            <a:ext cx="863683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P530 HSE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A2562450-C484-0217-BECD-D126A80AE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29" y="3687469"/>
            <a:ext cx="1846058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2D01FD2-C009-10CE-3920-870669AF3CFB}"/>
              </a:ext>
            </a:extLst>
          </p:cNvPr>
          <p:cNvSpPr txBox="1"/>
          <p:nvPr/>
        </p:nvSpPr>
        <p:spPr>
          <a:xfrm>
            <a:off x="2975097" y="4849701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i="0" dirty="0">
                <a:solidFill>
                  <a:schemeClr val="tx1"/>
                </a:solidFill>
                <a:effectLst/>
                <a:latin typeface="Land Rover Web"/>
              </a:rPr>
              <a:t>207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,370,000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SWB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PETROL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D47C609F-1894-8E29-EF92-00C06C0B5FB2}"/>
              </a:ext>
            </a:extLst>
          </p:cNvPr>
          <p:cNvSpPr/>
          <p:nvPr/>
        </p:nvSpPr>
        <p:spPr>
          <a:xfrm>
            <a:off x="3326445" y="6249876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ECB822-C2E4-61F0-7F2E-D06DB34585AB}"/>
              </a:ext>
            </a:extLst>
          </p:cNvPr>
          <p:cNvSpPr txBox="1"/>
          <p:nvPr/>
        </p:nvSpPr>
        <p:spPr>
          <a:xfrm>
            <a:off x="4206389" y="4749925"/>
            <a:ext cx="1280047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P530 AUTOBIOGRAPHY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A1AAC6-4DBF-F2A0-A976-FF84DE2F172A}"/>
              </a:ext>
            </a:extLst>
          </p:cNvPr>
          <p:cNvSpPr txBox="1"/>
          <p:nvPr/>
        </p:nvSpPr>
        <p:spPr>
          <a:xfrm>
            <a:off x="5043645" y="4845949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224,370,000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SWB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PETROL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FAF08700-ECD4-86CA-67E1-D2E408B4AE2F}"/>
              </a:ext>
            </a:extLst>
          </p:cNvPr>
          <p:cNvSpPr/>
          <p:nvPr/>
        </p:nvSpPr>
        <p:spPr>
          <a:xfrm>
            <a:off x="5394993" y="6246124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A0DCB6-349A-772E-EECF-7BF91AC77C87}"/>
              </a:ext>
            </a:extLst>
          </p:cNvPr>
          <p:cNvSpPr txBox="1"/>
          <p:nvPr/>
        </p:nvSpPr>
        <p:spPr>
          <a:xfrm>
            <a:off x="6232364" y="4754451"/>
            <a:ext cx="1955923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P530 AUTOBIOGRAPHY LWB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EDCFC6-67EA-507B-A4F4-FA31C4F24F99}"/>
              </a:ext>
            </a:extLst>
          </p:cNvPr>
          <p:cNvSpPr txBox="1"/>
          <p:nvPr/>
        </p:nvSpPr>
        <p:spPr>
          <a:xfrm>
            <a:off x="7069621" y="4850475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230,470,000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LWB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PETROL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1F4F52FD-0E6E-F231-09D8-57037EBB0361}"/>
              </a:ext>
            </a:extLst>
          </p:cNvPr>
          <p:cNvSpPr/>
          <p:nvPr/>
        </p:nvSpPr>
        <p:spPr>
          <a:xfrm>
            <a:off x="7420969" y="6250650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16B830AC-E72E-6756-9896-4B71832F8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89" y="3687651"/>
            <a:ext cx="1846058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A2029A9-4F79-BA6E-7B2C-78611F135208}"/>
              </a:ext>
            </a:extLst>
          </p:cNvPr>
          <p:cNvSpPr txBox="1"/>
          <p:nvPr/>
        </p:nvSpPr>
        <p:spPr>
          <a:xfrm>
            <a:off x="689915" y="381000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i="0" dirty="0">
                <a:solidFill>
                  <a:schemeClr val="tx1"/>
                </a:solidFill>
                <a:effectLst/>
                <a:latin typeface="Land Rover Web"/>
              </a:rPr>
              <a:t>차량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EDBC88-F48E-AE48-BF74-ED6F1B25D5AB}"/>
              </a:ext>
            </a:extLst>
          </p:cNvPr>
          <p:cNvSpPr txBox="1"/>
          <p:nvPr/>
        </p:nvSpPr>
        <p:spPr>
          <a:xfrm>
            <a:off x="696206" y="457200"/>
            <a:ext cx="1201173" cy="63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600" b="0" i="0" dirty="0">
                <a:solidFill>
                  <a:srgbClr val="222222"/>
                </a:solidFill>
                <a:effectLst/>
                <a:latin typeface="Land Rover Web"/>
              </a:rPr>
              <a:t>☑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  SPORT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VELAR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 EVOQUE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5246AFA-1138-F8A3-0631-708EC4E08754}"/>
              </a:ext>
            </a:extLst>
          </p:cNvPr>
          <p:cNvSpPr txBox="1"/>
          <p:nvPr/>
        </p:nvSpPr>
        <p:spPr>
          <a:xfrm>
            <a:off x="694189" y="1117852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i="0" dirty="0">
                <a:solidFill>
                  <a:schemeClr val="tx1"/>
                </a:solidFill>
                <a:effectLst/>
                <a:latin typeface="Land Rover Web"/>
              </a:rPr>
              <a:t>바디 스타일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024944-397D-9FD8-DEF9-7EE0C97C7697}"/>
              </a:ext>
            </a:extLst>
          </p:cNvPr>
          <p:cNvSpPr txBox="1"/>
          <p:nvPr/>
        </p:nvSpPr>
        <p:spPr>
          <a:xfrm>
            <a:off x="700481" y="1213763"/>
            <a:ext cx="1021952" cy="49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스탠다드 </a:t>
            </a:r>
            <a:r>
              <a:rPr lang="ko-KR" altLang="en-US" sz="600" dirty="0" err="1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휠베이스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롱 </a:t>
            </a:r>
            <a:r>
              <a:rPr lang="ko-KR" altLang="en-US" sz="600" dirty="0" err="1">
                <a:solidFill>
                  <a:schemeClr val="tx1"/>
                </a:solidFill>
                <a:latin typeface="Land Rover Web"/>
              </a:rPr>
              <a:t>휠베이스</a:t>
            </a:r>
            <a:endParaRPr lang="en-US" altLang="ko-KR" sz="6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롱 </a:t>
            </a:r>
            <a:r>
              <a:rPr lang="ko-KR" altLang="en-US" sz="600" dirty="0" err="1">
                <a:solidFill>
                  <a:schemeClr val="tx1"/>
                </a:solidFill>
                <a:latin typeface="Land Rover Web"/>
              </a:rPr>
              <a:t>휠베이스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7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시트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49D152-BBBA-0A42-7BC0-BEB097066D19}"/>
              </a:ext>
            </a:extLst>
          </p:cNvPr>
          <p:cNvSpPr txBox="1"/>
          <p:nvPr/>
        </p:nvSpPr>
        <p:spPr>
          <a:xfrm>
            <a:off x="695325" y="1739409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>
                <a:solidFill>
                  <a:schemeClr val="tx1"/>
                </a:solidFill>
                <a:latin typeface="Land Rover Web"/>
              </a:rPr>
              <a:t>모델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180C46-DD4F-4F20-1318-0256FCF8D8E5}"/>
              </a:ext>
            </a:extLst>
          </p:cNvPr>
          <p:cNvSpPr txBox="1"/>
          <p:nvPr/>
        </p:nvSpPr>
        <p:spPr>
          <a:xfrm>
            <a:off x="701617" y="1850911"/>
            <a:ext cx="1021952" cy="49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HSE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AUTOBIOGRAPHY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SV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2039D37-B6CF-6E0F-4301-3999566DB3E7}"/>
              </a:ext>
            </a:extLst>
          </p:cNvPr>
          <p:cNvSpPr txBox="1"/>
          <p:nvPr/>
        </p:nvSpPr>
        <p:spPr>
          <a:xfrm>
            <a:off x="695325" y="2343675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>
                <a:solidFill>
                  <a:schemeClr val="tx1"/>
                </a:solidFill>
                <a:latin typeface="Land Rover Web"/>
              </a:rPr>
              <a:t>엔진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40D027E8-C7C0-98FA-3BA1-7928046FAD7D}"/>
              </a:ext>
            </a:extLst>
          </p:cNvPr>
          <p:cNvSpPr txBox="1"/>
          <p:nvPr/>
        </p:nvSpPr>
        <p:spPr>
          <a:xfrm>
            <a:off x="701617" y="2455177"/>
            <a:ext cx="124176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3.0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리터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6-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실린더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350PS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  <a:p>
            <a:pPr algn="l"/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    TURBOCHARGED DIESSEL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3.0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리터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6-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실린더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530PS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  <a:p>
            <a:pPr algn="l"/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    TURBOCHARGED PETROL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BB20DA8C-1EEF-3C5B-F05D-F1E0BD2E04F0}"/>
              </a:ext>
            </a:extLst>
          </p:cNvPr>
          <p:cNvSpPr txBox="1"/>
          <p:nvPr/>
        </p:nvSpPr>
        <p:spPr>
          <a:xfrm>
            <a:off x="701496" y="2991553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 err="1">
                <a:solidFill>
                  <a:schemeClr val="tx1"/>
                </a:solidFill>
                <a:latin typeface="Land Rover Web"/>
              </a:rPr>
              <a:t>익스테리어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grpSp>
        <p:nvGrpSpPr>
          <p:cNvPr id="1045" name="그룹 1044">
            <a:extLst>
              <a:ext uri="{FF2B5EF4-FFF2-40B4-BE49-F238E27FC236}">
                <a16:creationId xmlns:a16="http://schemas.microsoft.com/office/drawing/2014/main" id="{B0882570-B2B4-D48B-A2C3-30BD0ED3D2E1}"/>
              </a:ext>
            </a:extLst>
          </p:cNvPr>
          <p:cNvGrpSpPr/>
          <p:nvPr/>
        </p:nvGrpSpPr>
        <p:grpSpPr>
          <a:xfrm>
            <a:off x="800226" y="3191608"/>
            <a:ext cx="814304" cy="660803"/>
            <a:chOff x="6462712" y="1326083"/>
            <a:chExt cx="3741705" cy="3036367"/>
          </a:xfrm>
        </p:grpSpPr>
        <p:pic>
          <p:nvPicPr>
            <p:cNvPr id="1046" name="그림 1045">
              <a:extLst>
                <a:ext uri="{FF2B5EF4-FFF2-40B4-BE49-F238E27FC236}">
                  <a16:creationId xmlns:a16="http://schemas.microsoft.com/office/drawing/2014/main" id="{F71AD59D-4283-45AF-09A1-25CCDA504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62712" y="1326083"/>
              <a:ext cx="3686175" cy="742950"/>
            </a:xfrm>
            <a:prstGeom prst="rect">
              <a:avLst/>
            </a:prstGeom>
          </p:spPr>
        </p:pic>
        <p:pic>
          <p:nvPicPr>
            <p:cNvPr id="1047" name="그림 1046">
              <a:extLst>
                <a:ext uri="{FF2B5EF4-FFF2-40B4-BE49-F238E27FC236}">
                  <a16:creationId xmlns:a16="http://schemas.microsoft.com/office/drawing/2014/main" id="{E5675976-0AF4-AFBA-773D-8F486F048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75392" y="2160238"/>
              <a:ext cx="3609975" cy="619125"/>
            </a:xfrm>
            <a:prstGeom prst="rect">
              <a:avLst/>
            </a:prstGeom>
          </p:spPr>
        </p:pic>
        <p:pic>
          <p:nvPicPr>
            <p:cNvPr id="1053" name="그림 1052">
              <a:extLst>
                <a:ext uri="{FF2B5EF4-FFF2-40B4-BE49-F238E27FC236}">
                  <a16:creationId xmlns:a16="http://schemas.microsoft.com/office/drawing/2014/main" id="{C372F388-7BEA-A8C9-0C92-08291999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75392" y="2947021"/>
              <a:ext cx="3629025" cy="619125"/>
            </a:xfrm>
            <a:prstGeom prst="rect">
              <a:avLst/>
            </a:prstGeom>
          </p:spPr>
        </p:pic>
        <p:pic>
          <p:nvPicPr>
            <p:cNvPr id="1054" name="그림 1053">
              <a:extLst>
                <a:ext uri="{FF2B5EF4-FFF2-40B4-BE49-F238E27FC236}">
                  <a16:creationId xmlns:a16="http://schemas.microsoft.com/office/drawing/2014/main" id="{32E32D2E-E776-8511-F1E1-D1BE6D2A6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84918" y="3724275"/>
              <a:ext cx="3609975" cy="638175"/>
            </a:xfrm>
            <a:prstGeom prst="rect">
              <a:avLst/>
            </a:prstGeom>
          </p:spPr>
        </p:pic>
      </p:grpSp>
      <p:sp>
        <p:nvSpPr>
          <p:cNvPr id="1055" name="TextBox 1054">
            <a:extLst>
              <a:ext uri="{FF2B5EF4-FFF2-40B4-BE49-F238E27FC236}">
                <a16:creationId xmlns:a16="http://schemas.microsoft.com/office/drawing/2014/main" id="{C7AC1C19-54DE-5781-F942-3BA11B39B4D2}"/>
              </a:ext>
            </a:extLst>
          </p:cNvPr>
          <p:cNvSpPr txBox="1"/>
          <p:nvPr/>
        </p:nvSpPr>
        <p:spPr>
          <a:xfrm>
            <a:off x="701040" y="3900268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>
                <a:solidFill>
                  <a:schemeClr val="tx1"/>
                </a:solidFill>
                <a:latin typeface="Land Rover Web"/>
              </a:rPr>
              <a:t>인테리어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1056" name="그림 1055">
            <a:extLst>
              <a:ext uri="{FF2B5EF4-FFF2-40B4-BE49-F238E27FC236}">
                <a16:creationId xmlns:a16="http://schemas.microsoft.com/office/drawing/2014/main" id="{D3FB117D-10E0-5E43-FABA-4C916CA1E9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580" y="4052554"/>
            <a:ext cx="785635" cy="143032"/>
          </a:xfrm>
          <a:prstGeom prst="rect">
            <a:avLst/>
          </a:prstGeom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22C3E051-E45F-85CD-E179-80DFB84FD0AD}"/>
              </a:ext>
            </a:extLst>
          </p:cNvPr>
          <p:cNvSpPr txBox="1"/>
          <p:nvPr/>
        </p:nvSpPr>
        <p:spPr>
          <a:xfrm>
            <a:off x="698500" y="4254222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MODEL YEAR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58B2EAFD-69E6-1462-1270-9D701B046242}"/>
              </a:ext>
            </a:extLst>
          </p:cNvPr>
          <p:cNvSpPr txBox="1"/>
          <p:nvPr/>
        </p:nvSpPr>
        <p:spPr>
          <a:xfrm>
            <a:off x="733142" y="4347443"/>
            <a:ext cx="1021952" cy="215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2023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279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560832" y="0"/>
            <a:ext cx="7744968" cy="67536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5030F5A-1939-9376-7FCF-EB81711D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31" y="79048"/>
            <a:ext cx="419914" cy="22474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A48C691-88AE-345B-92CA-2DD84B9E9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944" y="129304"/>
            <a:ext cx="137344" cy="1333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0D7D2C-1F5C-22ED-3F30-B126007E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85" y="88544"/>
            <a:ext cx="79807" cy="9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DECE53-65A6-5BE7-B97B-107D1439B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24" y="92454"/>
            <a:ext cx="98050" cy="9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상담 신청">
            <a:extLst>
              <a:ext uri="{FF2B5EF4-FFF2-40B4-BE49-F238E27FC236}">
                <a16:creationId xmlns:a16="http://schemas.microsoft.com/office/drawing/2014/main" id="{2FFB241C-8EEF-8726-7327-4086DFB9B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32" y="104352"/>
            <a:ext cx="81033" cy="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AGUAR LAND ROVER OWNERS">
            <a:extLst>
              <a:ext uri="{FF2B5EF4-FFF2-40B4-BE49-F238E27FC236}">
                <a16:creationId xmlns:a16="http://schemas.microsoft.com/office/drawing/2014/main" id="{B5B86CFF-9482-859F-0583-7E16B860A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283" y="103140"/>
            <a:ext cx="103646" cy="7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5D8FF32-363D-DF70-CD12-68AC27F85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818" y="149602"/>
            <a:ext cx="1111884" cy="98729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E97236F-ABC1-7FCC-237B-60DB451675D6}"/>
              </a:ext>
            </a:extLst>
          </p:cNvPr>
          <p:cNvCxnSpPr/>
          <p:nvPr/>
        </p:nvCxnSpPr>
        <p:spPr>
          <a:xfrm>
            <a:off x="558567" y="355833"/>
            <a:ext cx="774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9B131A6-C675-9B57-B8E9-4BD70E854D5B}"/>
              </a:ext>
            </a:extLst>
          </p:cNvPr>
          <p:cNvSpPr/>
          <p:nvPr/>
        </p:nvSpPr>
        <p:spPr>
          <a:xfrm>
            <a:off x="10515600" y="6324600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</a:t>
            </a:r>
            <a:r>
              <a:rPr lang="ko-KR" altLang="en-US" dirty="0"/>
              <a:t>안</a:t>
            </a:r>
            <a:r>
              <a:rPr lang="en-US" altLang="ko-KR" dirty="0"/>
              <a:t>(</a:t>
            </a:r>
            <a:r>
              <a:rPr lang="ko-KR" altLang="en-US" dirty="0" err="1"/>
              <a:t>한모델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58BCB82B-480F-DB41-D7C7-30D679B2C69F}"/>
              </a:ext>
            </a:extLst>
          </p:cNvPr>
          <p:cNvCxnSpPr>
            <a:cxnSpLocks/>
          </p:cNvCxnSpPr>
          <p:nvPr/>
        </p:nvCxnSpPr>
        <p:spPr>
          <a:xfrm flipH="1">
            <a:off x="1969477" y="355832"/>
            <a:ext cx="11723" cy="639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B9D32F15-6979-53C5-408E-736AB67E728D}"/>
              </a:ext>
            </a:extLst>
          </p:cNvPr>
          <p:cNvSpPr/>
          <p:nvPr/>
        </p:nvSpPr>
        <p:spPr>
          <a:xfrm>
            <a:off x="2143938" y="685800"/>
            <a:ext cx="1898577" cy="2871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319D2E9-11BB-2322-8F26-7024C3377FE4}"/>
              </a:ext>
            </a:extLst>
          </p:cNvPr>
          <p:cNvSpPr txBox="1"/>
          <p:nvPr/>
        </p:nvSpPr>
        <p:spPr>
          <a:xfrm>
            <a:off x="2078215" y="443252"/>
            <a:ext cx="124857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8 MODELS AVAILABLE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9941A46-3946-97D8-138E-725C9307B227}"/>
              </a:ext>
            </a:extLst>
          </p:cNvPr>
          <p:cNvSpPr txBox="1"/>
          <p:nvPr/>
        </p:nvSpPr>
        <p:spPr>
          <a:xfrm>
            <a:off x="6809629" y="443554"/>
            <a:ext cx="52951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SORT BY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1025" name="그림 1024">
            <a:extLst>
              <a:ext uri="{FF2B5EF4-FFF2-40B4-BE49-F238E27FC236}">
                <a16:creationId xmlns:a16="http://schemas.microsoft.com/office/drawing/2014/main" id="{0ADA19EC-2F57-838B-6434-B443E16C1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1769" y="465358"/>
            <a:ext cx="804265" cy="154782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359E156A-5358-4E8B-8CC3-5F5B474F2F0C}"/>
              </a:ext>
            </a:extLst>
          </p:cNvPr>
          <p:cNvSpPr txBox="1"/>
          <p:nvPr/>
        </p:nvSpPr>
        <p:spPr>
          <a:xfrm>
            <a:off x="2139063" y="1782651"/>
            <a:ext cx="1472889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D350 AUTOBIOGRAPHY LWB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8CED7314-C07D-17ED-2ED6-D5CE317948AE}"/>
              </a:ext>
            </a:extLst>
          </p:cNvPr>
          <p:cNvSpPr txBox="1"/>
          <p:nvPr/>
        </p:nvSpPr>
        <p:spPr>
          <a:xfrm>
            <a:off x="2976320" y="1878675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210,070,000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LWB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DESSEL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5" name="직사각형 1034">
            <a:extLst>
              <a:ext uri="{FF2B5EF4-FFF2-40B4-BE49-F238E27FC236}">
                <a16:creationId xmlns:a16="http://schemas.microsoft.com/office/drawing/2014/main" id="{C1BFB29E-2FFD-BF46-A463-74773FBDE674}"/>
              </a:ext>
            </a:extLst>
          </p:cNvPr>
          <p:cNvSpPr/>
          <p:nvPr/>
        </p:nvSpPr>
        <p:spPr>
          <a:xfrm>
            <a:off x="3327668" y="3278850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685DA70-C03F-4AD1-1B23-DDBB7EF6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88" y="715851"/>
            <a:ext cx="1846058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그림 1036">
            <a:extLst>
              <a:ext uri="{FF2B5EF4-FFF2-40B4-BE49-F238E27FC236}">
                <a16:creationId xmlns:a16="http://schemas.microsoft.com/office/drawing/2014/main" id="{5ECA517E-4514-D576-DA04-9C1422D5CB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524372" y="91927"/>
            <a:ext cx="139377" cy="84443"/>
          </a:xfrm>
          <a:prstGeom prst="rect">
            <a:avLst/>
          </a:prstGeom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C5E2EFCC-6710-88FA-27C3-17D44B1AD2B3}"/>
              </a:ext>
            </a:extLst>
          </p:cNvPr>
          <p:cNvSpPr txBox="1"/>
          <p:nvPr/>
        </p:nvSpPr>
        <p:spPr>
          <a:xfrm>
            <a:off x="6468416" y="129367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재고차량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5DC1F93F-2C72-625B-3C79-127F559D7581}"/>
              </a:ext>
            </a:extLst>
          </p:cNvPr>
          <p:cNvSpPr txBox="1"/>
          <p:nvPr/>
        </p:nvSpPr>
        <p:spPr>
          <a:xfrm>
            <a:off x="6787505" y="128670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500" dirty="0">
                <a:solidFill>
                  <a:schemeClr val="tx1"/>
                </a:solidFill>
                <a:latin typeface="Land Rover Web"/>
              </a:rPr>
              <a:t>LR </a:t>
            </a: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이벤트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F60F66F0-400B-AF2F-DB70-3ED130D25AD0}"/>
              </a:ext>
            </a:extLst>
          </p:cNvPr>
          <p:cNvSpPr txBox="1"/>
          <p:nvPr/>
        </p:nvSpPr>
        <p:spPr>
          <a:xfrm>
            <a:off x="7087131" y="129445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시승신청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3A231BD4-847F-D52D-BAAA-715A28F084CC}"/>
              </a:ext>
            </a:extLst>
          </p:cNvPr>
          <p:cNvSpPr txBox="1"/>
          <p:nvPr/>
        </p:nvSpPr>
        <p:spPr>
          <a:xfrm>
            <a:off x="7368540" y="128593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00" dirty="0">
                <a:solidFill>
                  <a:schemeClr val="tx1"/>
                </a:solidFill>
                <a:latin typeface="Land Rover Web"/>
              </a:rPr>
              <a:t>상담신청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6EDE13F3-4615-FADA-0FFD-F3081CA249E6}"/>
              </a:ext>
            </a:extLst>
          </p:cNvPr>
          <p:cNvSpPr txBox="1"/>
          <p:nvPr/>
        </p:nvSpPr>
        <p:spPr>
          <a:xfrm>
            <a:off x="7699390" y="129621"/>
            <a:ext cx="287321" cy="1951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500">
                <a:solidFill>
                  <a:schemeClr val="tx1"/>
                </a:solidFill>
                <a:latin typeface="Land Rover Web"/>
              </a:rPr>
              <a:t>JRL</a:t>
            </a:r>
            <a:r>
              <a:rPr lang="ko-KR" altLang="en-US" sz="500" dirty="0" err="1">
                <a:solidFill>
                  <a:schemeClr val="tx1"/>
                </a:solidFill>
                <a:latin typeface="Land Rover Web"/>
              </a:rPr>
              <a:t>오너스</a:t>
            </a:r>
            <a:endParaRPr lang="en-US" altLang="ko-KR" sz="5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7E5C61B-72AD-F462-869B-84B947207843}"/>
              </a:ext>
            </a:extLst>
          </p:cNvPr>
          <p:cNvSpPr/>
          <p:nvPr/>
        </p:nvSpPr>
        <p:spPr>
          <a:xfrm>
            <a:off x="4221152" y="689895"/>
            <a:ext cx="1898577" cy="2871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A0DCB6-349A-772E-EECF-7BF91AC77C87}"/>
              </a:ext>
            </a:extLst>
          </p:cNvPr>
          <p:cNvSpPr txBox="1"/>
          <p:nvPr/>
        </p:nvSpPr>
        <p:spPr>
          <a:xfrm>
            <a:off x="4216277" y="1786746"/>
            <a:ext cx="1955923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P530 AUTOBIOGRAPHY LWB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EDCFC6-67EA-507B-A4F4-FA31C4F24F99}"/>
              </a:ext>
            </a:extLst>
          </p:cNvPr>
          <p:cNvSpPr txBox="1"/>
          <p:nvPr/>
        </p:nvSpPr>
        <p:spPr>
          <a:xfrm>
            <a:off x="5053534" y="1882770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230,470,000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LWB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PETROL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1F4F52FD-0E6E-F231-09D8-57037EBB0361}"/>
              </a:ext>
            </a:extLst>
          </p:cNvPr>
          <p:cNvSpPr/>
          <p:nvPr/>
        </p:nvSpPr>
        <p:spPr>
          <a:xfrm>
            <a:off x="5404882" y="3282945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16B830AC-E72E-6756-9896-4B71832F8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02" y="719946"/>
            <a:ext cx="1846058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A2029A9-4F79-BA6E-7B2C-78611F135208}"/>
              </a:ext>
            </a:extLst>
          </p:cNvPr>
          <p:cNvSpPr txBox="1"/>
          <p:nvPr/>
        </p:nvSpPr>
        <p:spPr>
          <a:xfrm>
            <a:off x="689915" y="381000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i="0" dirty="0">
                <a:solidFill>
                  <a:schemeClr val="tx1"/>
                </a:solidFill>
                <a:effectLst/>
                <a:latin typeface="Land Rover Web"/>
              </a:rPr>
              <a:t>차량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EDBC88-F48E-AE48-BF74-ED6F1B25D5AB}"/>
              </a:ext>
            </a:extLst>
          </p:cNvPr>
          <p:cNvSpPr txBox="1"/>
          <p:nvPr/>
        </p:nvSpPr>
        <p:spPr>
          <a:xfrm>
            <a:off x="696206" y="457200"/>
            <a:ext cx="1201173" cy="63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600" b="0" i="0" dirty="0">
                <a:solidFill>
                  <a:srgbClr val="222222"/>
                </a:solidFill>
                <a:effectLst/>
                <a:latin typeface="Land Rover Web"/>
              </a:rPr>
              <a:t>☑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  SPORT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VELAR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RANGE ROVER EVOQUE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5246AFA-1138-F8A3-0631-708EC4E08754}"/>
              </a:ext>
            </a:extLst>
          </p:cNvPr>
          <p:cNvSpPr txBox="1"/>
          <p:nvPr/>
        </p:nvSpPr>
        <p:spPr>
          <a:xfrm>
            <a:off x="694189" y="1117852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i="0" dirty="0">
                <a:solidFill>
                  <a:schemeClr val="tx1"/>
                </a:solidFill>
                <a:effectLst/>
                <a:latin typeface="Land Rover Web"/>
              </a:rPr>
              <a:t>바디 스타일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024944-397D-9FD8-DEF9-7EE0C97C7697}"/>
              </a:ext>
            </a:extLst>
          </p:cNvPr>
          <p:cNvSpPr txBox="1"/>
          <p:nvPr/>
        </p:nvSpPr>
        <p:spPr>
          <a:xfrm>
            <a:off x="700481" y="1213763"/>
            <a:ext cx="1021952" cy="49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스탠다드 </a:t>
            </a:r>
            <a:r>
              <a:rPr lang="ko-KR" altLang="en-US" sz="600" dirty="0" err="1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휠베이스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ko-KR" altLang="en-US" sz="600" b="0" i="0" dirty="0">
                <a:solidFill>
                  <a:srgbClr val="222222"/>
                </a:solidFill>
                <a:effectLst/>
                <a:latin typeface="Land Rover Web"/>
              </a:rPr>
              <a:t>☑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롱 </a:t>
            </a:r>
            <a:r>
              <a:rPr lang="ko-KR" altLang="en-US" sz="600" dirty="0" err="1">
                <a:solidFill>
                  <a:schemeClr val="tx1"/>
                </a:solidFill>
                <a:latin typeface="Land Rover Web"/>
              </a:rPr>
              <a:t>휠베이스</a:t>
            </a:r>
            <a:endParaRPr lang="en-US" altLang="ko-KR" sz="6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롱 </a:t>
            </a:r>
            <a:r>
              <a:rPr lang="ko-KR" altLang="en-US" sz="600" dirty="0" err="1">
                <a:solidFill>
                  <a:schemeClr val="tx1"/>
                </a:solidFill>
                <a:latin typeface="Land Rover Web"/>
              </a:rPr>
              <a:t>휠베이스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7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</a:rPr>
              <a:t>시트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49D152-BBBA-0A42-7BC0-BEB097066D19}"/>
              </a:ext>
            </a:extLst>
          </p:cNvPr>
          <p:cNvSpPr txBox="1"/>
          <p:nvPr/>
        </p:nvSpPr>
        <p:spPr>
          <a:xfrm>
            <a:off x="695325" y="1739409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>
                <a:solidFill>
                  <a:schemeClr val="tx1"/>
                </a:solidFill>
                <a:latin typeface="Land Rover Web"/>
              </a:rPr>
              <a:t>모델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180C46-DD4F-4F20-1318-0256FCF8D8E5}"/>
              </a:ext>
            </a:extLst>
          </p:cNvPr>
          <p:cNvSpPr txBox="1"/>
          <p:nvPr/>
        </p:nvSpPr>
        <p:spPr>
          <a:xfrm>
            <a:off x="701617" y="1850911"/>
            <a:ext cx="1021952" cy="49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HSE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AUTOBIOGRAPHY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SV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2039D37-B6CF-6E0F-4301-3999566DB3E7}"/>
              </a:ext>
            </a:extLst>
          </p:cNvPr>
          <p:cNvSpPr txBox="1"/>
          <p:nvPr/>
        </p:nvSpPr>
        <p:spPr>
          <a:xfrm>
            <a:off x="695325" y="2343675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>
                <a:solidFill>
                  <a:schemeClr val="tx1"/>
                </a:solidFill>
                <a:latin typeface="Land Rover Web"/>
              </a:rPr>
              <a:t>엔진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40D027E8-C7C0-98FA-3BA1-7928046FAD7D}"/>
              </a:ext>
            </a:extLst>
          </p:cNvPr>
          <p:cNvSpPr txBox="1"/>
          <p:nvPr/>
        </p:nvSpPr>
        <p:spPr>
          <a:xfrm>
            <a:off x="701617" y="2455177"/>
            <a:ext cx="124176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3.0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리터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6-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실린더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350PS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  <a:p>
            <a:pPr algn="l"/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    TURBOCHARGED DIESSEL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3.0 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리터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6-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실린더 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530PS</a:t>
            </a:r>
            <a:r>
              <a:rPr lang="ko-KR" altLang="en-US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</a:t>
            </a:r>
            <a:endParaRPr lang="en-US" altLang="ko-KR" sz="600" dirty="0">
              <a:solidFill>
                <a:schemeClr val="tx1"/>
              </a:solidFill>
              <a:latin typeface="Land Rover Web"/>
              <a:ea typeface="맑은 고딕" panose="020B0503020000020004" pitchFamily="50" charset="-127"/>
            </a:endParaRPr>
          </a:p>
          <a:p>
            <a:pPr algn="l"/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       TURBOCHARGED PETROL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BB20DA8C-1EEF-3C5B-F05D-F1E0BD2E04F0}"/>
              </a:ext>
            </a:extLst>
          </p:cNvPr>
          <p:cNvSpPr txBox="1"/>
          <p:nvPr/>
        </p:nvSpPr>
        <p:spPr>
          <a:xfrm>
            <a:off x="701496" y="2991553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 err="1">
                <a:solidFill>
                  <a:schemeClr val="tx1"/>
                </a:solidFill>
                <a:latin typeface="Land Rover Web"/>
              </a:rPr>
              <a:t>익스테리어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grpSp>
        <p:nvGrpSpPr>
          <p:cNvPr id="1045" name="그룹 1044">
            <a:extLst>
              <a:ext uri="{FF2B5EF4-FFF2-40B4-BE49-F238E27FC236}">
                <a16:creationId xmlns:a16="http://schemas.microsoft.com/office/drawing/2014/main" id="{B0882570-B2B4-D48B-A2C3-30BD0ED3D2E1}"/>
              </a:ext>
            </a:extLst>
          </p:cNvPr>
          <p:cNvGrpSpPr/>
          <p:nvPr/>
        </p:nvGrpSpPr>
        <p:grpSpPr>
          <a:xfrm>
            <a:off x="800226" y="3191608"/>
            <a:ext cx="814304" cy="660803"/>
            <a:chOff x="6462712" y="1326083"/>
            <a:chExt cx="3741705" cy="3036367"/>
          </a:xfrm>
        </p:grpSpPr>
        <p:pic>
          <p:nvPicPr>
            <p:cNvPr id="1046" name="그림 1045">
              <a:extLst>
                <a:ext uri="{FF2B5EF4-FFF2-40B4-BE49-F238E27FC236}">
                  <a16:creationId xmlns:a16="http://schemas.microsoft.com/office/drawing/2014/main" id="{F71AD59D-4283-45AF-09A1-25CCDA504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62712" y="1326083"/>
              <a:ext cx="3686175" cy="742950"/>
            </a:xfrm>
            <a:prstGeom prst="rect">
              <a:avLst/>
            </a:prstGeom>
          </p:spPr>
        </p:pic>
        <p:pic>
          <p:nvPicPr>
            <p:cNvPr id="1047" name="그림 1046">
              <a:extLst>
                <a:ext uri="{FF2B5EF4-FFF2-40B4-BE49-F238E27FC236}">
                  <a16:creationId xmlns:a16="http://schemas.microsoft.com/office/drawing/2014/main" id="{E5675976-0AF4-AFBA-773D-8F486F048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75392" y="2160238"/>
              <a:ext cx="3609975" cy="619125"/>
            </a:xfrm>
            <a:prstGeom prst="rect">
              <a:avLst/>
            </a:prstGeom>
          </p:spPr>
        </p:pic>
        <p:pic>
          <p:nvPicPr>
            <p:cNvPr id="1053" name="그림 1052">
              <a:extLst>
                <a:ext uri="{FF2B5EF4-FFF2-40B4-BE49-F238E27FC236}">
                  <a16:creationId xmlns:a16="http://schemas.microsoft.com/office/drawing/2014/main" id="{C372F388-7BEA-A8C9-0C92-08291999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75392" y="2947021"/>
              <a:ext cx="3629025" cy="619125"/>
            </a:xfrm>
            <a:prstGeom prst="rect">
              <a:avLst/>
            </a:prstGeom>
          </p:spPr>
        </p:pic>
        <p:pic>
          <p:nvPicPr>
            <p:cNvPr id="1054" name="그림 1053">
              <a:extLst>
                <a:ext uri="{FF2B5EF4-FFF2-40B4-BE49-F238E27FC236}">
                  <a16:creationId xmlns:a16="http://schemas.microsoft.com/office/drawing/2014/main" id="{32E32D2E-E776-8511-F1E1-D1BE6D2A6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84918" y="3724275"/>
              <a:ext cx="3609975" cy="638175"/>
            </a:xfrm>
            <a:prstGeom prst="rect">
              <a:avLst/>
            </a:prstGeom>
          </p:spPr>
        </p:pic>
      </p:grpSp>
      <p:sp>
        <p:nvSpPr>
          <p:cNvPr id="1055" name="TextBox 1054">
            <a:extLst>
              <a:ext uri="{FF2B5EF4-FFF2-40B4-BE49-F238E27FC236}">
                <a16:creationId xmlns:a16="http://schemas.microsoft.com/office/drawing/2014/main" id="{C7AC1C19-54DE-5781-F942-3BA11B39B4D2}"/>
              </a:ext>
            </a:extLst>
          </p:cNvPr>
          <p:cNvSpPr txBox="1"/>
          <p:nvPr/>
        </p:nvSpPr>
        <p:spPr>
          <a:xfrm>
            <a:off x="701040" y="3900268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700" b="1" dirty="0">
                <a:solidFill>
                  <a:schemeClr val="tx1"/>
                </a:solidFill>
                <a:latin typeface="Land Rover Web"/>
              </a:rPr>
              <a:t>인테리어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pic>
        <p:nvPicPr>
          <p:cNvPr id="1056" name="그림 1055">
            <a:extLst>
              <a:ext uri="{FF2B5EF4-FFF2-40B4-BE49-F238E27FC236}">
                <a16:creationId xmlns:a16="http://schemas.microsoft.com/office/drawing/2014/main" id="{D3FB117D-10E0-5E43-FABA-4C916CA1E9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0580" y="4052554"/>
            <a:ext cx="785635" cy="143032"/>
          </a:xfrm>
          <a:prstGeom prst="rect">
            <a:avLst/>
          </a:prstGeom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22C3E051-E45F-85CD-E179-80DFB84FD0AD}"/>
              </a:ext>
            </a:extLst>
          </p:cNvPr>
          <p:cNvSpPr txBox="1"/>
          <p:nvPr/>
        </p:nvSpPr>
        <p:spPr>
          <a:xfrm>
            <a:off x="698500" y="4254222"/>
            <a:ext cx="10219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MODEL YEAR</a:t>
            </a:r>
            <a:endParaRPr lang="ko-KR" altLang="en-US" sz="1600" b="1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58B2EAFD-69E6-1462-1270-9D701B046242}"/>
              </a:ext>
            </a:extLst>
          </p:cNvPr>
          <p:cNvSpPr txBox="1"/>
          <p:nvPr/>
        </p:nvSpPr>
        <p:spPr>
          <a:xfrm>
            <a:off x="733142" y="4347443"/>
            <a:ext cx="1021952" cy="215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600" dirty="0">
                <a:solidFill>
                  <a:schemeClr val="tx1"/>
                </a:solidFill>
                <a:latin typeface="Land Rover Web"/>
                <a:ea typeface="맑은 고딕" panose="020B0503020000020004" pitchFamily="50" charset="-127"/>
              </a:rPr>
              <a:t>□   2023</a:t>
            </a:r>
            <a:r>
              <a:rPr lang="en-US" altLang="ko-KR" sz="600" dirty="0">
                <a:solidFill>
                  <a:schemeClr val="tx1"/>
                </a:solidFill>
                <a:latin typeface="Land Rover Web"/>
              </a:rPr>
              <a:t> </a:t>
            </a:r>
          </a:p>
        </p:txBody>
      </p:sp>
      <p:sp>
        <p:nvSpPr>
          <p:cNvPr id="1059" name="직사각형 1058">
            <a:extLst>
              <a:ext uri="{FF2B5EF4-FFF2-40B4-BE49-F238E27FC236}">
                <a16:creationId xmlns:a16="http://schemas.microsoft.com/office/drawing/2014/main" id="{4A43B921-B8E3-2070-C309-1A6C625C7FF7}"/>
              </a:ext>
            </a:extLst>
          </p:cNvPr>
          <p:cNvSpPr/>
          <p:nvPr/>
        </p:nvSpPr>
        <p:spPr>
          <a:xfrm>
            <a:off x="6303348" y="683370"/>
            <a:ext cx="1898577" cy="2871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DADF0E65-70E3-7EB4-2C5C-99CEB36725AB}"/>
              </a:ext>
            </a:extLst>
          </p:cNvPr>
          <p:cNvSpPr txBox="1"/>
          <p:nvPr/>
        </p:nvSpPr>
        <p:spPr>
          <a:xfrm>
            <a:off x="6298473" y="1780221"/>
            <a:ext cx="1955923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RANGE ROVER </a:t>
            </a:r>
          </a:p>
          <a:p>
            <a:pPr algn="l"/>
            <a:r>
              <a:rPr lang="en-US" altLang="ko-KR" sz="700" b="1" dirty="0">
                <a:solidFill>
                  <a:schemeClr val="tx1"/>
                </a:solidFill>
                <a:latin typeface="Land Rover Web"/>
              </a:rPr>
              <a:t>P530 AUTOBIOGRAPHY LWB (7 SEAT)</a:t>
            </a:r>
          </a:p>
          <a:p>
            <a:pPr algn="l">
              <a:lnSpc>
                <a:spcPct val="200000"/>
              </a:lnSpc>
            </a:pPr>
            <a:r>
              <a:rPr lang="ko-KR" altLang="en-US" sz="700" dirty="0">
                <a:solidFill>
                  <a:schemeClr val="tx1"/>
                </a:solidFill>
                <a:latin typeface="Land Rover Web"/>
              </a:rPr>
              <a:t>차량가격</a:t>
            </a:r>
            <a:endParaRPr lang="en-US" altLang="ko-KR" sz="700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MODEL YEAR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BODY STYLE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ENGINE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EXTERIOR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INTERIOR</a:t>
            </a:r>
            <a:endParaRPr lang="ko-KR" altLang="en-US" sz="7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00BC0CC6-4761-E9F0-C8E6-36054A9F2AE3}"/>
              </a:ext>
            </a:extLst>
          </p:cNvPr>
          <p:cNvSpPr txBox="1"/>
          <p:nvPr/>
        </p:nvSpPr>
        <p:spPr>
          <a:xfrm>
            <a:off x="7135730" y="1876245"/>
            <a:ext cx="863683" cy="122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altLang="ko-KR" sz="800" b="1" dirty="0">
              <a:solidFill>
                <a:schemeClr val="tx1"/>
              </a:solidFill>
              <a:latin typeface="Land Rover Web"/>
            </a:endParaRPr>
          </a:p>
          <a:p>
            <a:pPr algn="l">
              <a:lnSpc>
                <a:spcPct val="150000"/>
              </a:lnSpc>
            </a:pPr>
            <a:r>
              <a:rPr lang="ko-KR" altLang="en-US" sz="700" i="0" dirty="0">
                <a:solidFill>
                  <a:schemeClr val="tx1"/>
                </a:solidFill>
                <a:effectLst/>
                <a:latin typeface="Land Rover Web"/>
              </a:rPr>
              <a:t>￦ </a:t>
            </a: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230,470,000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2023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LWB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3.0L PETROL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FUJI WHITE</a:t>
            </a:r>
          </a:p>
          <a:p>
            <a:pPr algn="l">
              <a:lnSpc>
                <a:spcPct val="150000"/>
              </a:lnSpc>
            </a:pPr>
            <a:r>
              <a:rPr lang="en-US" altLang="ko-KR" sz="700" dirty="0">
                <a:solidFill>
                  <a:schemeClr val="tx1"/>
                </a:solidFill>
                <a:latin typeface="Land Rover Web"/>
              </a:rPr>
              <a:t>EBONY</a:t>
            </a:r>
            <a:endParaRPr lang="ko-KR" altLang="en-US" sz="1600" dirty="0">
              <a:solidFill>
                <a:schemeClr val="tx1"/>
              </a:solidFill>
              <a:latin typeface="Land Rover Web"/>
            </a:endParaRPr>
          </a:p>
        </p:txBody>
      </p:sp>
      <p:sp>
        <p:nvSpPr>
          <p:cNvPr id="1062" name="직사각형 1061">
            <a:extLst>
              <a:ext uri="{FF2B5EF4-FFF2-40B4-BE49-F238E27FC236}">
                <a16:creationId xmlns:a16="http://schemas.microsoft.com/office/drawing/2014/main" id="{2F7E98F4-B89F-749D-2990-B7AB14EF857E}"/>
              </a:ext>
            </a:extLst>
          </p:cNvPr>
          <p:cNvSpPr/>
          <p:nvPr/>
        </p:nvSpPr>
        <p:spPr>
          <a:xfrm>
            <a:off x="7487078" y="3276420"/>
            <a:ext cx="604945" cy="19425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dirty="0"/>
              <a:t>ORDER</a:t>
            </a:r>
            <a:endParaRPr lang="ko-KR" altLang="en-US" sz="600" dirty="0"/>
          </a:p>
        </p:txBody>
      </p:sp>
      <p:pic>
        <p:nvPicPr>
          <p:cNvPr id="1063" name="Picture 6">
            <a:extLst>
              <a:ext uri="{FF2B5EF4-FFF2-40B4-BE49-F238E27FC236}">
                <a16:creationId xmlns:a16="http://schemas.microsoft.com/office/drawing/2014/main" id="{63F1FF02-D7FF-D135-F085-B3B3D1BA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98" y="713421"/>
            <a:ext cx="1846058" cy="1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75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9DBD451-5616-DEE8-E2FC-C80DFEEDF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5955F87-CA57-6BA6-CCCC-CC5512DB0D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EE78447-B34F-5AAD-9036-92A6066A2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3173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60960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8684A0D-F556-B4F3-B9CD-2A9031C83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1177"/>
            <a:ext cx="6176212" cy="249294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1395AF4-53A0-F564-688F-314A255DB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13" y="4138350"/>
            <a:ext cx="1359705" cy="76427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79B8235-282B-59EC-0C4A-BF80A697F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014" y="4147236"/>
            <a:ext cx="1350819" cy="75539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04505E-8E8F-21CF-075A-263D26975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858" y="4147236"/>
            <a:ext cx="1355263" cy="76872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581742B-86B5-679E-5831-C237A72D9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873" y="4151681"/>
            <a:ext cx="1359705" cy="76427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5F9BBFB-400D-8577-FE40-4B2CFC995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735" y="898416"/>
            <a:ext cx="2009265" cy="3123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259259-7C74-DB97-80C1-CB156842D29A}"/>
              </a:ext>
            </a:extLst>
          </p:cNvPr>
          <p:cNvSpPr txBox="1"/>
          <p:nvPr/>
        </p:nvSpPr>
        <p:spPr>
          <a:xfrm>
            <a:off x="1202127" y="4902628"/>
            <a:ext cx="849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</a:t>
            </a:r>
            <a:endParaRPr lang="ko-KR" altLang="en-US" sz="7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99937-5A71-610A-A179-DF0D05A94E14}"/>
              </a:ext>
            </a:extLst>
          </p:cNvPr>
          <p:cNvSpPr txBox="1"/>
          <p:nvPr/>
        </p:nvSpPr>
        <p:spPr>
          <a:xfrm>
            <a:off x="2742060" y="4902628"/>
            <a:ext cx="11833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 SPORT</a:t>
            </a:r>
            <a:endParaRPr lang="ko-KR" altLang="en-US" sz="7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8639B5-91BB-1179-A1B4-836FD0E2F64F}"/>
              </a:ext>
            </a:extLst>
          </p:cNvPr>
          <p:cNvSpPr txBox="1"/>
          <p:nvPr/>
        </p:nvSpPr>
        <p:spPr>
          <a:xfrm>
            <a:off x="4257836" y="4902628"/>
            <a:ext cx="11769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 VELAR</a:t>
            </a:r>
            <a:endParaRPr lang="ko-KR" altLang="en-US" sz="7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79DAC6-937C-2239-652D-A359931C9ADC}"/>
              </a:ext>
            </a:extLst>
          </p:cNvPr>
          <p:cNvSpPr txBox="1"/>
          <p:nvPr/>
        </p:nvSpPr>
        <p:spPr>
          <a:xfrm>
            <a:off x="5797769" y="4902628"/>
            <a:ext cx="12586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RANGE ROVER EVOQUE</a:t>
            </a:r>
            <a:endParaRPr lang="ko-KR" altLang="en-US" sz="7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DA04A-B385-E291-D47D-7E0F8CEB9D73}"/>
              </a:ext>
            </a:extLst>
          </p:cNvPr>
          <p:cNvSpPr txBox="1"/>
          <p:nvPr/>
        </p:nvSpPr>
        <p:spPr>
          <a:xfrm>
            <a:off x="1185534" y="3827252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LEAD BY EXAMPLE</a:t>
            </a:r>
            <a:endParaRPr lang="ko-KR" altLang="en-US" sz="900" b="1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A9A51852-66DC-B95B-C297-6C4564A5A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1858" y="6259431"/>
            <a:ext cx="381740" cy="2043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613DC08-DA20-FFB2-4FE1-5E8860D4884B}"/>
              </a:ext>
            </a:extLst>
          </p:cNvPr>
          <p:cNvSpPr txBox="1"/>
          <p:nvPr/>
        </p:nvSpPr>
        <p:spPr>
          <a:xfrm>
            <a:off x="1295400" y="5722651"/>
            <a:ext cx="223009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67E8201C-DF51-80F6-5F59-47E83F7FFD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3608" y="6508131"/>
            <a:ext cx="2561062" cy="26660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CB9CD0E3-BAE7-4B23-7555-38F8E4B0AA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400" y="5270481"/>
            <a:ext cx="5436000" cy="2533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1FB62852-05E3-7EFA-F42B-B8EC2F124C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3608" y="5895017"/>
            <a:ext cx="5904000" cy="318798"/>
          </a:xfrm>
          <a:prstGeom prst="rect">
            <a:avLst/>
          </a:prstGeom>
        </p:spPr>
      </p:pic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6C8D3392-BFF7-74F8-F4A4-E4A5FCE28ACC}"/>
              </a:ext>
            </a:extLst>
          </p:cNvPr>
          <p:cNvCxnSpPr/>
          <p:nvPr/>
        </p:nvCxnSpPr>
        <p:spPr>
          <a:xfrm>
            <a:off x="1377950" y="5650789"/>
            <a:ext cx="583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17C7C385-C881-0596-71F1-9D9525118030}"/>
              </a:ext>
            </a:extLst>
          </p:cNvPr>
          <p:cNvCxnSpPr/>
          <p:nvPr/>
        </p:nvCxnSpPr>
        <p:spPr>
          <a:xfrm flipH="1">
            <a:off x="6934200" y="5156433"/>
            <a:ext cx="692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89C27B2-A217-ED21-7668-BA155D1CFF2D}"/>
              </a:ext>
            </a:extLst>
          </p:cNvPr>
          <p:cNvSpPr txBox="1"/>
          <p:nvPr/>
        </p:nvSpPr>
        <p:spPr>
          <a:xfrm>
            <a:off x="7798007" y="5033322"/>
            <a:ext cx="40911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+mn-ea"/>
                <a:ea typeface="+mn-ea"/>
              </a:rPr>
              <a:t>Brand Page :  RR,</a:t>
            </a:r>
            <a:r>
              <a:rPr lang="ko-KR" altLang="en-US" sz="1000" dirty="0">
                <a:latin typeface="+mn-ea"/>
                <a:ea typeface="+mn-ea"/>
              </a:rPr>
              <a:t> </a:t>
            </a:r>
            <a:r>
              <a:rPr lang="en-US" altLang="ko-KR" sz="1000" dirty="0">
                <a:latin typeface="+mn-ea"/>
                <a:ea typeface="+mn-ea"/>
              </a:rPr>
              <a:t>RRS,</a:t>
            </a:r>
            <a:r>
              <a:rPr lang="ko-KR" altLang="en-US" sz="1000" dirty="0">
                <a:latin typeface="+mn-ea"/>
                <a:ea typeface="+mn-ea"/>
              </a:rPr>
              <a:t> </a:t>
            </a:r>
            <a:r>
              <a:rPr lang="en-US" altLang="ko-KR" sz="1000" dirty="0">
                <a:latin typeface="+mn-ea"/>
                <a:ea typeface="+mn-ea"/>
              </a:rPr>
              <a:t>RRV,</a:t>
            </a:r>
            <a:r>
              <a:rPr lang="ko-KR" altLang="en-US" sz="1000" dirty="0">
                <a:latin typeface="+mn-ea"/>
                <a:ea typeface="+mn-ea"/>
              </a:rPr>
              <a:t> </a:t>
            </a:r>
            <a:r>
              <a:rPr lang="en-US" altLang="ko-KR" sz="1000" dirty="0">
                <a:latin typeface="+mn-ea"/>
                <a:ea typeface="+mn-ea"/>
              </a:rPr>
              <a:t>RRE</a:t>
            </a:r>
            <a:r>
              <a:rPr lang="ko-KR" altLang="en-US" sz="1000" dirty="0">
                <a:latin typeface="+mn-ea"/>
                <a:ea typeface="+mn-ea"/>
              </a:rPr>
              <a:t>에 대한 주요 특징 이미지 </a:t>
            </a:r>
            <a:r>
              <a:rPr lang="en-US" altLang="ko-KR" sz="1000" dirty="0">
                <a:latin typeface="+mn-ea"/>
                <a:ea typeface="+mn-ea"/>
              </a:rPr>
              <a:t>3</a:t>
            </a:r>
            <a:r>
              <a:rPr lang="ko-KR" altLang="en-US" sz="1000" dirty="0">
                <a:latin typeface="+mn-ea"/>
                <a:ea typeface="+mn-ea"/>
              </a:rPr>
              <a:t>개 소개</a:t>
            </a:r>
            <a:endParaRPr lang="en-US" altLang="ko-KR" sz="1000" dirty="0">
              <a:latin typeface="+mn-ea"/>
              <a:ea typeface="+mn-ea"/>
            </a:endParaRPr>
          </a:p>
          <a:p>
            <a:endParaRPr lang="en-US" altLang="ko-KR" sz="1000" dirty="0">
              <a:latin typeface="+mn-ea"/>
              <a:ea typeface="+mn-ea"/>
            </a:endParaRPr>
          </a:p>
          <a:p>
            <a:r>
              <a:rPr lang="en-US" altLang="ko-KR" sz="1000" dirty="0">
                <a:latin typeface="+mn-ea"/>
                <a:ea typeface="+mn-ea"/>
              </a:rPr>
              <a:t>* Range Rover SV </a:t>
            </a:r>
            <a:r>
              <a:rPr lang="ko-KR" altLang="en-US" sz="1000" dirty="0">
                <a:latin typeface="+mn-ea"/>
                <a:ea typeface="+mn-ea"/>
              </a:rPr>
              <a:t>모델에 대한 이슈 </a:t>
            </a:r>
            <a:r>
              <a:rPr lang="en-US" altLang="ko-KR" sz="1000" dirty="0">
                <a:latin typeface="+mn-ea"/>
                <a:ea typeface="+mn-ea"/>
              </a:rPr>
              <a:t>– OSA</a:t>
            </a:r>
            <a:r>
              <a:rPr lang="ko-KR" altLang="en-US" sz="1000" dirty="0">
                <a:latin typeface="+mn-ea"/>
                <a:ea typeface="+mn-ea"/>
              </a:rPr>
              <a:t> 차량 </a:t>
            </a:r>
            <a:r>
              <a:rPr lang="en-US" altLang="ko-KR" sz="1000" dirty="0">
                <a:latin typeface="+mn-ea"/>
                <a:ea typeface="+mn-ea"/>
              </a:rPr>
              <a:t>Class </a:t>
            </a:r>
            <a:r>
              <a:rPr lang="ko-KR" altLang="en-US" sz="1000" dirty="0">
                <a:latin typeface="+mn-ea"/>
                <a:ea typeface="+mn-ea"/>
              </a:rPr>
              <a:t>정리  </a:t>
            </a: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B0AE8347-FE7F-426F-3D5E-297CEF5C5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874" y="5652139"/>
            <a:ext cx="1359705" cy="76427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B57AE4D-8761-3904-031B-FA7F162ED047}"/>
              </a:ext>
            </a:extLst>
          </p:cNvPr>
          <p:cNvSpPr txBox="1"/>
          <p:nvPr/>
        </p:nvSpPr>
        <p:spPr>
          <a:xfrm>
            <a:off x="7753888" y="6416417"/>
            <a:ext cx="75854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/>
              <a:t>RANGE ROVER</a:t>
            </a:r>
            <a:endParaRPr lang="ko-KR" altLang="en-US" sz="600" b="1" dirty="0"/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5454AA91-2B45-7C7B-D09C-ED73F2DEE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139" y="5652139"/>
            <a:ext cx="1359705" cy="76427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BB9CC4F-BC42-AD93-AA8B-542F3A7FB924}"/>
              </a:ext>
            </a:extLst>
          </p:cNvPr>
          <p:cNvSpPr txBox="1"/>
          <p:nvPr/>
        </p:nvSpPr>
        <p:spPr>
          <a:xfrm>
            <a:off x="9300153" y="6416417"/>
            <a:ext cx="88197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/>
              <a:t>RANGE ROVER SV</a:t>
            </a:r>
            <a:endParaRPr lang="ko-KR" altLang="en-US" sz="600" b="1" dirty="0"/>
          </a:p>
        </p:txBody>
      </p:sp>
    </p:spTree>
    <p:extLst>
      <p:ext uri="{BB962C8B-B14F-4D97-AF65-F5344CB8AC3E}">
        <p14:creationId xmlns:p14="http://schemas.microsoft.com/office/powerpoint/2010/main" val="1437106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7F9B-8658-808D-8B04-224E0D514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1" dirty="0"/>
              <a:t>랜드로버 온라인 스토어 </a:t>
            </a:r>
            <a:r>
              <a:rPr lang="en-US" altLang="ko-KR" b="1" dirty="0"/>
              <a:t>HOB </a:t>
            </a:r>
            <a:r>
              <a:rPr lang="ko-KR" altLang="en-US" b="1" dirty="0"/>
              <a:t>기반 개발 방안 </a:t>
            </a:r>
            <a:r>
              <a:rPr lang="en-US" altLang="ko-KR" b="1" dirty="0"/>
              <a:t>| </a:t>
            </a:r>
            <a:r>
              <a:rPr lang="ko-KR" altLang="en-US" b="1" dirty="0"/>
              <a:t>모델 페이지 </a:t>
            </a:r>
            <a:r>
              <a:rPr lang="en-US" altLang="ko-KR" b="1" dirty="0"/>
              <a:t>(PC)</a:t>
            </a:r>
            <a:r>
              <a:rPr lang="ko-KR" altLang="en-US" b="1" dirty="0"/>
              <a:t> </a:t>
            </a:r>
            <a:endParaRPr 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FC3BBAC-CEC4-A551-BBD8-0B0349408805}"/>
              </a:ext>
            </a:extLst>
          </p:cNvPr>
          <p:cNvSpPr/>
          <p:nvPr/>
        </p:nvSpPr>
        <p:spPr>
          <a:xfrm>
            <a:off x="1066800" y="761999"/>
            <a:ext cx="6400800" cy="609600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259259-7C74-DB97-80C1-CB156842D29A}"/>
              </a:ext>
            </a:extLst>
          </p:cNvPr>
          <p:cNvSpPr txBox="1"/>
          <p:nvPr/>
        </p:nvSpPr>
        <p:spPr>
          <a:xfrm>
            <a:off x="1202127" y="4902628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130</a:t>
            </a:r>
            <a:endParaRPr lang="ko-KR" altLang="en-US" sz="7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99937-5A71-610A-A179-DF0D05A94E14}"/>
              </a:ext>
            </a:extLst>
          </p:cNvPr>
          <p:cNvSpPr txBox="1"/>
          <p:nvPr/>
        </p:nvSpPr>
        <p:spPr>
          <a:xfrm>
            <a:off x="2742060" y="4902628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110</a:t>
            </a:r>
            <a:endParaRPr lang="ko-KR" altLang="en-US" sz="7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8639B5-91BB-1179-A1B4-836FD0E2F64F}"/>
              </a:ext>
            </a:extLst>
          </p:cNvPr>
          <p:cNvSpPr txBox="1"/>
          <p:nvPr/>
        </p:nvSpPr>
        <p:spPr>
          <a:xfrm>
            <a:off x="4257836" y="4902628"/>
            <a:ext cx="7986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/>
              <a:t>DEFENDER 90</a:t>
            </a:r>
            <a:endParaRPr lang="ko-KR" altLang="en-US" sz="7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DA04A-B385-E291-D47D-7E0F8CEB9D73}"/>
              </a:ext>
            </a:extLst>
          </p:cNvPr>
          <p:cNvSpPr txBox="1"/>
          <p:nvPr/>
        </p:nvSpPr>
        <p:spPr>
          <a:xfrm>
            <a:off x="1185534" y="3827252"/>
            <a:ext cx="18069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/>
              <a:t>EMBRACE  THE IMPOSSIBLE</a:t>
            </a:r>
            <a:endParaRPr lang="ko-KR" altLang="en-US" sz="900" b="1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74351B0F-7923-7871-B01D-ACE9CAB620F7}"/>
              </a:ext>
            </a:extLst>
          </p:cNvPr>
          <p:cNvCxnSpPr/>
          <p:nvPr/>
        </p:nvCxnSpPr>
        <p:spPr>
          <a:xfrm>
            <a:off x="1066800" y="1219200"/>
            <a:ext cx="6400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C25E4FFD-C3E7-A412-FE07-B5730175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5" y="940332"/>
            <a:ext cx="1114425" cy="21506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A9A51852-66DC-B95B-C297-6C4564A5A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58" y="6240626"/>
            <a:ext cx="381740" cy="2043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613DC08-DA20-FFB2-4FE1-5E8860D4884B}"/>
              </a:ext>
            </a:extLst>
          </p:cNvPr>
          <p:cNvSpPr txBox="1"/>
          <p:nvPr/>
        </p:nvSpPr>
        <p:spPr>
          <a:xfrm>
            <a:off x="1295400" y="5703846"/>
            <a:ext cx="223009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" b="1" dirty="0"/>
              <a:t>개인정보처리방침        온라인세일즈 이용약관        공지사항        공급자 및 법적 참고사항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67E8201C-DF51-80F6-5F59-47E83F7FF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608" y="6489326"/>
            <a:ext cx="2561062" cy="26660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CB9CD0E3-BAE7-4B23-7555-38F8E4B0A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400" y="5251676"/>
            <a:ext cx="5436000" cy="2533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1FB62852-05E3-7EFA-F42B-B8EC2F124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608" y="5876212"/>
            <a:ext cx="5904000" cy="318798"/>
          </a:xfrm>
          <a:prstGeom prst="rect">
            <a:avLst/>
          </a:prstGeom>
        </p:spPr>
      </p:pic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6C8D3392-BFF7-74F8-F4A4-E4A5FCE28ACC}"/>
              </a:ext>
            </a:extLst>
          </p:cNvPr>
          <p:cNvCxnSpPr/>
          <p:nvPr/>
        </p:nvCxnSpPr>
        <p:spPr>
          <a:xfrm>
            <a:off x="1377950" y="5631984"/>
            <a:ext cx="583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EB885F1B-49BC-ED21-BC3C-646105071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910924"/>
            <a:ext cx="1369711" cy="2125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0529324-A906-85F0-1BC8-829285D100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284385"/>
            <a:ext cx="6256424" cy="254179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772DBDB-253F-5468-0D2F-3B2949377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1238" y="4147236"/>
            <a:ext cx="1350819" cy="75983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B1AA436-A0D6-83B7-0509-F23B7B11E8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7512" y="4148356"/>
            <a:ext cx="1355263" cy="75983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CDD647F-BF2E-2516-5C93-916C662AFD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5011" y="4145014"/>
            <a:ext cx="1346375" cy="764278"/>
          </a:xfrm>
          <a:prstGeom prst="rect">
            <a:avLst/>
          </a:prstGeom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653ECD2B-BF55-B40E-2C17-C83D30C54254}"/>
              </a:ext>
            </a:extLst>
          </p:cNvPr>
          <p:cNvCxnSpPr/>
          <p:nvPr/>
        </p:nvCxnSpPr>
        <p:spPr>
          <a:xfrm flipH="1">
            <a:off x="6934200" y="5156433"/>
            <a:ext cx="692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3CD1DC-E334-D62C-5656-BB01AD614603}"/>
              </a:ext>
            </a:extLst>
          </p:cNvPr>
          <p:cNvSpPr txBox="1"/>
          <p:nvPr/>
        </p:nvSpPr>
        <p:spPr>
          <a:xfrm>
            <a:off x="7798007" y="5033322"/>
            <a:ext cx="33249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+mn-ea"/>
                <a:ea typeface="+mn-ea"/>
              </a:rPr>
              <a:t>Brand Page :  130, 110, 90</a:t>
            </a:r>
            <a:r>
              <a:rPr lang="ko-KR" altLang="en-US" sz="1000" dirty="0">
                <a:latin typeface="+mn-ea"/>
                <a:ea typeface="+mn-ea"/>
              </a:rPr>
              <a:t> 이미지 </a:t>
            </a:r>
            <a:r>
              <a:rPr lang="en-US" altLang="ko-KR" sz="1000" dirty="0">
                <a:latin typeface="+mn-ea"/>
                <a:ea typeface="+mn-ea"/>
              </a:rPr>
              <a:t>3</a:t>
            </a:r>
            <a:r>
              <a:rPr lang="ko-KR" altLang="en-US" sz="1000" dirty="0">
                <a:latin typeface="+mn-ea"/>
                <a:ea typeface="+mn-ea"/>
              </a:rPr>
              <a:t>개 소개</a:t>
            </a:r>
            <a:endParaRPr lang="en-US" altLang="ko-KR" sz="1000" dirty="0">
              <a:latin typeface="+mn-ea"/>
              <a:ea typeface="+mn-ea"/>
            </a:endParaRPr>
          </a:p>
          <a:p>
            <a:endParaRPr lang="en-US" altLang="ko-KR" sz="1000" dirty="0">
              <a:latin typeface="+mn-ea"/>
              <a:ea typeface="+mn-ea"/>
            </a:endParaRPr>
          </a:p>
          <a:p>
            <a:r>
              <a:rPr lang="en-US" altLang="ko-KR" sz="1000" dirty="0">
                <a:latin typeface="+mn-ea"/>
                <a:ea typeface="+mn-ea"/>
              </a:rPr>
              <a:t>* 75</a:t>
            </a:r>
            <a:r>
              <a:rPr lang="ko-KR" altLang="en-US" sz="1000" dirty="0">
                <a:latin typeface="+mn-ea"/>
                <a:ea typeface="+mn-ea"/>
              </a:rPr>
              <a:t>주년 </a:t>
            </a:r>
            <a:r>
              <a:rPr lang="en-US" altLang="ko-KR" sz="1000" dirty="0">
                <a:latin typeface="+mn-ea"/>
                <a:ea typeface="+mn-ea"/>
              </a:rPr>
              <a:t>LE </a:t>
            </a:r>
            <a:r>
              <a:rPr lang="ko-KR" altLang="en-US" sz="1000" dirty="0">
                <a:latin typeface="+mn-ea"/>
                <a:ea typeface="+mn-ea"/>
              </a:rPr>
              <a:t>모델에 대한 이슈 </a:t>
            </a:r>
            <a:r>
              <a:rPr lang="en-US" altLang="ko-KR" sz="1000" dirty="0">
                <a:latin typeface="+mn-ea"/>
                <a:ea typeface="+mn-ea"/>
              </a:rPr>
              <a:t>– OSA</a:t>
            </a:r>
            <a:r>
              <a:rPr lang="ko-KR" altLang="en-US" sz="1000" dirty="0">
                <a:latin typeface="+mn-ea"/>
                <a:ea typeface="+mn-ea"/>
              </a:rPr>
              <a:t> 차량 </a:t>
            </a:r>
            <a:r>
              <a:rPr lang="en-US" altLang="ko-KR" sz="1000" dirty="0">
                <a:latin typeface="+mn-ea"/>
                <a:ea typeface="+mn-ea"/>
              </a:rPr>
              <a:t>Class </a:t>
            </a:r>
            <a:r>
              <a:rPr lang="ko-KR" altLang="en-US" sz="1000" dirty="0">
                <a:latin typeface="+mn-ea"/>
                <a:ea typeface="+mn-ea"/>
              </a:rPr>
              <a:t>정리 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C39BF30-E97E-04F9-C165-885E9B39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518" y="5587320"/>
            <a:ext cx="1318489" cy="7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8B79131-50C0-C2C1-0EC3-BAC25C6AB76C}"/>
              </a:ext>
            </a:extLst>
          </p:cNvPr>
          <p:cNvSpPr txBox="1"/>
          <p:nvPr/>
        </p:nvSpPr>
        <p:spPr>
          <a:xfrm>
            <a:off x="7829403" y="6328870"/>
            <a:ext cx="14895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/>
              <a:t>DEFENDER 110 75</a:t>
            </a:r>
            <a:r>
              <a:rPr lang="en-US" altLang="ko-KR" sz="600" b="1" baseline="30000" dirty="0"/>
              <a:t>th</a:t>
            </a:r>
            <a:r>
              <a:rPr lang="en-US" altLang="ko-KR" sz="600" b="1" dirty="0"/>
              <a:t> Limited Edition</a:t>
            </a:r>
            <a:endParaRPr lang="ko-KR" altLang="en-US" sz="600" b="1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79A5DB7-44C2-6618-6601-186D3ED0803A}"/>
              </a:ext>
            </a:extLst>
          </p:cNvPr>
          <p:cNvSpPr/>
          <p:nvPr/>
        </p:nvSpPr>
        <p:spPr>
          <a:xfrm>
            <a:off x="5863622" y="4147236"/>
            <a:ext cx="1350819" cy="755392"/>
          </a:xfrm>
          <a:prstGeom prst="rect">
            <a:avLst/>
          </a:prstGeom>
          <a:noFill/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7386481"/>
      </p:ext>
    </p:extLst>
  </p:cSld>
  <p:clrMapOvr>
    <a:masterClrMapping/>
  </p:clrMapOvr>
</p:sld>
</file>

<file path=ppt/theme/theme1.xml><?xml version="1.0" encoding="utf-8"?>
<a:theme xmlns:a="http://schemas.openxmlformats.org/drawingml/2006/main" name="EXAMPL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AMPLE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XAMPLE 4">
  <a:themeElements>
    <a:clrScheme name="Tertiary Palet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XAMPLE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XAMPLE 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DA18FBAF01764092EA157861883401" ma:contentTypeVersion="0" ma:contentTypeDescription="Create a new document." ma:contentTypeScope="" ma:versionID="cc07b4704179e47fbbf22572ff8d57a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211617-C808-43A9-8240-65480050BB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7BE883-B393-4E66-B337-06F700392E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3148B63-C7AC-490E-A006-91371371A2F6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3139</TotalTime>
  <Words>1421</Words>
  <Application>Microsoft Office PowerPoint</Application>
  <PresentationFormat>와이드스크린</PresentationFormat>
  <Paragraphs>458</Paragraphs>
  <Slides>35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35</vt:i4>
      </vt:variant>
    </vt:vector>
  </HeadingPairs>
  <TitlesOfParts>
    <vt:vector size="46" baseType="lpstr">
      <vt:lpstr>JLR Emeric ExtraLight</vt:lpstr>
      <vt:lpstr>JLR Emeric SemiBold</vt:lpstr>
      <vt:lpstr>Land Rover Web</vt:lpstr>
      <vt:lpstr>맑은 고딕</vt:lpstr>
      <vt:lpstr>Arial</vt:lpstr>
      <vt:lpstr>Calibri</vt:lpstr>
      <vt:lpstr>EXAMPLE 2</vt:lpstr>
      <vt:lpstr>EXAMPLE 3</vt:lpstr>
      <vt:lpstr>EXAMPLE 4</vt:lpstr>
      <vt:lpstr>EXAMPLE 5</vt:lpstr>
      <vt:lpstr>EXAMPLE 6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 SENTATI O N TITLE GO E S H ERE</dc:title>
  <dc:creator>Beamont, Mark (M.E.R.)</dc:creator>
  <cp:lastModifiedBy>이 낙훈</cp:lastModifiedBy>
  <cp:revision>75</cp:revision>
  <dcterms:created xsi:type="dcterms:W3CDTF">2022-05-09T14:19:30Z</dcterms:created>
  <dcterms:modified xsi:type="dcterms:W3CDTF">2023-07-06T01:01:22Z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2022-05-09T00:00:00Z</vt:filetime>
  </property>
  <property fmtid="{D5CDD505-2E9C-101B-9397-08002B2CF9AE}" pid="3" name="Creator">
    <vt:lpwstr>Adobe InDesign 17.2 (Windows)</vt:lpwstr>
  </property>
  <property fmtid="{D5CDD505-2E9C-101B-9397-08002B2CF9AE}" pid="4" name="LastSaved">
    <vt:filetime>2022-05-09T00:00:00Z</vt:filetime>
  </property>
  <property fmtid="{D5CDD505-2E9C-101B-9397-08002B2CF9AE}" pid="5" name="ContentTypeId">
    <vt:lpwstr>0x01010077DA18FBAF01764092EA157861883401</vt:lpwstr>
  </property>
</Properties>
</file>