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505" r:id="rId2"/>
    <p:sldId id="506" r:id="rId3"/>
    <p:sldId id="507" r:id="rId4"/>
    <p:sldId id="508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</p:sldIdLst>
  <p:sldSz cx="9906000" cy="6858000" type="A4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2" userDrawn="1">
          <p15:clr>
            <a:srgbClr val="A4A3A4"/>
          </p15:clr>
        </p15:guide>
        <p15:guide id="2" orient="horz" pos="3430">
          <p15:clr>
            <a:srgbClr val="A4A3A4"/>
          </p15:clr>
        </p15:guide>
        <p15:guide id="3" pos="217">
          <p15:clr>
            <a:srgbClr val="A4A3A4"/>
          </p15:clr>
        </p15:guide>
        <p15:guide id="4" pos="352">
          <p15:clr>
            <a:srgbClr val="A4A3A4"/>
          </p15:clr>
        </p15:guide>
        <p15:guide id="5" pos="60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SCOUSER" initials="P" lastIdx="1" clrIdx="0">
    <p:extLst>
      <p:ext uri="{19B8F6BF-5375-455C-9EA6-DF929625EA0E}">
        <p15:presenceInfo xmlns:p15="http://schemas.microsoft.com/office/powerpoint/2012/main" userId="POSCO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CCFF"/>
    <a:srgbClr val="0070C0"/>
    <a:srgbClr val="FFFFCC"/>
    <a:srgbClr val="00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51" autoAdjust="0"/>
    <p:restoredTop sz="96357" autoAdjust="0"/>
  </p:normalViewPr>
  <p:slideViewPr>
    <p:cSldViewPr showGuides="1">
      <p:cViewPr varScale="1">
        <p:scale>
          <a:sx n="111" d="100"/>
          <a:sy n="111" d="100"/>
        </p:scale>
        <p:origin x="1392" y="114"/>
      </p:cViewPr>
      <p:guideLst>
        <p:guide orient="horz" pos="532"/>
        <p:guide orient="horz" pos="3430"/>
        <p:guide pos="217"/>
        <p:guide pos="352"/>
        <p:guide pos="60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0E6E-03CD-48F3-9060-6FF779E761E5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B82E7-896F-41C0-B002-C5611742C6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634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F7C14-0D18-4DDA-B823-EFDF55B87FE0}" type="datetimeFigureOut">
              <a:rPr lang="ko-KR" altLang="en-US" smtClean="0"/>
              <a:pPr/>
              <a:t>2021-04-12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94D67-D530-42A6-A509-05F364AACE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803BF-B49A-40CA-B3EF-F15A34536C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31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96AF2-7078-4615-943D-CF5D26A04644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8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46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페이지번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>
            <a:spLocks/>
          </p:cNvSpPr>
          <p:nvPr userDrawn="1"/>
        </p:nvSpPr>
        <p:spPr>
          <a:xfrm>
            <a:off x="8841432" y="434272"/>
            <a:ext cx="1072845" cy="285728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smtClean="0">
                <a:solidFill>
                  <a:prstClr val="white"/>
                </a:solidFill>
              </a:rPr>
              <a:t>(</a:t>
            </a:r>
            <a:fld id="{60D24648-9CFB-4565-9808-4B8CB5D6F7BF}" type="slidenum">
              <a:rPr kumimoji="1" lang="ko-KR" altLang="en-US" sz="1400" smtClean="0"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ko-KR" sz="1400" smtClean="0">
                <a:solidFill>
                  <a:prstClr val="white"/>
                </a:solidFill>
              </a:rPr>
              <a:t>/86)</a:t>
            </a:r>
            <a:endParaRPr kumimoji="1" lang="ko-KR" alt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7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7CA2-0D68-4CA5-BC72-F43D18946FBE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675D-91BB-4C9B-B9D5-B7A875A237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52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CB8C-6448-409C-A473-83280D6F0BF2}" type="datetimeFigureOut">
              <a:rPr lang="ko-KR" altLang="en-US" smtClean="0"/>
              <a:t>2021-04-12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1B929-FD57-4FB8-A425-7DAD6FD392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11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7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a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" y="66"/>
            <a:ext cx="9906000" cy="6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0" y="4335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spc="-144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Culvert </a:t>
            </a:r>
            <a:r>
              <a:rPr kumimoji="1" lang="ko-KR" altLang="en-US" sz="2800" spc="-144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레이아웃 예시</a:t>
            </a:r>
            <a:endParaRPr kumimoji="1" lang="ko-KR" altLang="en-US" sz="2800" spc="-144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851"/>
            <a:ext cx="9906000" cy="58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7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54575"/>
            <a:ext cx="9905999" cy="55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38253" y="492864"/>
            <a:ext cx="150106" cy="30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ko-KR" altLang="en-US" sz="1463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384106" y="737703"/>
            <a:ext cx="54505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1</a:t>
            </a:r>
            <a:r>
              <a:rPr lang="ko-KR" altLang="en-US" sz="2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후판 </a:t>
            </a:r>
            <a:r>
              <a:rPr lang="ko-KR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전단 </a:t>
            </a: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Cable Culvert </a:t>
            </a:r>
            <a:r>
              <a:rPr lang="ko-KR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및 </a:t>
            </a: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Cellar</a:t>
            </a:r>
            <a:endParaRPr lang="ko-KR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75" name="Rectangle 435"/>
          <p:cNvSpPr>
            <a:spLocks noChangeArrowheads="1"/>
          </p:cNvSpPr>
          <p:nvPr/>
        </p:nvSpPr>
        <p:spPr bwMode="auto">
          <a:xfrm>
            <a:off x="1735145" y="2416696"/>
            <a:ext cx="1326722" cy="1167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97" name="Text Box 357"/>
          <p:cNvSpPr txBox="1">
            <a:spLocks noChangeArrowheads="1"/>
          </p:cNvSpPr>
          <p:nvPr/>
        </p:nvSpPr>
        <p:spPr bwMode="auto">
          <a:xfrm>
            <a:off x="2150416" y="2806484"/>
            <a:ext cx="322095" cy="388980"/>
          </a:xfrm>
          <a:prstGeom prst="rect">
            <a:avLst/>
          </a:prstGeom>
          <a:solidFill>
            <a:srgbClr val="FFFFFF">
              <a:alpha val="0"/>
            </a:srgbClr>
          </a:solidFill>
          <a:ln w="6400">
            <a:noFill/>
            <a:prstDash val="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3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Main</a:t>
            </a:r>
            <a:endParaRPr kumimoji="1" lang="en-US" altLang="ko-KR" sz="113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3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EER</a:t>
            </a:r>
            <a:endParaRPr kumimoji="1" lang="en-US" altLang="ko-KR" sz="113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grpSp>
        <p:nvGrpSpPr>
          <p:cNvPr id="589" name="그룹 588"/>
          <p:cNvGrpSpPr/>
          <p:nvPr/>
        </p:nvGrpSpPr>
        <p:grpSpPr>
          <a:xfrm>
            <a:off x="2495729" y="2436102"/>
            <a:ext cx="269310" cy="140837"/>
            <a:chOff x="2086408" y="3556891"/>
            <a:chExt cx="331459" cy="173338"/>
          </a:xfrm>
        </p:grpSpPr>
        <p:sp>
          <p:nvSpPr>
            <p:cNvPr id="590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1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2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3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4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5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6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7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542" name="그룹 541"/>
          <p:cNvGrpSpPr/>
          <p:nvPr/>
        </p:nvGrpSpPr>
        <p:grpSpPr>
          <a:xfrm>
            <a:off x="2523236" y="3402353"/>
            <a:ext cx="269310" cy="140837"/>
            <a:chOff x="2086408" y="3556891"/>
            <a:chExt cx="331459" cy="173338"/>
          </a:xfrm>
        </p:grpSpPr>
        <p:sp>
          <p:nvSpPr>
            <p:cNvPr id="544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45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46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47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48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49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50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51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10653" name="Line 413"/>
          <p:cNvSpPr>
            <a:spLocks noChangeShapeType="1"/>
          </p:cNvSpPr>
          <p:nvPr/>
        </p:nvSpPr>
        <p:spPr bwMode="auto">
          <a:xfrm>
            <a:off x="3080794" y="2807898"/>
            <a:ext cx="539369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552" name="Line 413"/>
          <p:cNvSpPr>
            <a:spLocks noChangeShapeType="1"/>
          </p:cNvSpPr>
          <p:nvPr/>
        </p:nvSpPr>
        <p:spPr bwMode="auto">
          <a:xfrm>
            <a:off x="3080793" y="2977628"/>
            <a:ext cx="545335" cy="2743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598" name="Line 413"/>
          <p:cNvSpPr>
            <a:spLocks noChangeShapeType="1"/>
          </p:cNvSpPr>
          <p:nvPr/>
        </p:nvSpPr>
        <p:spPr bwMode="auto">
          <a:xfrm flipV="1">
            <a:off x="3626130" y="2581591"/>
            <a:ext cx="289322" cy="226308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599" name="Line 413"/>
          <p:cNvSpPr>
            <a:spLocks noChangeShapeType="1"/>
          </p:cNvSpPr>
          <p:nvPr/>
        </p:nvSpPr>
        <p:spPr bwMode="auto">
          <a:xfrm flipV="1">
            <a:off x="3625612" y="2758398"/>
            <a:ext cx="297505" cy="225019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0" name="Line 413"/>
          <p:cNvSpPr>
            <a:spLocks noChangeShapeType="1"/>
          </p:cNvSpPr>
          <p:nvPr/>
        </p:nvSpPr>
        <p:spPr bwMode="auto">
          <a:xfrm flipV="1">
            <a:off x="3915451" y="1753617"/>
            <a:ext cx="0" cy="825589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1" name="Line 413"/>
          <p:cNvSpPr>
            <a:spLocks noChangeShapeType="1"/>
          </p:cNvSpPr>
          <p:nvPr/>
        </p:nvSpPr>
        <p:spPr bwMode="auto">
          <a:xfrm flipV="1">
            <a:off x="4112457" y="1756003"/>
            <a:ext cx="0" cy="825589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2" name="Line 413"/>
          <p:cNvSpPr>
            <a:spLocks noChangeShapeType="1"/>
          </p:cNvSpPr>
          <p:nvPr/>
        </p:nvSpPr>
        <p:spPr bwMode="auto">
          <a:xfrm flipH="1" flipV="1">
            <a:off x="3923118" y="2758397"/>
            <a:ext cx="1" cy="1314176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3" name="Line 413"/>
          <p:cNvSpPr>
            <a:spLocks noChangeShapeType="1"/>
          </p:cNvSpPr>
          <p:nvPr/>
        </p:nvSpPr>
        <p:spPr bwMode="auto">
          <a:xfrm flipV="1">
            <a:off x="4091985" y="2762269"/>
            <a:ext cx="5436" cy="96442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4" name="Line 413"/>
          <p:cNvSpPr>
            <a:spLocks noChangeShapeType="1"/>
          </p:cNvSpPr>
          <p:nvPr/>
        </p:nvSpPr>
        <p:spPr bwMode="auto">
          <a:xfrm flipV="1">
            <a:off x="4108602" y="2557349"/>
            <a:ext cx="2290399" cy="1329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5" name="Line 413"/>
          <p:cNvSpPr>
            <a:spLocks noChangeShapeType="1"/>
          </p:cNvSpPr>
          <p:nvPr/>
        </p:nvSpPr>
        <p:spPr bwMode="auto">
          <a:xfrm>
            <a:off x="4100890" y="2759883"/>
            <a:ext cx="1154648" cy="266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6" name="Line 413"/>
          <p:cNvSpPr>
            <a:spLocks noChangeShapeType="1"/>
          </p:cNvSpPr>
          <p:nvPr/>
        </p:nvSpPr>
        <p:spPr bwMode="auto">
          <a:xfrm flipV="1">
            <a:off x="5482744" y="2751321"/>
            <a:ext cx="932919" cy="707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7" name="Line 413"/>
          <p:cNvSpPr>
            <a:spLocks noChangeShapeType="1"/>
          </p:cNvSpPr>
          <p:nvPr/>
        </p:nvSpPr>
        <p:spPr bwMode="auto">
          <a:xfrm flipV="1">
            <a:off x="5261014" y="2758397"/>
            <a:ext cx="0" cy="71655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8" name="Line 413"/>
          <p:cNvSpPr>
            <a:spLocks noChangeShapeType="1"/>
          </p:cNvSpPr>
          <p:nvPr/>
        </p:nvSpPr>
        <p:spPr bwMode="auto">
          <a:xfrm flipV="1">
            <a:off x="5479559" y="2770951"/>
            <a:ext cx="0" cy="71655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09" name="Line 413"/>
          <p:cNvSpPr>
            <a:spLocks noChangeShapeType="1"/>
          </p:cNvSpPr>
          <p:nvPr/>
        </p:nvSpPr>
        <p:spPr bwMode="auto">
          <a:xfrm flipV="1">
            <a:off x="6402859" y="1731760"/>
            <a:ext cx="3561" cy="825589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0" name="Line 413"/>
          <p:cNvSpPr>
            <a:spLocks noChangeShapeType="1"/>
          </p:cNvSpPr>
          <p:nvPr/>
        </p:nvSpPr>
        <p:spPr bwMode="auto">
          <a:xfrm flipH="1" flipV="1">
            <a:off x="6581936" y="1731760"/>
            <a:ext cx="6403" cy="84744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1" name="Line 413"/>
          <p:cNvSpPr>
            <a:spLocks noChangeShapeType="1"/>
          </p:cNvSpPr>
          <p:nvPr/>
        </p:nvSpPr>
        <p:spPr bwMode="auto">
          <a:xfrm flipV="1">
            <a:off x="6415664" y="2751320"/>
            <a:ext cx="1" cy="100478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7" name="Line 413"/>
          <p:cNvSpPr>
            <a:spLocks noChangeShapeType="1"/>
          </p:cNvSpPr>
          <p:nvPr/>
        </p:nvSpPr>
        <p:spPr bwMode="auto">
          <a:xfrm flipV="1">
            <a:off x="6588339" y="2758398"/>
            <a:ext cx="0" cy="825589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8" name="Line 413"/>
          <p:cNvSpPr>
            <a:spLocks noChangeShapeType="1"/>
          </p:cNvSpPr>
          <p:nvPr/>
        </p:nvSpPr>
        <p:spPr bwMode="auto">
          <a:xfrm flipV="1">
            <a:off x="6592197" y="2569315"/>
            <a:ext cx="1620894" cy="7503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9" name="Line 413"/>
          <p:cNvSpPr>
            <a:spLocks noChangeShapeType="1"/>
          </p:cNvSpPr>
          <p:nvPr/>
        </p:nvSpPr>
        <p:spPr bwMode="auto">
          <a:xfrm flipV="1">
            <a:off x="6585795" y="2756945"/>
            <a:ext cx="1473993" cy="1451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24" name="Rectangle 435"/>
          <p:cNvSpPr>
            <a:spLocks noChangeArrowheads="1"/>
          </p:cNvSpPr>
          <p:nvPr/>
        </p:nvSpPr>
        <p:spPr bwMode="auto">
          <a:xfrm>
            <a:off x="4255648" y="3462556"/>
            <a:ext cx="659800" cy="625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25" name="Rectangle 435"/>
          <p:cNvSpPr>
            <a:spLocks noChangeArrowheads="1"/>
          </p:cNvSpPr>
          <p:nvPr/>
        </p:nvSpPr>
        <p:spPr bwMode="auto">
          <a:xfrm>
            <a:off x="5152845" y="3462432"/>
            <a:ext cx="974349" cy="625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26" name="Rectangle 435"/>
          <p:cNvSpPr>
            <a:spLocks noChangeArrowheads="1"/>
          </p:cNvSpPr>
          <p:nvPr/>
        </p:nvSpPr>
        <p:spPr bwMode="auto">
          <a:xfrm>
            <a:off x="6817821" y="3473671"/>
            <a:ext cx="659800" cy="625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27" name="Line 413"/>
          <p:cNvSpPr>
            <a:spLocks noChangeShapeType="1"/>
          </p:cNvSpPr>
          <p:nvPr/>
        </p:nvSpPr>
        <p:spPr bwMode="auto">
          <a:xfrm>
            <a:off x="6592197" y="3583985"/>
            <a:ext cx="21031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28" name="Line 413"/>
          <p:cNvSpPr>
            <a:spLocks noChangeShapeType="1"/>
          </p:cNvSpPr>
          <p:nvPr/>
        </p:nvSpPr>
        <p:spPr bwMode="auto">
          <a:xfrm flipV="1">
            <a:off x="6415663" y="3756100"/>
            <a:ext cx="402158" cy="2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29" name="Line 413"/>
          <p:cNvSpPr>
            <a:spLocks noChangeShapeType="1"/>
          </p:cNvSpPr>
          <p:nvPr/>
        </p:nvSpPr>
        <p:spPr bwMode="auto">
          <a:xfrm>
            <a:off x="4091950" y="3726692"/>
            <a:ext cx="17371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30" name="Line 413"/>
          <p:cNvSpPr>
            <a:spLocks noChangeShapeType="1"/>
          </p:cNvSpPr>
          <p:nvPr/>
        </p:nvSpPr>
        <p:spPr bwMode="auto">
          <a:xfrm flipV="1">
            <a:off x="4093313" y="3931397"/>
            <a:ext cx="179417" cy="1546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31" name="Line 413"/>
          <p:cNvSpPr>
            <a:spLocks noChangeShapeType="1"/>
          </p:cNvSpPr>
          <p:nvPr/>
        </p:nvSpPr>
        <p:spPr bwMode="auto">
          <a:xfrm>
            <a:off x="3911593" y="1751496"/>
            <a:ext cx="204721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81" name="Line 413"/>
          <p:cNvSpPr>
            <a:spLocks noChangeShapeType="1"/>
          </p:cNvSpPr>
          <p:nvPr/>
        </p:nvSpPr>
        <p:spPr bwMode="auto">
          <a:xfrm>
            <a:off x="6409259" y="1731758"/>
            <a:ext cx="17267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82" name="Line 413"/>
          <p:cNvSpPr>
            <a:spLocks noChangeShapeType="1"/>
          </p:cNvSpPr>
          <p:nvPr/>
        </p:nvSpPr>
        <p:spPr bwMode="auto">
          <a:xfrm flipV="1">
            <a:off x="8053846" y="2762268"/>
            <a:ext cx="5942" cy="96943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83" name="Line 413"/>
          <p:cNvSpPr>
            <a:spLocks noChangeShapeType="1"/>
          </p:cNvSpPr>
          <p:nvPr/>
        </p:nvSpPr>
        <p:spPr bwMode="auto">
          <a:xfrm flipV="1">
            <a:off x="8207843" y="2576816"/>
            <a:ext cx="5250" cy="1149876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84" name="Line 413"/>
          <p:cNvSpPr>
            <a:spLocks noChangeShapeType="1"/>
          </p:cNvSpPr>
          <p:nvPr/>
        </p:nvSpPr>
        <p:spPr bwMode="auto">
          <a:xfrm>
            <a:off x="8059787" y="3726692"/>
            <a:ext cx="165111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4522736" y="2275865"/>
            <a:ext cx="478532" cy="270660"/>
          </a:xfrm>
          <a:prstGeom prst="roundRect">
            <a:avLst>
              <a:gd name="adj" fmla="val 16667"/>
            </a:avLst>
          </a:prstGeom>
          <a:solidFill>
            <a:srgbClr val="FFFFFF">
              <a:alpha val="99997"/>
            </a:srgbClr>
          </a:solidFill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138"/>
              <a:t>RST</a:t>
            </a:r>
            <a:endParaRPr lang="ko-KR" altLang="en-US" sz="1138"/>
          </a:p>
        </p:txBody>
      </p:sp>
      <p:sp>
        <p:nvSpPr>
          <p:cNvPr id="686" name="AutoShape 2"/>
          <p:cNvSpPr>
            <a:spLocks noChangeArrowheads="1"/>
          </p:cNvSpPr>
          <p:nvPr/>
        </p:nvSpPr>
        <p:spPr bwMode="auto">
          <a:xfrm>
            <a:off x="5883957" y="2263217"/>
            <a:ext cx="414694" cy="270660"/>
          </a:xfrm>
          <a:prstGeom prst="roundRect">
            <a:avLst>
              <a:gd name="adj" fmla="val 16667"/>
            </a:avLst>
          </a:prstGeom>
          <a:solidFill>
            <a:srgbClr val="FFFFFF">
              <a:alpha val="99997"/>
            </a:srgbClr>
          </a:solidFill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1138"/>
              <a:t>DS</a:t>
            </a:r>
            <a:endParaRPr lang="ko-KR" altLang="en-US" sz="1138"/>
          </a:p>
        </p:txBody>
      </p:sp>
      <p:grpSp>
        <p:nvGrpSpPr>
          <p:cNvPr id="687" name="그룹 686"/>
          <p:cNvGrpSpPr/>
          <p:nvPr/>
        </p:nvGrpSpPr>
        <p:grpSpPr>
          <a:xfrm rot="16200000">
            <a:off x="4101230" y="2616662"/>
            <a:ext cx="292500" cy="64490"/>
            <a:chOff x="327481" y="973363"/>
            <a:chExt cx="212070" cy="79372"/>
          </a:xfrm>
        </p:grpSpPr>
        <p:sp>
          <p:nvSpPr>
            <p:cNvPr id="688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89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0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91" name="그룹 690"/>
          <p:cNvGrpSpPr/>
          <p:nvPr/>
        </p:nvGrpSpPr>
        <p:grpSpPr>
          <a:xfrm>
            <a:off x="3867297" y="2312178"/>
            <a:ext cx="292500" cy="64490"/>
            <a:chOff x="327481" y="973363"/>
            <a:chExt cx="212070" cy="79372"/>
          </a:xfrm>
        </p:grpSpPr>
        <p:sp>
          <p:nvSpPr>
            <p:cNvPr id="692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3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4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95" name="그룹 694"/>
          <p:cNvGrpSpPr/>
          <p:nvPr/>
        </p:nvGrpSpPr>
        <p:grpSpPr>
          <a:xfrm>
            <a:off x="3861462" y="2938438"/>
            <a:ext cx="292500" cy="64490"/>
            <a:chOff x="327481" y="973363"/>
            <a:chExt cx="212070" cy="79372"/>
          </a:xfrm>
        </p:grpSpPr>
        <p:sp>
          <p:nvSpPr>
            <p:cNvPr id="696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7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8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757" name="Line 413"/>
          <p:cNvSpPr>
            <a:spLocks noChangeShapeType="1"/>
          </p:cNvSpPr>
          <p:nvPr/>
        </p:nvSpPr>
        <p:spPr bwMode="auto">
          <a:xfrm flipV="1">
            <a:off x="3724364" y="4072571"/>
            <a:ext cx="198752" cy="210776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83" name="Line 413"/>
          <p:cNvSpPr>
            <a:spLocks noChangeShapeType="1"/>
          </p:cNvSpPr>
          <p:nvPr/>
        </p:nvSpPr>
        <p:spPr bwMode="auto">
          <a:xfrm flipV="1">
            <a:off x="3852223" y="4124346"/>
            <a:ext cx="239725" cy="264242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84" name="Line 413"/>
          <p:cNvSpPr>
            <a:spLocks noChangeShapeType="1"/>
          </p:cNvSpPr>
          <p:nvPr/>
        </p:nvSpPr>
        <p:spPr bwMode="auto">
          <a:xfrm flipV="1">
            <a:off x="4091947" y="3931396"/>
            <a:ext cx="1900" cy="189868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85" name="Line 413"/>
          <p:cNvSpPr>
            <a:spLocks noChangeShapeType="1"/>
          </p:cNvSpPr>
          <p:nvPr/>
        </p:nvSpPr>
        <p:spPr bwMode="auto">
          <a:xfrm flipH="1" flipV="1">
            <a:off x="3724937" y="4285408"/>
            <a:ext cx="127285" cy="9943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grpSp>
        <p:nvGrpSpPr>
          <p:cNvPr id="786" name="그룹 785"/>
          <p:cNvGrpSpPr/>
          <p:nvPr/>
        </p:nvGrpSpPr>
        <p:grpSpPr>
          <a:xfrm>
            <a:off x="5520144" y="4121264"/>
            <a:ext cx="292500" cy="64490"/>
            <a:chOff x="327481" y="973363"/>
            <a:chExt cx="212070" cy="79372"/>
          </a:xfrm>
        </p:grpSpPr>
        <p:sp>
          <p:nvSpPr>
            <p:cNvPr id="787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88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89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812" name="그룹 811"/>
          <p:cNvGrpSpPr/>
          <p:nvPr/>
        </p:nvGrpSpPr>
        <p:grpSpPr>
          <a:xfrm>
            <a:off x="4312527" y="4121263"/>
            <a:ext cx="292500" cy="64490"/>
            <a:chOff x="327481" y="973363"/>
            <a:chExt cx="212070" cy="79372"/>
          </a:xfrm>
        </p:grpSpPr>
        <p:sp>
          <p:nvSpPr>
            <p:cNvPr id="813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14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15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816" name="그룹 815"/>
          <p:cNvGrpSpPr/>
          <p:nvPr/>
        </p:nvGrpSpPr>
        <p:grpSpPr>
          <a:xfrm rot="5400000">
            <a:off x="4303701" y="4253822"/>
            <a:ext cx="269310" cy="140837"/>
            <a:chOff x="2086408" y="3556891"/>
            <a:chExt cx="331459" cy="173338"/>
          </a:xfrm>
        </p:grpSpPr>
        <p:sp>
          <p:nvSpPr>
            <p:cNvPr id="817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38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39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40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44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45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46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71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872" name="그룹 871"/>
          <p:cNvGrpSpPr/>
          <p:nvPr/>
        </p:nvGrpSpPr>
        <p:grpSpPr>
          <a:xfrm rot="5400000">
            <a:off x="5567019" y="4253822"/>
            <a:ext cx="269310" cy="140837"/>
            <a:chOff x="2086408" y="3556891"/>
            <a:chExt cx="331459" cy="173338"/>
          </a:xfrm>
        </p:grpSpPr>
        <p:sp>
          <p:nvSpPr>
            <p:cNvPr id="873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80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81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82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98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99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00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01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902" name="그룹 901"/>
          <p:cNvGrpSpPr/>
          <p:nvPr/>
        </p:nvGrpSpPr>
        <p:grpSpPr>
          <a:xfrm>
            <a:off x="6815921" y="4112037"/>
            <a:ext cx="292500" cy="64490"/>
            <a:chOff x="327481" y="973363"/>
            <a:chExt cx="212070" cy="79372"/>
          </a:xfrm>
        </p:grpSpPr>
        <p:sp>
          <p:nvSpPr>
            <p:cNvPr id="903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13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25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926" name="그룹 925"/>
          <p:cNvGrpSpPr/>
          <p:nvPr/>
        </p:nvGrpSpPr>
        <p:grpSpPr>
          <a:xfrm rot="5400000">
            <a:off x="6826642" y="4241366"/>
            <a:ext cx="269310" cy="140837"/>
            <a:chOff x="2086408" y="3556891"/>
            <a:chExt cx="331459" cy="173338"/>
          </a:xfrm>
        </p:grpSpPr>
        <p:sp>
          <p:nvSpPr>
            <p:cNvPr id="927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28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29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30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59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60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61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93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996" name="그룹 995"/>
          <p:cNvGrpSpPr/>
          <p:nvPr/>
        </p:nvGrpSpPr>
        <p:grpSpPr>
          <a:xfrm>
            <a:off x="6360969" y="3044029"/>
            <a:ext cx="292500" cy="64490"/>
            <a:chOff x="327481" y="973363"/>
            <a:chExt cx="212070" cy="79372"/>
          </a:xfrm>
        </p:grpSpPr>
        <p:sp>
          <p:nvSpPr>
            <p:cNvPr id="999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00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02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1004" name="그룹 1003"/>
          <p:cNvGrpSpPr/>
          <p:nvPr/>
        </p:nvGrpSpPr>
        <p:grpSpPr>
          <a:xfrm rot="5400000">
            <a:off x="6617440" y="2617975"/>
            <a:ext cx="292500" cy="64490"/>
            <a:chOff x="327481" y="973363"/>
            <a:chExt cx="212070" cy="79372"/>
          </a:xfrm>
        </p:grpSpPr>
        <p:sp>
          <p:nvSpPr>
            <p:cNvPr id="1005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06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07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1012" name="그룹 1011"/>
          <p:cNvGrpSpPr/>
          <p:nvPr/>
        </p:nvGrpSpPr>
        <p:grpSpPr>
          <a:xfrm>
            <a:off x="3345468" y="2658379"/>
            <a:ext cx="258404" cy="167418"/>
            <a:chOff x="40972" y="4581128"/>
            <a:chExt cx="318036" cy="206053"/>
          </a:xfrm>
        </p:grpSpPr>
        <p:sp>
          <p:nvSpPr>
            <p:cNvPr id="1013" name="타원 1012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14" name="TextBox 1013"/>
            <p:cNvSpPr txBox="1"/>
            <p:nvPr/>
          </p:nvSpPr>
          <p:spPr>
            <a:xfrm>
              <a:off x="40972" y="4581128"/>
              <a:ext cx="3180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>
                  <a:latin typeface="맑은 고딕" pitchFamily="50" charset="-127"/>
                  <a:ea typeface="맑은 고딕" pitchFamily="50" charset="-127"/>
                </a:rPr>
                <a:t>43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15" name="그룹 1014"/>
          <p:cNvGrpSpPr/>
          <p:nvPr/>
        </p:nvGrpSpPr>
        <p:grpSpPr>
          <a:xfrm>
            <a:off x="3662875" y="2867739"/>
            <a:ext cx="258404" cy="167418"/>
            <a:chOff x="40972" y="4581128"/>
            <a:chExt cx="318036" cy="206053"/>
          </a:xfrm>
        </p:grpSpPr>
        <p:sp>
          <p:nvSpPr>
            <p:cNvPr id="1016" name="타원 1015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17" name="TextBox 1016"/>
            <p:cNvSpPr txBox="1"/>
            <p:nvPr/>
          </p:nvSpPr>
          <p:spPr>
            <a:xfrm>
              <a:off x="40972" y="4581128"/>
              <a:ext cx="3180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>
                  <a:latin typeface="맑은 고딕" pitchFamily="50" charset="-127"/>
                  <a:ea typeface="맑은 고딕" pitchFamily="50" charset="-127"/>
                </a:rPr>
                <a:t>44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18" name="그룹 1017"/>
          <p:cNvGrpSpPr/>
          <p:nvPr/>
        </p:nvGrpSpPr>
        <p:grpSpPr>
          <a:xfrm>
            <a:off x="4150890" y="2791257"/>
            <a:ext cx="258404" cy="167418"/>
            <a:chOff x="40972" y="4581128"/>
            <a:chExt cx="318036" cy="206053"/>
          </a:xfrm>
        </p:grpSpPr>
        <p:sp>
          <p:nvSpPr>
            <p:cNvPr id="1019" name="타원 1018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20" name="TextBox 1019"/>
            <p:cNvSpPr txBox="1"/>
            <p:nvPr/>
          </p:nvSpPr>
          <p:spPr>
            <a:xfrm>
              <a:off x="40972" y="4581128"/>
              <a:ext cx="3180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>
                  <a:latin typeface="맑은 고딕" pitchFamily="50" charset="-127"/>
                  <a:ea typeface="맑은 고딕" pitchFamily="50" charset="-127"/>
                </a:rPr>
                <a:t>45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21" name="그룹 1020"/>
          <p:cNvGrpSpPr/>
          <p:nvPr/>
        </p:nvGrpSpPr>
        <p:grpSpPr>
          <a:xfrm>
            <a:off x="4662042" y="2780692"/>
            <a:ext cx="258404" cy="167418"/>
            <a:chOff x="40972" y="4581128"/>
            <a:chExt cx="318036" cy="206053"/>
          </a:xfrm>
        </p:grpSpPr>
        <p:sp>
          <p:nvSpPr>
            <p:cNvPr id="1022" name="타원 1021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40972" y="4581128"/>
              <a:ext cx="3180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>
                  <a:latin typeface="맑은 고딕" pitchFamily="50" charset="-127"/>
                  <a:ea typeface="맑은 고딕" pitchFamily="50" charset="-127"/>
                </a:rPr>
                <a:t>46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24" name="그룹 1023"/>
          <p:cNvGrpSpPr/>
          <p:nvPr/>
        </p:nvGrpSpPr>
        <p:grpSpPr>
          <a:xfrm>
            <a:off x="6208462" y="3137809"/>
            <a:ext cx="258404" cy="167418"/>
            <a:chOff x="40972" y="4581128"/>
            <a:chExt cx="318036" cy="206053"/>
          </a:xfrm>
        </p:grpSpPr>
        <p:sp>
          <p:nvSpPr>
            <p:cNvPr id="1025" name="타원 1024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26" name="TextBox 1025"/>
            <p:cNvSpPr txBox="1"/>
            <p:nvPr/>
          </p:nvSpPr>
          <p:spPr>
            <a:xfrm>
              <a:off x="40972" y="4581128"/>
              <a:ext cx="3180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>
                  <a:latin typeface="맑은 고딕" pitchFamily="50" charset="-127"/>
                  <a:ea typeface="맑은 고딕" pitchFamily="50" charset="-127"/>
                </a:rPr>
                <a:t>47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27" name="그룹 1026"/>
          <p:cNvGrpSpPr/>
          <p:nvPr/>
        </p:nvGrpSpPr>
        <p:grpSpPr>
          <a:xfrm>
            <a:off x="6561432" y="2814173"/>
            <a:ext cx="258404" cy="167418"/>
            <a:chOff x="40972" y="4581128"/>
            <a:chExt cx="318036" cy="206053"/>
          </a:xfrm>
        </p:grpSpPr>
        <p:sp>
          <p:nvSpPr>
            <p:cNvPr id="1028" name="타원 1027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40972" y="4581128"/>
              <a:ext cx="3180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>
                  <a:latin typeface="맑은 고딕" pitchFamily="50" charset="-127"/>
                  <a:ea typeface="맑은 고딕" pitchFamily="50" charset="-127"/>
                </a:rPr>
                <a:t>48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30" name="그룹 1029"/>
          <p:cNvGrpSpPr/>
          <p:nvPr/>
        </p:nvGrpSpPr>
        <p:grpSpPr>
          <a:xfrm>
            <a:off x="7067345" y="2783130"/>
            <a:ext cx="258404" cy="167418"/>
            <a:chOff x="40972" y="4581128"/>
            <a:chExt cx="318036" cy="206053"/>
          </a:xfrm>
        </p:grpSpPr>
        <p:sp>
          <p:nvSpPr>
            <p:cNvPr id="1031" name="타원 1030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40972" y="4581128"/>
              <a:ext cx="3180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>
                  <a:latin typeface="맑은 고딕" pitchFamily="50" charset="-127"/>
                  <a:ea typeface="맑은 고딕" pitchFamily="50" charset="-127"/>
                </a:rPr>
                <a:t>49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33" name="그룹 1032"/>
          <p:cNvGrpSpPr/>
          <p:nvPr/>
        </p:nvGrpSpPr>
        <p:grpSpPr>
          <a:xfrm>
            <a:off x="7591466" y="2784411"/>
            <a:ext cx="258404" cy="167418"/>
            <a:chOff x="40972" y="4581128"/>
            <a:chExt cx="318036" cy="206053"/>
          </a:xfrm>
        </p:grpSpPr>
        <p:sp>
          <p:nvSpPr>
            <p:cNvPr id="1034" name="타원 1033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35" name="TextBox 1034"/>
            <p:cNvSpPr txBox="1"/>
            <p:nvPr/>
          </p:nvSpPr>
          <p:spPr>
            <a:xfrm>
              <a:off x="40972" y="4581128"/>
              <a:ext cx="3180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>
                  <a:latin typeface="맑은 고딕" pitchFamily="50" charset="-127"/>
                  <a:ea typeface="맑은 고딕" pitchFamily="50" charset="-127"/>
                </a:rPr>
                <a:t>50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036" name="그룹 1035"/>
          <p:cNvGrpSpPr/>
          <p:nvPr/>
        </p:nvGrpSpPr>
        <p:grpSpPr>
          <a:xfrm>
            <a:off x="8170858" y="2784764"/>
            <a:ext cx="258404" cy="167418"/>
            <a:chOff x="40972" y="4581128"/>
            <a:chExt cx="318036" cy="206053"/>
          </a:xfrm>
        </p:grpSpPr>
        <p:sp>
          <p:nvSpPr>
            <p:cNvPr id="1037" name="타원 1036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38" name="TextBox 1037"/>
            <p:cNvSpPr txBox="1"/>
            <p:nvPr/>
          </p:nvSpPr>
          <p:spPr>
            <a:xfrm>
              <a:off x="40972" y="4581128"/>
              <a:ext cx="3180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>
                  <a:latin typeface="맑은 고딕" pitchFamily="50" charset="-127"/>
                  <a:ea typeface="맑은 고딕" pitchFamily="50" charset="-127"/>
                </a:rPr>
                <a:t>51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39" name="Text Box 357"/>
          <p:cNvSpPr txBox="1">
            <a:spLocks noChangeArrowheads="1"/>
          </p:cNvSpPr>
          <p:nvPr/>
        </p:nvSpPr>
        <p:spPr bwMode="auto">
          <a:xfrm>
            <a:off x="4404722" y="3650313"/>
            <a:ext cx="322095" cy="240728"/>
          </a:xfrm>
          <a:prstGeom prst="rect">
            <a:avLst/>
          </a:prstGeom>
          <a:solidFill>
            <a:srgbClr val="FFFFFF">
              <a:alpha val="0"/>
            </a:srgbClr>
          </a:solidFill>
          <a:ln w="6400">
            <a:noFill/>
            <a:prstDash val="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F-2</a:t>
            </a:r>
            <a:endParaRPr kumimoji="1" lang="en-US" altLang="ko-KR" sz="9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sp>
        <p:nvSpPr>
          <p:cNvPr id="1040" name="Text Box 357"/>
          <p:cNvSpPr txBox="1">
            <a:spLocks noChangeArrowheads="1"/>
          </p:cNvSpPr>
          <p:nvPr/>
        </p:nvSpPr>
        <p:spPr bwMode="auto">
          <a:xfrm>
            <a:off x="5245193" y="3582101"/>
            <a:ext cx="751496" cy="443895"/>
          </a:xfrm>
          <a:prstGeom prst="rect">
            <a:avLst/>
          </a:prstGeom>
          <a:solidFill>
            <a:srgbClr val="FFFFFF">
              <a:alpha val="0"/>
            </a:srgbClr>
          </a:solidFill>
          <a:ln w="6400">
            <a:noFill/>
            <a:prstDash val="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138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INVERETER </a:t>
            </a:r>
            <a:endParaRPr kumimoji="1" lang="en-US" altLang="ko-KR" sz="113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3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EER</a:t>
            </a:r>
            <a:endParaRPr kumimoji="1" lang="en-US" altLang="ko-KR" sz="113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sp>
        <p:nvSpPr>
          <p:cNvPr id="1041" name="Text Box 357"/>
          <p:cNvSpPr txBox="1">
            <a:spLocks noChangeArrowheads="1"/>
          </p:cNvSpPr>
          <p:nvPr/>
        </p:nvSpPr>
        <p:spPr bwMode="auto">
          <a:xfrm>
            <a:off x="6986673" y="3698205"/>
            <a:ext cx="322095" cy="388980"/>
          </a:xfrm>
          <a:prstGeom prst="rect">
            <a:avLst/>
          </a:prstGeom>
          <a:solidFill>
            <a:srgbClr val="FFFFFF">
              <a:alpha val="0"/>
            </a:srgbClr>
          </a:solidFill>
          <a:ln w="6400">
            <a:noFill/>
            <a:prstDash val="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9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굴림" pitchFamily="50" charset="-127"/>
              </a:rPr>
              <a:t>F-3</a:t>
            </a:r>
            <a:endParaRPr kumimoji="1" lang="en-US" altLang="ko-KR" sz="9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sp>
        <p:nvSpPr>
          <p:cNvPr id="1043" name="구름 1042"/>
          <p:cNvSpPr/>
          <p:nvPr/>
        </p:nvSpPr>
        <p:spPr bwMode="auto">
          <a:xfrm>
            <a:off x="7824917" y="2833374"/>
            <a:ext cx="175520" cy="17552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7766962" y="2833374"/>
            <a:ext cx="309700" cy="167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8" b="1">
                <a:latin typeface="맑은 고딕" pitchFamily="50" charset="-127"/>
                <a:ea typeface="맑은 고딕" pitchFamily="50" charset="-127"/>
              </a:rPr>
              <a:t>과적</a:t>
            </a:r>
            <a:endParaRPr lang="ko-KR" altLang="en-US" sz="488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45" name="Line 141"/>
          <p:cNvSpPr>
            <a:spLocks noChangeShapeType="1"/>
          </p:cNvSpPr>
          <p:nvPr/>
        </p:nvSpPr>
        <p:spPr bwMode="auto">
          <a:xfrm flipV="1">
            <a:off x="7544306" y="2756944"/>
            <a:ext cx="542388" cy="5322"/>
          </a:xfrm>
          <a:prstGeom prst="line">
            <a:avLst/>
          </a:prstGeom>
          <a:noFill/>
          <a:ln w="38100">
            <a:solidFill>
              <a:srgbClr val="FF0000">
                <a:alpha val="41000"/>
              </a:srgbClr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" name="Line 141"/>
          <p:cNvSpPr>
            <a:spLocks noChangeShapeType="1"/>
          </p:cNvSpPr>
          <p:nvPr/>
        </p:nvSpPr>
        <p:spPr bwMode="auto">
          <a:xfrm flipH="1">
            <a:off x="8056474" y="2761059"/>
            <a:ext cx="4510" cy="822927"/>
          </a:xfrm>
          <a:prstGeom prst="line">
            <a:avLst/>
          </a:prstGeom>
          <a:noFill/>
          <a:ln w="38100">
            <a:solidFill>
              <a:srgbClr val="FF0000">
                <a:alpha val="41000"/>
              </a:srgbClr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grpSp>
        <p:nvGrpSpPr>
          <p:cNvPr id="1050" name="그룹 1049"/>
          <p:cNvGrpSpPr/>
          <p:nvPr/>
        </p:nvGrpSpPr>
        <p:grpSpPr>
          <a:xfrm>
            <a:off x="6389330" y="3335351"/>
            <a:ext cx="234026" cy="175520"/>
            <a:chOff x="5975441" y="2354250"/>
            <a:chExt cx="288032" cy="216024"/>
          </a:xfrm>
        </p:grpSpPr>
        <p:sp>
          <p:nvSpPr>
            <p:cNvPr id="1051" name="순서도: 순차적 액세스 저장소 1050"/>
            <p:cNvSpPr/>
            <p:nvPr/>
          </p:nvSpPr>
          <p:spPr bwMode="auto">
            <a:xfrm>
              <a:off x="6037393" y="2417237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52" name="Text Box 111"/>
            <p:cNvSpPr txBox="1">
              <a:spLocks noChangeArrowheads="1"/>
            </p:cNvSpPr>
            <p:nvPr/>
          </p:nvSpPr>
          <p:spPr bwMode="auto">
            <a:xfrm>
              <a:off x="5975441" y="2354250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grpSp>
        <p:nvGrpSpPr>
          <p:cNvPr id="1053" name="그룹 1052"/>
          <p:cNvGrpSpPr/>
          <p:nvPr/>
        </p:nvGrpSpPr>
        <p:grpSpPr>
          <a:xfrm>
            <a:off x="5867956" y="3881576"/>
            <a:ext cx="234026" cy="175520"/>
            <a:chOff x="5975441" y="2354250"/>
            <a:chExt cx="288032" cy="216024"/>
          </a:xfrm>
        </p:grpSpPr>
        <p:sp>
          <p:nvSpPr>
            <p:cNvPr id="1054" name="순서도: 순차적 액세스 저장소 1053"/>
            <p:cNvSpPr/>
            <p:nvPr/>
          </p:nvSpPr>
          <p:spPr bwMode="auto">
            <a:xfrm>
              <a:off x="6037393" y="2417237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55" name="Text Box 111"/>
            <p:cNvSpPr txBox="1">
              <a:spLocks noChangeArrowheads="1"/>
            </p:cNvSpPr>
            <p:nvPr/>
          </p:nvSpPr>
          <p:spPr bwMode="auto">
            <a:xfrm>
              <a:off x="5975441" y="2354250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grpSp>
        <p:nvGrpSpPr>
          <p:cNvPr id="1056" name="그룹 1055"/>
          <p:cNvGrpSpPr/>
          <p:nvPr/>
        </p:nvGrpSpPr>
        <p:grpSpPr>
          <a:xfrm>
            <a:off x="4012938" y="3752757"/>
            <a:ext cx="234026" cy="175520"/>
            <a:chOff x="5975441" y="2354250"/>
            <a:chExt cx="288032" cy="216024"/>
          </a:xfrm>
        </p:grpSpPr>
        <p:sp>
          <p:nvSpPr>
            <p:cNvPr id="1057" name="순서도: 순차적 액세스 저장소 1056"/>
            <p:cNvSpPr/>
            <p:nvPr/>
          </p:nvSpPr>
          <p:spPr bwMode="auto">
            <a:xfrm>
              <a:off x="6037393" y="2417237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058" name="Text Box 111"/>
            <p:cNvSpPr txBox="1">
              <a:spLocks noChangeArrowheads="1"/>
            </p:cNvSpPr>
            <p:nvPr/>
          </p:nvSpPr>
          <p:spPr bwMode="auto">
            <a:xfrm>
              <a:off x="5975441" y="2354250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sp>
        <p:nvSpPr>
          <p:cNvPr id="1059" name="AutoShape 39"/>
          <p:cNvSpPr>
            <a:spLocks noChangeArrowheads="1"/>
          </p:cNvSpPr>
          <p:nvPr/>
        </p:nvSpPr>
        <p:spPr bwMode="auto">
          <a:xfrm rot="5400000">
            <a:off x="4395580" y="4105866"/>
            <a:ext cx="104216" cy="10472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0" name="AutoShape 39"/>
          <p:cNvSpPr>
            <a:spLocks noChangeArrowheads="1"/>
          </p:cNvSpPr>
          <p:nvPr/>
        </p:nvSpPr>
        <p:spPr bwMode="auto">
          <a:xfrm rot="5400000">
            <a:off x="5643497" y="4109445"/>
            <a:ext cx="104216" cy="10472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1" name="AutoShape 39"/>
          <p:cNvSpPr>
            <a:spLocks noChangeArrowheads="1"/>
          </p:cNvSpPr>
          <p:nvPr/>
        </p:nvSpPr>
        <p:spPr bwMode="auto">
          <a:xfrm rot="5400000">
            <a:off x="6914494" y="4095311"/>
            <a:ext cx="104216" cy="10472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3" name="Rectangle 440"/>
          <p:cNvSpPr>
            <a:spLocks noChangeArrowheads="1"/>
          </p:cNvSpPr>
          <p:nvPr/>
        </p:nvSpPr>
        <p:spPr bwMode="auto">
          <a:xfrm>
            <a:off x="4181636" y="4756646"/>
            <a:ext cx="1997620" cy="13636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4" name="AutoShape 39"/>
          <p:cNvSpPr>
            <a:spLocks noChangeArrowheads="1"/>
          </p:cNvSpPr>
          <p:nvPr/>
        </p:nvSpPr>
        <p:spPr bwMode="auto">
          <a:xfrm>
            <a:off x="5212851" y="5340474"/>
            <a:ext cx="96199" cy="9667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5" name="Line 37"/>
          <p:cNvSpPr>
            <a:spLocks noChangeShapeType="1"/>
          </p:cNvSpPr>
          <p:nvPr/>
        </p:nvSpPr>
        <p:spPr bwMode="auto">
          <a:xfrm>
            <a:off x="4177828" y="5133800"/>
            <a:ext cx="198714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6" name="Line 36"/>
          <p:cNvSpPr>
            <a:spLocks noChangeShapeType="1"/>
          </p:cNvSpPr>
          <p:nvPr/>
        </p:nvSpPr>
        <p:spPr bwMode="auto">
          <a:xfrm>
            <a:off x="4384596" y="4954749"/>
            <a:ext cx="3843" cy="11655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7" name="Line 35"/>
          <p:cNvSpPr>
            <a:spLocks noChangeShapeType="1"/>
          </p:cNvSpPr>
          <p:nvPr/>
        </p:nvSpPr>
        <p:spPr bwMode="auto">
          <a:xfrm flipH="1">
            <a:off x="5163506" y="4954749"/>
            <a:ext cx="6482" cy="11655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8" name="Line 34"/>
          <p:cNvSpPr>
            <a:spLocks noChangeShapeType="1"/>
          </p:cNvSpPr>
          <p:nvPr/>
        </p:nvSpPr>
        <p:spPr bwMode="auto">
          <a:xfrm>
            <a:off x="5381177" y="4954749"/>
            <a:ext cx="2360" cy="11655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9" name="Text Box 33"/>
          <p:cNvSpPr txBox="1">
            <a:spLocks noChangeArrowheads="1"/>
          </p:cNvSpPr>
          <p:nvPr/>
        </p:nvSpPr>
        <p:spPr bwMode="auto">
          <a:xfrm>
            <a:off x="4450588" y="4991893"/>
            <a:ext cx="635118" cy="11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7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방화문 </a:t>
            </a:r>
            <a:r>
              <a:rPr lang="en-US" altLang="ko-KR" sz="7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13EA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70" name="Text Box 32"/>
          <p:cNvSpPr txBox="1">
            <a:spLocks noChangeArrowheads="1"/>
          </p:cNvSpPr>
          <p:nvPr/>
        </p:nvSpPr>
        <p:spPr bwMode="auto">
          <a:xfrm>
            <a:off x="5577481" y="4986959"/>
            <a:ext cx="361938" cy="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출입구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71" name="Text Box 31"/>
          <p:cNvSpPr txBox="1">
            <a:spLocks noChangeArrowheads="1"/>
          </p:cNvSpPr>
          <p:nvPr/>
        </p:nvSpPr>
        <p:spPr bwMode="auto">
          <a:xfrm>
            <a:off x="5443855" y="5158502"/>
            <a:ext cx="640058" cy="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75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OPEN DUCT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72" name="Text Box 30"/>
          <p:cNvSpPr txBox="1">
            <a:spLocks noChangeArrowheads="1"/>
          </p:cNvSpPr>
          <p:nvPr/>
        </p:nvSpPr>
        <p:spPr bwMode="auto">
          <a:xfrm>
            <a:off x="4614898" y="5158502"/>
            <a:ext cx="361938" cy="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75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입상부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73" name="Line 28"/>
          <p:cNvSpPr>
            <a:spLocks noChangeShapeType="1"/>
          </p:cNvSpPr>
          <p:nvPr/>
        </p:nvSpPr>
        <p:spPr bwMode="auto">
          <a:xfrm>
            <a:off x="4177828" y="5299519"/>
            <a:ext cx="198714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74" name="Group 23"/>
          <p:cNvGrpSpPr>
            <a:grpSpLocks/>
          </p:cNvGrpSpPr>
          <p:nvPr/>
        </p:nvGrpSpPr>
        <p:grpSpPr bwMode="auto">
          <a:xfrm>
            <a:off x="4228392" y="5018558"/>
            <a:ext cx="97628" cy="47621"/>
            <a:chOff x="1323" y="9399"/>
            <a:chExt cx="253" cy="132"/>
          </a:xfrm>
        </p:grpSpPr>
        <p:sp>
          <p:nvSpPr>
            <p:cNvPr id="1075" name="Rectangle 26"/>
            <p:cNvSpPr>
              <a:spLocks noChangeArrowheads="1"/>
            </p:cNvSpPr>
            <p:nvPr/>
          </p:nvSpPr>
          <p:spPr bwMode="auto">
            <a:xfrm>
              <a:off x="1323" y="9399"/>
              <a:ext cx="253" cy="132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76" name="Line 25"/>
            <p:cNvSpPr>
              <a:spLocks noChangeShapeType="1"/>
            </p:cNvSpPr>
            <p:nvPr/>
          </p:nvSpPr>
          <p:spPr bwMode="auto">
            <a:xfrm flipV="1">
              <a:off x="1323" y="9405"/>
              <a:ext cx="243" cy="115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77" name="Line 24"/>
            <p:cNvSpPr>
              <a:spLocks noChangeShapeType="1"/>
            </p:cNvSpPr>
            <p:nvPr/>
          </p:nvSpPr>
          <p:spPr bwMode="auto">
            <a:xfrm>
              <a:off x="1329" y="9405"/>
              <a:ext cx="243" cy="111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78" name="Line 11"/>
          <p:cNvSpPr>
            <a:spLocks noChangeShapeType="1"/>
          </p:cNvSpPr>
          <p:nvPr/>
        </p:nvSpPr>
        <p:spPr bwMode="auto">
          <a:xfrm>
            <a:off x="5211897" y="5202374"/>
            <a:ext cx="11810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79" name="Line 10"/>
          <p:cNvSpPr>
            <a:spLocks noChangeShapeType="1"/>
          </p:cNvSpPr>
          <p:nvPr/>
        </p:nvSpPr>
        <p:spPr bwMode="auto">
          <a:xfrm>
            <a:off x="5211897" y="5244279"/>
            <a:ext cx="11810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0" name="Text Box 8"/>
          <p:cNvSpPr txBox="1">
            <a:spLocks noChangeArrowheads="1"/>
          </p:cNvSpPr>
          <p:nvPr/>
        </p:nvSpPr>
        <p:spPr bwMode="auto">
          <a:xfrm>
            <a:off x="4568602" y="5324433"/>
            <a:ext cx="397655" cy="12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75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현재위치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81" name="Text Box 7"/>
          <p:cNvSpPr txBox="1">
            <a:spLocks noChangeArrowheads="1"/>
          </p:cNvSpPr>
          <p:nvPr/>
        </p:nvSpPr>
        <p:spPr bwMode="auto">
          <a:xfrm>
            <a:off x="5429568" y="5314282"/>
            <a:ext cx="640058" cy="11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75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탈출구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82" name="타원 1081"/>
          <p:cNvSpPr/>
          <p:nvPr/>
        </p:nvSpPr>
        <p:spPr bwMode="auto">
          <a:xfrm>
            <a:off x="4234605" y="5182567"/>
            <a:ext cx="81000" cy="810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3" name="Line 141"/>
          <p:cNvSpPr>
            <a:spLocks noChangeShapeType="1"/>
          </p:cNvSpPr>
          <p:nvPr/>
        </p:nvSpPr>
        <p:spPr bwMode="auto">
          <a:xfrm flipH="1">
            <a:off x="4206898" y="5869991"/>
            <a:ext cx="13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84" name="Line 28"/>
          <p:cNvSpPr>
            <a:spLocks noChangeShapeType="1"/>
          </p:cNvSpPr>
          <p:nvPr/>
        </p:nvSpPr>
        <p:spPr bwMode="auto">
          <a:xfrm>
            <a:off x="4184706" y="5458724"/>
            <a:ext cx="198026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5" name="Rectangle 440"/>
          <p:cNvSpPr>
            <a:spLocks noChangeArrowheads="1"/>
          </p:cNvSpPr>
          <p:nvPr/>
        </p:nvSpPr>
        <p:spPr bwMode="auto">
          <a:xfrm>
            <a:off x="4188017" y="4761411"/>
            <a:ext cx="1976953" cy="189000"/>
          </a:xfrm>
          <a:prstGeom prst="rect">
            <a:avLst/>
          </a:prstGeom>
          <a:solidFill>
            <a:schemeClr val="accent5">
              <a:lumMod val="25000"/>
              <a:alpha val="6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6" name="Line 38"/>
          <p:cNvSpPr>
            <a:spLocks noChangeShapeType="1"/>
          </p:cNvSpPr>
          <p:nvPr/>
        </p:nvSpPr>
        <p:spPr bwMode="auto">
          <a:xfrm>
            <a:off x="4177828" y="4954747"/>
            <a:ext cx="198714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7" name="Text Box 29"/>
          <p:cNvSpPr txBox="1">
            <a:spLocks noChangeArrowheads="1"/>
          </p:cNvSpPr>
          <p:nvPr/>
        </p:nvSpPr>
        <p:spPr bwMode="auto">
          <a:xfrm>
            <a:off x="4723476" y="4798553"/>
            <a:ext cx="853412" cy="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8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범   </a:t>
            </a:r>
            <a:r>
              <a:rPr lang="ko-KR" altLang="en-US" sz="8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례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88" name="Line 28"/>
          <p:cNvSpPr>
            <a:spLocks noChangeShapeType="1"/>
          </p:cNvSpPr>
          <p:nvPr/>
        </p:nvSpPr>
        <p:spPr bwMode="auto">
          <a:xfrm>
            <a:off x="4185795" y="5625504"/>
            <a:ext cx="197917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89" name="Line 28"/>
          <p:cNvSpPr>
            <a:spLocks noChangeShapeType="1"/>
          </p:cNvSpPr>
          <p:nvPr/>
        </p:nvSpPr>
        <p:spPr bwMode="auto">
          <a:xfrm>
            <a:off x="4185447" y="5787523"/>
            <a:ext cx="197952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90" name="그룹 913"/>
          <p:cNvGrpSpPr/>
          <p:nvPr/>
        </p:nvGrpSpPr>
        <p:grpSpPr>
          <a:xfrm>
            <a:off x="5209167" y="5019310"/>
            <a:ext cx="108000" cy="54000"/>
            <a:chOff x="2086408" y="3556891"/>
            <a:chExt cx="331459" cy="173338"/>
          </a:xfrm>
        </p:grpSpPr>
        <p:sp>
          <p:nvSpPr>
            <p:cNvPr id="1091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2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3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4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5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6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7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8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99" name="Rectangle 40"/>
          <p:cNvSpPr>
            <a:spLocks noChangeArrowheads="1"/>
          </p:cNvSpPr>
          <p:nvPr/>
        </p:nvSpPr>
        <p:spPr bwMode="auto">
          <a:xfrm>
            <a:off x="5290110" y="4995912"/>
            <a:ext cx="27000" cy="10800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00" name="그룹 947"/>
          <p:cNvGrpSpPr/>
          <p:nvPr/>
        </p:nvGrpSpPr>
        <p:grpSpPr>
          <a:xfrm>
            <a:off x="4181686" y="5451800"/>
            <a:ext cx="216024" cy="162018"/>
            <a:chOff x="1134088" y="3059724"/>
            <a:chExt cx="288032" cy="216024"/>
          </a:xfrm>
        </p:grpSpPr>
        <p:sp>
          <p:nvSpPr>
            <p:cNvPr id="1101" name="순서도: 순차적 액세스 저장소 1100"/>
            <p:cNvSpPr/>
            <p:nvPr/>
          </p:nvSpPr>
          <p:spPr bwMode="auto">
            <a:xfrm>
              <a:off x="1187624" y="3104024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102" name="Text Box 111"/>
            <p:cNvSpPr txBox="1">
              <a:spLocks noChangeArrowheads="1"/>
            </p:cNvSpPr>
            <p:nvPr/>
          </p:nvSpPr>
          <p:spPr bwMode="auto">
            <a:xfrm>
              <a:off x="1134088" y="3059724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787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sp>
        <p:nvSpPr>
          <p:cNvPr id="1103" name="Text Box 8"/>
          <p:cNvSpPr txBox="1">
            <a:spLocks noChangeArrowheads="1"/>
          </p:cNvSpPr>
          <p:nvPr/>
        </p:nvSpPr>
        <p:spPr bwMode="auto">
          <a:xfrm>
            <a:off x="4552148" y="5482539"/>
            <a:ext cx="492981" cy="1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Pit Pump</a:t>
            </a:r>
            <a:endParaRPr lang="ko-KR" altLang="en-US" sz="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104" name="구름 1103"/>
          <p:cNvSpPr/>
          <p:nvPr/>
        </p:nvSpPr>
        <p:spPr bwMode="auto">
          <a:xfrm>
            <a:off x="5188374" y="5476069"/>
            <a:ext cx="162018" cy="13500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/>
          </a:p>
        </p:txBody>
      </p:sp>
      <p:sp>
        <p:nvSpPr>
          <p:cNvPr id="1105" name="TextBox 1104"/>
          <p:cNvSpPr txBox="1"/>
          <p:nvPr/>
        </p:nvSpPr>
        <p:spPr>
          <a:xfrm>
            <a:off x="5137007" y="5462869"/>
            <a:ext cx="279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50" b="1">
                <a:latin typeface="맑은 고딕" pitchFamily="50" charset="-127"/>
                <a:ea typeface="맑은 고딕" pitchFamily="50" charset="-127"/>
              </a:rPr>
              <a:t>과적</a:t>
            </a:r>
            <a:endParaRPr lang="ko-KR" altLang="en-US" sz="45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06" name="Text Box 8"/>
          <p:cNvSpPr txBox="1">
            <a:spLocks noChangeArrowheads="1"/>
          </p:cNvSpPr>
          <p:nvPr/>
        </p:nvSpPr>
        <p:spPr bwMode="auto">
          <a:xfrm>
            <a:off x="5416817" y="5475046"/>
            <a:ext cx="704355" cy="1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7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   과적</a:t>
            </a:r>
            <a:endParaRPr lang="ko-KR" altLang="en-US" sz="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107" name="Line 141"/>
          <p:cNvSpPr>
            <a:spLocks noChangeShapeType="1"/>
          </p:cNvSpPr>
          <p:nvPr/>
        </p:nvSpPr>
        <p:spPr bwMode="auto">
          <a:xfrm>
            <a:off x="5206714" y="5863064"/>
            <a:ext cx="135000" cy="0"/>
          </a:xfrm>
          <a:prstGeom prst="line">
            <a:avLst/>
          </a:prstGeom>
          <a:noFill/>
          <a:ln w="38100">
            <a:solidFill>
              <a:srgbClr val="FF0000">
                <a:alpha val="41000"/>
              </a:srgbClr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08" name="그룹 955"/>
          <p:cNvGrpSpPr/>
          <p:nvPr/>
        </p:nvGrpSpPr>
        <p:grpSpPr>
          <a:xfrm>
            <a:off x="4160905" y="5638230"/>
            <a:ext cx="261610" cy="161583"/>
            <a:chOff x="40972" y="4581128"/>
            <a:chExt cx="348814" cy="215444"/>
          </a:xfrm>
        </p:grpSpPr>
        <p:sp>
          <p:nvSpPr>
            <p:cNvPr id="1109" name="타원 1108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dirty="0"/>
            </a:p>
          </p:txBody>
        </p:sp>
        <p:sp>
          <p:nvSpPr>
            <p:cNvPr id="1110" name="TextBox 1109"/>
            <p:cNvSpPr txBox="1"/>
            <p:nvPr/>
          </p:nvSpPr>
          <p:spPr>
            <a:xfrm>
              <a:off x="40972" y="4581128"/>
              <a:ext cx="34881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latin typeface="맑은 고딕" pitchFamily="50" charset="-127"/>
                  <a:ea typeface="맑은 고딕" pitchFamily="50" charset="-127"/>
                </a:rPr>
                <a:t>XX</a:t>
              </a:r>
              <a:endParaRPr lang="ko-KR" altLang="en-US" sz="45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11" name="Text Box 8"/>
          <p:cNvSpPr txBox="1">
            <a:spLocks noChangeArrowheads="1"/>
          </p:cNvSpPr>
          <p:nvPr/>
        </p:nvSpPr>
        <p:spPr bwMode="auto">
          <a:xfrm>
            <a:off x="4490784" y="5644556"/>
            <a:ext cx="687790" cy="1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열상진단구역</a:t>
            </a:r>
          </a:p>
        </p:txBody>
      </p:sp>
      <p:sp>
        <p:nvSpPr>
          <p:cNvPr id="1112" name="Text Box 8"/>
          <p:cNvSpPr txBox="1">
            <a:spLocks noChangeArrowheads="1"/>
          </p:cNvSpPr>
          <p:nvPr/>
        </p:nvSpPr>
        <p:spPr bwMode="auto">
          <a:xfrm>
            <a:off x="4420869" y="5810471"/>
            <a:ext cx="746559" cy="1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200~300% </a:t>
            </a:r>
            <a:r>
              <a:rPr lang="ko-KR" altLang="en-US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과적</a:t>
            </a:r>
          </a:p>
        </p:txBody>
      </p:sp>
      <p:sp>
        <p:nvSpPr>
          <p:cNvPr id="1113" name="Text Box 8"/>
          <p:cNvSpPr txBox="1">
            <a:spLocks noChangeArrowheads="1"/>
          </p:cNvSpPr>
          <p:nvPr/>
        </p:nvSpPr>
        <p:spPr bwMode="auto">
          <a:xfrm>
            <a:off x="5416244" y="5804193"/>
            <a:ext cx="763011" cy="1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105~150% </a:t>
            </a:r>
            <a:r>
              <a:rPr lang="ko-KR" altLang="en-US" sz="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과적</a:t>
            </a:r>
          </a:p>
        </p:txBody>
      </p:sp>
      <p:sp>
        <p:nvSpPr>
          <p:cNvPr id="1114" name="Text Box 8"/>
          <p:cNvSpPr txBox="1">
            <a:spLocks noChangeArrowheads="1"/>
          </p:cNvSpPr>
          <p:nvPr/>
        </p:nvSpPr>
        <p:spPr bwMode="auto">
          <a:xfrm>
            <a:off x="5418626" y="5648452"/>
            <a:ext cx="763011" cy="1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7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열화상 특별관리</a:t>
            </a:r>
            <a:endParaRPr lang="ko-KR" altLang="en-US" sz="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115" name="웃는 얼굴 1114"/>
          <p:cNvSpPr/>
          <p:nvPr/>
        </p:nvSpPr>
        <p:spPr bwMode="auto">
          <a:xfrm>
            <a:off x="4229256" y="5321200"/>
            <a:ext cx="108012" cy="108012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/>
          </a:p>
        </p:txBody>
      </p:sp>
      <p:sp>
        <p:nvSpPr>
          <p:cNvPr id="1116" name="포인트가 7개인 별 1115"/>
          <p:cNvSpPr/>
          <p:nvPr/>
        </p:nvSpPr>
        <p:spPr bwMode="auto">
          <a:xfrm>
            <a:off x="5190173" y="5633507"/>
            <a:ext cx="170821" cy="139206"/>
          </a:xfrm>
          <a:prstGeom prst="star7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1117" name="TextBox 1116"/>
          <p:cNvSpPr txBox="1"/>
          <p:nvPr/>
        </p:nvSpPr>
        <p:spPr>
          <a:xfrm>
            <a:off x="5145801" y="5634016"/>
            <a:ext cx="293670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SXX</a:t>
            </a:r>
            <a:endParaRPr lang="ko-KR" altLang="en-US" sz="45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700648" y="2434392"/>
            <a:ext cx="250390" cy="169409"/>
            <a:chOff x="3030642" y="2204864"/>
            <a:chExt cx="308172" cy="208504"/>
          </a:xfrm>
        </p:grpSpPr>
        <p:sp>
          <p:nvSpPr>
            <p:cNvPr id="1122" name="포인트가 7개인 별 1121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1123" name="TextBox 1122"/>
            <p:cNvSpPr txBox="1"/>
            <p:nvPr/>
          </p:nvSpPr>
          <p:spPr>
            <a:xfrm>
              <a:off x="3030642" y="2214496"/>
              <a:ext cx="308172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S1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57" name="그룹 256"/>
          <p:cNvGrpSpPr/>
          <p:nvPr/>
        </p:nvGrpSpPr>
        <p:grpSpPr>
          <a:xfrm>
            <a:off x="4017228" y="1759652"/>
            <a:ext cx="250390" cy="169409"/>
            <a:chOff x="3030642" y="2204864"/>
            <a:chExt cx="308172" cy="208504"/>
          </a:xfrm>
        </p:grpSpPr>
        <p:sp>
          <p:nvSpPr>
            <p:cNvPr id="258" name="포인트가 7개인 별 257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3030642" y="2214496"/>
              <a:ext cx="308172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S2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60" name="그룹 259"/>
          <p:cNvGrpSpPr/>
          <p:nvPr/>
        </p:nvGrpSpPr>
        <p:grpSpPr>
          <a:xfrm>
            <a:off x="5477638" y="3159611"/>
            <a:ext cx="250390" cy="169409"/>
            <a:chOff x="3030642" y="2204864"/>
            <a:chExt cx="308172" cy="208504"/>
          </a:xfrm>
        </p:grpSpPr>
        <p:sp>
          <p:nvSpPr>
            <p:cNvPr id="261" name="포인트가 7개인 별 260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3030642" y="2214496"/>
              <a:ext cx="308172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S5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63" name="그룹 262"/>
          <p:cNvGrpSpPr/>
          <p:nvPr/>
        </p:nvGrpSpPr>
        <p:grpSpPr>
          <a:xfrm>
            <a:off x="3736305" y="3976992"/>
            <a:ext cx="250390" cy="169409"/>
            <a:chOff x="3030642" y="2204864"/>
            <a:chExt cx="308172" cy="208504"/>
          </a:xfrm>
        </p:grpSpPr>
        <p:sp>
          <p:nvSpPr>
            <p:cNvPr id="264" name="포인트가 7개인 별 263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3030642" y="2214496"/>
              <a:ext cx="308172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S3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66" name="그룹 265"/>
          <p:cNvGrpSpPr/>
          <p:nvPr/>
        </p:nvGrpSpPr>
        <p:grpSpPr>
          <a:xfrm>
            <a:off x="6597431" y="2399474"/>
            <a:ext cx="250390" cy="169409"/>
            <a:chOff x="3030642" y="2204864"/>
            <a:chExt cx="308172" cy="208504"/>
          </a:xfrm>
        </p:grpSpPr>
        <p:sp>
          <p:nvSpPr>
            <p:cNvPr id="267" name="포인트가 7개인 별 266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030642" y="2214496"/>
              <a:ext cx="308172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S8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69" name="그룹 268"/>
          <p:cNvGrpSpPr/>
          <p:nvPr/>
        </p:nvGrpSpPr>
        <p:grpSpPr>
          <a:xfrm>
            <a:off x="7895884" y="2633294"/>
            <a:ext cx="284052" cy="169409"/>
            <a:chOff x="3030642" y="2204864"/>
            <a:chExt cx="349603" cy="208504"/>
          </a:xfrm>
        </p:grpSpPr>
        <p:sp>
          <p:nvSpPr>
            <p:cNvPr id="270" name="포인트가 7개인 별 269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030642" y="2214496"/>
              <a:ext cx="349603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S10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72" name="그룹 271"/>
          <p:cNvGrpSpPr/>
          <p:nvPr/>
        </p:nvGrpSpPr>
        <p:grpSpPr>
          <a:xfrm>
            <a:off x="7305542" y="2443711"/>
            <a:ext cx="250390" cy="169409"/>
            <a:chOff x="3030642" y="2204864"/>
            <a:chExt cx="308172" cy="208504"/>
          </a:xfrm>
        </p:grpSpPr>
        <p:sp>
          <p:nvSpPr>
            <p:cNvPr id="273" name="포인트가 7개인 별 272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30642" y="2214496"/>
              <a:ext cx="308172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S9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75" name="그룹 274"/>
          <p:cNvGrpSpPr/>
          <p:nvPr/>
        </p:nvGrpSpPr>
        <p:grpSpPr>
          <a:xfrm>
            <a:off x="6545274" y="1766301"/>
            <a:ext cx="250390" cy="169409"/>
            <a:chOff x="3030642" y="2204864"/>
            <a:chExt cx="308172" cy="208504"/>
          </a:xfrm>
        </p:grpSpPr>
        <p:sp>
          <p:nvSpPr>
            <p:cNvPr id="276" name="포인트가 7개인 별 275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030642" y="2214496"/>
              <a:ext cx="308172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S7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78" name="그룹 277"/>
          <p:cNvGrpSpPr/>
          <p:nvPr/>
        </p:nvGrpSpPr>
        <p:grpSpPr>
          <a:xfrm>
            <a:off x="5317051" y="2399042"/>
            <a:ext cx="250390" cy="169409"/>
            <a:chOff x="3030642" y="2204864"/>
            <a:chExt cx="308172" cy="208504"/>
          </a:xfrm>
        </p:grpSpPr>
        <p:sp>
          <p:nvSpPr>
            <p:cNvPr id="279" name="포인트가 7개인 별 278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3030642" y="2214496"/>
              <a:ext cx="308172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S4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81" name="그룹 280"/>
          <p:cNvGrpSpPr/>
          <p:nvPr/>
        </p:nvGrpSpPr>
        <p:grpSpPr>
          <a:xfrm>
            <a:off x="6109102" y="2738567"/>
            <a:ext cx="250390" cy="169409"/>
            <a:chOff x="3030642" y="2204864"/>
            <a:chExt cx="308172" cy="208504"/>
          </a:xfrm>
        </p:grpSpPr>
        <p:sp>
          <p:nvSpPr>
            <p:cNvPr id="282" name="포인트가 7개인 별 281"/>
            <p:cNvSpPr/>
            <p:nvPr/>
          </p:nvSpPr>
          <p:spPr bwMode="auto">
            <a:xfrm>
              <a:off x="3059832" y="2204864"/>
              <a:ext cx="210241" cy="171331"/>
            </a:xfrm>
            <a:prstGeom prst="star7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3030642" y="2214496"/>
              <a:ext cx="308172" cy="198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50" b="1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S6</a:t>
              </a:r>
              <a:endParaRPr lang="ko-KR" altLang="en-US" sz="45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5" name="직선 화살표 연결선 4"/>
          <p:cNvCxnSpPr/>
          <p:nvPr/>
        </p:nvCxnSpPr>
        <p:spPr bwMode="auto">
          <a:xfrm>
            <a:off x="6350594" y="1732311"/>
            <a:ext cx="6564" cy="755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4" name="AutoShape 2"/>
          <p:cNvSpPr>
            <a:spLocks noChangeArrowheads="1"/>
          </p:cNvSpPr>
          <p:nvPr/>
        </p:nvSpPr>
        <p:spPr bwMode="auto">
          <a:xfrm>
            <a:off x="4213136" y="1964311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15m</a:t>
            </a:r>
            <a:endParaRPr lang="ko-KR" altLang="en-US" sz="813"/>
          </a:p>
        </p:txBody>
      </p:sp>
      <p:cxnSp>
        <p:nvCxnSpPr>
          <p:cNvPr id="285" name="직선 화살표 연결선 284"/>
          <p:cNvCxnSpPr/>
          <p:nvPr/>
        </p:nvCxnSpPr>
        <p:spPr bwMode="auto">
          <a:xfrm>
            <a:off x="3022287" y="2563994"/>
            <a:ext cx="939477" cy="66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6" name="AutoShape 2"/>
          <p:cNvSpPr>
            <a:spLocks noChangeArrowheads="1"/>
          </p:cNvSpPr>
          <p:nvPr/>
        </p:nvSpPr>
        <p:spPr bwMode="auto">
          <a:xfrm>
            <a:off x="3276669" y="2327088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35m</a:t>
            </a:r>
            <a:endParaRPr lang="ko-KR" altLang="en-US" sz="813"/>
          </a:p>
        </p:txBody>
      </p:sp>
      <p:cxnSp>
        <p:nvCxnSpPr>
          <p:cNvPr id="287" name="직선 화살표 연결선 286"/>
          <p:cNvCxnSpPr/>
          <p:nvPr/>
        </p:nvCxnSpPr>
        <p:spPr bwMode="auto">
          <a:xfrm>
            <a:off x="4155101" y="2938440"/>
            <a:ext cx="5449" cy="6823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88" name="AutoShape 2"/>
          <p:cNvSpPr>
            <a:spLocks noChangeArrowheads="1"/>
          </p:cNvSpPr>
          <p:nvPr/>
        </p:nvSpPr>
        <p:spPr bwMode="auto">
          <a:xfrm>
            <a:off x="4080016" y="3188346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10m</a:t>
            </a:r>
            <a:endParaRPr lang="ko-KR" altLang="en-US" sz="813"/>
          </a:p>
        </p:txBody>
      </p:sp>
      <p:sp>
        <p:nvSpPr>
          <p:cNvPr id="289" name="AutoShape 2"/>
          <p:cNvSpPr>
            <a:spLocks noChangeArrowheads="1"/>
          </p:cNvSpPr>
          <p:nvPr/>
        </p:nvSpPr>
        <p:spPr bwMode="auto">
          <a:xfrm>
            <a:off x="4631959" y="2987050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30m</a:t>
            </a:r>
            <a:endParaRPr lang="ko-KR" altLang="en-US" sz="813"/>
          </a:p>
        </p:txBody>
      </p:sp>
      <p:cxnSp>
        <p:nvCxnSpPr>
          <p:cNvPr id="290" name="직선 화살표 연결선 289"/>
          <p:cNvCxnSpPr/>
          <p:nvPr/>
        </p:nvCxnSpPr>
        <p:spPr bwMode="auto">
          <a:xfrm>
            <a:off x="4132661" y="2954362"/>
            <a:ext cx="1117417" cy="85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94" name="AutoShape 2"/>
          <p:cNvSpPr>
            <a:spLocks noChangeArrowheads="1"/>
          </p:cNvSpPr>
          <p:nvPr/>
        </p:nvSpPr>
        <p:spPr bwMode="auto">
          <a:xfrm>
            <a:off x="5896888" y="2843937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35m</a:t>
            </a:r>
            <a:endParaRPr lang="ko-KR" altLang="en-US" sz="813"/>
          </a:p>
        </p:txBody>
      </p:sp>
      <p:cxnSp>
        <p:nvCxnSpPr>
          <p:cNvPr id="295" name="직선 화살표 연결선 294"/>
          <p:cNvCxnSpPr/>
          <p:nvPr/>
        </p:nvCxnSpPr>
        <p:spPr bwMode="auto">
          <a:xfrm>
            <a:off x="5503292" y="2891970"/>
            <a:ext cx="926366" cy="104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97" name="직선 화살표 연결선 296"/>
          <p:cNvCxnSpPr/>
          <p:nvPr/>
        </p:nvCxnSpPr>
        <p:spPr bwMode="auto">
          <a:xfrm flipH="1">
            <a:off x="5538026" y="2893629"/>
            <a:ext cx="39" cy="492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99" name="AutoShape 2"/>
          <p:cNvSpPr>
            <a:spLocks noChangeArrowheads="1"/>
          </p:cNvSpPr>
          <p:nvPr/>
        </p:nvSpPr>
        <p:spPr bwMode="auto">
          <a:xfrm>
            <a:off x="5574493" y="2996156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10m</a:t>
            </a:r>
            <a:endParaRPr lang="ko-KR" altLang="en-US" sz="813"/>
          </a:p>
        </p:txBody>
      </p:sp>
      <p:sp>
        <p:nvSpPr>
          <p:cNvPr id="301" name="AutoShape 2"/>
          <p:cNvSpPr>
            <a:spLocks noChangeArrowheads="1"/>
          </p:cNvSpPr>
          <p:nvPr/>
        </p:nvSpPr>
        <p:spPr bwMode="auto">
          <a:xfrm>
            <a:off x="6677173" y="3019254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10m</a:t>
            </a:r>
            <a:endParaRPr lang="ko-KR" altLang="en-US" sz="813"/>
          </a:p>
        </p:txBody>
      </p:sp>
      <p:cxnSp>
        <p:nvCxnSpPr>
          <p:cNvPr id="302" name="직선 화살표 연결선 301"/>
          <p:cNvCxnSpPr/>
          <p:nvPr/>
        </p:nvCxnSpPr>
        <p:spPr bwMode="auto">
          <a:xfrm flipH="1">
            <a:off x="6649689" y="2994608"/>
            <a:ext cx="39" cy="492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5" name="직선 화살표 연결선 304"/>
          <p:cNvCxnSpPr/>
          <p:nvPr/>
        </p:nvCxnSpPr>
        <p:spPr bwMode="auto">
          <a:xfrm>
            <a:off x="6575622" y="2301524"/>
            <a:ext cx="1600671" cy="23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7" name="AutoShape 2"/>
          <p:cNvSpPr>
            <a:spLocks noChangeArrowheads="1"/>
          </p:cNvSpPr>
          <p:nvPr/>
        </p:nvSpPr>
        <p:spPr bwMode="auto">
          <a:xfrm>
            <a:off x="7105793" y="2031410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70m</a:t>
            </a:r>
            <a:endParaRPr lang="ko-KR" altLang="en-US" sz="813"/>
          </a:p>
        </p:txBody>
      </p:sp>
      <p:sp>
        <p:nvSpPr>
          <p:cNvPr id="311" name="AutoShape 2"/>
          <p:cNvSpPr>
            <a:spLocks noChangeArrowheads="1"/>
          </p:cNvSpPr>
          <p:nvPr/>
        </p:nvSpPr>
        <p:spPr bwMode="auto">
          <a:xfrm>
            <a:off x="7710589" y="3225607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10m</a:t>
            </a:r>
            <a:endParaRPr lang="ko-KR" altLang="en-US" sz="813"/>
          </a:p>
        </p:txBody>
      </p:sp>
      <p:cxnSp>
        <p:nvCxnSpPr>
          <p:cNvPr id="312" name="직선 화살표 연결선 311"/>
          <p:cNvCxnSpPr/>
          <p:nvPr/>
        </p:nvCxnSpPr>
        <p:spPr bwMode="auto">
          <a:xfrm flipH="1">
            <a:off x="8010910" y="2785803"/>
            <a:ext cx="39" cy="1018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14" name="직선 화살표 연결선 313"/>
          <p:cNvCxnSpPr/>
          <p:nvPr/>
        </p:nvCxnSpPr>
        <p:spPr bwMode="auto">
          <a:xfrm>
            <a:off x="4237536" y="1764276"/>
            <a:ext cx="6564" cy="7557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직사각형 3"/>
          <p:cNvSpPr/>
          <p:nvPr/>
        </p:nvSpPr>
        <p:spPr bwMode="auto">
          <a:xfrm>
            <a:off x="6236188" y="4764199"/>
            <a:ext cx="1683414" cy="2608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975"/>
              <a:t>스프링 쿨러 </a:t>
            </a:r>
            <a:r>
              <a:rPr lang="ko-KR" altLang="en-US" sz="975"/>
              <a:t>헤드 총</a:t>
            </a:r>
            <a:r>
              <a:rPr lang="en-US" altLang="ko-KR" sz="975"/>
              <a:t>388ea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altLang="ko-KR" sz="975"/>
          </a:p>
        </p:txBody>
      </p:sp>
      <p:sp>
        <p:nvSpPr>
          <p:cNvPr id="7" name="타원 6"/>
          <p:cNvSpPr/>
          <p:nvPr/>
        </p:nvSpPr>
        <p:spPr bwMode="auto">
          <a:xfrm>
            <a:off x="5421054" y="3311989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04" name="타원 303"/>
          <p:cNvSpPr/>
          <p:nvPr/>
        </p:nvSpPr>
        <p:spPr bwMode="auto">
          <a:xfrm>
            <a:off x="4250579" y="5989385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06" name="Line 28"/>
          <p:cNvSpPr>
            <a:spLocks noChangeShapeType="1"/>
          </p:cNvSpPr>
          <p:nvPr/>
        </p:nvSpPr>
        <p:spPr bwMode="auto">
          <a:xfrm>
            <a:off x="4185445" y="5942329"/>
            <a:ext cx="197952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ko-KR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8" name="Text Box 8"/>
          <p:cNvSpPr txBox="1">
            <a:spLocks noChangeArrowheads="1"/>
          </p:cNvSpPr>
          <p:nvPr/>
        </p:nvSpPr>
        <p:spPr bwMode="auto">
          <a:xfrm>
            <a:off x="4420869" y="5972217"/>
            <a:ext cx="746559" cy="13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7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  낚시줄 </a:t>
            </a:r>
            <a:r>
              <a:rPr lang="en-US" altLang="ko-KR" sz="7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11EA</a:t>
            </a:r>
            <a:endParaRPr lang="ko-KR" altLang="en-US" sz="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309" name="타원 308"/>
          <p:cNvSpPr/>
          <p:nvPr/>
        </p:nvSpPr>
        <p:spPr bwMode="auto">
          <a:xfrm>
            <a:off x="3392077" y="2800836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10" name="타원 309"/>
          <p:cNvSpPr/>
          <p:nvPr/>
        </p:nvSpPr>
        <p:spPr bwMode="auto">
          <a:xfrm>
            <a:off x="3472954" y="2907453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13" name="타원 312"/>
          <p:cNvSpPr/>
          <p:nvPr/>
        </p:nvSpPr>
        <p:spPr bwMode="auto">
          <a:xfrm>
            <a:off x="3825582" y="2628016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15" name="타원 314"/>
          <p:cNvSpPr/>
          <p:nvPr/>
        </p:nvSpPr>
        <p:spPr bwMode="auto">
          <a:xfrm>
            <a:off x="3924942" y="2478184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16" name="타원 315"/>
          <p:cNvSpPr/>
          <p:nvPr/>
        </p:nvSpPr>
        <p:spPr bwMode="auto">
          <a:xfrm>
            <a:off x="4054543" y="2170425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17" name="타원 316"/>
          <p:cNvSpPr/>
          <p:nvPr/>
        </p:nvSpPr>
        <p:spPr bwMode="auto">
          <a:xfrm>
            <a:off x="4431704" y="2553823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18" name="타원 317"/>
          <p:cNvSpPr/>
          <p:nvPr/>
        </p:nvSpPr>
        <p:spPr bwMode="auto">
          <a:xfrm>
            <a:off x="4042850" y="3340825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19" name="타원 318"/>
          <p:cNvSpPr/>
          <p:nvPr/>
        </p:nvSpPr>
        <p:spPr bwMode="auto">
          <a:xfrm>
            <a:off x="3958982" y="3496007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20" name="타원 319"/>
          <p:cNvSpPr/>
          <p:nvPr/>
        </p:nvSpPr>
        <p:spPr bwMode="auto">
          <a:xfrm>
            <a:off x="6534262" y="2926064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21" name="타원 320"/>
          <p:cNvSpPr/>
          <p:nvPr/>
        </p:nvSpPr>
        <p:spPr bwMode="auto">
          <a:xfrm>
            <a:off x="6819137" y="2689859"/>
            <a:ext cx="57916" cy="72409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323" name="AutoShape 2"/>
          <p:cNvSpPr>
            <a:spLocks noChangeArrowheads="1"/>
          </p:cNvSpPr>
          <p:nvPr/>
        </p:nvSpPr>
        <p:spPr bwMode="auto">
          <a:xfrm>
            <a:off x="5984969" y="1977478"/>
            <a:ext cx="401762" cy="218030"/>
          </a:xfrm>
          <a:prstGeom prst="roundRect">
            <a:avLst>
              <a:gd name="adj" fmla="val 16667"/>
            </a:avLst>
          </a:prstGeom>
          <a:noFill/>
          <a:ln w="6400">
            <a:noFill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r>
              <a:rPr lang="en-US" altLang="ko-KR" sz="813"/>
              <a:t>15m</a:t>
            </a:r>
            <a:endParaRPr lang="ko-KR" altLang="en-US" sz="813"/>
          </a:p>
        </p:txBody>
      </p:sp>
      <p:grpSp>
        <p:nvGrpSpPr>
          <p:cNvPr id="322" name="그룹 321"/>
          <p:cNvGrpSpPr/>
          <p:nvPr/>
        </p:nvGrpSpPr>
        <p:grpSpPr>
          <a:xfrm rot="16200000">
            <a:off x="3245695" y="2873277"/>
            <a:ext cx="292500" cy="64490"/>
            <a:chOff x="327481" y="973363"/>
            <a:chExt cx="212070" cy="79372"/>
          </a:xfrm>
        </p:grpSpPr>
        <p:sp>
          <p:nvSpPr>
            <p:cNvPr id="324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25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26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1062" name="AutoShape 39"/>
          <p:cNvSpPr>
            <a:spLocks noChangeArrowheads="1"/>
          </p:cNvSpPr>
          <p:nvPr/>
        </p:nvSpPr>
        <p:spPr bwMode="auto">
          <a:xfrm>
            <a:off x="3303414" y="2851437"/>
            <a:ext cx="192090" cy="10078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8" name="AutoShape 39"/>
          <p:cNvSpPr>
            <a:spLocks noChangeArrowheads="1"/>
          </p:cNvSpPr>
          <p:nvPr/>
        </p:nvSpPr>
        <p:spPr bwMode="auto">
          <a:xfrm rot="16200000">
            <a:off x="3924944" y="2285840"/>
            <a:ext cx="192090" cy="10078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9" name="AutoShape 39"/>
          <p:cNvSpPr>
            <a:spLocks noChangeArrowheads="1"/>
          </p:cNvSpPr>
          <p:nvPr/>
        </p:nvSpPr>
        <p:spPr bwMode="auto">
          <a:xfrm rot="16200000">
            <a:off x="3912849" y="2924715"/>
            <a:ext cx="192090" cy="10078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30" name="그룹 329"/>
          <p:cNvGrpSpPr/>
          <p:nvPr/>
        </p:nvGrpSpPr>
        <p:grpSpPr>
          <a:xfrm>
            <a:off x="3917114" y="3985426"/>
            <a:ext cx="174872" cy="40570"/>
            <a:chOff x="327481" y="973363"/>
            <a:chExt cx="212070" cy="79372"/>
          </a:xfrm>
        </p:grpSpPr>
        <p:sp>
          <p:nvSpPr>
            <p:cNvPr id="331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32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33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334" name="AutoShape 39"/>
          <p:cNvSpPr>
            <a:spLocks noChangeArrowheads="1"/>
          </p:cNvSpPr>
          <p:nvPr/>
        </p:nvSpPr>
        <p:spPr bwMode="auto">
          <a:xfrm rot="16200000">
            <a:off x="3913112" y="3954132"/>
            <a:ext cx="192090" cy="10078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7" name="AutoShape 39"/>
          <p:cNvSpPr>
            <a:spLocks noChangeArrowheads="1"/>
          </p:cNvSpPr>
          <p:nvPr/>
        </p:nvSpPr>
        <p:spPr bwMode="auto">
          <a:xfrm rot="10800000">
            <a:off x="4155642" y="2607990"/>
            <a:ext cx="192090" cy="10078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38" name="그룹 337"/>
          <p:cNvGrpSpPr/>
          <p:nvPr/>
        </p:nvGrpSpPr>
        <p:grpSpPr>
          <a:xfrm>
            <a:off x="5221660" y="3440351"/>
            <a:ext cx="292500" cy="64490"/>
            <a:chOff x="327481" y="973363"/>
            <a:chExt cx="212070" cy="79372"/>
          </a:xfrm>
        </p:grpSpPr>
        <p:sp>
          <p:nvSpPr>
            <p:cNvPr id="339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40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41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342" name="AutoShape 39"/>
          <p:cNvSpPr>
            <a:spLocks noChangeArrowheads="1"/>
          </p:cNvSpPr>
          <p:nvPr/>
        </p:nvSpPr>
        <p:spPr bwMode="auto">
          <a:xfrm rot="5400000">
            <a:off x="5312901" y="3437961"/>
            <a:ext cx="130917" cy="10472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3" name="그룹 342"/>
          <p:cNvGrpSpPr/>
          <p:nvPr/>
        </p:nvGrpSpPr>
        <p:grpSpPr>
          <a:xfrm rot="16200000">
            <a:off x="4074252" y="3802197"/>
            <a:ext cx="292500" cy="64490"/>
            <a:chOff x="327481" y="973363"/>
            <a:chExt cx="212070" cy="79372"/>
          </a:xfrm>
        </p:grpSpPr>
        <p:sp>
          <p:nvSpPr>
            <p:cNvPr id="344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45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46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347" name="AutoShape 39"/>
          <p:cNvSpPr>
            <a:spLocks noChangeArrowheads="1"/>
          </p:cNvSpPr>
          <p:nvPr/>
        </p:nvSpPr>
        <p:spPr bwMode="auto">
          <a:xfrm>
            <a:off x="4131971" y="3780357"/>
            <a:ext cx="192090" cy="10078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48" name="그룹 347"/>
          <p:cNvGrpSpPr/>
          <p:nvPr/>
        </p:nvGrpSpPr>
        <p:grpSpPr>
          <a:xfrm rot="16200000">
            <a:off x="6621202" y="3647751"/>
            <a:ext cx="292500" cy="64490"/>
            <a:chOff x="327481" y="973363"/>
            <a:chExt cx="212070" cy="79372"/>
          </a:xfrm>
        </p:grpSpPr>
        <p:sp>
          <p:nvSpPr>
            <p:cNvPr id="349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50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351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352" name="AutoShape 39"/>
          <p:cNvSpPr>
            <a:spLocks noChangeArrowheads="1"/>
          </p:cNvSpPr>
          <p:nvPr/>
        </p:nvSpPr>
        <p:spPr bwMode="auto">
          <a:xfrm>
            <a:off x="6678921" y="3625911"/>
            <a:ext cx="192090" cy="10078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3" name="AutoShape 39"/>
          <p:cNvSpPr>
            <a:spLocks noChangeArrowheads="1"/>
          </p:cNvSpPr>
          <p:nvPr/>
        </p:nvSpPr>
        <p:spPr bwMode="auto">
          <a:xfrm rot="5400000">
            <a:off x="6430971" y="3033933"/>
            <a:ext cx="130917" cy="10472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4" name="AutoShape 39"/>
          <p:cNvSpPr>
            <a:spLocks noChangeArrowheads="1"/>
          </p:cNvSpPr>
          <p:nvPr/>
        </p:nvSpPr>
        <p:spPr bwMode="auto">
          <a:xfrm>
            <a:off x="6667299" y="2611896"/>
            <a:ext cx="192090" cy="10078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611217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직사각형 165"/>
          <p:cNvSpPr/>
          <p:nvPr/>
        </p:nvSpPr>
        <p:spPr>
          <a:xfrm>
            <a:off x="992271" y="3913647"/>
            <a:ext cx="853271" cy="12780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" name="직사각형 1"/>
          <p:cNvSpPr/>
          <p:nvPr/>
        </p:nvSpPr>
        <p:spPr>
          <a:xfrm>
            <a:off x="2055814" y="1349034"/>
            <a:ext cx="3418622" cy="11057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>
              <a:solidFill>
                <a:srgbClr val="FF0000"/>
              </a:solidFill>
            </a:endParaRPr>
          </a:p>
        </p:txBody>
      </p:sp>
      <p:sp>
        <p:nvSpPr>
          <p:cNvPr id="552" name="직사각형 551"/>
          <p:cNvSpPr/>
          <p:nvPr/>
        </p:nvSpPr>
        <p:spPr>
          <a:xfrm>
            <a:off x="325988" y="1294908"/>
            <a:ext cx="9264132" cy="476094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53" name="TextBox 552"/>
          <p:cNvSpPr txBox="1"/>
          <p:nvPr/>
        </p:nvSpPr>
        <p:spPr>
          <a:xfrm>
            <a:off x="325988" y="657002"/>
            <a:ext cx="9264132" cy="442429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9082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75" b="1"/>
              <a:t>3</a:t>
            </a:r>
            <a:r>
              <a:rPr lang="ko-KR" altLang="en-US" sz="2275" b="1"/>
              <a:t>후판 압연 지하 </a:t>
            </a:r>
            <a:r>
              <a:rPr lang="en-US" altLang="ko-KR" sz="2275" b="1"/>
              <a:t>Culvert Lay Out</a:t>
            </a:r>
            <a:endParaRPr lang="ko-KR" altLang="en-US" sz="2275" b="1"/>
          </a:p>
        </p:txBody>
      </p:sp>
      <p:sp>
        <p:nvSpPr>
          <p:cNvPr id="554" name="TextBox 553"/>
          <p:cNvSpPr txBox="1"/>
          <p:nvPr/>
        </p:nvSpPr>
        <p:spPr>
          <a:xfrm>
            <a:off x="2867267" y="1394084"/>
            <a:ext cx="117504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63"/>
              <a:t>지하전기실</a:t>
            </a:r>
            <a:endParaRPr lang="ko-KR" altLang="en-US" sz="1463"/>
          </a:p>
        </p:txBody>
      </p:sp>
      <p:sp>
        <p:nvSpPr>
          <p:cNvPr id="555" name="TextBox 554"/>
          <p:cNvSpPr txBox="1"/>
          <p:nvPr/>
        </p:nvSpPr>
        <p:spPr>
          <a:xfrm>
            <a:off x="5724190" y="1534727"/>
            <a:ext cx="1338828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/>
              <a:t>Roll Shop Culvert</a:t>
            </a:r>
            <a:endParaRPr lang="ko-KR" altLang="en-US" sz="1138"/>
          </a:p>
        </p:txBody>
      </p:sp>
      <p:sp>
        <p:nvSpPr>
          <p:cNvPr id="556" name="TextBox 555"/>
          <p:cNvSpPr txBox="1"/>
          <p:nvPr/>
        </p:nvSpPr>
        <p:spPr>
          <a:xfrm>
            <a:off x="5739556" y="1987983"/>
            <a:ext cx="93326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/>
              <a:t>H/L Culvert</a:t>
            </a:r>
            <a:endParaRPr lang="ko-KR" altLang="en-US" sz="1138"/>
          </a:p>
        </p:txBody>
      </p:sp>
      <p:sp>
        <p:nvSpPr>
          <p:cNvPr id="557" name="TextBox 556"/>
          <p:cNvSpPr txBox="1"/>
          <p:nvPr/>
        </p:nvSpPr>
        <p:spPr>
          <a:xfrm>
            <a:off x="991419" y="5746854"/>
            <a:ext cx="100219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75"/>
              <a:t>가열로</a:t>
            </a:r>
            <a:r>
              <a:rPr lang="en-US" altLang="ko-KR" sz="975"/>
              <a:t> Culvert</a:t>
            </a:r>
            <a:endParaRPr lang="ko-KR" altLang="en-US" sz="975"/>
          </a:p>
        </p:txBody>
      </p:sp>
      <p:sp>
        <p:nvSpPr>
          <p:cNvPr id="558" name="TextBox 557"/>
          <p:cNvSpPr txBox="1"/>
          <p:nvPr/>
        </p:nvSpPr>
        <p:spPr>
          <a:xfrm>
            <a:off x="366722" y="2979269"/>
            <a:ext cx="1124026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ym typeface="Wingdings" panose="05000000000000000000" pitchFamily="2" charset="2"/>
              </a:rPr>
              <a:t></a:t>
            </a:r>
            <a:r>
              <a:rPr lang="ko-KR" altLang="en-US" sz="975"/>
              <a:t>수처리</a:t>
            </a:r>
            <a:r>
              <a:rPr lang="en-US" altLang="ko-KR" sz="975"/>
              <a:t> Culvert</a:t>
            </a:r>
            <a:endParaRPr lang="ko-KR" altLang="en-US" sz="975"/>
          </a:p>
        </p:txBody>
      </p:sp>
      <p:sp>
        <p:nvSpPr>
          <p:cNvPr id="559" name="TextBox 558"/>
          <p:cNvSpPr txBox="1"/>
          <p:nvPr/>
        </p:nvSpPr>
        <p:spPr>
          <a:xfrm>
            <a:off x="2966697" y="3070102"/>
            <a:ext cx="990977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38"/>
              <a:t>압연</a:t>
            </a:r>
            <a:r>
              <a:rPr lang="en-US" altLang="ko-KR" sz="1138"/>
              <a:t> Culvert</a:t>
            </a:r>
            <a:endParaRPr lang="ko-KR" altLang="en-US" sz="1138"/>
          </a:p>
        </p:txBody>
      </p:sp>
      <p:sp>
        <p:nvSpPr>
          <p:cNvPr id="560" name="TextBox 559"/>
          <p:cNvSpPr txBox="1"/>
          <p:nvPr/>
        </p:nvSpPr>
        <p:spPr>
          <a:xfrm>
            <a:off x="7956543" y="2010974"/>
            <a:ext cx="147201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75"/>
              <a:t>전단 </a:t>
            </a:r>
            <a:r>
              <a:rPr lang="en-US" altLang="ko-KR" sz="975"/>
              <a:t>CB/CS </a:t>
            </a:r>
            <a:r>
              <a:rPr lang="ko-KR" altLang="en-US" sz="975"/>
              <a:t>전기실 </a:t>
            </a:r>
            <a:r>
              <a:rPr lang="en-US" altLang="ko-KR" sz="975">
                <a:sym typeface="Wingdings" panose="05000000000000000000" pitchFamily="2" charset="2"/>
              </a:rPr>
              <a:t></a:t>
            </a:r>
            <a:endParaRPr lang="ko-KR" altLang="en-US" sz="975"/>
          </a:p>
        </p:txBody>
      </p:sp>
      <p:sp>
        <p:nvSpPr>
          <p:cNvPr id="562" name="TextBox 561"/>
          <p:cNvSpPr txBox="1"/>
          <p:nvPr/>
        </p:nvSpPr>
        <p:spPr>
          <a:xfrm>
            <a:off x="8109325" y="2950259"/>
            <a:ext cx="147201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75"/>
              <a:t>전단 </a:t>
            </a:r>
            <a:r>
              <a:rPr lang="en-US" altLang="ko-KR" sz="975"/>
              <a:t>CB/CS </a:t>
            </a:r>
            <a:r>
              <a:rPr lang="ko-KR" altLang="en-US" sz="975"/>
              <a:t>전기실 </a:t>
            </a:r>
            <a:r>
              <a:rPr lang="en-US" altLang="ko-KR" sz="975">
                <a:sym typeface="Wingdings" panose="05000000000000000000" pitchFamily="2" charset="2"/>
              </a:rPr>
              <a:t></a:t>
            </a:r>
            <a:endParaRPr lang="ko-KR" altLang="en-US" sz="975"/>
          </a:p>
        </p:txBody>
      </p:sp>
      <p:sp>
        <p:nvSpPr>
          <p:cNvPr id="584" name="직사각형 583"/>
          <p:cNvSpPr/>
          <p:nvPr/>
        </p:nvSpPr>
        <p:spPr>
          <a:xfrm>
            <a:off x="4185920" y="1794752"/>
            <a:ext cx="978361" cy="3925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85" name="TextBox 584"/>
          <p:cNvSpPr txBox="1"/>
          <p:nvPr/>
        </p:nvSpPr>
        <p:spPr>
          <a:xfrm>
            <a:off x="4492952" y="1864651"/>
            <a:ext cx="70324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38"/>
              <a:t>CO2 </a:t>
            </a:r>
            <a:r>
              <a:rPr lang="ko-KR" altLang="en-US" sz="1138"/>
              <a:t>룸</a:t>
            </a:r>
            <a:endParaRPr lang="ko-KR" altLang="en-US" sz="1138"/>
          </a:p>
        </p:txBody>
      </p:sp>
      <p:cxnSp>
        <p:nvCxnSpPr>
          <p:cNvPr id="587" name="직선 연결선 586"/>
          <p:cNvCxnSpPr/>
          <p:nvPr/>
        </p:nvCxnSpPr>
        <p:spPr>
          <a:xfrm>
            <a:off x="4434274" y="1794753"/>
            <a:ext cx="0" cy="3883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직선 연결선 588"/>
          <p:cNvCxnSpPr/>
          <p:nvPr/>
        </p:nvCxnSpPr>
        <p:spPr>
          <a:xfrm>
            <a:off x="4223016" y="1680091"/>
            <a:ext cx="0" cy="103038"/>
          </a:xfrm>
          <a:prstGeom prst="line">
            <a:avLst/>
          </a:prstGeom>
          <a:noFill/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직선 연결선 589"/>
          <p:cNvCxnSpPr/>
          <p:nvPr/>
        </p:nvCxnSpPr>
        <p:spPr>
          <a:xfrm>
            <a:off x="4222413" y="1779922"/>
            <a:ext cx="116429" cy="0"/>
          </a:xfrm>
          <a:prstGeom prst="line">
            <a:avLst/>
          </a:prstGeom>
          <a:noFill/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1" name="원호 590"/>
          <p:cNvSpPr/>
          <p:nvPr/>
        </p:nvSpPr>
        <p:spPr>
          <a:xfrm>
            <a:off x="4103299" y="1681373"/>
            <a:ext cx="231551" cy="205008"/>
          </a:xfrm>
          <a:prstGeom prst="arc">
            <a:avLst/>
          </a:prstGeom>
          <a:noFill/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cxnSp>
        <p:nvCxnSpPr>
          <p:cNvPr id="593" name="직선 연결선 592"/>
          <p:cNvCxnSpPr/>
          <p:nvPr/>
        </p:nvCxnSpPr>
        <p:spPr>
          <a:xfrm>
            <a:off x="4244698" y="1852463"/>
            <a:ext cx="0" cy="1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직선 연결선 593"/>
          <p:cNvCxnSpPr/>
          <p:nvPr/>
        </p:nvCxnSpPr>
        <p:spPr>
          <a:xfrm>
            <a:off x="4243708" y="1864443"/>
            <a:ext cx="79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직선 연결선 594"/>
          <p:cNvCxnSpPr/>
          <p:nvPr/>
        </p:nvCxnSpPr>
        <p:spPr>
          <a:xfrm>
            <a:off x="4243708" y="1895247"/>
            <a:ext cx="79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직선 연결선 595"/>
          <p:cNvCxnSpPr/>
          <p:nvPr/>
        </p:nvCxnSpPr>
        <p:spPr>
          <a:xfrm>
            <a:off x="4243849" y="1956854"/>
            <a:ext cx="79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직선 연결선 596"/>
          <p:cNvCxnSpPr/>
          <p:nvPr/>
        </p:nvCxnSpPr>
        <p:spPr>
          <a:xfrm>
            <a:off x="4243849" y="1924339"/>
            <a:ext cx="79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직선 연결선 597"/>
          <p:cNvCxnSpPr/>
          <p:nvPr/>
        </p:nvCxnSpPr>
        <p:spPr>
          <a:xfrm>
            <a:off x="4323551" y="1852463"/>
            <a:ext cx="0" cy="1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직선 연결선 599"/>
          <p:cNvCxnSpPr/>
          <p:nvPr/>
        </p:nvCxnSpPr>
        <p:spPr>
          <a:xfrm>
            <a:off x="4245735" y="1974328"/>
            <a:ext cx="0" cy="1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직선 연결선 600"/>
          <p:cNvCxnSpPr/>
          <p:nvPr/>
        </p:nvCxnSpPr>
        <p:spPr>
          <a:xfrm>
            <a:off x="4244745" y="1986307"/>
            <a:ext cx="79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직선 연결선 601"/>
          <p:cNvCxnSpPr/>
          <p:nvPr/>
        </p:nvCxnSpPr>
        <p:spPr>
          <a:xfrm>
            <a:off x="4244745" y="2017111"/>
            <a:ext cx="79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직선 연결선 602"/>
          <p:cNvCxnSpPr/>
          <p:nvPr/>
        </p:nvCxnSpPr>
        <p:spPr>
          <a:xfrm>
            <a:off x="4244885" y="2078718"/>
            <a:ext cx="79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직선 연결선 603"/>
          <p:cNvCxnSpPr/>
          <p:nvPr/>
        </p:nvCxnSpPr>
        <p:spPr>
          <a:xfrm>
            <a:off x="4244885" y="2046203"/>
            <a:ext cx="798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직선 연결선 604"/>
          <p:cNvCxnSpPr/>
          <p:nvPr/>
        </p:nvCxnSpPr>
        <p:spPr>
          <a:xfrm>
            <a:off x="4324588" y="1974328"/>
            <a:ext cx="0" cy="119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TextBox 605"/>
          <p:cNvSpPr txBox="1"/>
          <p:nvPr/>
        </p:nvSpPr>
        <p:spPr>
          <a:xfrm>
            <a:off x="739185" y="1851835"/>
            <a:ext cx="1366649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75" b="1">
                <a:solidFill>
                  <a:srgbClr val="FF0000"/>
                </a:solidFill>
              </a:rPr>
              <a:t>Scale Pit P/P Room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graphicFrame>
        <p:nvGraphicFramePr>
          <p:cNvPr id="607" name="표 606"/>
          <p:cNvGraphicFramePr>
            <a:graphicFrameLocks noGrp="1"/>
          </p:cNvGraphicFramePr>
          <p:nvPr>
            <p:extLst/>
          </p:nvPr>
        </p:nvGraphicFramePr>
        <p:xfrm>
          <a:off x="6080064" y="4864274"/>
          <a:ext cx="3238438" cy="839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/>
                        <a:t>과열개소</a:t>
                      </a:r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smtClean="0"/>
                        <a:t>과적개소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/>
                        <a:t>막힘</a:t>
                      </a:r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8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smtClean="0"/>
                        <a:t>Z-Fan</a:t>
                      </a:r>
                      <a:endParaRPr lang="ko-KR" altLang="en-US" sz="800" smtClean="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/>
                        <a:t>온도센서</a:t>
                      </a:r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smtClean="0"/>
                        <a:t>Sump P/P</a:t>
                      </a:r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8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/>
                        <a:t>낚시줄 </a:t>
                      </a:r>
                      <a:r>
                        <a:rPr lang="en-US" altLang="ko-KR" sz="800" smtClean="0"/>
                        <a:t>L/S</a:t>
                      </a:r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/>
                        <a:t>계단</a:t>
                      </a:r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smtClean="0"/>
                        <a:t>방화문 </a:t>
                      </a:r>
                      <a:r>
                        <a:rPr lang="en-US" altLang="ko-KR" sz="800" smtClean="0"/>
                        <a:t>17EA</a:t>
                      </a:r>
                      <a:endParaRPr lang="ko-KR" altLang="en-US" sz="800"/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4" name="직사각형 563"/>
          <p:cNvSpPr/>
          <p:nvPr/>
        </p:nvSpPr>
        <p:spPr>
          <a:xfrm>
            <a:off x="9107609" y="4933606"/>
            <a:ext cx="100478" cy="15378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65" name="설명선 2 564"/>
          <p:cNvSpPr/>
          <p:nvPr/>
        </p:nvSpPr>
        <p:spPr>
          <a:xfrm rot="5400000">
            <a:off x="6907957" y="5534143"/>
            <a:ext cx="103504" cy="83476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31" name="그룹 30"/>
          <p:cNvGrpSpPr/>
          <p:nvPr/>
        </p:nvGrpSpPr>
        <p:grpSpPr>
          <a:xfrm>
            <a:off x="8003777" y="5516042"/>
            <a:ext cx="79984" cy="119793"/>
            <a:chOff x="9850802" y="5997667"/>
            <a:chExt cx="98442" cy="147438"/>
          </a:xfrm>
        </p:grpSpPr>
        <p:cxnSp>
          <p:nvCxnSpPr>
            <p:cNvPr id="578" name="직선 연결선 577"/>
            <p:cNvCxnSpPr/>
            <p:nvPr/>
          </p:nvCxnSpPr>
          <p:spPr>
            <a:xfrm>
              <a:off x="9852021" y="599766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직선 연결선 578"/>
            <p:cNvCxnSpPr/>
            <p:nvPr/>
          </p:nvCxnSpPr>
          <p:spPr>
            <a:xfrm>
              <a:off x="9850802" y="6012411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직선 연결선 579"/>
            <p:cNvCxnSpPr/>
            <p:nvPr/>
          </p:nvCxnSpPr>
          <p:spPr>
            <a:xfrm>
              <a:off x="9850802" y="605032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직선 연결선 580"/>
            <p:cNvCxnSpPr/>
            <p:nvPr/>
          </p:nvCxnSpPr>
          <p:spPr>
            <a:xfrm>
              <a:off x="9850975" y="6126148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직선 연결선 581"/>
            <p:cNvCxnSpPr/>
            <p:nvPr/>
          </p:nvCxnSpPr>
          <p:spPr>
            <a:xfrm>
              <a:off x="9850975" y="608612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직선 연결선 582"/>
            <p:cNvCxnSpPr/>
            <p:nvPr/>
          </p:nvCxnSpPr>
          <p:spPr>
            <a:xfrm>
              <a:off x="9949071" y="599766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9107609" y="5502357"/>
            <a:ext cx="206291" cy="231339"/>
            <a:chOff x="11209365" y="5980824"/>
            <a:chExt cx="253896" cy="284725"/>
          </a:xfrm>
        </p:grpSpPr>
        <p:cxnSp>
          <p:nvCxnSpPr>
            <p:cNvPr id="575" name="직선 연결선 574"/>
            <p:cNvCxnSpPr/>
            <p:nvPr/>
          </p:nvCxnSpPr>
          <p:spPr>
            <a:xfrm rot="16200000">
              <a:off x="11272773" y="6057427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직선 연결선 575"/>
            <p:cNvCxnSpPr/>
            <p:nvPr/>
          </p:nvCxnSpPr>
          <p:spPr>
            <a:xfrm rot="16200000">
              <a:off x="11261864" y="6051194"/>
              <a:ext cx="1407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원호 576"/>
            <p:cNvSpPr/>
            <p:nvPr/>
          </p:nvSpPr>
          <p:spPr>
            <a:xfrm rot="16200000">
              <a:off x="11197152" y="5999441"/>
              <a:ext cx="27989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sp>
        <p:nvSpPr>
          <p:cNvPr id="569" name="해 568"/>
          <p:cNvSpPr/>
          <p:nvPr/>
        </p:nvSpPr>
        <p:spPr>
          <a:xfrm>
            <a:off x="6868088" y="4933606"/>
            <a:ext cx="148071" cy="144456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70" name="해 569"/>
          <p:cNvSpPr/>
          <p:nvPr/>
        </p:nvSpPr>
        <p:spPr>
          <a:xfrm>
            <a:off x="7969567" y="4937398"/>
            <a:ext cx="148071" cy="144456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71" name="포인트가 4개인 별 570"/>
          <p:cNvSpPr/>
          <p:nvPr/>
        </p:nvSpPr>
        <p:spPr>
          <a:xfrm>
            <a:off x="7971374" y="5225599"/>
            <a:ext cx="144040" cy="126766"/>
          </a:xfrm>
          <a:prstGeom prst="star4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72" name="포인트가 7개인 별 571"/>
          <p:cNvSpPr/>
          <p:nvPr/>
        </p:nvSpPr>
        <p:spPr>
          <a:xfrm>
            <a:off x="6874502" y="5216143"/>
            <a:ext cx="151620" cy="144127"/>
          </a:xfrm>
          <a:prstGeom prst="star7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08" name="TextBox 607"/>
          <p:cNvSpPr txBox="1"/>
          <p:nvPr/>
        </p:nvSpPr>
        <p:spPr>
          <a:xfrm>
            <a:off x="1226036" y="4183293"/>
            <a:ext cx="48279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38"/>
              <a:t>W/B</a:t>
            </a:r>
            <a:endParaRPr lang="ko-KR" altLang="en-US" sz="1138"/>
          </a:p>
        </p:txBody>
      </p:sp>
      <p:sp>
        <p:nvSpPr>
          <p:cNvPr id="610" name="TextBox 609"/>
          <p:cNvSpPr txBox="1"/>
          <p:nvPr/>
        </p:nvSpPr>
        <p:spPr>
          <a:xfrm>
            <a:off x="6080064" y="4569306"/>
            <a:ext cx="323383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38"/>
              <a:t>범례    </a:t>
            </a:r>
            <a:r>
              <a:rPr lang="ko-KR" altLang="en-US" sz="1138" b="1">
                <a:solidFill>
                  <a:srgbClr val="FF0000"/>
                </a:solidFill>
              </a:rPr>
              <a:t>※ 비상구</a:t>
            </a:r>
            <a:r>
              <a:rPr lang="ko-KR" altLang="en-US" sz="975" b="1">
                <a:solidFill>
                  <a:srgbClr val="FF0000"/>
                </a:solidFill>
              </a:rPr>
              <a:t> </a:t>
            </a:r>
            <a:r>
              <a:rPr lang="en-US" altLang="ko-KR" sz="975" b="1">
                <a:solidFill>
                  <a:srgbClr val="FF0000"/>
                </a:solidFill>
              </a:rPr>
              <a:t>:              : </a:t>
            </a:r>
            <a:r>
              <a:rPr lang="ko-KR" altLang="en-US" sz="975" b="1">
                <a:solidFill>
                  <a:srgbClr val="FF0000"/>
                </a:solidFill>
              </a:rPr>
              <a:t>청정약제</a:t>
            </a:r>
            <a:r>
              <a:rPr lang="en-US" altLang="ko-KR" sz="975" b="1">
                <a:solidFill>
                  <a:srgbClr val="FF0000"/>
                </a:solidFill>
              </a:rPr>
              <a:t> </a:t>
            </a:r>
            <a:r>
              <a:rPr lang="ko-KR" altLang="en-US" sz="975" b="1">
                <a:solidFill>
                  <a:srgbClr val="FF0000"/>
                </a:solidFill>
              </a:rPr>
              <a:t>소화설비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sp>
        <p:nvSpPr>
          <p:cNvPr id="616" name="TextBox 615"/>
          <p:cNvSpPr txBox="1"/>
          <p:nvPr/>
        </p:nvSpPr>
        <p:spPr>
          <a:xfrm>
            <a:off x="3074855" y="4005446"/>
            <a:ext cx="85466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75" b="1">
                <a:solidFill>
                  <a:srgbClr val="FF0000"/>
                </a:solidFill>
              </a:rPr>
              <a:t>압연운전실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sp>
        <p:nvSpPr>
          <p:cNvPr id="618" name="TextBox 617"/>
          <p:cNvSpPr txBox="1"/>
          <p:nvPr/>
        </p:nvSpPr>
        <p:spPr>
          <a:xfrm>
            <a:off x="2094655" y="5502589"/>
            <a:ext cx="89461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75" b="1">
                <a:solidFill>
                  <a:srgbClr val="FF0000"/>
                </a:solidFill>
              </a:rPr>
              <a:t>가열로운전실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sp>
        <p:nvSpPr>
          <p:cNvPr id="624" name="위쪽 화살표 623"/>
          <p:cNvSpPr/>
          <p:nvPr/>
        </p:nvSpPr>
        <p:spPr>
          <a:xfrm>
            <a:off x="3960874" y="4223587"/>
            <a:ext cx="96549" cy="1197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26" name="위쪽 화살표 625"/>
          <p:cNvSpPr/>
          <p:nvPr/>
        </p:nvSpPr>
        <p:spPr>
          <a:xfrm>
            <a:off x="1740338" y="4581132"/>
            <a:ext cx="96549" cy="1197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27" name="위쪽 화살표 626"/>
          <p:cNvSpPr/>
          <p:nvPr/>
        </p:nvSpPr>
        <p:spPr>
          <a:xfrm>
            <a:off x="1505564" y="5612720"/>
            <a:ext cx="96549" cy="1197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28" name="위쪽 화살표 627"/>
          <p:cNvSpPr/>
          <p:nvPr/>
        </p:nvSpPr>
        <p:spPr>
          <a:xfrm>
            <a:off x="1012210" y="4846660"/>
            <a:ext cx="96549" cy="1197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29" name="위쪽 화살표 628"/>
          <p:cNvSpPr/>
          <p:nvPr/>
        </p:nvSpPr>
        <p:spPr>
          <a:xfrm>
            <a:off x="1004607" y="4156859"/>
            <a:ext cx="96549" cy="1197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30" name="오른쪽 화살표 629"/>
          <p:cNvSpPr/>
          <p:nvPr/>
        </p:nvSpPr>
        <p:spPr>
          <a:xfrm>
            <a:off x="1607198" y="5039989"/>
            <a:ext cx="125039" cy="9749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31" name="아래쪽 화살표 630"/>
          <p:cNvSpPr/>
          <p:nvPr/>
        </p:nvSpPr>
        <p:spPr>
          <a:xfrm>
            <a:off x="8316868" y="3215818"/>
            <a:ext cx="89609" cy="1221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32" name="위쪽 화살표 631"/>
          <p:cNvSpPr/>
          <p:nvPr/>
        </p:nvSpPr>
        <p:spPr>
          <a:xfrm>
            <a:off x="7372582" y="4639774"/>
            <a:ext cx="96549" cy="1197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0" name="직사각형 9"/>
          <p:cNvSpPr/>
          <p:nvPr/>
        </p:nvSpPr>
        <p:spPr>
          <a:xfrm>
            <a:off x="1892122" y="5328427"/>
            <a:ext cx="682251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1" name="직사각형 10"/>
          <p:cNvSpPr/>
          <p:nvPr/>
        </p:nvSpPr>
        <p:spPr>
          <a:xfrm rot="5400000">
            <a:off x="1933987" y="4688043"/>
            <a:ext cx="1105270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2" name="직사각형 11"/>
          <p:cNvSpPr/>
          <p:nvPr/>
        </p:nvSpPr>
        <p:spPr>
          <a:xfrm>
            <a:off x="1184633" y="5609587"/>
            <a:ext cx="728772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3" name="직사각형 12"/>
          <p:cNvSpPr/>
          <p:nvPr/>
        </p:nvSpPr>
        <p:spPr>
          <a:xfrm rot="5400000">
            <a:off x="1680465" y="5386614"/>
            <a:ext cx="291874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6" name="직사각형 15"/>
          <p:cNvSpPr/>
          <p:nvPr/>
        </p:nvSpPr>
        <p:spPr>
          <a:xfrm rot="5400000">
            <a:off x="1619331" y="3513702"/>
            <a:ext cx="2302006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7" name="직사각형 16"/>
          <p:cNvSpPr/>
          <p:nvPr/>
        </p:nvSpPr>
        <p:spPr>
          <a:xfrm>
            <a:off x="2513721" y="4223847"/>
            <a:ext cx="272920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8" name="직사각형 17"/>
          <p:cNvSpPr/>
          <p:nvPr/>
        </p:nvSpPr>
        <p:spPr>
          <a:xfrm>
            <a:off x="2858085" y="4576952"/>
            <a:ext cx="1008290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9" name="직사각형 18"/>
          <p:cNvSpPr/>
          <p:nvPr/>
        </p:nvSpPr>
        <p:spPr>
          <a:xfrm rot="5400000">
            <a:off x="3601872" y="4312160"/>
            <a:ext cx="353504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0" name="직사각형 19"/>
          <p:cNvSpPr/>
          <p:nvPr/>
        </p:nvSpPr>
        <p:spPr>
          <a:xfrm>
            <a:off x="3796912" y="4223847"/>
            <a:ext cx="463364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1" name="직사각형 20"/>
          <p:cNvSpPr/>
          <p:nvPr/>
        </p:nvSpPr>
        <p:spPr>
          <a:xfrm rot="5400000">
            <a:off x="3776063" y="3767855"/>
            <a:ext cx="793150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2" name="직사각형 21"/>
          <p:cNvSpPr/>
          <p:nvPr/>
        </p:nvSpPr>
        <p:spPr>
          <a:xfrm>
            <a:off x="3847216" y="3387297"/>
            <a:ext cx="572580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3" name="직사각형 22"/>
          <p:cNvSpPr/>
          <p:nvPr/>
        </p:nvSpPr>
        <p:spPr>
          <a:xfrm rot="5400000">
            <a:off x="3851755" y="2926529"/>
            <a:ext cx="1097041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4" name="직사각형 23"/>
          <p:cNvSpPr/>
          <p:nvPr/>
        </p:nvSpPr>
        <p:spPr>
          <a:xfrm>
            <a:off x="3866374" y="2819744"/>
            <a:ext cx="1971093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5" name="직사각형 24"/>
          <p:cNvSpPr/>
          <p:nvPr/>
        </p:nvSpPr>
        <p:spPr>
          <a:xfrm>
            <a:off x="1698175" y="2817261"/>
            <a:ext cx="1159910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6" name="직사각형 25"/>
          <p:cNvSpPr/>
          <p:nvPr/>
        </p:nvSpPr>
        <p:spPr>
          <a:xfrm>
            <a:off x="1011866" y="2191525"/>
            <a:ext cx="1042615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7" name="직사각형 26"/>
          <p:cNvSpPr/>
          <p:nvPr/>
        </p:nvSpPr>
        <p:spPr>
          <a:xfrm rot="5400000">
            <a:off x="781750" y="2420640"/>
            <a:ext cx="633478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8" name="직사각형 27"/>
          <p:cNvSpPr/>
          <p:nvPr/>
        </p:nvSpPr>
        <p:spPr>
          <a:xfrm rot="5400000">
            <a:off x="812757" y="5411607"/>
            <a:ext cx="571463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9" name="직사각형 28"/>
          <p:cNvSpPr/>
          <p:nvPr/>
        </p:nvSpPr>
        <p:spPr>
          <a:xfrm>
            <a:off x="5481153" y="2199680"/>
            <a:ext cx="1971093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0" name="직사각형 29"/>
          <p:cNvSpPr/>
          <p:nvPr/>
        </p:nvSpPr>
        <p:spPr>
          <a:xfrm>
            <a:off x="5481153" y="1385724"/>
            <a:ext cx="2554842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4" name="직사각형 33"/>
          <p:cNvSpPr/>
          <p:nvPr/>
        </p:nvSpPr>
        <p:spPr>
          <a:xfrm rot="5400000">
            <a:off x="7738286" y="1568586"/>
            <a:ext cx="548797" cy="1830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6" name="직사각형 35"/>
          <p:cNvSpPr/>
          <p:nvPr/>
        </p:nvSpPr>
        <p:spPr>
          <a:xfrm>
            <a:off x="8035994" y="1759021"/>
            <a:ext cx="1326488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7" name="직사각형 36"/>
          <p:cNvSpPr/>
          <p:nvPr/>
        </p:nvSpPr>
        <p:spPr>
          <a:xfrm rot="5400000">
            <a:off x="7090881" y="2438414"/>
            <a:ext cx="546820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8" name="직사각형 37"/>
          <p:cNvSpPr/>
          <p:nvPr/>
        </p:nvSpPr>
        <p:spPr>
          <a:xfrm>
            <a:off x="7391391" y="2624072"/>
            <a:ext cx="712832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9" name="직사각형 38"/>
          <p:cNvSpPr/>
          <p:nvPr/>
        </p:nvSpPr>
        <p:spPr>
          <a:xfrm rot="5400000">
            <a:off x="7715142" y="2902388"/>
            <a:ext cx="602661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0" name="직사각형 39"/>
          <p:cNvSpPr/>
          <p:nvPr/>
        </p:nvSpPr>
        <p:spPr>
          <a:xfrm>
            <a:off x="8035994" y="3187337"/>
            <a:ext cx="1326488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1" name="직사각형 40"/>
          <p:cNvSpPr/>
          <p:nvPr/>
        </p:nvSpPr>
        <p:spPr>
          <a:xfrm rot="19434734">
            <a:off x="7802826" y="3258663"/>
            <a:ext cx="339176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2" name="직사각형 41"/>
          <p:cNvSpPr/>
          <p:nvPr/>
        </p:nvSpPr>
        <p:spPr>
          <a:xfrm>
            <a:off x="527053" y="2817260"/>
            <a:ext cx="658880" cy="175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165" name="그룹 164"/>
          <p:cNvGrpSpPr/>
          <p:nvPr/>
        </p:nvGrpSpPr>
        <p:grpSpPr>
          <a:xfrm>
            <a:off x="1490984" y="5492678"/>
            <a:ext cx="240085" cy="217947"/>
            <a:chOff x="1835057" y="5968911"/>
            <a:chExt cx="295489" cy="268242"/>
          </a:xfrm>
        </p:grpSpPr>
        <p:cxnSp>
          <p:nvCxnSpPr>
            <p:cNvPr id="142" name="직선 연결선 141"/>
            <p:cNvCxnSpPr/>
            <p:nvPr/>
          </p:nvCxnSpPr>
          <p:spPr>
            <a:xfrm rot="16200000">
              <a:off x="1908853" y="6027020"/>
              <a:ext cx="0" cy="147592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직선 연결선 142"/>
            <p:cNvCxnSpPr/>
            <p:nvPr/>
          </p:nvCxnSpPr>
          <p:spPr>
            <a:xfrm rot="16200000">
              <a:off x="1911759" y="6035207"/>
              <a:ext cx="1325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원호 143"/>
            <p:cNvSpPr/>
            <p:nvPr/>
          </p:nvSpPr>
          <p:spPr>
            <a:xfrm rot="16200000">
              <a:off x="1851872" y="5958478"/>
              <a:ext cx="263696" cy="293653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164" name="그룹 163"/>
          <p:cNvGrpSpPr/>
          <p:nvPr/>
        </p:nvGrpSpPr>
        <p:grpSpPr>
          <a:xfrm>
            <a:off x="1150422" y="5653605"/>
            <a:ext cx="132433" cy="68863"/>
            <a:chOff x="1415903" y="6166975"/>
            <a:chExt cx="162995" cy="84754"/>
          </a:xfrm>
        </p:grpSpPr>
        <p:cxnSp>
          <p:nvCxnSpPr>
            <p:cNvPr id="153" name="직선 연결선 152"/>
            <p:cNvCxnSpPr/>
            <p:nvPr/>
          </p:nvCxnSpPr>
          <p:spPr>
            <a:xfrm>
              <a:off x="1415903" y="6166975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직선 연결선 153"/>
            <p:cNvCxnSpPr/>
            <p:nvPr/>
          </p:nvCxnSpPr>
          <p:spPr>
            <a:xfrm>
              <a:off x="1415903" y="6251729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직선 연결선 154"/>
            <p:cNvCxnSpPr/>
            <p:nvPr/>
          </p:nvCxnSpPr>
          <p:spPr>
            <a:xfrm>
              <a:off x="1440741" y="6166975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직선 연결선 155"/>
            <p:cNvCxnSpPr/>
            <p:nvPr/>
          </p:nvCxnSpPr>
          <p:spPr>
            <a:xfrm>
              <a:off x="1482654" y="6166975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직선 연결선 156"/>
            <p:cNvCxnSpPr/>
            <p:nvPr/>
          </p:nvCxnSpPr>
          <p:spPr>
            <a:xfrm>
              <a:off x="1523015" y="6166975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직선 연결선 157"/>
            <p:cNvCxnSpPr/>
            <p:nvPr/>
          </p:nvCxnSpPr>
          <p:spPr>
            <a:xfrm>
              <a:off x="1558718" y="6166975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그룹 139"/>
          <p:cNvGrpSpPr/>
          <p:nvPr/>
        </p:nvGrpSpPr>
        <p:grpSpPr>
          <a:xfrm>
            <a:off x="1296862" y="5648339"/>
            <a:ext cx="179766" cy="214249"/>
            <a:chOff x="1596138" y="6160494"/>
            <a:chExt cx="221250" cy="263691"/>
          </a:xfrm>
        </p:grpSpPr>
        <p:cxnSp>
          <p:nvCxnSpPr>
            <p:cNvPr id="160" name="직선 연결선 159"/>
            <p:cNvCxnSpPr/>
            <p:nvPr/>
          </p:nvCxnSpPr>
          <p:spPr>
            <a:xfrm rot="16200000">
              <a:off x="1651393" y="6234907"/>
              <a:ext cx="0" cy="11051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직선 연결선 160"/>
            <p:cNvCxnSpPr/>
            <p:nvPr/>
          </p:nvCxnSpPr>
          <p:spPr>
            <a:xfrm rot="16200000">
              <a:off x="1638037" y="6225665"/>
              <a:ext cx="13034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원호 161"/>
            <p:cNvSpPr/>
            <p:nvPr/>
          </p:nvSpPr>
          <p:spPr>
            <a:xfrm rot="16200000">
              <a:off x="1577839" y="6184637"/>
              <a:ext cx="259223" cy="219874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139" name="그룹 138"/>
          <p:cNvGrpSpPr/>
          <p:nvPr/>
        </p:nvGrpSpPr>
        <p:grpSpPr>
          <a:xfrm>
            <a:off x="935446" y="5126909"/>
            <a:ext cx="206290" cy="173433"/>
            <a:chOff x="1151318" y="5518734"/>
            <a:chExt cx="253895" cy="213456"/>
          </a:xfrm>
        </p:grpSpPr>
        <p:cxnSp>
          <p:nvCxnSpPr>
            <p:cNvPr id="169" name="직선 연결선 168"/>
            <p:cNvCxnSpPr/>
            <p:nvPr/>
          </p:nvCxnSpPr>
          <p:spPr>
            <a:xfrm rot="5400000">
              <a:off x="1341805" y="5563817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연결선 169"/>
            <p:cNvCxnSpPr/>
            <p:nvPr/>
          </p:nvCxnSpPr>
          <p:spPr>
            <a:xfrm rot="5400000">
              <a:off x="1229589" y="5679435"/>
              <a:ext cx="1055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원호 170"/>
            <p:cNvSpPr/>
            <p:nvPr/>
          </p:nvSpPr>
          <p:spPr>
            <a:xfrm rot="5400000">
              <a:off x="1172557" y="5497495"/>
              <a:ext cx="20983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138" name="그룹 137"/>
          <p:cNvGrpSpPr/>
          <p:nvPr/>
        </p:nvGrpSpPr>
        <p:grpSpPr>
          <a:xfrm>
            <a:off x="3430800" y="4469197"/>
            <a:ext cx="206290" cy="251460"/>
            <a:chOff x="4222523" y="4709242"/>
            <a:chExt cx="253895" cy="309489"/>
          </a:xfrm>
        </p:grpSpPr>
        <p:cxnSp>
          <p:nvCxnSpPr>
            <p:cNvPr id="173" name="직선 연결선 172"/>
            <p:cNvCxnSpPr/>
            <p:nvPr/>
          </p:nvCxnSpPr>
          <p:spPr>
            <a:xfrm rot="5400000">
              <a:off x="4413010" y="4803135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직선 연결선 173"/>
            <p:cNvCxnSpPr/>
            <p:nvPr/>
          </p:nvCxnSpPr>
          <p:spPr>
            <a:xfrm rot="5400000">
              <a:off x="4277060" y="4942241"/>
              <a:ext cx="1529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원호 174"/>
            <p:cNvSpPr/>
            <p:nvPr/>
          </p:nvSpPr>
          <p:spPr>
            <a:xfrm rot="5400000">
              <a:off x="4196560" y="4735205"/>
              <a:ext cx="304244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1048874" y="5376909"/>
            <a:ext cx="79984" cy="119793"/>
            <a:chOff x="1290922" y="5826426"/>
            <a:chExt cx="98442" cy="147438"/>
          </a:xfrm>
        </p:grpSpPr>
        <p:cxnSp>
          <p:nvCxnSpPr>
            <p:cNvPr id="177" name="직선 연결선 176"/>
            <p:cNvCxnSpPr/>
            <p:nvPr/>
          </p:nvCxnSpPr>
          <p:spPr>
            <a:xfrm>
              <a:off x="1292141" y="5826426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직선 연결선 177"/>
            <p:cNvCxnSpPr/>
            <p:nvPr/>
          </p:nvCxnSpPr>
          <p:spPr>
            <a:xfrm>
              <a:off x="1290922" y="5841170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직선 연결선 178"/>
            <p:cNvCxnSpPr/>
            <p:nvPr/>
          </p:nvCxnSpPr>
          <p:spPr>
            <a:xfrm>
              <a:off x="1290922" y="5879083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직선 연결선 179"/>
            <p:cNvCxnSpPr/>
            <p:nvPr/>
          </p:nvCxnSpPr>
          <p:spPr>
            <a:xfrm>
              <a:off x="1291095" y="5954907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직선 연결선 180"/>
            <p:cNvCxnSpPr/>
            <p:nvPr/>
          </p:nvCxnSpPr>
          <p:spPr>
            <a:xfrm>
              <a:off x="1291095" y="5914888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직선 연결선 181"/>
            <p:cNvCxnSpPr/>
            <p:nvPr/>
          </p:nvCxnSpPr>
          <p:spPr>
            <a:xfrm>
              <a:off x="1389191" y="5826426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그룹 135"/>
          <p:cNvGrpSpPr/>
          <p:nvPr/>
        </p:nvGrpSpPr>
        <p:grpSpPr>
          <a:xfrm>
            <a:off x="1895383" y="5383214"/>
            <a:ext cx="132433" cy="68863"/>
            <a:chOff x="2332778" y="5834187"/>
            <a:chExt cx="162995" cy="84754"/>
          </a:xfrm>
        </p:grpSpPr>
        <p:cxnSp>
          <p:nvCxnSpPr>
            <p:cNvPr id="184" name="직선 연결선 183"/>
            <p:cNvCxnSpPr/>
            <p:nvPr/>
          </p:nvCxnSpPr>
          <p:spPr>
            <a:xfrm>
              <a:off x="2332778" y="5834187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직선 연결선 184"/>
            <p:cNvCxnSpPr/>
            <p:nvPr/>
          </p:nvCxnSpPr>
          <p:spPr>
            <a:xfrm>
              <a:off x="2332778" y="5918941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 185"/>
            <p:cNvCxnSpPr/>
            <p:nvPr/>
          </p:nvCxnSpPr>
          <p:spPr>
            <a:xfrm>
              <a:off x="2357616" y="583418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직선 연결선 186"/>
            <p:cNvCxnSpPr/>
            <p:nvPr/>
          </p:nvCxnSpPr>
          <p:spPr>
            <a:xfrm>
              <a:off x="2399529" y="583418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직선 연결선 187"/>
            <p:cNvCxnSpPr/>
            <p:nvPr/>
          </p:nvCxnSpPr>
          <p:spPr>
            <a:xfrm>
              <a:off x="2439890" y="583418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직선 연결선 188"/>
            <p:cNvCxnSpPr/>
            <p:nvPr/>
          </p:nvCxnSpPr>
          <p:spPr>
            <a:xfrm>
              <a:off x="2475593" y="583418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그룹 134"/>
          <p:cNvGrpSpPr/>
          <p:nvPr/>
        </p:nvGrpSpPr>
        <p:grpSpPr>
          <a:xfrm>
            <a:off x="2436961" y="4839572"/>
            <a:ext cx="79984" cy="119793"/>
            <a:chOff x="2999337" y="5165088"/>
            <a:chExt cx="98442" cy="147438"/>
          </a:xfrm>
        </p:grpSpPr>
        <p:cxnSp>
          <p:nvCxnSpPr>
            <p:cNvPr id="191" name="직선 연결선 190"/>
            <p:cNvCxnSpPr/>
            <p:nvPr/>
          </p:nvCxnSpPr>
          <p:spPr>
            <a:xfrm>
              <a:off x="3000556" y="5165088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191"/>
            <p:cNvCxnSpPr/>
            <p:nvPr/>
          </p:nvCxnSpPr>
          <p:spPr>
            <a:xfrm>
              <a:off x="2999337" y="5179832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/>
            <p:cNvCxnSpPr/>
            <p:nvPr/>
          </p:nvCxnSpPr>
          <p:spPr>
            <a:xfrm>
              <a:off x="2999337" y="5217745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193"/>
            <p:cNvCxnSpPr/>
            <p:nvPr/>
          </p:nvCxnSpPr>
          <p:spPr>
            <a:xfrm>
              <a:off x="2999510" y="529356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94"/>
            <p:cNvCxnSpPr/>
            <p:nvPr/>
          </p:nvCxnSpPr>
          <p:spPr>
            <a:xfrm>
              <a:off x="2999510" y="5253550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3097606" y="5165088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설명선 2 212"/>
          <p:cNvSpPr/>
          <p:nvPr/>
        </p:nvSpPr>
        <p:spPr>
          <a:xfrm rot="5400000">
            <a:off x="8808951" y="1861174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214" name="설명선 2 213"/>
          <p:cNvSpPr/>
          <p:nvPr/>
        </p:nvSpPr>
        <p:spPr>
          <a:xfrm rot="5400000">
            <a:off x="1401029" y="5616842"/>
            <a:ext cx="37147" cy="37936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134" name="그룹 133"/>
          <p:cNvGrpSpPr/>
          <p:nvPr/>
        </p:nvGrpSpPr>
        <p:grpSpPr>
          <a:xfrm>
            <a:off x="1746417" y="4453536"/>
            <a:ext cx="79984" cy="119793"/>
            <a:chOff x="2149436" y="4689967"/>
            <a:chExt cx="98442" cy="147438"/>
          </a:xfrm>
        </p:grpSpPr>
        <p:cxnSp>
          <p:nvCxnSpPr>
            <p:cNvPr id="280" name="직선 연결선 279"/>
            <p:cNvCxnSpPr/>
            <p:nvPr/>
          </p:nvCxnSpPr>
          <p:spPr>
            <a:xfrm>
              <a:off x="2150655" y="468996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직선 연결선 280"/>
            <p:cNvCxnSpPr/>
            <p:nvPr/>
          </p:nvCxnSpPr>
          <p:spPr>
            <a:xfrm>
              <a:off x="2149436" y="4704711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직선 연결선 281"/>
            <p:cNvCxnSpPr/>
            <p:nvPr/>
          </p:nvCxnSpPr>
          <p:spPr>
            <a:xfrm>
              <a:off x="2149436" y="474262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직선 연결선 282"/>
            <p:cNvCxnSpPr/>
            <p:nvPr/>
          </p:nvCxnSpPr>
          <p:spPr>
            <a:xfrm>
              <a:off x="2149609" y="4818448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직선 연결선 283"/>
            <p:cNvCxnSpPr/>
            <p:nvPr/>
          </p:nvCxnSpPr>
          <p:spPr>
            <a:xfrm>
              <a:off x="2149609" y="477842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직선 연결선 284"/>
            <p:cNvCxnSpPr/>
            <p:nvPr/>
          </p:nvCxnSpPr>
          <p:spPr>
            <a:xfrm>
              <a:off x="2247705" y="468996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그룹 132"/>
          <p:cNvGrpSpPr/>
          <p:nvPr/>
        </p:nvGrpSpPr>
        <p:grpSpPr>
          <a:xfrm>
            <a:off x="1746417" y="5011839"/>
            <a:ext cx="79984" cy="119793"/>
            <a:chOff x="2149436" y="5377109"/>
            <a:chExt cx="98442" cy="147438"/>
          </a:xfrm>
        </p:grpSpPr>
        <p:cxnSp>
          <p:nvCxnSpPr>
            <p:cNvPr id="287" name="직선 연결선 286"/>
            <p:cNvCxnSpPr/>
            <p:nvPr/>
          </p:nvCxnSpPr>
          <p:spPr>
            <a:xfrm>
              <a:off x="2150655" y="5377109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직선 연결선 287"/>
            <p:cNvCxnSpPr/>
            <p:nvPr/>
          </p:nvCxnSpPr>
          <p:spPr>
            <a:xfrm>
              <a:off x="2149436" y="5391853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직선 연결선 288"/>
            <p:cNvCxnSpPr/>
            <p:nvPr/>
          </p:nvCxnSpPr>
          <p:spPr>
            <a:xfrm>
              <a:off x="2149436" y="5429766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직선 연결선 289"/>
            <p:cNvCxnSpPr/>
            <p:nvPr/>
          </p:nvCxnSpPr>
          <p:spPr>
            <a:xfrm>
              <a:off x="2149609" y="5505590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직선 연결선 290"/>
            <p:cNvCxnSpPr/>
            <p:nvPr/>
          </p:nvCxnSpPr>
          <p:spPr>
            <a:xfrm>
              <a:off x="2149609" y="5465571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직선 연결선 291"/>
            <p:cNvCxnSpPr/>
            <p:nvPr/>
          </p:nvCxnSpPr>
          <p:spPr>
            <a:xfrm>
              <a:off x="2247705" y="5377109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그룹 131"/>
          <p:cNvGrpSpPr/>
          <p:nvPr/>
        </p:nvGrpSpPr>
        <p:grpSpPr>
          <a:xfrm>
            <a:off x="1017572" y="4035255"/>
            <a:ext cx="79984" cy="119793"/>
            <a:chOff x="1252396" y="4175160"/>
            <a:chExt cx="98442" cy="147438"/>
          </a:xfrm>
        </p:grpSpPr>
        <p:cxnSp>
          <p:nvCxnSpPr>
            <p:cNvPr id="301" name="직선 연결선 300"/>
            <p:cNvCxnSpPr/>
            <p:nvPr/>
          </p:nvCxnSpPr>
          <p:spPr>
            <a:xfrm>
              <a:off x="1253615" y="4175160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직선 연결선 301"/>
            <p:cNvCxnSpPr/>
            <p:nvPr/>
          </p:nvCxnSpPr>
          <p:spPr>
            <a:xfrm>
              <a:off x="1252396" y="418990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직선 연결선 302"/>
            <p:cNvCxnSpPr/>
            <p:nvPr/>
          </p:nvCxnSpPr>
          <p:spPr>
            <a:xfrm>
              <a:off x="1252396" y="4227817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직선 연결선 303"/>
            <p:cNvCxnSpPr/>
            <p:nvPr/>
          </p:nvCxnSpPr>
          <p:spPr>
            <a:xfrm>
              <a:off x="1252569" y="4303641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직선 연결선 304"/>
            <p:cNvCxnSpPr/>
            <p:nvPr/>
          </p:nvCxnSpPr>
          <p:spPr>
            <a:xfrm>
              <a:off x="1252569" y="4263622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직선 연결선 305"/>
            <p:cNvCxnSpPr/>
            <p:nvPr/>
          </p:nvCxnSpPr>
          <p:spPr>
            <a:xfrm>
              <a:off x="1350665" y="4175160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그룹 130"/>
          <p:cNvGrpSpPr/>
          <p:nvPr/>
        </p:nvGrpSpPr>
        <p:grpSpPr>
          <a:xfrm>
            <a:off x="1022372" y="4716539"/>
            <a:ext cx="79984" cy="119793"/>
            <a:chOff x="1258304" y="5013663"/>
            <a:chExt cx="98442" cy="147438"/>
          </a:xfrm>
        </p:grpSpPr>
        <p:cxnSp>
          <p:nvCxnSpPr>
            <p:cNvPr id="308" name="직선 연결선 307"/>
            <p:cNvCxnSpPr/>
            <p:nvPr/>
          </p:nvCxnSpPr>
          <p:spPr>
            <a:xfrm>
              <a:off x="1259523" y="5013663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직선 연결선 308"/>
            <p:cNvCxnSpPr/>
            <p:nvPr/>
          </p:nvCxnSpPr>
          <p:spPr>
            <a:xfrm>
              <a:off x="1258304" y="5028407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직선 연결선 309"/>
            <p:cNvCxnSpPr/>
            <p:nvPr/>
          </p:nvCxnSpPr>
          <p:spPr>
            <a:xfrm>
              <a:off x="1258304" y="5066320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직선 연결선 310"/>
            <p:cNvCxnSpPr/>
            <p:nvPr/>
          </p:nvCxnSpPr>
          <p:spPr>
            <a:xfrm>
              <a:off x="1258477" y="514214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직선 연결선 311"/>
            <p:cNvCxnSpPr/>
            <p:nvPr/>
          </p:nvCxnSpPr>
          <p:spPr>
            <a:xfrm>
              <a:off x="1258477" y="5102125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직선 연결선 312"/>
            <p:cNvCxnSpPr/>
            <p:nvPr/>
          </p:nvCxnSpPr>
          <p:spPr>
            <a:xfrm>
              <a:off x="1356573" y="5013663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그룹 129"/>
          <p:cNvGrpSpPr/>
          <p:nvPr/>
        </p:nvGrpSpPr>
        <p:grpSpPr>
          <a:xfrm>
            <a:off x="876133" y="2872181"/>
            <a:ext cx="132433" cy="68863"/>
            <a:chOff x="1078317" y="2743684"/>
            <a:chExt cx="162995" cy="84754"/>
          </a:xfrm>
        </p:grpSpPr>
        <p:cxnSp>
          <p:nvCxnSpPr>
            <p:cNvPr id="315" name="직선 연결선 314"/>
            <p:cNvCxnSpPr/>
            <p:nvPr/>
          </p:nvCxnSpPr>
          <p:spPr>
            <a:xfrm>
              <a:off x="1078317" y="2743684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직선 연결선 315"/>
            <p:cNvCxnSpPr/>
            <p:nvPr/>
          </p:nvCxnSpPr>
          <p:spPr>
            <a:xfrm>
              <a:off x="1078317" y="2828438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직선 연결선 316"/>
            <p:cNvCxnSpPr/>
            <p:nvPr/>
          </p:nvCxnSpPr>
          <p:spPr>
            <a:xfrm>
              <a:off x="1103155" y="2743684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직선 연결선 317"/>
            <p:cNvCxnSpPr/>
            <p:nvPr/>
          </p:nvCxnSpPr>
          <p:spPr>
            <a:xfrm>
              <a:off x="1145068" y="2743684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직선 연결선 318"/>
            <p:cNvCxnSpPr/>
            <p:nvPr/>
          </p:nvCxnSpPr>
          <p:spPr>
            <a:xfrm>
              <a:off x="1185429" y="2743684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직선 연결선 319"/>
            <p:cNvCxnSpPr/>
            <p:nvPr/>
          </p:nvCxnSpPr>
          <p:spPr>
            <a:xfrm>
              <a:off x="1221132" y="2743684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그룹 128"/>
          <p:cNvGrpSpPr/>
          <p:nvPr/>
        </p:nvGrpSpPr>
        <p:grpSpPr>
          <a:xfrm>
            <a:off x="1045411" y="2457177"/>
            <a:ext cx="79984" cy="119793"/>
            <a:chOff x="1286659" y="2232910"/>
            <a:chExt cx="98442" cy="147438"/>
          </a:xfrm>
        </p:grpSpPr>
        <p:cxnSp>
          <p:nvCxnSpPr>
            <p:cNvPr id="322" name="직선 연결선 321"/>
            <p:cNvCxnSpPr/>
            <p:nvPr/>
          </p:nvCxnSpPr>
          <p:spPr>
            <a:xfrm>
              <a:off x="1287878" y="2232910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직선 연결선 322"/>
            <p:cNvCxnSpPr/>
            <p:nvPr/>
          </p:nvCxnSpPr>
          <p:spPr>
            <a:xfrm>
              <a:off x="1286659" y="224765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직선 연결선 323"/>
            <p:cNvCxnSpPr/>
            <p:nvPr/>
          </p:nvCxnSpPr>
          <p:spPr>
            <a:xfrm>
              <a:off x="1286659" y="2285567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직선 연결선 324"/>
            <p:cNvCxnSpPr/>
            <p:nvPr/>
          </p:nvCxnSpPr>
          <p:spPr>
            <a:xfrm>
              <a:off x="1286832" y="2361391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직선 연결선 325"/>
            <p:cNvCxnSpPr/>
            <p:nvPr/>
          </p:nvCxnSpPr>
          <p:spPr>
            <a:xfrm>
              <a:off x="1286832" y="2321372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직선 연결선 326"/>
            <p:cNvCxnSpPr/>
            <p:nvPr/>
          </p:nvCxnSpPr>
          <p:spPr>
            <a:xfrm>
              <a:off x="1384928" y="2232910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그룹 127"/>
          <p:cNvGrpSpPr/>
          <p:nvPr/>
        </p:nvGrpSpPr>
        <p:grpSpPr>
          <a:xfrm>
            <a:off x="2054482" y="2235849"/>
            <a:ext cx="132433" cy="68863"/>
            <a:chOff x="2528592" y="1960507"/>
            <a:chExt cx="162995" cy="84754"/>
          </a:xfrm>
        </p:grpSpPr>
        <p:cxnSp>
          <p:nvCxnSpPr>
            <p:cNvPr id="329" name="직선 연결선 328"/>
            <p:cNvCxnSpPr/>
            <p:nvPr/>
          </p:nvCxnSpPr>
          <p:spPr>
            <a:xfrm>
              <a:off x="2528592" y="1960507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직선 연결선 329"/>
            <p:cNvCxnSpPr/>
            <p:nvPr/>
          </p:nvCxnSpPr>
          <p:spPr>
            <a:xfrm>
              <a:off x="2528592" y="2045261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직선 연결선 330"/>
            <p:cNvCxnSpPr/>
            <p:nvPr/>
          </p:nvCxnSpPr>
          <p:spPr>
            <a:xfrm>
              <a:off x="2553430" y="196050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직선 연결선 331"/>
            <p:cNvCxnSpPr/>
            <p:nvPr/>
          </p:nvCxnSpPr>
          <p:spPr>
            <a:xfrm>
              <a:off x="2595343" y="196050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직선 연결선 332"/>
            <p:cNvCxnSpPr/>
            <p:nvPr/>
          </p:nvCxnSpPr>
          <p:spPr>
            <a:xfrm>
              <a:off x="2635704" y="196050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직선 연결선 333"/>
            <p:cNvCxnSpPr/>
            <p:nvPr/>
          </p:nvCxnSpPr>
          <p:spPr>
            <a:xfrm>
              <a:off x="2671407" y="196050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62"/>
          <p:cNvGrpSpPr/>
          <p:nvPr/>
        </p:nvGrpSpPr>
        <p:grpSpPr>
          <a:xfrm>
            <a:off x="1727717" y="2078744"/>
            <a:ext cx="79984" cy="119793"/>
            <a:chOff x="2126421" y="1767146"/>
            <a:chExt cx="98442" cy="147438"/>
          </a:xfrm>
        </p:grpSpPr>
        <p:cxnSp>
          <p:nvCxnSpPr>
            <p:cNvPr id="336" name="직선 연결선 335"/>
            <p:cNvCxnSpPr/>
            <p:nvPr/>
          </p:nvCxnSpPr>
          <p:spPr>
            <a:xfrm>
              <a:off x="2127640" y="1767146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336"/>
            <p:cNvCxnSpPr/>
            <p:nvPr/>
          </p:nvCxnSpPr>
          <p:spPr>
            <a:xfrm>
              <a:off x="2126421" y="1781890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직선 연결선 337"/>
            <p:cNvCxnSpPr/>
            <p:nvPr/>
          </p:nvCxnSpPr>
          <p:spPr>
            <a:xfrm>
              <a:off x="2126421" y="1819803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직선 연결선 338"/>
            <p:cNvCxnSpPr/>
            <p:nvPr/>
          </p:nvCxnSpPr>
          <p:spPr>
            <a:xfrm>
              <a:off x="2126594" y="1895627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직선 연결선 339"/>
            <p:cNvCxnSpPr/>
            <p:nvPr/>
          </p:nvCxnSpPr>
          <p:spPr>
            <a:xfrm>
              <a:off x="2126594" y="1855608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직선 연결선 340"/>
            <p:cNvCxnSpPr/>
            <p:nvPr/>
          </p:nvCxnSpPr>
          <p:spPr>
            <a:xfrm>
              <a:off x="2224690" y="1767146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그룹 61"/>
          <p:cNvGrpSpPr/>
          <p:nvPr/>
        </p:nvGrpSpPr>
        <p:grpSpPr>
          <a:xfrm>
            <a:off x="1846983" y="2121833"/>
            <a:ext cx="173433" cy="206290"/>
            <a:chOff x="2273210" y="1820179"/>
            <a:chExt cx="213456" cy="253895"/>
          </a:xfrm>
        </p:grpSpPr>
        <p:cxnSp>
          <p:nvCxnSpPr>
            <p:cNvPr id="347" name="직선 연결선 346"/>
            <p:cNvCxnSpPr/>
            <p:nvPr/>
          </p:nvCxnSpPr>
          <p:spPr>
            <a:xfrm rot="10800000">
              <a:off x="2378175" y="1947258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직선 연결선 347"/>
            <p:cNvCxnSpPr/>
            <p:nvPr/>
          </p:nvCxnSpPr>
          <p:spPr>
            <a:xfrm rot="10800000">
              <a:off x="2273210" y="1951206"/>
              <a:ext cx="1055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원호 348"/>
            <p:cNvSpPr/>
            <p:nvPr/>
          </p:nvSpPr>
          <p:spPr>
            <a:xfrm rot="10800000">
              <a:off x="2276827" y="1820179"/>
              <a:ext cx="20983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sp>
        <p:nvSpPr>
          <p:cNvPr id="350" name="직사각형 349"/>
          <p:cNvSpPr/>
          <p:nvPr/>
        </p:nvSpPr>
        <p:spPr>
          <a:xfrm>
            <a:off x="2575112" y="4223158"/>
            <a:ext cx="110975" cy="163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61" name="그룹 60"/>
          <p:cNvGrpSpPr/>
          <p:nvPr/>
        </p:nvGrpSpPr>
        <p:grpSpPr>
          <a:xfrm>
            <a:off x="2726452" y="2330311"/>
            <a:ext cx="79984" cy="119793"/>
            <a:chOff x="3355633" y="2076767"/>
            <a:chExt cx="98442" cy="147438"/>
          </a:xfrm>
        </p:grpSpPr>
        <p:cxnSp>
          <p:nvCxnSpPr>
            <p:cNvPr id="389" name="직선 연결선 388"/>
            <p:cNvCxnSpPr/>
            <p:nvPr/>
          </p:nvCxnSpPr>
          <p:spPr>
            <a:xfrm>
              <a:off x="3356852" y="207676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직선 연결선 389"/>
            <p:cNvCxnSpPr/>
            <p:nvPr/>
          </p:nvCxnSpPr>
          <p:spPr>
            <a:xfrm>
              <a:off x="3355633" y="2091511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직선 연결선 390"/>
            <p:cNvCxnSpPr/>
            <p:nvPr/>
          </p:nvCxnSpPr>
          <p:spPr>
            <a:xfrm>
              <a:off x="3355633" y="212942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직선 연결선 391"/>
            <p:cNvCxnSpPr/>
            <p:nvPr/>
          </p:nvCxnSpPr>
          <p:spPr>
            <a:xfrm>
              <a:off x="3355806" y="2205248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직선 연결선 392"/>
            <p:cNvCxnSpPr/>
            <p:nvPr/>
          </p:nvCxnSpPr>
          <p:spPr>
            <a:xfrm>
              <a:off x="3355806" y="216522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직선 연결선 393"/>
            <p:cNvCxnSpPr/>
            <p:nvPr/>
          </p:nvCxnSpPr>
          <p:spPr>
            <a:xfrm>
              <a:off x="3453902" y="207676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5" name="해 394"/>
          <p:cNvSpPr/>
          <p:nvPr/>
        </p:nvSpPr>
        <p:spPr>
          <a:xfrm>
            <a:off x="2765213" y="2405501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60" name="그룹 59"/>
          <p:cNvGrpSpPr/>
          <p:nvPr/>
        </p:nvGrpSpPr>
        <p:grpSpPr>
          <a:xfrm>
            <a:off x="8381679" y="1716409"/>
            <a:ext cx="206290" cy="173433"/>
            <a:chOff x="10315912" y="1321196"/>
            <a:chExt cx="253895" cy="213456"/>
          </a:xfrm>
        </p:grpSpPr>
        <p:cxnSp>
          <p:nvCxnSpPr>
            <p:cNvPr id="399" name="직선 연결선 398"/>
            <p:cNvCxnSpPr/>
            <p:nvPr/>
          </p:nvCxnSpPr>
          <p:spPr>
            <a:xfrm rot="5400000">
              <a:off x="10506399" y="1366279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직선 연결선 399"/>
            <p:cNvCxnSpPr/>
            <p:nvPr/>
          </p:nvCxnSpPr>
          <p:spPr>
            <a:xfrm rot="5400000">
              <a:off x="10394183" y="1481897"/>
              <a:ext cx="1055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원호 400"/>
            <p:cNvSpPr/>
            <p:nvPr/>
          </p:nvSpPr>
          <p:spPr>
            <a:xfrm rot="5400000">
              <a:off x="10337151" y="1299957"/>
              <a:ext cx="20983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2647164" y="2508090"/>
            <a:ext cx="173433" cy="206291"/>
            <a:chOff x="3258048" y="2295572"/>
            <a:chExt cx="213456" cy="253896"/>
          </a:xfrm>
        </p:grpSpPr>
        <p:cxnSp>
          <p:nvCxnSpPr>
            <p:cNvPr id="403" name="직선 연결선 402"/>
            <p:cNvCxnSpPr/>
            <p:nvPr/>
          </p:nvCxnSpPr>
          <p:spPr>
            <a:xfrm>
              <a:off x="3366539" y="2295572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직선 연결선 403"/>
            <p:cNvCxnSpPr/>
            <p:nvPr/>
          </p:nvCxnSpPr>
          <p:spPr>
            <a:xfrm>
              <a:off x="3365993" y="2418441"/>
              <a:ext cx="1055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원호 404"/>
            <p:cNvSpPr/>
            <p:nvPr/>
          </p:nvSpPr>
          <p:spPr>
            <a:xfrm>
              <a:off x="3258048" y="2297150"/>
              <a:ext cx="20983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sp>
        <p:nvSpPr>
          <p:cNvPr id="406" name="설명선 2 405"/>
          <p:cNvSpPr/>
          <p:nvPr/>
        </p:nvSpPr>
        <p:spPr>
          <a:xfrm rot="5400000">
            <a:off x="2841899" y="2537387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07" name="설명선 2 406"/>
          <p:cNvSpPr/>
          <p:nvPr/>
        </p:nvSpPr>
        <p:spPr>
          <a:xfrm rot="5400000">
            <a:off x="2841899" y="2612217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08" name="설명선 2 407"/>
          <p:cNvSpPr/>
          <p:nvPr/>
        </p:nvSpPr>
        <p:spPr>
          <a:xfrm rot="5400000">
            <a:off x="2684256" y="2537388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09" name="설명선 2 408"/>
          <p:cNvSpPr/>
          <p:nvPr/>
        </p:nvSpPr>
        <p:spPr>
          <a:xfrm rot="5400000">
            <a:off x="2684256" y="2612218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11" name="포인트가 4개인 별 410"/>
          <p:cNvSpPr/>
          <p:nvPr/>
        </p:nvSpPr>
        <p:spPr>
          <a:xfrm>
            <a:off x="2205903" y="2872181"/>
            <a:ext cx="86483" cy="82329"/>
          </a:xfrm>
          <a:prstGeom prst="star4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12" name="포인트가 4개인 별 411"/>
          <p:cNvSpPr/>
          <p:nvPr/>
        </p:nvSpPr>
        <p:spPr>
          <a:xfrm>
            <a:off x="2645928" y="2872181"/>
            <a:ext cx="86483" cy="82329"/>
          </a:xfrm>
          <a:prstGeom prst="star4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13" name="해 412"/>
          <p:cNvSpPr/>
          <p:nvPr/>
        </p:nvSpPr>
        <p:spPr>
          <a:xfrm>
            <a:off x="2650093" y="2670545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14" name="해 413"/>
          <p:cNvSpPr/>
          <p:nvPr/>
        </p:nvSpPr>
        <p:spPr>
          <a:xfrm>
            <a:off x="2785995" y="2670545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16" name="해 415"/>
          <p:cNvSpPr/>
          <p:nvPr/>
        </p:nvSpPr>
        <p:spPr>
          <a:xfrm>
            <a:off x="2625286" y="2402797"/>
            <a:ext cx="114848" cy="112044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21" name="해 420"/>
          <p:cNvSpPr/>
          <p:nvPr/>
        </p:nvSpPr>
        <p:spPr>
          <a:xfrm>
            <a:off x="2650093" y="3299939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22" name="해 421"/>
          <p:cNvSpPr/>
          <p:nvPr/>
        </p:nvSpPr>
        <p:spPr>
          <a:xfrm>
            <a:off x="2785995" y="3299939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57" name="그룹 56"/>
          <p:cNvGrpSpPr/>
          <p:nvPr/>
        </p:nvGrpSpPr>
        <p:grpSpPr>
          <a:xfrm>
            <a:off x="2722221" y="3991211"/>
            <a:ext cx="79984" cy="119793"/>
            <a:chOff x="3350426" y="4120952"/>
            <a:chExt cx="98442" cy="147438"/>
          </a:xfrm>
        </p:grpSpPr>
        <p:cxnSp>
          <p:nvCxnSpPr>
            <p:cNvPr id="424" name="직선 연결선 423"/>
            <p:cNvCxnSpPr/>
            <p:nvPr/>
          </p:nvCxnSpPr>
          <p:spPr>
            <a:xfrm>
              <a:off x="3351645" y="4120952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직선 연결선 424"/>
            <p:cNvCxnSpPr/>
            <p:nvPr/>
          </p:nvCxnSpPr>
          <p:spPr>
            <a:xfrm>
              <a:off x="3350426" y="4135696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직선 연결선 425"/>
            <p:cNvCxnSpPr/>
            <p:nvPr/>
          </p:nvCxnSpPr>
          <p:spPr>
            <a:xfrm>
              <a:off x="3350426" y="417360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직선 연결선 426"/>
            <p:cNvCxnSpPr/>
            <p:nvPr/>
          </p:nvCxnSpPr>
          <p:spPr>
            <a:xfrm>
              <a:off x="3350599" y="4249433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직선 연결선 427"/>
            <p:cNvCxnSpPr/>
            <p:nvPr/>
          </p:nvCxnSpPr>
          <p:spPr>
            <a:xfrm>
              <a:off x="3350599" y="420941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직선 연결선 428"/>
            <p:cNvCxnSpPr/>
            <p:nvPr/>
          </p:nvCxnSpPr>
          <p:spPr>
            <a:xfrm>
              <a:off x="3448695" y="4120952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그룹 55"/>
          <p:cNvGrpSpPr/>
          <p:nvPr/>
        </p:nvGrpSpPr>
        <p:grpSpPr>
          <a:xfrm>
            <a:off x="2722221" y="4117657"/>
            <a:ext cx="79984" cy="119793"/>
            <a:chOff x="3350426" y="4276577"/>
            <a:chExt cx="98442" cy="147438"/>
          </a:xfrm>
        </p:grpSpPr>
        <p:cxnSp>
          <p:nvCxnSpPr>
            <p:cNvPr id="431" name="직선 연결선 430"/>
            <p:cNvCxnSpPr/>
            <p:nvPr/>
          </p:nvCxnSpPr>
          <p:spPr>
            <a:xfrm>
              <a:off x="3351645" y="427657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직선 연결선 431"/>
            <p:cNvCxnSpPr/>
            <p:nvPr/>
          </p:nvCxnSpPr>
          <p:spPr>
            <a:xfrm>
              <a:off x="3350426" y="4291321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직선 연결선 432"/>
            <p:cNvCxnSpPr/>
            <p:nvPr/>
          </p:nvCxnSpPr>
          <p:spPr>
            <a:xfrm>
              <a:off x="3350426" y="432923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직선 연결선 433"/>
            <p:cNvCxnSpPr/>
            <p:nvPr/>
          </p:nvCxnSpPr>
          <p:spPr>
            <a:xfrm>
              <a:off x="3350599" y="4405058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직선 연결선 434"/>
            <p:cNvCxnSpPr/>
            <p:nvPr/>
          </p:nvCxnSpPr>
          <p:spPr>
            <a:xfrm>
              <a:off x="3350599" y="436503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직선 연결선 435"/>
            <p:cNvCxnSpPr/>
            <p:nvPr/>
          </p:nvCxnSpPr>
          <p:spPr>
            <a:xfrm>
              <a:off x="3448695" y="427657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7" name="해 436"/>
          <p:cNvSpPr/>
          <p:nvPr/>
        </p:nvSpPr>
        <p:spPr>
          <a:xfrm>
            <a:off x="2640684" y="3979638"/>
            <a:ext cx="114848" cy="112044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38" name="해 437"/>
          <p:cNvSpPr/>
          <p:nvPr/>
        </p:nvSpPr>
        <p:spPr>
          <a:xfrm>
            <a:off x="2793475" y="4364455"/>
            <a:ext cx="114848" cy="112044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39" name="해 438"/>
          <p:cNvSpPr/>
          <p:nvPr/>
        </p:nvSpPr>
        <p:spPr>
          <a:xfrm>
            <a:off x="3686470" y="4395061"/>
            <a:ext cx="114848" cy="112044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55" name="그룹 54"/>
          <p:cNvGrpSpPr/>
          <p:nvPr/>
        </p:nvGrpSpPr>
        <p:grpSpPr>
          <a:xfrm>
            <a:off x="7965974" y="1474599"/>
            <a:ext cx="173433" cy="206290"/>
            <a:chOff x="9804276" y="1023583"/>
            <a:chExt cx="213456" cy="253895"/>
          </a:xfrm>
        </p:grpSpPr>
        <p:cxnSp>
          <p:nvCxnSpPr>
            <p:cNvPr id="441" name="직선 연결선 440"/>
            <p:cNvCxnSpPr/>
            <p:nvPr/>
          </p:nvCxnSpPr>
          <p:spPr>
            <a:xfrm rot="10800000">
              <a:off x="9909241" y="1150662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직선 연결선 441"/>
            <p:cNvCxnSpPr/>
            <p:nvPr/>
          </p:nvCxnSpPr>
          <p:spPr>
            <a:xfrm rot="10800000">
              <a:off x="9804276" y="1154610"/>
              <a:ext cx="1055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원호 442"/>
            <p:cNvSpPr/>
            <p:nvPr/>
          </p:nvSpPr>
          <p:spPr>
            <a:xfrm rot="10800000">
              <a:off x="9807893" y="1023583"/>
              <a:ext cx="20983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3953141" y="4130543"/>
            <a:ext cx="206291" cy="173434"/>
            <a:chOff x="4865405" y="4292437"/>
            <a:chExt cx="253896" cy="213457"/>
          </a:xfrm>
        </p:grpSpPr>
        <p:cxnSp>
          <p:nvCxnSpPr>
            <p:cNvPr id="445" name="직선 연결선 444"/>
            <p:cNvCxnSpPr/>
            <p:nvPr/>
          </p:nvCxnSpPr>
          <p:spPr>
            <a:xfrm rot="16200000">
              <a:off x="4928813" y="4333995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직선 연결선 445"/>
            <p:cNvCxnSpPr/>
            <p:nvPr/>
          </p:nvCxnSpPr>
          <p:spPr>
            <a:xfrm rot="16200000">
              <a:off x="4935518" y="4345193"/>
              <a:ext cx="1055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원호 446"/>
            <p:cNvSpPr/>
            <p:nvPr/>
          </p:nvSpPr>
          <p:spPr>
            <a:xfrm rot="16200000">
              <a:off x="4888222" y="4274816"/>
              <a:ext cx="20983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3817582" y="4139659"/>
            <a:ext cx="132433" cy="68863"/>
            <a:chOff x="4698562" y="4303657"/>
            <a:chExt cx="162995" cy="84754"/>
          </a:xfrm>
        </p:grpSpPr>
        <p:cxnSp>
          <p:nvCxnSpPr>
            <p:cNvPr id="449" name="직선 연결선 448"/>
            <p:cNvCxnSpPr/>
            <p:nvPr/>
          </p:nvCxnSpPr>
          <p:spPr>
            <a:xfrm>
              <a:off x="4698562" y="4303657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직선 연결선 449"/>
            <p:cNvCxnSpPr/>
            <p:nvPr/>
          </p:nvCxnSpPr>
          <p:spPr>
            <a:xfrm>
              <a:off x="4698562" y="4388411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직선 연결선 450"/>
            <p:cNvCxnSpPr/>
            <p:nvPr/>
          </p:nvCxnSpPr>
          <p:spPr>
            <a:xfrm>
              <a:off x="4723400" y="430365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직선 연결선 451"/>
            <p:cNvCxnSpPr/>
            <p:nvPr/>
          </p:nvCxnSpPr>
          <p:spPr>
            <a:xfrm>
              <a:off x="4765313" y="430365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직선 연결선 452"/>
            <p:cNvCxnSpPr/>
            <p:nvPr/>
          </p:nvCxnSpPr>
          <p:spPr>
            <a:xfrm>
              <a:off x="4805674" y="430365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직선 연결선 453"/>
            <p:cNvCxnSpPr/>
            <p:nvPr/>
          </p:nvCxnSpPr>
          <p:spPr>
            <a:xfrm>
              <a:off x="4841377" y="4303657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5" name="포인트가 4개인 별 454"/>
          <p:cNvSpPr/>
          <p:nvPr/>
        </p:nvSpPr>
        <p:spPr>
          <a:xfrm>
            <a:off x="4310641" y="2902497"/>
            <a:ext cx="86483" cy="82329"/>
          </a:xfrm>
          <a:prstGeom prst="star4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52" name="그룹 51"/>
          <p:cNvGrpSpPr/>
          <p:nvPr/>
        </p:nvGrpSpPr>
        <p:grpSpPr>
          <a:xfrm>
            <a:off x="4354431" y="2746490"/>
            <a:ext cx="79984" cy="119793"/>
            <a:chOff x="5359299" y="2588987"/>
            <a:chExt cx="98442" cy="147438"/>
          </a:xfrm>
        </p:grpSpPr>
        <p:cxnSp>
          <p:nvCxnSpPr>
            <p:cNvPr id="457" name="직선 연결선 456"/>
            <p:cNvCxnSpPr/>
            <p:nvPr/>
          </p:nvCxnSpPr>
          <p:spPr>
            <a:xfrm>
              <a:off x="5360518" y="258898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직선 연결선 457"/>
            <p:cNvCxnSpPr/>
            <p:nvPr/>
          </p:nvCxnSpPr>
          <p:spPr>
            <a:xfrm>
              <a:off x="5359299" y="2603731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직선 연결선 458"/>
            <p:cNvCxnSpPr/>
            <p:nvPr/>
          </p:nvCxnSpPr>
          <p:spPr>
            <a:xfrm>
              <a:off x="5359299" y="264164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직선 연결선 459"/>
            <p:cNvCxnSpPr/>
            <p:nvPr/>
          </p:nvCxnSpPr>
          <p:spPr>
            <a:xfrm>
              <a:off x="5359472" y="2717468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직선 연결선 460"/>
            <p:cNvCxnSpPr/>
            <p:nvPr/>
          </p:nvCxnSpPr>
          <p:spPr>
            <a:xfrm>
              <a:off x="5359472" y="267744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직선 연결선 461"/>
            <p:cNvCxnSpPr/>
            <p:nvPr/>
          </p:nvCxnSpPr>
          <p:spPr>
            <a:xfrm>
              <a:off x="5457568" y="2588987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/>
          <p:cNvGrpSpPr/>
          <p:nvPr/>
        </p:nvGrpSpPr>
        <p:grpSpPr>
          <a:xfrm>
            <a:off x="4344022" y="2344778"/>
            <a:ext cx="79984" cy="119793"/>
            <a:chOff x="5346489" y="2094573"/>
            <a:chExt cx="98442" cy="147438"/>
          </a:xfrm>
        </p:grpSpPr>
        <p:cxnSp>
          <p:nvCxnSpPr>
            <p:cNvPr id="464" name="직선 연결선 463"/>
            <p:cNvCxnSpPr/>
            <p:nvPr/>
          </p:nvCxnSpPr>
          <p:spPr>
            <a:xfrm>
              <a:off x="5347708" y="2094573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직선 연결선 464"/>
            <p:cNvCxnSpPr/>
            <p:nvPr/>
          </p:nvCxnSpPr>
          <p:spPr>
            <a:xfrm>
              <a:off x="5346489" y="2109317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직선 연결선 465"/>
            <p:cNvCxnSpPr/>
            <p:nvPr/>
          </p:nvCxnSpPr>
          <p:spPr>
            <a:xfrm>
              <a:off x="5346489" y="2147230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직선 연결선 466"/>
            <p:cNvCxnSpPr/>
            <p:nvPr/>
          </p:nvCxnSpPr>
          <p:spPr>
            <a:xfrm>
              <a:off x="5346662" y="222305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직선 연결선 467"/>
            <p:cNvCxnSpPr/>
            <p:nvPr/>
          </p:nvCxnSpPr>
          <p:spPr>
            <a:xfrm>
              <a:off x="5346662" y="2183035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직선 연결선 468"/>
            <p:cNvCxnSpPr/>
            <p:nvPr/>
          </p:nvCxnSpPr>
          <p:spPr>
            <a:xfrm>
              <a:off x="5444758" y="2094573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0" name="설명선 2 469"/>
          <p:cNvSpPr/>
          <p:nvPr/>
        </p:nvSpPr>
        <p:spPr>
          <a:xfrm rot="5400000">
            <a:off x="4443798" y="3040282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50" name="그룹 49"/>
          <p:cNvGrpSpPr/>
          <p:nvPr/>
        </p:nvGrpSpPr>
        <p:grpSpPr>
          <a:xfrm>
            <a:off x="4346764" y="2568542"/>
            <a:ext cx="206291" cy="173434"/>
            <a:chOff x="5349864" y="2369974"/>
            <a:chExt cx="253896" cy="213457"/>
          </a:xfrm>
        </p:grpSpPr>
        <p:cxnSp>
          <p:nvCxnSpPr>
            <p:cNvPr id="472" name="직선 연결선 471"/>
            <p:cNvCxnSpPr/>
            <p:nvPr/>
          </p:nvCxnSpPr>
          <p:spPr>
            <a:xfrm rot="16200000">
              <a:off x="5413272" y="2411532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직선 연결선 472"/>
            <p:cNvCxnSpPr/>
            <p:nvPr/>
          </p:nvCxnSpPr>
          <p:spPr>
            <a:xfrm rot="16200000">
              <a:off x="5419977" y="2422730"/>
              <a:ext cx="1055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원호 473"/>
            <p:cNvSpPr/>
            <p:nvPr/>
          </p:nvSpPr>
          <p:spPr>
            <a:xfrm rot="16200000">
              <a:off x="5372681" y="2352353"/>
              <a:ext cx="20983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4527578" y="2856204"/>
            <a:ext cx="206291" cy="214671"/>
            <a:chOff x="5572404" y="2724020"/>
            <a:chExt cx="253896" cy="264211"/>
          </a:xfrm>
        </p:grpSpPr>
        <p:cxnSp>
          <p:nvCxnSpPr>
            <p:cNvPr id="476" name="직선 연결선 475"/>
            <p:cNvCxnSpPr/>
            <p:nvPr/>
          </p:nvCxnSpPr>
          <p:spPr>
            <a:xfrm rot="16200000">
              <a:off x="5635812" y="2790535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직선 연결선 476"/>
            <p:cNvCxnSpPr/>
            <p:nvPr/>
          </p:nvCxnSpPr>
          <p:spPr>
            <a:xfrm rot="16200000">
              <a:off x="5629973" y="2789320"/>
              <a:ext cx="13059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8" name="원호 477"/>
            <p:cNvSpPr/>
            <p:nvPr/>
          </p:nvSpPr>
          <p:spPr>
            <a:xfrm rot="16200000">
              <a:off x="5570274" y="2732206"/>
              <a:ext cx="259733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sp>
        <p:nvSpPr>
          <p:cNvPr id="479" name="설명선 2 478"/>
          <p:cNvSpPr/>
          <p:nvPr/>
        </p:nvSpPr>
        <p:spPr>
          <a:xfrm rot="5400000">
            <a:off x="4450164" y="2546511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81" name="설명선 2 480"/>
          <p:cNvSpPr/>
          <p:nvPr/>
        </p:nvSpPr>
        <p:spPr>
          <a:xfrm rot="5400000">
            <a:off x="4325449" y="2546512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82" name="설명선 2 481"/>
          <p:cNvSpPr/>
          <p:nvPr/>
        </p:nvSpPr>
        <p:spPr>
          <a:xfrm rot="5400000">
            <a:off x="4450164" y="2682711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83" name="설명선 2 482"/>
          <p:cNvSpPr/>
          <p:nvPr/>
        </p:nvSpPr>
        <p:spPr>
          <a:xfrm rot="5400000">
            <a:off x="4325449" y="2682712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84" name="해 483"/>
          <p:cNvSpPr/>
          <p:nvPr/>
        </p:nvSpPr>
        <p:spPr>
          <a:xfrm>
            <a:off x="4461964" y="2571692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85" name="해 484"/>
          <p:cNvSpPr/>
          <p:nvPr/>
        </p:nvSpPr>
        <p:spPr>
          <a:xfrm>
            <a:off x="4454350" y="2431227"/>
            <a:ext cx="114848" cy="112044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48" name="그룹 47"/>
          <p:cNvGrpSpPr/>
          <p:nvPr/>
        </p:nvGrpSpPr>
        <p:grpSpPr>
          <a:xfrm>
            <a:off x="5387536" y="1411177"/>
            <a:ext cx="79984" cy="119793"/>
            <a:chOff x="6630814" y="945525"/>
            <a:chExt cx="98442" cy="147438"/>
          </a:xfrm>
        </p:grpSpPr>
        <p:cxnSp>
          <p:nvCxnSpPr>
            <p:cNvPr id="487" name="직선 연결선 486"/>
            <p:cNvCxnSpPr/>
            <p:nvPr/>
          </p:nvCxnSpPr>
          <p:spPr>
            <a:xfrm>
              <a:off x="6632033" y="945525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직선 연결선 487"/>
            <p:cNvCxnSpPr/>
            <p:nvPr/>
          </p:nvCxnSpPr>
          <p:spPr>
            <a:xfrm>
              <a:off x="6630814" y="96026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직선 연결선 488"/>
            <p:cNvCxnSpPr/>
            <p:nvPr/>
          </p:nvCxnSpPr>
          <p:spPr>
            <a:xfrm>
              <a:off x="6630814" y="998182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직선 연결선 489"/>
            <p:cNvCxnSpPr/>
            <p:nvPr/>
          </p:nvCxnSpPr>
          <p:spPr>
            <a:xfrm>
              <a:off x="6630987" y="1074006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직선 연결선 490"/>
            <p:cNvCxnSpPr/>
            <p:nvPr/>
          </p:nvCxnSpPr>
          <p:spPr>
            <a:xfrm>
              <a:off x="6630987" y="1033987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직선 연결선 491"/>
            <p:cNvCxnSpPr/>
            <p:nvPr/>
          </p:nvCxnSpPr>
          <p:spPr>
            <a:xfrm>
              <a:off x="6729083" y="945525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그룹 46"/>
          <p:cNvGrpSpPr/>
          <p:nvPr/>
        </p:nvGrpSpPr>
        <p:grpSpPr>
          <a:xfrm>
            <a:off x="5346295" y="2246951"/>
            <a:ext cx="132433" cy="68863"/>
            <a:chOff x="6580055" y="1974171"/>
            <a:chExt cx="162995" cy="84754"/>
          </a:xfrm>
        </p:grpSpPr>
        <p:cxnSp>
          <p:nvCxnSpPr>
            <p:cNvPr id="494" name="직선 연결선 493"/>
            <p:cNvCxnSpPr/>
            <p:nvPr/>
          </p:nvCxnSpPr>
          <p:spPr>
            <a:xfrm>
              <a:off x="6580055" y="1974171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직선 연결선 494"/>
            <p:cNvCxnSpPr/>
            <p:nvPr/>
          </p:nvCxnSpPr>
          <p:spPr>
            <a:xfrm>
              <a:off x="6580055" y="2058925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직선 연결선 495"/>
            <p:cNvCxnSpPr/>
            <p:nvPr/>
          </p:nvCxnSpPr>
          <p:spPr>
            <a:xfrm>
              <a:off x="6604893" y="1974171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직선 연결선 496"/>
            <p:cNvCxnSpPr/>
            <p:nvPr/>
          </p:nvCxnSpPr>
          <p:spPr>
            <a:xfrm>
              <a:off x="6646806" y="1974171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직선 연결선 497"/>
            <p:cNvCxnSpPr/>
            <p:nvPr/>
          </p:nvCxnSpPr>
          <p:spPr>
            <a:xfrm>
              <a:off x="6687167" y="1974171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직선 연결선 498"/>
            <p:cNvCxnSpPr/>
            <p:nvPr/>
          </p:nvCxnSpPr>
          <p:spPr>
            <a:xfrm>
              <a:off x="6722870" y="1974171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/>
          <p:cNvGrpSpPr/>
          <p:nvPr/>
        </p:nvGrpSpPr>
        <p:grpSpPr>
          <a:xfrm>
            <a:off x="7976485" y="3052882"/>
            <a:ext cx="79984" cy="119793"/>
            <a:chOff x="9817212" y="2966085"/>
            <a:chExt cx="98442" cy="147438"/>
          </a:xfrm>
        </p:grpSpPr>
        <p:cxnSp>
          <p:nvCxnSpPr>
            <p:cNvPr id="507" name="직선 연결선 506"/>
            <p:cNvCxnSpPr/>
            <p:nvPr/>
          </p:nvCxnSpPr>
          <p:spPr>
            <a:xfrm>
              <a:off x="9818431" y="2966085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직선 연결선 507"/>
            <p:cNvCxnSpPr/>
            <p:nvPr/>
          </p:nvCxnSpPr>
          <p:spPr>
            <a:xfrm>
              <a:off x="9817212" y="298082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직선 연결선 508"/>
            <p:cNvCxnSpPr/>
            <p:nvPr/>
          </p:nvCxnSpPr>
          <p:spPr>
            <a:xfrm>
              <a:off x="9817212" y="3018742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직선 연결선 509"/>
            <p:cNvCxnSpPr/>
            <p:nvPr/>
          </p:nvCxnSpPr>
          <p:spPr>
            <a:xfrm>
              <a:off x="9817385" y="3094566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직선 연결선 510"/>
            <p:cNvCxnSpPr/>
            <p:nvPr/>
          </p:nvCxnSpPr>
          <p:spPr>
            <a:xfrm>
              <a:off x="9817385" y="3054547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직선 연결선 511"/>
            <p:cNvCxnSpPr/>
            <p:nvPr/>
          </p:nvCxnSpPr>
          <p:spPr>
            <a:xfrm>
              <a:off x="9915481" y="2966085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/>
          <p:cNvGrpSpPr/>
          <p:nvPr/>
        </p:nvGrpSpPr>
        <p:grpSpPr>
          <a:xfrm>
            <a:off x="8115930" y="3216130"/>
            <a:ext cx="206290" cy="235544"/>
            <a:chOff x="9988837" y="3167006"/>
            <a:chExt cx="253895" cy="289900"/>
          </a:xfrm>
        </p:grpSpPr>
        <p:cxnSp>
          <p:nvCxnSpPr>
            <p:cNvPr id="517" name="직선 연결선 516"/>
            <p:cNvCxnSpPr/>
            <p:nvPr/>
          </p:nvCxnSpPr>
          <p:spPr>
            <a:xfrm rot="16200000">
              <a:off x="10052245" y="3246154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직선 연결선 517"/>
            <p:cNvCxnSpPr/>
            <p:nvPr/>
          </p:nvCxnSpPr>
          <p:spPr>
            <a:xfrm rot="16200000">
              <a:off x="10040057" y="3238655"/>
              <a:ext cx="14329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원호 518"/>
            <p:cNvSpPr/>
            <p:nvPr/>
          </p:nvSpPr>
          <p:spPr>
            <a:xfrm rot="16200000">
              <a:off x="9974080" y="3188254"/>
              <a:ext cx="284986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8295689" y="3253074"/>
            <a:ext cx="235542" cy="206290"/>
            <a:chOff x="10210079" y="3212475"/>
            <a:chExt cx="289898" cy="253895"/>
          </a:xfrm>
        </p:grpSpPr>
        <p:cxnSp>
          <p:nvCxnSpPr>
            <p:cNvPr id="521" name="직선 연결선 520"/>
            <p:cNvCxnSpPr/>
            <p:nvPr/>
          </p:nvCxnSpPr>
          <p:spPr>
            <a:xfrm rot="10800000">
              <a:off x="10352633" y="3339554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직선 연결선 521"/>
            <p:cNvCxnSpPr/>
            <p:nvPr/>
          </p:nvCxnSpPr>
          <p:spPr>
            <a:xfrm rot="10800000">
              <a:off x="10210079" y="3343501"/>
              <a:ext cx="14329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3" name="원호 522"/>
            <p:cNvSpPr/>
            <p:nvPr/>
          </p:nvSpPr>
          <p:spPr>
            <a:xfrm rot="10800000">
              <a:off x="10214991" y="3212475"/>
              <a:ext cx="284986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161179" y="3389598"/>
            <a:ext cx="132433" cy="68863"/>
            <a:chOff x="10044527" y="3380505"/>
            <a:chExt cx="162995" cy="84754"/>
          </a:xfrm>
        </p:grpSpPr>
        <p:cxnSp>
          <p:nvCxnSpPr>
            <p:cNvPr id="525" name="직선 연결선 524"/>
            <p:cNvCxnSpPr/>
            <p:nvPr/>
          </p:nvCxnSpPr>
          <p:spPr>
            <a:xfrm>
              <a:off x="10044527" y="3380505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직선 연결선 525"/>
            <p:cNvCxnSpPr/>
            <p:nvPr/>
          </p:nvCxnSpPr>
          <p:spPr>
            <a:xfrm>
              <a:off x="10044527" y="3465259"/>
              <a:ext cx="162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직선 연결선 526"/>
            <p:cNvCxnSpPr/>
            <p:nvPr/>
          </p:nvCxnSpPr>
          <p:spPr>
            <a:xfrm>
              <a:off x="10069365" y="3380505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직선 연결선 527"/>
            <p:cNvCxnSpPr/>
            <p:nvPr/>
          </p:nvCxnSpPr>
          <p:spPr>
            <a:xfrm>
              <a:off x="10111278" y="3380505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직선 연결선 528"/>
            <p:cNvCxnSpPr/>
            <p:nvPr/>
          </p:nvCxnSpPr>
          <p:spPr>
            <a:xfrm>
              <a:off x="10151639" y="3380505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직선 연결선 529"/>
            <p:cNvCxnSpPr/>
            <p:nvPr/>
          </p:nvCxnSpPr>
          <p:spPr>
            <a:xfrm>
              <a:off x="10187342" y="3380505"/>
              <a:ext cx="0" cy="847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4"/>
          <p:cNvGrpSpPr/>
          <p:nvPr/>
        </p:nvGrpSpPr>
        <p:grpSpPr>
          <a:xfrm>
            <a:off x="5570046" y="2134455"/>
            <a:ext cx="173433" cy="206290"/>
            <a:chOff x="6855441" y="1835714"/>
            <a:chExt cx="213456" cy="253895"/>
          </a:xfrm>
        </p:grpSpPr>
        <p:cxnSp>
          <p:nvCxnSpPr>
            <p:cNvPr id="532" name="직선 연결선 531"/>
            <p:cNvCxnSpPr/>
            <p:nvPr/>
          </p:nvCxnSpPr>
          <p:spPr>
            <a:xfrm rot="10800000">
              <a:off x="6960406" y="1962793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직선 연결선 532"/>
            <p:cNvCxnSpPr/>
            <p:nvPr/>
          </p:nvCxnSpPr>
          <p:spPr>
            <a:xfrm rot="10800000">
              <a:off x="6855441" y="1966741"/>
              <a:ext cx="1055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4" name="원호 533"/>
            <p:cNvSpPr/>
            <p:nvPr/>
          </p:nvSpPr>
          <p:spPr>
            <a:xfrm rot="10800000">
              <a:off x="6859058" y="1835714"/>
              <a:ext cx="20983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sp>
        <p:nvSpPr>
          <p:cNvPr id="535" name="설명선 2 534"/>
          <p:cNvSpPr/>
          <p:nvPr/>
        </p:nvSpPr>
        <p:spPr>
          <a:xfrm rot="5400000">
            <a:off x="5686225" y="2329199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33" name="그룹 32"/>
          <p:cNvGrpSpPr/>
          <p:nvPr/>
        </p:nvGrpSpPr>
        <p:grpSpPr>
          <a:xfrm>
            <a:off x="5576965" y="1316131"/>
            <a:ext cx="173433" cy="206290"/>
            <a:chOff x="6863957" y="828545"/>
            <a:chExt cx="213456" cy="253895"/>
          </a:xfrm>
        </p:grpSpPr>
        <p:cxnSp>
          <p:nvCxnSpPr>
            <p:cNvPr id="537" name="직선 연결선 536"/>
            <p:cNvCxnSpPr/>
            <p:nvPr/>
          </p:nvCxnSpPr>
          <p:spPr>
            <a:xfrm rot="10800000">
              <a:off x="6968922" y="955624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직선 연결선 537"/>
            <p:cNvCxnSpPr/>
            <p:nvPr/>
          </p:nvCxnSpPr>
          <p:spPr>
            <a:xfrm rot="10800000">
              <a:off x="6863957" y="959572"/>
              <a:ext cx="10551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9" name="원호 538"/>
            <p:cNvSpPr/>
            <p:nvPr/>
          </p:nvSpPr>
          <p:spPr>
            <a:xfrm rot="10800000">
              <a:off x="6867574" y="828545"/>
              <a:ext cx="20983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sp>
        <p:nvSpPr>
          <p:cNvPr id="540" name="설명선 2 539"/>
          <p:cNvSpPr/>
          <p:nvPr/>
        </p:nvSpPr>
        <p:spPr>
          <a:xfrm rot="5400000">
            <a:off x="5692161" y="1518821"/>
            <a:ext cx="37147" cy="3878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32" name="그룹 31"/>
          <p:cNvGrpSpPr/>
          <p:nvPr/>
        </p:nvGrpSpPr>
        <p:grpSpPr>
          <a:xfrm>
            <a:off x="7973257" y="1696652"/>
            <a:ext cx="79984" cy="119793"/>
            <a:chOff x="9813239" y="1296879"/>
            <a:chExt cx="98442" cy="147438"/>
          </a:xfrm>
        </p:grpSpPr>
        <p:cxnSp>
          <p:nvCxnSpPr>
            <p:cNvPr id="542" name="직선 연결선 541"/>
            <p:cNvCxnSpPr/>
            <p:nvPr/>
          </p:nvCxnSpPr>
          <p:spPr>
            <a:xfrm>
              <a:off x="9814458" y="1296879"/>
              <a:ext cx="0" cy="147438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직선 연결선 542"/>
            <p:cNvCxnSpPr/>
            <p:nvPr/>
          </p:nvCxnSpPr>
          <p:spPr>
            <a:xfrm>
              <a:off x="9813239" y="1311623"/>
              <a:ext cx="98269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직선 연결선 543"/>
            <p:cNvCxnSpPr/>
            <p:nvPr/>
          </p:nvCxnSpPr>
          <p:spPr>
            <a:xfrm>
              <a:off x="9813239" y="1349536"/>
              <a:ext cx="98269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직선 연결선 544"/>
            <p:cNvCxnSpPr/>
            <p:nvPr/>
          </p:nvCxnSpPr>
          <p:spPr>
            <a:xfrm>
              <a:off x="9813412" y="1425360"/>
              <a:ext cx="98269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직선 연결선 545"/>
            <p:cNvCxnSpPr/>
            <p:nvPr/>
          </p:nvCxnSpPr>
          <p:spPr>
            <a:xfrm>
              <a:off x="9813412" y="1385341"/>
              <a:ext cx="98269" cy="0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직선 연결선 546"/>
            <p:cNvCxnSpPr/>
            <p:nvPr/>
          </p:nvCxnSpPr>
          <p:spPr>
            <a:xfrm>
              <a:off x="9911508" y="1296879"/>
              <a:ext cx="0" cy="147438"/>
            </a:xfrm>
            <a:prstGeom prst="lin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9" name="포인트가 7개인 별 548"/>
          <p:cNvSpPr/>
          <p:nvPr/>
        </p:nvSpPr>
        <p:spPr>
          <a:xfrm>
            <a:off x="2881755" y="2416653"/>
            <a:ext cx="98733" cy="93854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" name="직사각형 4"/>
          <p:cNvSpPr/>
          <p:nvPr/>
        </p:nvSpPr>
        <p:spPr>
          <a:xfrm>
            <a:off x="4543821" y="1377890"/>
            <a:ext cx="620461" cy="4164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13" name="아래쪽 화살표 612"/>
          <p:cNvSpPr/>
          <p:nvPr/>
        </p:nvSpPr>
        <p:spPr>
          <a:xfrm>
            <a:off x="4231854" y="1804339"/>
            <a:ext cx="100063" cy="1219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15" name="직사각형 414"/>
          <p:cNvSpPr/>
          <p:nvPr/>
        </p:nvSpPr>
        <p:spPr>
          <a:xfrm>
            <a:off x="2078381" y="1504444"/>
            <a:ext cx="723684" cy="45695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17" name="직사각형 416"/>
          <p:cNvSpPr/>
          <p:nvPr/>
        </p:nvSpPr>
        <p:spPr>
          <a:xfrm>
            <a:off x="3222928" y="1788496"/>
            <a:ext cx="723684" cy="599066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18" name="TextBox 417"/>
          <p:cNvSpPr txBox="1"/>
          <p:nvPr/>
        </p:nvSpPr>
        <p:spPr>
          <a:xfrm>
            <a:off x="2134758" y="1565741"/>
            <a:ext cx="72829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13"/>
              <a:t>Entry</a:t>
            </a:r>
          </a:p>
          <a:p>
            <a:r>
              <a:rPr lang="en-US" altLang="ko-KR" sz="813"/>
              <a:t>Fan Room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3241930" y="1930474"/>
            <a:ext cx="74274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13"/>
              <a:t>Unit Cooling</a:t>
            </a:r>
          </a:p>
          <a:p>
            <a:r>
              <a:rPr lang="en-US" altLang="ko-KR" sz="813"/>
              <a:t>Fan Room</a:t>
            </a:r>
          </a:p>
        </p:txBody>
      </p:sp>
      <p:sp>
        <p:nvSpPr>
          <p:cNvPr id="480" name="TextBox 479"/>
          <p:cNvSpPr txBox="1"/>
          <p:nvPr/>
        </p:nvSpPr>
        <p:spPr>
          <a:xfrm>
            <a:off x="4532689" y="1414932"/>
            <a:ext cx="72829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13"/>
              <a:t>Delivery</a:t>
            </a:r>
          </a:p>
          <a:p>
            <a:r>
              <a:rPr lang="en-US" altLang="ko-KR" sz="813"/>
              <a:t>Fan Room</a:t>
            </a:r>
          </a:p>
        </p:txBody>
      </p:sp>
      <p:sp>
        <p:nvSpPr>
          <p:cNvPr id="550" name="TextBox 549"/>
          <p:cNvSpPr txBox="1"/>
          <p:nvPr/>
        </p:nvSpPr>
        <p:spPr>
          <a:xfrm>
            <a:off x="7965974" y="3457543"/>
            <a:ext cx="854662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75" b="1">
                <a:solidFill>
                  <a:srgbClr val="FF0000"/>
                </a:solidFill>
              </a:rPr>
              <a:t>H/L PLC</a:t>
            </a:r>
            <a:r>
              <a:rPr lang="ko-KR" altLang="en-US" sz="975" b="1">
                <a:solidFill>
                  <a:srgbClr val="FF0000"/>
                </a:solidFill>
              </a:rPr>
              <a:t>룸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sp>
        <p:nvSpPr>
          <p:cNvPr id="551" name="TextBox 550"/>
          <p:cNvSpPr txBox="1"/>
          <p:nvPr/>
        </p:nvSpPr>
        <p:spPr>
          <a:xfrm>
            <a:off x="4636236" y="2539845"/>
            <a:ext cx="1231620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75" b="1">
                <a:solidFill>
                  <a:srgbClr val="FF0000"/>
                </a:solidFill>
              </a:rPr>
              <a:t>압연 </a:t>
            </a:r>
            <a:r>
              <a:rPr lang="en-US" altLang="ko-KR" sz="975" b="1">
                <a:solidFill>
                  <a:srgbClr val="FF0000"/>
                </a:solidFill>
              </a:rPr>
              <a:t>Main </a:t>
            </a:r>
            <a:r>
              <a:rPr lang="ko-KR" altLang="en-US" sz="975" b="1">
                <a:solidFill>
                  <a:srgbClr val="FF0000"/>
                </a:solidFill>
              </a:rPr>
              <a:t>전기실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sp>
        <p:nvSpPr>
          <p:cNvPr id="563" name="TextBox 562"/>
          <p:cNvSpPr txBox="1"/>
          <p:nvPr/>
        </p:nvSpPr>
        <p:spPr>
          <a:xfrm>
            <a:off x="1812712" y="4856912"/>
            <a:ext cx="56961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75" b="1">
                <a:solidFill>
                  <a:srgbClr val="FF0000"/>
                </a:solidFill>
              </a:rPr>
              <a:t>가열로</a:t>
            </a:r>
            <a:endParaRPr lang="en-US" altLang="ko-KR" sz="975" b="1">
              <a:solidFill>
                <a:srgbClr val="FF0000"/>
              </a:solidFill>
            </a:endParaRPr>
          </a:p>
          <a:p>
            <a:r>
              <a:rPr lang="en-US" altLang="ko-KR" sz="975" b="1">
                <a:solidFill>
                  <a:srgbClr val="FF0000"/>
                </a:solidFill>
              </a:rPr>
              <a:t>K4 T/B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sp>
        <p:nvSpPr>
          <p:cNvPr id="586" name="TextBox 585"/>
          <p:cNvSpPr txBox="1"/>
          <p:nvPr/>
        </p:nvSpPr>
        <p:spPr>
          <a:xfrm>
            <a:off x="1819499" y="4338228"/>
            <a:ext cx="532508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75" b="1">
                <a:solidFill>
                  <a:srgbClr val="FF0000"/>
                </a:solidFill>
              </a:rPr>
              <a:t>HSB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sp>
        <p:nvSpPr>
          <p:cNvPr id="609" name="TextBox 608"/>
          <p:cNvSpPr txBox="1"/>
          <p:nvPr/>
        </p:nvSpPr>
        <p:spPr>
          <a:xfrm>
            <a:off x="516746" y="4458839"/>
            <a:ext cx="5696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75" b="1">
                <a:solidFill>
                  <a:srgbClr val="FF0000"/>
                </a:solidFill>
              </a:rPr>
              <a:t>수처리</a:t>
            </a:r>
            <a:endParaRPr lang="en-US" altLang="ko-KR" sz="975" b="1">
              <a:solidFill>
                <a:srgbClr val="FF0000"/>
              </a:solidFill>
            </a:endParaRPr>
          </a:p>
          <a:p>
            <a:r>
              <a:rPr lang="ko-KR" altLang="en-US" sz="975" b="1">
                <a:solidFill>
                  <a:srgbClr val="FF0000"/>
                </a:solidFill>
              </a:rPr>
              <a:t>운전실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sp>
        <p:nvSpPr>
          <p:cNvPr id="614" name="TextBox 613"/>
          <p:cNvSpPr txBox="1"/>
          <p:nvPr/>
        </p:nvSpPr>
        <p:spPr>
          <a:xfrm>
            <a:off x="480199" y="3827552"/>
            <a:ext cx="56961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75" b="1">
                <a:solidFill>
                  <a:srgbClr val="FF0000"/>
                </a:solidFill>
              </a:rPr>
              <a:t>가열로</a:t>
            </a:r>
            <a:endParaRPr lang="en-US" altLang="ko-KR" sz="975" b="1">
              <a:solidFill>
                <a:srgbClr val="FF0000"/>
              </a:solidFill>
            </a:endParaRPr>
          </a:p>
          <a:p>
            <a:pPr algn="ctr"/>
            <a:r>
              <a:rPr lang="ko-KR" altLang="en-US" sz="975" b="1">
                <a:solidFill>
                  <a:srgbClr val="FF0000"/>
                </a:solidFill>
              </a:rPr>
              <a:t>출측</a:t>
            </a:r>
            <a:endParaRPr lang="ko-KR" altLang="en-US" sz="975" b="1">
              <a:solidFill>
                <a:srgbClr val="FF0000"/>
              </a:solidFill>
            </a:endParaRPr>
          </a:p>
        </p:txBody>
      </p:sp>
      <p:sp>
        <p:nvSpPr>
          <p:cNvPr id="410" name="포인트가 7개인 별 409"/>
          <p:cNvSpPr/>
          <p:nvPr/>
        </p:nvSpPr>
        <p:spPr>
          <a:xfrm>
            <a:off x="2720132" y="3548336"/>
            <a:ext cx="98733" cy="93854"/>
          </a:xfrm>
          <a:prstGeom prst="star7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9" name="그룹 8"/>
          <p:cNvGrpSpPr/>
          <p:nvPr/>
        </p:nvGrpSpPr>
        <p:grpSpPr>
          <a:xfrm>
            <a:off x="7932329" y="2894278"/>
            <a:ext cx="414156" cy="192360"/>
            <a:chOff x="9762867" y="2770881"/>
            <a:chExt cx="509730" cy="236750"/>
          </a:xfrm>
        </p:grpSpPr>
        <p:sp>
          <p:nvSpPr>
            <p:cNvPr id="619" name="순서도: 순차적 액세스 저장소 618"/>
            <p:cNvSpPr/>
            <p:nvPr/>
          </p:nvSpPr>
          <p:spPr>
            <a:xfrm rot="10800000">
              <a:off x="9809337" y="2802284"/>
              <a:ext cx="134785" cy="138238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9762867" y="2770881"/>
              <a:ext cx="509730" cy="23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50" b="1"/>
                <a:t>P</a:t>
              </a:r>
              <a:endParaRPr lang="ko-KR" altLang="en-US" sz="650" b="1"/>
            </a:p>
          </p:txBody>
        </p:sp>
      </p:grpSp>
      <p:grpSp>
        <p:nvGrpSpPr>
          <p:cNvPr id="260" name="그룹 259"/>
          <p:cNvGrpSpPr/>
          <p:nvPr/>
        </p:nvGrpSpPr>
        <p:grpSpPr>
          <a:xfrm>
            <a:off x="1007858" y="4402996"/>
            <a:ext cx="545589" cy="192360"/>
            <a:chOff x="1240441" y="4627765"/>
            <a:chExt cx="671494" cy="236750"/>
          </a:xfrm>
        </p:grpSpPr>
        <p:grpSp>
          <p:nvGrpSpPr>
            <p:cNvPr id="3" name="그룹 2"/>
            <p:cNvGrpSpPr/>
            <p:nvPr/>
          </p:nvGrpSpPr>
          <p:grpSpPr>
            <a:xfrm>
              <a:off x="1240441" y="4627765"/>
              <a:ext cx="509730" cy="236750"/>
              <a:chOff x="6835658" y="4015401"/>
              <a:chExt cx="509730" cy="236750"/>
            </a:xfrm>
          </p:grpSpPr>
          <p:sp>
            <p:nvSpPr>
              <p:cNvPr id="612" name="순서도: 순차적 액세스 저장소 611"/>
              <p:cNvSpPr/>
              <p:nvPr/>
            </p:nvSpPr>
            <p:spPr>
              <a:xfrm rot="10800000">
                <a:off x="6882128" y="4046804"/>
                <a:ext cx="134785" cy="138238"/>
              </a:xfrm>
              <a:prstGeom prst="flowChartMagneticTap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/>
              </a:p>
            </p:txBody>
          </p:sp>
          <p:sp>
            <p:nvSpPr>
              <p:cNvPr id="615" name="TextBox 614"/>
              <p:cNvSpPr txBox="1"/>
              <p:nvPr/>
            </p:nvSpPr>
            <p:spPr>
              <a:xfrm>
                <a:off x="6835658" y="4015401"/>
                <a:ext cx="509730" cy="23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50" b="1"/>
                  <a:t>P</a:t>
                </a:r>
                <a:endParaRPr lang="ko-KR" altLang="en-US" sz="650" b="1"/>
              </a:p>
            </p:txBody>
          </p:sp>
        </p:grpSp>
        <p:grpSp>
          <p:nvGrpSpPr>
            <p:cNvPr id="621" name="그룹 620"/>
            <p:cNvGrpSpPr/>
            <p:nvPr/>
          </p:nvGrpSpPr>
          <p:grpSpPr>
            <a:xfrm>
              <a:off x="1402205" y="4627765"/>
              <a:ext cx="509730" cy="236750"/>
              <a:chOff x="6835658" y="4015401"/>
              <a:chExt cx="509730" cy="236750"/>
            </a:xfrm>
          </p:grpSpPr>
          <p:sp>
            <p:nvSpPr>
              <p:cNvPr id="622" name="순서도: 순차적 액세스 저장소 621"/>
              <p:cNvSpPr/>
              <p:nvPr/>
            </p:nvSpPr>
            <p:spPr>
              <a:xfrm rot="10800000">
                <a:off x="6882128" y="4046804"/>
                <a:ext cx="134785" cy="138238"/>
              </a:xfrm>
              <a:prstGeom prst="flowChartMagneticTap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63"/>
              </a:p>
            </p:txBody>
          </p:sp>
          <p:sp>
            <p:nvSpPr>
              <p:cNvPr id="623" name="TextBox 622"/>
              <p:cNvSpPr txBox="1"/>
              <p:nvPr/>
            </p:nvSpPr>
            <p:spPr>
              <a:xfrm>
                <a:off x="6835658" y="4015401"/>
                <a:ext cx="509730" cy="23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650" b="1"/>
                  <a:t>P</a:t>
                </a:r>
                <a:endParaRPr lang="ko-KR" altLang="en-US" sz="650" b="1"/>
              </a:p>
            </p:txBody>
          </p:sp>
        </p:grpSp>
      </p:grpSp>
      <p:grpSp>
        <p:nvGrpSpPr>
          <p:cNvPr id="58" name="그룹 57"/>
          <p:cNvGrpSpPr/>
          <p:nvPr/>
        </p:nvGrpSpPr>
        <p:grpSpPr>
          <a:xfrm>
            <a:off x="5312826" y="2301754"/>
            <a:ext cx="414156" cy="192360"/>
            <a:chOff x="6538863" y="2041621"/>
            <a:chExt cx="509730" cy="236750"/>
          </a:xfrm>
        </p:grpSpPr>
        <p:sp>
          <p:nvSpPr>
            <p:cNvPr id="548" name="순서도: 순차적 액세스 저장소 547"/>
            <p:cNvSpPr/>
            <p:nvPr/>
          </p:nvSpPr>
          <p:spPr>
            <a:xfrm rot="10800000">
              <a:off x="6585333" y="2073024"/>
              <a:ext cx="134785" cy="138238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561" name="TextBox 560"/>
            <p:cNvSpPr txBox="1"/>
            <p:nvPr/>
          </p:nvSpPr>
          <p:spPr>
            <a:xfrm>
              <a:off x="6538863" y="2041621"/>
              <a:ext cx="509730" cy="23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50" b="1"/>
                <a:t>P</a:t>
              </a:r>
              <a:endParaRPr lang="ko-KR" altLang="en-US" sz="650" b="1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5236501" y="1408963"/>
            <a:ext cx="414156" cy="192360"/>
            <a:chOff x="6444924" y="942801"/>
            <a:chExt cx="509730" cy="236750"/>
          </a:xfrm>
        </p:grpSpPr>
        <p:sp>
          <p:nvSpPr>
            <p:cNvPr id="592" name="순서도: 순차적 액세스 저장소 591"/>
            <p:cNvSpPr/>
            <p:nvPr/>
          </p:nvSpPr>
          <p:spPr>
            <a:xfrm rot="10800000">
              <a:off x="6491394" y="974204"/>
              <a:ext cx="134785" cy="138238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599" name="TextBox 598"/>
            <p:cNvSpPr txBox="1"/>
            <p:nvPr/>
          </p:nvSpPr>
          <p:spPr>
            <a:xfrm>
              <a:off x="6444924" y="942801"/>
              <a:ext cx="509730" cy="23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50" b="1"/>
                <a:t>P</a:t>
              </a:r>
              <a:endParaRPr lang="ko-KR" altLang="en-US" sz="650" b="1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8601054" y="1761308"/>
            <a:ext cx="414156" cy="192360"/>
            <a:chOff x="10585913" y="1376456"/>
            <a:chExt cx="509730" cy="236750"/>
          </a:xfrm>
        </p:grpSpPr>
        <p:sp>
          <p:nvSpPr>
            <p:cNvPr id="639" name="순서도: 순차적 액세스 저장소 638"/>
            <p:cNvSpPr/>
            <p:nvPr/>
          </p:nvSpPr>
          <p:spPr>
            <a:xfrm rot="10800000">
              <a:off x="10632383" y="1407859"/>
              <a:ext cx="134785" cy="138238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640" name="TextBox 639"/>
            <p:cNvSpPr txBox="1"/>
            <p:nvPr/>
          </p:nvSpPr>
          <p:spPr>
            <a:xfrm>
              <a:off x="10585913" y="1376456"/>
              <a:ext cx="509730" cy="23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50" b="1"/>
                <a:t>P</a:t>
              </a:r>
              <a:endParaRPr lang="ko-KR" altLang="en-US" sz="650" b="1"/>
            </a:p>
          </p:txBody>
        </p:sp>
      </p:grpSp>
      <p:sp>
        <p:nvSpPr>
          <p:cNvPr id="641" name="위쪽 화살표 640"/>
          <p:cNvSpPr/>
          <p:nvPr/>
        </p:nvSpPr>
        <p:spPr>
          <a:xfrm>
            <a:off x="3967326" y="4235370"/>
            <a:ext cx="96549" cy="1197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42" name="위쪽 화살표 641"/>
          <p:cNvSpPr/>
          <p:nvPr/>
        </p:nvSpPr>
        <p:spPr>
          <a:xfrm>
            <a:off x="1510590" y="5604771"/>
            <a:ext cx="96549" cy="1197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43" name="아래쪽 화살표 642"/>
          <p:cNvSpPr/>
          <p:nvPr/>
        </p:nvSpPr>
        <p:spPr>
          <a:xfrm>
            <a:off x="8298905" y="3224231"/>
            <a:ext cx="100063" cy="1219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386" name="위쪽 화살표 385"/>
          <p:cNvSpPr/>
          <p:nvPr/>
        </p:nvSpPr>
        <p:spPr>
          <a:xfrm>
            <a:off x="1719236" y="2189895"/>
            <a:ext cx="96549" cy="11979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265" name="그룹 264"/>
          <p:cNvGrpSpPr/>
          <p:nvPr/>
        </p:nvGrpSpPr>
        <p:grpSpPr>
          <a:xfrm>
            <a:off x="1438272" y="5426517"/>
            <a:ext cx="79984" cy="119793"/>
            <a:chOff x="1770181" y="5887482"/>
            <a:chExt cx="98442" cy="147438"/>
          </a:xfrm>
        </p:grpSpPr>
        <p:cxnSp>
          <p:nvCxnSpPr>
            <p:cNvPr id="423" name="직선 연결선 422"/>
            <p:cNvCxnSpPr/>
            <p:nvPr/>
          </p:nvCxnSpPr>
          <p:spPr>
            <a:xfrm>
              <a:off x="1771400" y="5887482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직선 연결선 429"/>
            <p:cNvCxnSpPr/>
            <p:nvPr/>
          </p:nvCxnSpPr>
          <p:spPr>
            <a:xfrm>
              <a:off x="1770181" y="5902226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직선 연결선 439"/>
            <p:cNvCxnSpPr/>
            <p:nvPr/>
          </p:nvCxnSpPr>
          <p:spPr>
            <a:xfrm>
              <a:off x="1770181" y="5940139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직선 연결선 443"/>
            <p:cNvCxnSpPr/>
            <p:nvPr/>
          </p:nvCxnSpPr>
          <p:spPr>
            <a:xfrm>
              <a:off x="1770354" y="6015963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직선 연결선 447"/>
            <p:cNvCxnSpPr/>
            <p:nvPr/>
          </p:nvCxnSpPr>
          <p:spPr>
            <a:xfrm>
              <a:off x="1770354" y="5975944"/>
              <a:ext cx="982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직선 연결선 455"/>
            <p:cNvCxnSpPr/>
            <p:nvPr/>
          </p:nvCxnSpPr>
          <p:spPr>
            <a:xfrm>
              <a:off x="1868450" y="5887482"/>
              <a:ext cx="0" cy="147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7" name="구부러진 연결선 206"/>
          <p:cNvCxnSpPr>
            <a:endCxn id="618" idx="1"/>
          </p:cNvCxnSpPr>
          <p:nvPr/>
        </p:nvCxnSpPr>
        <p:spPr>
          <a:xfrm>
            <a:off x="1548382" y="5409249"/>
            <a:ext cx="546273" cy="205872"/>
          </a:xfrm>
          <a:prstGeom prst="curvedConnector3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구부러진 연결선 209"/>
          <p:cNvCxnSpPr/>
          <p:nvPr/>
        </p:nvCxnSpPr>
        <p:spPr>
          <a:xfrm rot="16200000" flipH="1">
            <a:off x="4291016" y="2082845"/>
            <a:ext cx="485731" cy="473527"/>
          </a:xfrm>
          <a:prstGeom prst="curvedConnector3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그룹 263"/>
          <p:cNvGrpSpPr/>
          <p:nvPr/>
        </p:nvGrpSpPr>
        <p:grpSpPr>
          <a:xfrm>
            <a:off x="2704061" y="1370323"/>
            <a:ext cx="206291" cy="231339"/>
            <a:chOff x="3328075" y="895243"/>
            <a:chExt cx="253896" cy="284725"/>
          </a:xfrm>
        </p:grpSpPr>
        <p:cxnSp>
          <p:nvCxnSpPr>
            <p:cNvPr id="397" name="직선 연결선 396"/>
            <p:cNvCxnSpPr/>
            <p:nvPr/>
          </p:nvCxnSpPr>
          <p:spPr>
            <a:xfrm rot="16200000">
              <a:off x="3391483" y="971846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직선 연결선 397"/>
            <p:cNvCxnSpPr/>
            <p:nvPr/>
          </p:nvCxnSpPr>
          <p:spPr>
            <a:xfrm rot="16200000">
              <a:off x="3380574" y="965613"/>
              <a:ext cx="1407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원호 401"/>
            <p:cNvSpPr/>
            <p:nvPr/>
          </p:nvSpPr>
          <p:spPr>
            <a:xfrm rot="16200000">
              <a:off x="3315862" y="913860"/>
              <a:ext cx="27989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266" name="그룹 265"/>
          <p:cNvGrpSpPr/>
          <p:nvPr/>
        </p:nvGrpSpPr>
        <p:grpSpPr>
          <a:xfrm>
            <a:off x="2058247" y="1345756"/>
            <a:ext cx="414156" cy="192360"/>
            <a:chOff x="2533227" y="865008"/>
            <a:chExt cx="509730" cy="236750"/>
          </a:xfrm>
        </p:grpSpPr>
        <p:sp>
          <p:nvSpPr>
            <p:cNvPr id="471" name="순서도: 순차적 액세스 저장소 470"/>
            <p:cNvSpPr/>
            <p:nvPr/>
          </p:nvSpPr>
          <p:spPr>
            <a:xfrm rot="10800000">
              <a:off x="2579697" y="896411"/>
              <a:ext cx="134785" cy="138238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475" name="TextBox 474"/>
            <p:cNvSpPr txBox="1"/>
            <p:nvPr/>
          </p:nvSpPr>
          <p:spPr>
            <a:xfrm>
              <a:off x="2533227" y="865008"/>
              <a:ext cx="509730" cy="23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50" b="1"/>
                <a:t>P</a:t>
              </a:r>
              <a:endParaRPr lang="ko-KR" altLang="en-US" sz="650" b="1"/>
            </a:p>
          </p:txBody>
        </p:sp>
      </p:grpSp>
      <p:sp>
        <p:nvSpPr>
          <p:cNvPr id="396" name="해 395"/>
          <p:cNvSpPr/>
          <p:nvPr/>
        </p:nvSpPr>
        <p:spPr>
          <a:xfrm>
            <a:off x="3064082" y="2405501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20" name="해 419"/>
          <p:cNvSpPr/>
          <p:nvPr/>
        </p:nvSpPr>
        <p:spPr>
          <a:xfrm>
            <a:off x="3525313" y="2405501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463" name="TextBox 462"/>
          <p:cNvSpPr txBox="1"/>
          <p:nvPr/>
        </p:nvSpPr>
        <p:spPr>
          <a:xfrm>
            <a:off x="5925901" y="3621758"/>
            <a:ext cx="3281538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75"/>
              <a:t>Culvert </a:t>
            </a:r>
            <a:r>
              <a:rPr lang="ko-KR" altLang="en-US" sz="975"/>
              <a:t>진입시 안전사항</a:t>
            </a:r>
            <a:endParaRPr lang="en-US" altLang="ko-KR" sz="975"/>
          </a:p>
          <a:p>
            <a:pPr marL="185738" indent="-185738">
              <a:buAutoNum type="arabicPeriod"/>
            </a:pPr>
            <a:r>
              <a:rPr lang="ko-KR" altLang="en-US" sz="975"/>
              <a:t>압연운전실의 </a:t>
            </a:r>
            <a:r>
              <a:rPr lang="en-US" altLang="ko-KR" sz="975"/>
              <a:t>CO2 </a:t>
            </a:r>
            <a:r>
              <a:rPr lang="ko-KR" altLang="en-US" sz="975"/>
              <a:t>제어반 수동</a:t>
            </a:r>
            <a:r>
              <a:rPr lang="en-US" altLang="ko-KR" sz="975"/>
              <a:t>, </a:t>
            </a:r>
            <a:r>
              <a:rPr lang="ko-KR" altLang="en-US" sz="975"/>
              <a:t>밸브정지 전환</a:t>
            </a:r>
            <a:r>
              <a:rPr lang="en-US" altLang="ko-KR" sz="975"/>
              <a:t>.</a:t>
            </a:r>
          </a:p>
          <a:p>
            <a:pPr marL="185738" indent="-185738">
              <a:buAutoNum type="arabicPeriod"/>
            </a:pPr>
            <a:r>
              <a:rPr lang="ko-KR" altLang="en-US" sz="975"/>
              <a:t>지하전기실의 </a:t>
            </a:r>
            <a:r>
              <a:rPr lang="en-US" altLang="ko-KR" sz="975"/>
              <a:t>CO2 </a:t>
            </a:r>
            <a:r>
              <a:rPr lang="ko-KR" altLang="en-US" sz="975"/>
              <a:t>기동용기 </a:t>
            </a:r>
            <a:r>
              <a:rPr lang="en-US" altLang="ko-KR" sz="975"/>
              <a:t>PIN</a:t>
            </a:r>
            <a:r>
              <a:rPr lang="ko-KR" altLang="en-US" sz="975"/>
              <a:t>삽입</a:t>
            </a:r>
            <a:endParaRPr lang="en-US" altLang="ko-KR" sz="975"/>
          </a:p>
          <a:p>
            <a:pPr marL="185738" indent="-185738">
              <a:buAutoNum type="arabicPeriod"/>
            </a:pPr>
            <a:r>
              <a:rPr lang="ko-KR" altLang="en-US" sz="975"/>
              <a:t>전기감시실의 소방 준비작동식밸브 제어반 수동전환</a:t>
            </a:r>
            <a:endParaRPr lang="en-US" altLang="ko-KR" sz="975"/>
          </a:p>
          <a:p>
            <a:pPr marL="185738" indent="-185738">
              <a:buAutoNum type="arabicPeriod"/>
            </a:pPr>
            <a:r>
              <a:rPr lang="en-US" altLang="ko-KR" sz="975"/>
              <a:t>GAS </a:t>
            </a:r>
            <a:r>
              <a:rPr lang="ko-KR" altLang="en-US" sz="975"/>
              <a:t>검지기 휴대</a:t>
            </a:r>
            <a:r>
              <a:rPr lang="en-US" altLang="ko-KR" sz="975"/>
              <a:t>(</a:t>
            </a:r>
            <a:r>
              <a:rPr lang="ko-KR" altLang="en-US" sz="975"/>
              <a:t>작동</a:t>
            </a:r>
            <a:r>
              <a:rPr lang="en-US" altLang="ko-KR" sz="975"/>
              <a:t>)</a:t>
            </a:r>
            <a:endParaRPr lang="ko-KR" altLang="en-US" sz="975"/>
          </a:p>
        </p:txBody>
      </p:sp>
      <p:grpSp>
        <p:nvGrpSpPr>
          <p:cNvPr id="7" name="그룹 6"/>
          <p:cNvGrpSpPr/>
          <p:nvPr/>
        </p:nvGrpSpPr>
        <p:grpSpPr>
          <a:xfrm>
            <a:off x="9076174" y="5222570"/>
            <a:ext cx="414156" cy="192360"/>
            <a:chOff x="11170676" y="5636471"/>
            <a:chExt cx="509730" cy="236750"/>
          </a:xfrm>
        </p:grpSpPr>
        <p:sp>
          <p:nvSpPr>
            <p:cNvPr id="493" name="순서도: 순차적 액세스 저장소 492"/>
            <p:cNvSpPr/>
            <p:nvPr/>
          </p:nvSpPr>
          <p:spPr>
            <a:xfrm rot="10800000">
              <a:off x="11199390" y="5667874"/>
              <a:ext cx="134785" cy="138238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11170676" y="5636471"/>
              <a:ext cx="509730" cy="23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50" b="1"/>
                <a:t>P</a:t>
              </a:r>
              <a:endParaRPr lang="ko-KR" altLang="en-US" sz="650" b="1"/>
            </a:p>
          </p:txBody>
        </p:sp>
      </p:grpSp>
      <p:sp>
        <p:nvSpPr>
          <p:cNvPr id="501" name="해 500"/>
          <p:cNvSpPr/>
          <p:nvPr/>
        </p:nvSpPr>
        <p:spPr>
          <a:xfrm>
            <a:off x="3064082" y="1930074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02" name="해 501"/>
          <p:cNvSpPr/>
          <p:nvPr/>
        </p:nvSpPr>
        <p:spPr>
          <a:xfrm>
            <a:off x="3064082" y="2059854"/>
            <a:ext cx="105471" cy="10289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" name="TextBox 5"/>
          <p:cNvSpPr txBox="1"/>
          <p:nvPr/>
        </p:nvSpPr>
        <p:spPr>
          <a:xfrm>
            <a:off x="2846513" y="2006855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①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541" name="TextBox 540"/>
          <p:cNvSpPr txBox="1"/>
          <p:nvPr/>
        </p:nvSpPr>
        <p:spPr>
          <a:xfrm>
            <a:off x="2837709" y="1860185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②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566" name="TextBox 565"/>
          <p:cNvSpPr txBox="1"/>
          <p:nvPr/>
        </p:nvSpPr>
        <p:spPr>
          <a:xfrm>
            <a:off x="2848760" y="4308327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0070C0"/>
                </a:solidFill>
              </a:rPr>
              <a:t>③</a:t>
            </a:r>
            <a:endParaRPr lang="ko-KR" altLang="en-US" sz="975">
              <a:solidFill>
                <a:srgbClr val="0070C0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3470957" y="4338228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0070C0"/>
                </a:solidFill>
              </a:rPr>
              <a:t>④</a:t>
            </a:r>
            <a:endParaRPr lang="ko-KR" altLang="en-US" sz="975">
              <a:solidFill>
                <a:srgbClr val="0070C0"/>
              </a:solidFill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4502986" y="2372478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0070C0"/>
                </a:solidFill>
              </a:rPr>
              <a:t>⑤</a:t>
            </a:r>
            <a:endParaRPr lang="ko-KR" altLang="en-US" sz="975">
              <a:solidFill>
                <a:srgbClr val="0070C0"/>
              </a:solidFill>
            </a:endParaRPr>
          </a:p>
        </p:txBody>
      </p:sp>
      <p:sp>
        <p:nvSpPr>
          <p:cNvPr id="573" name="TextBox 572"/>
          <p:cNvSpPr txBox="1"/>
          <p:nvPr/>
        </p:nvSpPr>
        <p:spPr>
          <a:xfrm>
            <a:off x="2443919" y="2598431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⑥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617" name="TextBox 616"/>
          <p:cNvSpPr txBox="1"/>
          <p:nvPr/>
        </p:nvSpPr>
        <p:spPr>
          <a:xfrm>
            <a:off x="4510721" y="2520257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⑩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625" name="TextBox 624"/>
          <p:cNvSpPr txBox="1"/>
          <p:nvPr/>
        </p:nvSpPr>
        <p:spPr>
          <a:xfrm>
            <a:off x="2432449" y="3911621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0070C0"/>
                </a:solidFill>
              </a:rPr>
              <a:t>②</a:t>
            </a:r>
            <a:endParaRPr lang="ko-KR" altLang="en-US" sz="975">
              <a:solidFill>
                <a:srgbClr val="0070C0"/>
              </a:solidFill>
            </a:endParaRPr>
          </a:p>
        </p:txBody>
      </p:sp>
      <p:sp>
        <p:nvSpPr>
          <p:cNvPr id="633" name="TextBox 632"/>
          <p:cNvSpPr txBox="1"/>
          <p:nvPr/>
        </p:nvSpPr>
        <p:spPr>
          <a:xfrm>
            <a:off x="2443236" y="2268097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0070C0"/>
                </a:solidFill>
              </a:rPr>
              <a:t>①</a:t>
            </a:r>
            <a:endParaRPr lang="ko-KR" altLang="en-US" sz="975">
              <a:solidFill>
                <a:srgbClr val="0070C0"/>
              </a:solidFill>
            </a:endParaRPr>
          </a:p>
        </p:txBody>
      </p:sp>
      <p:sp>
        <p:nvSpPr>
          <p:cNvPr id="634" name="TextBox 633"/>
          <p:cNvSpPr txBox="1"/>
          <p:nvPr/>
        </p:nvSpPr>
        <p:spPr>
          <a:xfrm>
            <a:off x="3096752" y="2336792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③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635" name="TextBox 634"/>
          <p:cNvSpPr txBox="1"/>
          <p:nvPr/>
        </p:nvSpPr>
        <p:spPr>
          <a:xfrm>
            <a:off x="3308802" y="2348770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④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636" name="TextBox 635"/>
          <p:cNvSpPr txBox="1"/>
          <p:nvPr/>
        </p:nvSpPr>
        <p:spPr>
          <a:xfrm>
            <a:off x="2721999" y="2237276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⑤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638" name="TextBox 637"/>
          <p:cNvSpPr txBox="1"/>
          <p:nvPr/>
        </p:nvSpPr>
        <p:spPr>
          <a:xfrm>
            <a:off x="2838826" y="2604810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⑦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644" name="TextBox 643"/>
          <p:cNvSpPr txBox="1"/>
          <p:nvPr/>
        </p:nvSpPr>
        <p:spPr>
          <a:xfrm>
            <a:off x="2834367" y="3235267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⑧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645" name="TextBox 644"/>
          <p:cNvSpPr txBox="1"/>
          <p:nvPr/>
        </p:nvSpPr>
        <p:spPr>
          <a:xfrm>
            <a:off x="2439077" y="3235693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FF0000"/>
                </a:solidFill>
              </a:rPr>
              <a:t>⑨</a:t>
            </a:r>
            <a:endParaRPr lang="ko-KR" altLang="en-US" sz="975">
              <a:solidFill>
                <a:srgbClr val="FF0000"/>
              </a:solidFill>
            </a:endParaRPr>
          </a:p>
        </p:txBody>
      </p:sp>
      <p:sp>
        <p:nvSpPr>
          <p:cNvPr id="646" name="TextBox 645"/>
          <p:cNvSpPr txBox="1"/>
          <p:nvPr/>
        </p:nvSpPr>
        <p:spPr>
          <a:xfrm>
            <a:off x="2154848" y="1312682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/>
              <a:t>①</a:t>
            </a:r>
            <a:endParaRPr lang="ko-KR" altLang="en-US" sz="975"/>
          </a:p>
        </p:txBody>
      </p:sp>
      <p:sp>
        <p:nvSpPr>
          <p:cNvPr id="647" name="TextBox 646"/>
          <p:cNvSpPr txBox="1"/>
          <p:nvPr/>
        </p:nvSpPr>
        <p:spPr>
          <a:xfrm>
            <a:off x="5142641" y="2269230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/>
              <a:t>②</a:t>
            </a:r>
            <a:endParaRPr lang="ko-KR" altLang="en-US" sz="975"/>
          </a:p>
        </p:txBody>
      </p:sp>
      <p:sp>
        <p:nvSpPr>
          <p:cNvPr id="648" name="TextBox 647"/>
          <p:cNvSpPr txBox="1"/>
          <p:nvPr/>
        </p:nvSpPr>
        <p:spPr>
          <a:xfrm>
            <a:off x="5190884" y="1514264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/>
              <a:t>③</a:t>
            </a:r>
            <a:endParaRPr lang="ko-KR" altLang="en-US" sz="975"/>
          </a:p>
        </p:txBody>
      </p:sp>
      <p:sp>
        <p:nvSpPr>
          <p:cNvPr id="649" name="TextBox 648"/>
          <p:cNvSpPr txBox="1"/>
          <p:nvPr/>
        </p:nvSpPr>
        <p:spPr>
          <a:xfrm>
            <a:off x="7884304" y="2726276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/>
              <a:t>④</a:t>
            </a:r>
            <a:endParaRPr lang="ko-KR" altLang="en-US" sz="975"/>
          </a:p>
        </p:txBody>
      </p:sp>
      <p:sp>
        <p:nvSpPr>
          <p:cNvPr id="486" name="해 485"/>
          <p:cNvSpPr/>
          <p:nvPr/>
        </p:nvSpPr>
        <p:spPr>
          <a:xfrm>
            <a:off x="3789792" y="2388940"/>
            <a:ext cx="114848" cy="112044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03" name="TextBox 502"/>
          <p:cNvSpPr txBox="1"/>
          <p:nvPr/>
        </p:nvSpPr>
        <p:spPr>
          <a:xfrm>
            <a:off x="3838503" y="2301102"/>
            <a:ext cx="309700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75">
                <a:solidFill>
                  <a:srgbClr val="0070C0"/>
                </a:solidFill>
              </a:rPr>
              <a:t>⑥</a:t>
            </a:r>
            <a:endParaRPr lang="ko-KR" altLang="en-US" sz="975">
              <a:solidFill>
                <a:srgbClr val="0070C0"/>
              </a:solidFill>
            </a:endParaRPr>
          </a:p>
        </p:txBody>
      </p:sp>
      <p:sp>
        <p:nvSpPr>
          <p:cNvPr id="504" name="원통 503"/>
          <p:cNvSpPr/>
          <p:nvPr/>
        </p:nvSpPr>
        <p:spPr>
          <a:xfrm>
            <a:off x="2652239" y="4376285"/>
            <a:ext cx="62394" cy="104453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05" name="원통 504"/>
          <p:cNvSpPr/>
          <p:nvPr/>
        </p:nvSpPr>
        <p:spPr>
          <a:xfrm>
            <a:off x="2814383" y="4470849"/>
            <a:ext cx="62394" cy="104453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06" name="원통 505"/>
          <p:cNvSpPr/>
          <p:nvPr/>
        </p:nvSpPr>
        <p:spPr>
          <a:xfrm>
            <a:off x="4205207" y="2794371"/>
            <a:ext cx="62394" cy="104453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13" name="원통 512"/>
          <p:cNvSpPr/>
          <p:nvPr/>
        </p:nvSpPr>
        <p:spPr>
          <a:xfrm>
            <a:off x="4359656" y="3500724"/>
            <a:ext cx="62394" cy="104453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14" name="원통 513"/>
          <p:cNvSpPr/>
          <p:nvPr/>
        </p:nvSpPr>
        <p:spPr>
          <a:xfrm>
            <a:off x="4109228" y="4347380"/>
            <a:ext cx="62394" cy="104453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15" name="원통 514"/>
          <p:cNvSpPr/>
          <p:nvPr/>
        </p:nvSpPr>
        <p:spPr>
          <a:xfrm>
            <a:off x="3836158" y="4436378"/>
            <a:ext cx="62394" cy="104453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16" name="원통 515"/>
          <p:cNvSpPr/>
          <p:nvPr/>
        </p:nvSpPr>
        <p:spPr>
          <a:xfrm>
            <a:off x="7813495" y="4658509"/>
            <a:ext cx="62394" cy="104453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</p:spTree>
    <p:extLst>
      <p:ext uri="{BB962C8B-B14F-4D97-AF65-F5344CB8AC3E}">
        <p14:creationId xmlns:p14="http://schemas.microsoft.com/office/powerpoint/2010/main" val="20473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42937"/>
            <a:ext cx="9905999" cy="557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238252" y="492864"/>
            <a:ext cx="150106" cy="30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lang="ko-KR" altLang="en-US" sz="1463">
              <a:solidFill>
                <a:prstClr val="black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384105" y="737702"/>
            <a:ext cx="54505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3</a:t>
            </a:r>
            <a:r>
              <a:rPr lang="ko-KR" altLang="en-US" sz="2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후판</a:t>
            </a:r>
            <a:r>
              <a:rPr lang="ko-KR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전단 </a:t>
            </a: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Cable Culvert </a:t>
            </a:r>
            <a:r>
              <a:rPr lang="ko-KR" alt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및 </a:t>
            </a:r>
            <a:r>
              <a:rPr lang="en-US" altLang="ko-KR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Cellar</a:t>
            </a:r>
            <a:endParaRPr lang="ko-KR" alt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680" name="Rectangle 440"/>
          <p:cNvSpPr>
            <a:spLocks noChangeArrowheads="1"/>
          </p:cNvSpPr>
          <p:nvPr/>
        </p:nvSpPr>
        <p:spPr bwMode="auto">
          <a:xfrm>
            <a:off x="1382176" y="4423611"/>
            <a:ext cx="2148612" cy="12871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75" name="Rectangle 435"/>
          <p:cNvSpPr>
            <a:spLocks noChangeArrowheads="1"/>
          </p:cNvSpPr>
          <p:nvPr/>
        </p:nvSpPr>
        <p:spPr bwMode="auto">
          <a:xfrm>
            <a:off x="3186257" y="1729885"/>
            <a:ext cx="492188" cy="6711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73" name="Line 433"/>
          <p:cNvSpPr>
            <a:spLocks noChangeShapeType="1"/>
          </p:cNvSpPr>
          <p:nvPr/>
        </p:nvSpPr>
        <p:spPr bwMode="auto">
          <a:xfrm>
            <a:off x="1503326" y="3077961"/>
            <a:ext cx="1479658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72" name="Line 432"/>
          <p:cNvSpPr>
            <a:spLocks noChangeShapeType="1"/>
          </p:cNvSpPr>
          <p:nvPr/>
        </p:nvSpPr>
        <p:spPr bwMode="auto">
          <a:xfrm flipV="1">
            <a:off x="1498683" y="3323977"/>
            <a:ext cx="128957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71" name="Line 431"/>
          <p:cNvSpPr>
            <a:spLocks noChangeShapeType="1"/>
          </p:cNvSpPr>
          <p:nvPr/>
        </p:nvSpPr>
        <p:spPr bwMode="auto">
          <a:xfrm>
            <a:off x="2788259" y="3603494"/>
            <a:ext cx="526559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70" name="Line 430"/>
          <p:cNvSpPr>
            <a:spLocks noChangeShapeType="1"/>
          </p:cNvSpPr>
          <p:nvPr/>
        </p:nvSpPr>
        <p:spPr bwMode="auto">
          <a:xfrm>
            <a:off x="2788260" y="3320882"/>
            <a:ext cx="0" cy="283638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9" name="Line 429"/>
          <p:cNvSpPr>
            <a:spLocks noChangeShapeType="1"/>
          </p:cNvSpPr>
          <p:nvPr/>
        </p:nvSpPr>
        <p:spPr bwMode="auto">
          <a:xfrm>
            <a:off x="3314819" y="3310048"/>
            <a:ext cx="17552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8" name="Line 428"/>
          <p:cNvSpPr>
            <a:spLocks noChangeShapeType="1"/>
          </p:cNvSpPr>
          <p:nvPr/>
        </p:nvSpPr>
        <p:spPr bwMode="auto">
          <a:xfrm>
            <a:off x="3152723" y="3077961"/>
            <a:ext cx="279109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7" name="Line 427"/>
          <p:cNvSpPr>
            <a:spLocks noChangeShapeType="1"/>
          </p:cNvSpPr>
          <p:nvPr/>
        </p:nvSpPr>
        <p:spPr bwMode="auto">
          <a:xfrm flipV="1">
            <a:off x="3431831" y="2398990"/>
            <a:ext cx="0" cy="678971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6" name="Line 426"/>
          <p:cNvSpPr>
            <a:spLocks noChangeShapeType="1"/>
          </p:cNvSpPr>
          <p:nvPr/>
        </p:nvSpPr>
        <p:spPr bwMode="auto">
          <a:xfrm flipV="1">
            <a:off x="3640267" y="2394863"/>
            <a:ext cx="0" cy="1005981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5" name="Line 425"/>
          <p:cNvSpPr>
            <a:spLocks noChangeShapeType="1"/>
          </p:cNvSpPr>
          <p:nvPr/>
        </p:nvSpPr>
        <p:spPr bwMode="auto">
          <a:xfrm flipH="1">
            <a:off x="1735143" y="1404508"/>
            <a:ext cx="0" cy="29250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4" name="Line 424"/>
          <p:cNvSpPr>
            <a:spLocks noChangeShapeType="1"/>
          </p:cNvSpPr>
          <p:nvPr/>
        </p:nvSpPr>
        <p:spPr bwMode="auto">
          <a:xfrm>
            <a:off x="1518804" y="1401265"/>
            <a:ext cx="516" cy="493188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3" name="Line 423"/>
          <p:cNvSpPr>
            <a:spLocks noChangeShapeType="1"/>
          </p:cNvSpPr>
          <p:nvPr/>
        </p:nvSpPr>
        <p:spPr bwMode="auto">
          <a:xfrm>
            <a:off x="1523963" y="1897547"/>
            <a:ext cx="119538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2" name="Line 422"/>
          <p:cNvSpPr>
            <a:spLocks noChangeShapeType="1"/>
          </p:cNvSpPr>
          <p:nvPr/>
        </p:nvSpPr>
        <p:spPr bwMode="auto">
          <a:xfrm flipH="1">
            <a:off x="2965307" y="1703107"/>
            <a:ext cx="0" cy="43875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1" name="Line 421"/>
          <p:cNvSpPr>
            <a:spLocks noChangeShapeType="1"/>
          </p:cNvSpPr>
          <p:nvPr/>
        </p:nvSpPr>
        <p:spPr bwMode="auto">
          <a:xfrm>
            <a:off x="2717803" y="1899611"/>
            <a:ext cx="1548" cy="462751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60" name="Line 420"/>
          <p:cNvSpPr>
            <a:spLocks noChangeShapeType="1"/>
          </p:cNvSpPr>
          <p:nvPr/>
        </p:nvSpPr>
        <p:spPr bwMode="auto">
          <a:xfrm>
            <a:off x="2963780" y="2141857"/>
            <a:ext cx="222478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9" name="Line 419"/>
          <p:cNvSpPr>
            <a:spLocks noChangeShapeType="1"/>
          </p:cNvSpPr>
          <p:nvPr/>
        </p:nvSpPr>
        <p:spPr bwMode="auto">
          <a:xfrm>
            <a:off x="2722961" y="2362128"/>
            <a:ext cx="466908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8" name="Line 418"/>
          <p:cNvSpPr>
            <a:spLocks noChangeShapeType="1"/>
          </p:cNvSpPr>
          <p:nvPr/>
        </p:nvSpPr>
        <p:spPr bwMode="auto">
          <a:xfrm>
            <a:off x="3683605" y="2134353"/>
            <a:ext cx="292114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7" name="Line 417"/>
          <p:cNvSpPr>
            <a:spLocks noChangeShapeType="1"/>
          </p:cNvSpPr>
          <p:nvPr/>
        </p:nvSpPr>
        <p:spPr bwMode="auto">
          <a:xfrm flipV="1">
            <a:off x="6604745" y="2032348"/>
            <a:ext cx="113502" cy="96471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6" name="Line 416"/>
          <p:cNvSpPr>
            <a:spLocks noChangeShapeType="1"/>
          </p:cNvSpPr>
          <p:nvPr/>
        </p:nvSpPr>
        <p:spPr bwMode="auto">
          <a:xfrm>
            <a:off x="6721857" y="2024844"/>
            <a:ext cx="148585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5" name="Line 415"/>
          <p:cNvSpPr>
            <a:spLocks noChangeShapeType="1"/>
          </p:cNvSpPr>
          <p:nvPr/>
        </p:nvSpPr>
        <p:spPr bwMode="auto">
          <a:xfrm flipV="1">
            <a:off x="6745074" y="2277757"/>
            <a:ext cx="130528" cy="1032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4" name="Line 414"/>
          <p:cNvSpPr>
            <a:spLocks noChangeShapeType="1"/>
          </p:cNvSpPr>
          <p:nvPr/>
        </p:nvSpPr>
        <p:spPr bwMode="auto">
          <a:xfrm flipV="1">
            <a:off x="6616609" y="2275694"/>
            <a:ext cx="128464" cy="89764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3" name="Line 413"/>
          <p:cNvSpPr>
            <a:spLocks noChangeShapeType="1"/>
          </p:cNvSpPr>
          <p:nvPr/>
        </p:nvSpPr>
        <p:spPr bwMode="auto">
          <a:xfrm>
            <a:off x="3674319" y="2374228"/>
            <a:ext cx="635111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2" name="Line 412"/>
          <p:cNvSpPr>
            <a:spLocks noChangeShapeType="1"/>
          </p:cNvSpPr>
          <p:nvPr/>
        </p:nvSpPr>
        <p:spPr bwMode="auto">
          <a:xfrm flipV="1">
            <a:off x="4494115" y="2374228"/>
            <a:ext cx="453375" cy="3096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1" name="Line 411"/>
          <p:cNvSpPr>
            <a:spLocks noChangeShapeType="1"/>
          </p:cNvSpPr>
          <p:nvPr/>
        </p:nvSpPr>
        <p:spPr bwMode="auto">
          <a:xfrm>
            <a:off x="5148301" y="2378871"/>
            <a:ext cx="546359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50" name="Line 410"/>
          <p:cNvSpPr>
            <a:spLocks noChangeShapeType="1"/>
          </p:cNvSpPr>
          <p:nvPr/>
        </p:nvSpPr>
        <p:spPr bwMode="auto">
          <a:xfrm>
            <a:off x="5889105" y="2374228"/>
            <a:ext cx="261463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49" name="Line 409"/>
          <p:cNvSpPr>
            <a:spLocks noChangeShapeType="1"/>
          </p:cNvSpPr>
          <p:nvPr/>
        </p:nvSpPr>
        <p:spPr bwMode="auto">
          <a:xfrm>
            <a:off x="6357156" y="2367521"/>
            <a:ext cx="257905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48" name="Line 408"/>
          <p:cNvSpPr>
            <a:spLocks noChangeShapeType="1"/>
          </p:cNvSpPr>
          <p:nvPr/>
        </p:nvSpPr>
        <p:spPr bwMode="auto">
          <a:xfrm>
            <a:off x="4309429" y="2377323"/>
            <a:ext cx="0" cy="1051677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47" name="Line 407"/>
          <p:cNvSpPr>
            <a:spLocks noChangeShapeType="1"/>
          </p:cNvSpPr>
          <p:nvPr/>
        </p:nvSpPr>
        <p:spPr bwMode="auto">
          <a:xfrm>
            <a:off x="4494115" y="2376291"/>
            <a:ext cx="0" cy="89212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45" name="Line 405"/>
          <p:cNvSpPr>
            <a:spLocks noChangeShapeType="1"/>
          </p:cNvSpPr>
          <p:nvPr/>
        </p:nvSpPr>
        <p:spPr bwMode="auto">
          <a:xfrm>
            <a:off x="4953000" y="2375884"/>
            <a:ext cx="0" cy="1021973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44" name="Line 404"/>
          <p:cNvSpPr>
            <a:spLocks noChangeShapeType="1"/>
          </p:cNvSpPr>
          <p:nvPr/>
        </p:nvSpPr>
        <p:spPr bwMode="auto">
          <a:xfrm>
            <a:off x="5145722" y="2373712"/>
            <a:ext cx="0" cy="1230808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42" name="Line 402"/>
          <p:cNvSpPr>
            <a:spLocks noChangeShapeType="1"/>
          </p:cNvSpPr>
          <p:nvPr/>
        </p:nvSpPr>
        <p:spPr bwMode="auto">
          <a:xfrm>
            <a:off x="4601961" y="3604520"/>
            <a:ext cx="53757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40" name="Line 400"/>
          <p:cNvSpPr>
            <a:spLocks noChangeShapeType="1"/>
          </p:cNvSpPr>
          <p:nvPr/>
        </p:nvSpPr>
        <p:spPr bwMode="auto">
          <a:xfrm flipH="1">
            <a:off x="6357156" y="2369866"/>
            <a:ext cx="0" cy="103837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dirty="0"/>
          </a:p>
        </p:txBody>
      </p:sp>
      <p:sp>
        <p:nvSpPr>
          <p:cNvPr id="10639" name="Line 399"/>
          <p:cNvSpPr>
            <a:spLocks noChangeShapeType="1"/>
          </p:cNvSpPr>
          <p:nvPr/>
        </p:nvSpPr>
        <p:spPr bwMode="auto">
          <a:xfrm flipH="1">
            <a:off x="6150734" y="2377840"/>
            <a:ext cx="0" cy="102375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38" name="Line 398"/>
          <p:cNvSpPr>
            <a:spLocks noChangeShapeType="1"/>
          </p:cNvSpPr>
          <p:nvPr/>
        </p:nvSpPr>
        <p:spPr bwMode="auto">
          <a:xfrm>
            <a:off x="6967435" y="2330047"/>
            <a:ext cx="0" cy="800142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97" name="Text Box 357"/>
          <p:cNvSpPr txBox="1">
            <a:spLocks noChangeArrowheads="1"/>
          </p:cNvSpPr>
          <p:nvPr/>
        </p:nvSpPr>
        <p:spPr bwMode="auto">
          <a:xfrm>
            <a:off x="3325557" y="1865562"/>
            <a:ext cx="251253" cy="388980"/>
          </a:xfrm>
          <a:prstGeom prst="rect">
            <a:avLst/>
          </a:prstGeom>
          <a:solidFill>
            <a:srgbClr val="FFFFFF">
              <a:alpha val="0"/>
            </a:srgbClr>
          </a:solidFill>
          <a:ln w="6400">
            <a:noFill/>
            <a:prstDash val="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3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C/B</a:t>
            </a:r>
            <a:endParaRPr kumimoji="1" lang="en-US" altLang="ko-KR" sz="8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3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EER</a:t>
            </a:r>
            <a:endParaRPr kumimoji="1" lang="en-US" altLang="ko-K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sp>
        <p:nvSpPr>
          <p:cNvPr id="10596" name="AutoShape 356"/>
          <p:cNvSpPr>
            <a:spLocks noChangeArrowheads="1"/>
          </p:cNvSpPr>
          <p:nvPr/>
        </p:nvSpPr>
        <p:spPr bwMode="auto">
          <a:xfrm>
            <a:off x="4608133" y="3015993"/>
            <a:ext cx="276018" cy="2058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595" name="Text Box 355"/>
          <p:cNvSpPr txBox="1">
            <a:spLocks noChangeArrowheads="1"/>
          </p:cNvSpPr>
          <p:nvPr/>
        </p:nvSpPr>
        <p:spPr bwMode="auto">
          <a:xfrm>
            <a:off x="4630450" y="3040583"/>
            <a:ext cx="232164" cy="256397"/>
          </a:xfrm>
          <a:prstGeom prst="rect">
            <a:avLst/>
          </a:prstGeom>
          <a:solidFill>
            <a:srgbClr val="FFFFFF">
              <a:alpha val="0"/>
            </a:srgbClr>
          </a:solidFill>
          <a:ln w="6400">
            <a:noFill/>
            <a:prstDash val="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DSS</a:t>
            </a:r>
            <a:endParaRPr kumimoji="1" lang="en-US" altLang="ko-KR" sz="488" b="1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Pulpit</a:t>
            </a:r>
            <a:endParaRPr kumimoji="1" lang="en-US" altLang="ko-KR" sz="1463" b="1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594" name="Line 354"/>
          <p:cNvSpPr>
            <a:spLocks noChangeShapeType="1"/>
          </p:cNvSpPr>
          <p:nvPr/>
        </p:nvSpPr>
        <p:spPr bwMode="auto">
          <a:xfrm>
            <a:off x="3490339" y="3402157"/>
            <a:ext cx="14631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93" name="Line 353"/>
          <p:cNvSpPr>
            <a:spLocks noChangeShapeType="1"/>
          </p:cNvSpPr>
          <p:nvPr/>
        </p:nvSpPr>
        <p:spPr bwMode="auto">
          <a:xfrm>
            <a:off x="3490338" y="3310049"/>
            <a:ext cx="0" cy="9286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92" name="Line 352"/>
          <p:cNvSpPr>
            <a:spLocks noChangeShapeType="1"/>
          </p:cNvSpPr>
          <p:nvPr/>
        </p:nvSpPr>
        <p:spPr bwMode="auto">
          <a:xfrm>
            <a:off x="4495662" y="3271871"/>
            <a:ext cx="242775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91" name="Line 351"/>
          <p:cNvSpPr>
            <a:spLocks noChangeShapeType="1"/>
          </p:cNvSpPr>
          <p:nvPr/>
        </p:nvSpPr>
        <p:spPr bwMode="auto">
          <a:xfrm>
            <a:off x="4309429" y="3429000"/>
            <a:ext cx="28123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6" name="Line 346"/>
          <p:cNvSpPr>
            <a:spLocks noChangeShapeType="1"/>
          </p:cNvSpPr>
          <p:nvPr/>
        </p:nvSpPr>
        <p:spPr bwMode="auto">
          <a:xfrm>
            <a:off x="1735142" y="1702295"/>
            <a:ext cx="122863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5" name="Line 345"/>
          <p:cNvSpPr>
            <a:spLocks noChangeShapeType="1"/>
          </p:cNvSpPr>
          <p:nvPr/>
        </p:nvSpPr>
        <p:spPr bwMode="auto">
          <a:xfrm>
            <a:off x="2982985" y="3077961"/>
            <a:ext cx="0" cy="26325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4" name="Line 344"/>
          <p:cNvSpPr>
            <a:spLocks noChangeShapeType="1"/>
          </p:cNvSpPr>
          <p:nvPr/>
        </p:nvSpPr>
        <p:spPr bwMode="auto">
          <a:xfrm>
            <a:off x="2985049" y="3347981"/>
            <a:ext cx="163031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3" name="Line 343"/>
          <p:cNvSpPr>
            <a:spLocks noChangeShapeType="1"/>
          </p:cNvSpPr>
          <p:nvPr/>
        </p:nvSpPr>
        <p:spPr bwMode="auto">
          <a:xfrm flipV="1">
            <a:off x="3150659" y="3077961"/>
            <a:ext cx="0" cy="26325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2" name="Line 342"/>
          <p:cNvSpPr>
            <a:spLocks noChangeShapeType="1"/>
          </p:cNvSpPr>
          <p:nvPr/>
        </p:nvSpPr>
        <p:spPr bwMode="auto">
          <a:xfrm>
            <a:off x="7176247" y="2339663"/>
            <a:ext cx="0" cy="151671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grpSp>
        <p:nvGrpSpPr>
          <p:cNvPr id="543" name="그룹 542"/>
          <p:cNvGrpSpPr/>
          <p:nvPr/>
        </p:nvGrpSpPr>
        <p:grpSpPr>
          <a:xfrm>
            <a:off x="2940962" y="3664933"/>
            <a:ext cx="269310" cy="140837"/>
            <a:chOff x="2086408" y="3556891"/>
            <a:chExt cx="331459" cy="173338"/>
          </a:xfrm>
        </p:grpSpPr>
        <p:sp>
          <p:nvSpPr>
            <p:cNvPr id="10554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553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552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551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550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549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548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547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10498" name="Line 258"/>
          <p:cNvSpPr>
            <a:spLocks noChangeShapeType="1"/>
          </p:cNvSpPr>
          <p:nvPr/>
        </p:nvSpPr>
        <p:spPr bwMode="auto">
          <a:xfrm>
            <a:off x="5691049" y="2373713"/>
            <a:ext cx="0" cy="87752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97" name="Line 257"/>
          <p:cNvSpPr>
            <a:spLocks noChangeShapeType="1"/>
          </p:cNvSpPr>
          <p:nvPr/>
        </p:nvSpPr>
        <p:spPr bwMode="auto">
          <a:xfrm>
            <a:off x="5889104" y="2373713"/>
            <a:ext cx="0" cy="87752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89" name="Line 249"/>
          <p:cNvSpPr>
            <a:spLocks noChangeShapeType="1"/>
          </p:cNvSpPr>
          <p:nvPr/>
        </p:nvSpPr>
        <p:spPr bwMode="auto">
          <a:xfrm>
            <a:off x="3314818" y="3310048"/>
            <a:ext cx="0" cy="294472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88" name="AutoShape 248"/>
          <p:cNvSpPr>
            <a:spLocks noChangeArrowheads="1"/>
          </p:cNvSpPr>
          <p:nvPr/>
        </p:nvSpPr>
        <p:spPr bwMode="auto">
          <a:xfrm>
            <a:off x="2449610" y="3370493"/>
            <a:ext cx="280144" cy="1981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87" name="Text Box 247"/>
          <p:cNvSpPr txBox="1">
            <a:spLocks noChangeArrowheads="1"/>
          </p:cNvSpPr>
          <p:nvPr/>
        </p:nvSpPr>
        <p:spPr bwMode="auto">
          <a:xfrm>
            <a:off x="2495728" y="3400579"/>
            <a:ext cx="196566" cy="224927"/>
          </a:xfrm>
          <a:prstGeom prst="rect">
            <a:avLst/>
          </a:prstGeom>
          <a:solidFill>
            <a:srgbClr val="FFFFFF">
              <a:alpha val="0"/>
            </a:srgbClr>
          </a:solidFill>
          <a:ln w="6400">
            <a:noFill/>
            <a:prstDash val="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C/S</a:t>
            </a:r>
            <a:endParaRPr kumimoji="1" lang="en-US" altLang="ko-KR" sz="488" b="1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Pulpit</a:t>
            </a:r>
            <a:endParaRPr kumimoji="1" lang="en-US" altLang="ko-KR" sz="1463" b="1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83" name="Line 243"/>
          <p:cNvSpPr>
            <a:spLocks noChangeShapeType="1"/>
          </p:cNvSpPr>
          <p:nvPr/>
        </p:nvSpPr>
        <p:spPr bwMode="auto">
          <a:xfrm>
            <a:off x="1551822" y="1402294"/>
            <a:ext cx="0" cy="48235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82" name="Text Box 242"/>
          <p:cNvSpPr txBox="1">
            <a:spLocks noChangeArrowheads="1"/>
          </p:cNvSpPr>
          <p:nvPr/>
        </p:nvSpPr>
        <p:spPr bwMode="auto">
          <a:xfrm>
            <a:off x="1177264" y="1615299"/>
            <a:ext cx="425388" cy="1630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X14M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72" name="Line 232"/>
          <p:cNvSpPr>
            <a:spLocks noChangeShapeType="1"/>
          </p:cNvSpPr>
          <p:nvPr/>
        </p:nvSpPr>
        <p:spPr bwMode="auto">
          <a:xfrm>
            <a:off x="7903830" y="2293558"/>
            <a:ext cx="0" cy="24711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26" name="Line 186"/>
          <p:cNvSpPr>
            <a:spLocks noChangeShapeType="1"/>
          </p:cNvSpPr>
          <p:nvPr/>
        </p:nvSpPr>
        <p:spPr bwMode="auto">
          <a:xfrm flipV="1">
            <a:off x="7929110" y="2349465"/>
            <a:ext cx="0" cy="149607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25" name="Line 185"/>
          <p:cNvSpPr>
            <a:spLocks noChangeShapeType="1"/>
          </p:cNvSpPr>
          <p:nvPr/>
        </p:nvSpPr>
        <p:spPr bwMode="auto">
          <a:xfrm>
            <a:off x="7702806" y="2345853"/>
            <a:ext cx="0" cy="150639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24" name="Line 184"/>
          <p:cNvSpPr>
            <a:spLocks noChangeShapeType="1"/>
          </p:cNvSpPr>
          <p:nvPr/>
        </p:nvSpPr>
        <p:spPr bwMode="auto">
          <a:xfrm>
            <a:off x="7743489" y="2338585"/>
            <a:ext cx="0" cy="1821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7" name="Line 157"/>
          <p:cNvSpPr>
            <a:spLocks noChangeShapeType="1"/>
          </p:cNvSpPr>
          <p:nvPr/>
        </p:nvSpPr>
        <p:spPr bwMode="auto">
          <a:xfrm>
            <a:off x="7932722" y="2422721"/>
            <a:ext cx="555646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4" name="Line 154"/>
          <p:cNvSpPr>
            <a:spLocks noChangeShapeType="1"/>
          </p:cNvSpPr>
          <p:nvPr/>
        </p:nvSpPr>
        <p:spPr bwMode="auto">
          <a:xfrm flipV="1">
            <a:off x="8346377" y="2422723"/>
            <a:ext cx="0" cy="157706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81" name="Line 141"/>
          <p:cNvSpPr>
            <a:spLocks noChangeShapeType="1"/>
          </p:cNvSpPr>
          <p:nvPr/>
        </p:nvSpPr>
        <p:spPr bwMode="auto">
          <a:xfrm>
            <a:off x="1551823" y="1861950"/>
            <a:ext cx="76838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80" name="Text Box 140"/>
          <p:cNvSpPr txBox="1">
            <a:spLocks noChangeArrowheads="1"/>
          </p:cNvSpPr>
          <p:nvPr/>
        </p:nvSpPr>
        <p:spPr bwMode="auto">
          <a:xfrm>
            <a:off x="1840739" y="1911992"/>
            <a:ext cx="450914" cy="1382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7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X102M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79" name="Line 139"/>
          <p:cNvSpPr>
            <a:spLocks noChangeShapeType="1"/>
          </p:cNvSpPr>
          <p:nvPr/>
        </p:nvSpPr>
        <p:spPr bwMode="auto">
          <a:xfrm flipH="1">
            <a:off x="2757809" y="1861435"/>
            <a:ext cx="0" cy="47822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78" name="Line 138"/>
          <p:cNvSpPr>
            <a:spLocks noChangeShapeType="1"/>
          </p:cNvSpPr>
          <p:nvPr/>
        </p:nvSpPr>
        <p:spPr bwMode="auto">
          <a:xfrm>
            <a:off x="2741301" y="2332385"/>
            <a:ext cx="45504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77" name="Text Box 137"/>
          <p:cNvSpPr txBox="1">
            <a:spLocks noChangeArrowheads="1"/>
          </p:cNvSpPr>
          <p:nvPr/>
        </p:nvSpPr>
        <p:spPr bwMode="auto">
          <a:xfrm>
            <a:off x="2320209" y="2075014"/>
            <a:ext cx="411704" cy="1367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7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X15M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76" name="Text Box 136"/>
          <p:cNvSpPr txBox="1">
            <a:spLocks noChangeArrowheads="1"/>
          </p:cNvSpPr>
          <p:nvPr/>
        </p:nvSpPr>
        <p:spPr bwMode="auto">
          <a:xfrm>
            <a:off x="2717802" y="2342464"/>
            <a:ext cx="418412" cy="1702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7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X16M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75" name="Line 135"/>
          <p:cNvSpPr>
            <a:spLocks noChangeShapeType="1"/>
          </p:cNvSpPr>
          <p:nvPr/>
        </p:nvSpPr>
        <p:spPr bwMode="auto">
          <a:xfrm>
            <a:off x="1499714" y="3120989"/>
            <a:ext cx="1054519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74" name="Text Box 134"/>
          <p:cNvSpPr txBox="1">
            <a:spLocks noChangeArrowheads="1"/>
          </p:cNvSpPr>
          <p:nvPr/>
        </p:nvSpPr>
        <p:spPr bwMode="auto">
          <a:xfrm>
            <a:off x="2087348" y="2947135"/>
            <a:ext cx="525393" cy="1738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X106M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73" name="Line 133"/>
          <p:cNvSpPr>
            <a:spLocks noChangeShapeType="1"/>
          </p:cNvSpPr>
          <p:nvPr/>
        </p:nvSpPr>
        <p:spPr bwMode="auto">
          <a:xfrm>
            <a:off x="2949450" y="3110671"/>
            <a:ext cx="0" cy="292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72" name="Line 132"/>
          <p:cNvSpPr>
            <a:spLocks noChangeShapeType="1"/>
          </p:cNvSpPr>
          <p:nvPr/>
        </p:nvSpPr>
        <p:spPr bwMode="auto">
          <a:xfrm>
            <a:off x="2936229" y="3393006"/>
            <a:ext cx="263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71" name="Line 131"/>
          <p:cNvSpPr>
            <a:spLocks noChangeShapeType="1"/>
          </p:cNvSpPr>
          <p:nvPr/>
        </p:nvSpPr>
        <p:spPr bwMode="auto">
          <a:xfrm>
            <a:off x="3184474" y="3115829"/>
            <a:ext cx="0" cy="292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70" name="Text Box 130"/>
          <p:cNvSpPr txBox="1">
            <a:spLocks noChangeArrowheads="1"/>
          </p:cNvSpPr>
          <p:nvPr/>
        </p:nvSpPr>
        <p:spPr bwMode="auto">
          <a:xfrm>
            <a:off x="3095802" y="2947467"/>
            <a:ext cx="461335" cy="148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X9M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69" name="Text Box 129"/>
          <p:cNvSpPr txBox="1">
            <a:spLocks noChangeArrowheads="1"/>
          </p:cNvSpPr>
          <p:nvPr/>
        </p:nvSpPr>
        <p:spPr bwMode="auto">
          <a:xfrm>
            <a:off x="2851222" y="2947468"/>
            <a:ext cx="375074" cy="1392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X5M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68" name="Line 128"/>
          <p:cNvSpPr>
            <a:spLocks noChangeShapeType="1"/>
          </p:cNvSpPr>
          <p:nvPr/>
        </p:nvSpPr>
        <p:spPr bwMode="auto">
          <a:xfrm flipV="1">
            <a:off x="3166136" y="3120989"/>
            <a:ext cx="3071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67" name="Line 127"/>
          <p:cNvSpPr>
            <a:spLocks noChangeShapeType="1"/>
          </p:cNvSpPr>
          <p:nvPr/>
        </p:nvSpPr>
        <p:spPr bwMode="auto">
          <a:xfrm>
            <a:off x="3466088" y="2398474"/>
            <a:ext cx="0" cy="73799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66" name="Text Box 126"/>
          <p:cNvSpPr txBox="1">
            <a:spLocks noChangeArrowheads="1"/>
          </p:cNvSpPr>
          <p:nvPr/>
        </p:nvSpPr>
        <p:spPr bwMode="auto">
          <a:xfrm>
            <a:off x="4441215" y="2343219"/>
            <a:ext cx="457621" cy="2006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X210M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65" name="Line 125"/>
          <p:cNvSpPr>
            <a:spLocks noChangeShapeType="1"/>
          </p:cNvSpPr>
          <p:nvPr/>
        </p:nvSpPr>
        <p:spPr bwMode="auto">
          <a:xfrm flipH="1">
            <a:off x="4062806" y="2170347"/>
            <a:ext cx="2551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64" name="Line 124"/>
          <p:cNvSpPr>
            <a:spLocks noChangeShapeType="1"/>
          </p:cNvSpPr>
          <p:nvPr/>
        </p:nvSpPr>
        <p:spPr bwMode="auto">
          <a:xfrm flipV="1">
            <a:off x="6617407" y="2237980"/>
            <a:ext cx="130528" cy="107304"/>
          </a:xfrm>
          <a:prstGeom prst="line">
            <a:avLst/>
          </a:prstGeom>
          <a:noFill/>
          <a:ln w="28575">
            <a:solidFill>
              <a:srgbClr val="FF0000">
                <a:alpha val="49000"/>
              </a:srgbClr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63" name="Line 123"/>
          <p:cNvSpPr>
            <a:spLocks noChangeShapeType="1"/>
          </p:cNvSpPr>
          <p:nvPr/>
        </p:nvSpPr>
        <p:spPr bwMode="auto">
          <a:xfrm>
            <a:off x="6737336" y="2055678"/>
            <a:ext cx="132591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62" name="Line 122"/>
          <p:cNvSpPr>
            <a:spLocks noChangeShapeType="1"/>
          </p:cNvSpPr>
          <p:nvPr/>
        </p:nvSpPr>
        <p:spPr bwMode="auto">
          <a:xfrm>
            <a:off x="3683604" y="2171987"/>
            <a:ext cx="4095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61" name="Text Box 121"/>
          <p:cNvSpPr txBox="1">
            <a:spLocks noChangeArrowheads="1"/>
          </p:cNvSpPr>
          <p:nvPr/>
        </p:nvSpPr>
        <p:spPr bwMode="auto">
          <a:xfrm>
            <a:off x="3693922" y="1997294"/>
            <a:ext cx="439987" cy="1594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X25M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60" name="Text Box 120"/>
          <p:cNvSpPr txBox="1">
            <a:spLocks noChangeArrowheads="1"/>
          </p:cNvSpPr>
          <p:nvPr/>
        </p:nvSpPr>
        <p:spPr bwMode="auto">
          <a:xfrm>
            <a:off x="5362546" y="1997926"/>
            <a:ext cx="490124" cy="1594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X185M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59" name="Line 119"/>
          <p:cNvSpPr>
            <a:spLocks noChangeShapeType="1"/>
          </p:cNvSpPr>
          <p:nvPr/>
        </p:nvSpPr>
        <p:spPr bwMode="auto">
          <a:xfrm flipH="1">
            <a:off x="4467036" y="2348167"/>
            <a:ext cx="0" cy="96161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58" name="Line 118"/>
          <p:cNvSpPr>
            <a:spLocks noChangeShapeType="1"/>
          </p:cNvSpPr>
          <p:nvPr/>
        </p:nvSpPr>
        <p:spPr bwMode="auto">
          <a:xfrm>
            <a:off x="4449980" y="3307984"/>
            <a:ext cx="277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55" name="Line 115"/>
          <p:cNvSpPr>
            <a:spLocks noChangeShapeType="1"/>
          </p:cNvSpPr>
          <p:nvPr/>
        </p:nvSpPr>
        <p:spPr bwMode="auto">
          <a:xfrm flipH="1">
            <a:off x="4990869" y="2356171"/>
            <a:ext cx="0" cy="108284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54" name="Text Box 114"/>
          <p:cNvSpPr txBox="1">
            <a:spLocks noChangeArrowheads="1"/>
          </p:cNvSpPr>
          <p:nvPr/>
        </p:nvSpPr>
        <p:spPr bwMode="auto">
          <a:xfrm>
            <a:off x="3977593" y="2821354"/>
            <a:ext cx="448850" cy="1981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X25M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53" name="Text Box 113"/>
          <p:cNvSpPr txBox="1">
            <a:spLocks noChangeArrowheads="1"/>
          </p:cNvSpPr>
          <p:nvPr/>
        </p:nvSpPr>
        <p:spPr bwMode="auto">
          <a:xfrm>
            <a:off x="3069862" y="2695877"/>
            <a:ext cx="420475" cy="1480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X25M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52" name="Line 112"/>
          <p:cNvSpPr>
            <a:spLocks noChangeShapeType="1"/>
          </p:cNvSpPr>
          <p:nvPr/>
        </p:nvSpPr>
        <p:spPr bwMode="auto">
          <a:xfrm flipV="1">
            <a:off x="4368230" y="3311987"/>
            <a:ext cx="233731" cy="46805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51" name="Text Box 111"/>
          <p:cNvSpPr txBox="1">
            <a:spLocks noChangeArrowheads="1"/>
          </p:cNvSpPr>
          <p:nvPr/>
        </p:nvSpPr>
        <p:spPr bwMode="auto">
          <a:xfrm>
            <a:off x="4007921" y="3710814"/>
            <a:ext cx="468456" cy="1614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X16M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50" name="Text Box 110"/>
          <p:cNvSpPr txBox="1">
            <a:spLocks noChangeArrowheads="1"/>
          </p:cNvSpPr>
          <p:nvPr/>
        </p:nvSpPr>
        <p:spPr bwMode="auto">
          <a:xfrm>
            <a:off x="4601961" y="2735866"/>
            <a:ext cx="480868" cy="1733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X30M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49" name="Line 109"/>
          <p:cNvSpPr>
            <a:spLocks noChangeShapeType="1"/>
          </p:cNvSpPr>
          <p:nvPr/>
        </p:nvSpPr>
        <p:spPr bwMode="auto">
          <a:xfrm flipH="1">
            <a:off x="6189141" y="2363629"/>
            <a:ext cx="0" cy="97141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48" name="Line 108"/>
          <p:cNvSpPr>
            <a:spLocks noChangeShapeType="1"/>
          </p:cNvSpPr>
          <p:nvPr/>
        </p:nvSpPr>
        <p:spPr bwMode="auto">
          <a:xfrm flipH="1">
            <a:off x="5727210" y="2352794"/>
            <a:ext cx="0" cy="86514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44" name="Line 104"/>
          <p:cNvSpPr>
            <a:spLocks noChangeShapeType="1"/>
          </p:cNvSpPr>
          <p:nvPr/>
        </p:nvSpPr>
        <p:spPr bwMode="auto">
          <a:xfrm flipH="1">
            <a:off x="6993231" y="2434390"/>
            <a:ext cx="0" cy="71315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6745075" y="2243191"/>
            <a:ext cx="12691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3082033" y="2398992"/>
            <a:ext cx="57267" cy="22234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>
            <a:off x="2499324" y="5056090"/>
            <a:ext cx="104216" cy="10472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1378048" y="4832193"/>
            <a:ext cx="21527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602050" y="4638222"/>
            <a:ext cx="0" cy="10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2452891" y="4638222"/>
            <a:ext cx="0" cy="10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>
            <a:off x="2681678" y="4638222"/>
            <a:ext cx="0" cy="10725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531175" y="4685634"/>
            <a:ext cx="1081096" cy="8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6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방화문</a:t>
            </a:r>
            <a:r>
              <a:rPr kumimoji="1" lang="en-US" altLang="ko-KR" sz="6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1" lang="ko-KR" altLang="en-US" sz="6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및 방향</a:t>
            </a:r>
            <a:r>
              <a:rPr kumimoji="1" lang="en-US" altLang="ko-KR" sz="6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(25</a:t>
            </a:r>
            <a:r>
              <a:rPr kumimoji="1" lang="ko-KR" altLang="en-US" sz="6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개소</a:t>
            </a:r>
            <a:r>
              <a:rPr kumimoji="1" lang="en-US" altLang="ko-KR" sz="6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)</a:t>
            </a:r>
            <a:endParaRPr kumimoji="1" lang="ko-KR" altLang="en-US" sz="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2894342" y="4673116"/>
            <a:ext cx="392100" cy="1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출입구</a:t>
            </a:r>
            <a:endParaRPr kumimoji="1" lang="ko-KR" altLang="en-US" sz="14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2749581" y="4858954"/>
            <a:ext cx="693396" cy="1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13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OPEN DUCT</a:t>
            </a:r>
            <a:endParaRPr kumimoji="1" lang="en-US" altLang="ko-KR" sz="14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1851543" y="4858954"/>
            <a:ext cx="392100" cy="1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13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입상부</a:t>
            </a:r>
            <a:endParaRPr kumimoji="1" lang="ko-KR" altLang="en-US" sz="14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378048" y="5011722"/>
            <a:ext cx="21527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1432830" y="4707348"/>
            <a:ext cx="105764" cy="51589"/>
            <a:chOff x="1323" y="9399"/>
            <a:chExt cx="253" cy="132"/>
          </a:xfrm>
        </p:grpSpPr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1323" y="9399"/>
              <a:ext cx="253" cy="132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 flipV="1">
              <a:off x="1323" y="9405"/>
              <a:ext cx="243" cy="115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1329" y="9405"/>
              <a:ext cx="243" cy="111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2498294" y="4906482"/>
            <a:ext cx="12794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498294" y="4951879"/>
            <a:ext cx="12794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01389" y="5038713"/>
            <a:ext cx="430793" cy="1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13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현재위치</a:t>
            </a:r>
            <a:endParaRPr kumimoji="1" lang="ko-KR" altLang="en-US" sz="14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734103" y="5027714"/>
            <a:ext cx="693396" cy="1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13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탈출구</a:t>
            </a:r>
            <a:endParaRPr kumimoji="1" lang="ko-KR" altLang="en-US" sz="14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grpSp>
        <p:nvGrpSpPr>
          <p:cNvPr id="455" name="그룹 454"/>
          <p:cNvGrpSpPr/>
          <p:nvPr/>
        </p:nvGrpSpPr>
        <p:grpSpPr>
          <a:xfrm>
            <a:off x="1554918" y="3055481"/>
            <a:ext cx="64490" cy="292500"/>
            <a:chOff x="389745" y="3102275"/>
            <a:chExt cx="79372" cy="210800"/>
          </a:xfrm>
        </p:grpSpPr>
        <p:sp>
          <p:nvSpPr>
            <p:cNvPr id="10495" name="Rectangle 255"/>
            <p:cNvSpPr>
              <a:spLocks noChangeArrowheads="1"/>
            </p:cNvSpPr>
            <p:nvPr/>
          </p:nvSpPr>
          <p:spPr bwMode="auto">
            <a:xfrm>
              <a:off x="389745" y="3102275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494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493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468" name="그룹 467"/>
          <p:cNvGrpSpPr/>
          <p:nvPr/>
        </p:nvGrpSpPr>
        <p:grpSpPr>
          <a:xfrm>
            <a:off x="2911249" y="3546006"/>
            <a:ext cx="292500" cy="64490"/>
            <a:chOff x="327481" y="973363"/>
            <a:chExt cx="212070" cy="79372"/>
          </a:xfrm>
        </p:grpSpPr>
        <p:sp>
          <p:nvSpPr>
            <p:cNvPr id="469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470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471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500" name="Line 124"/>
          <p:cNvSpPr>
            <a:spLocks noChangeShapeType="1"/>
          </p:cNvSpPr>
          <p:nvPr/>
        </p:nvSpPr>
        <p:spPr bwMode="auto">
          <a:xfrm flipV="1">
            <a:off x="6597373" y="2053334"/>
            <a:ext cx="155293" cy="122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513" name="타원 512"/>
          <p:cNvSpPr/>
          <p:nvPr/>
        </p:nvSpPr>
        <p:spPr bwMode="auto">
          <a:xfrm>
            <a:off x="1439561" y="4885024"/>
            <a:ext cx="87750" cy="8775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53" name="그룹 552"/>
          <p:cNvGrpSpPr/>
          <p:nvPr/>
        </p:nvGrpSpPr>
        <p:grpSpPr>
          <a:xfrm>
            <a:off x="3139300" y="2434390"/>
            <a:ext cx="269310" cy="140837"/>
            <a:chOff x="2086408" y="3556891"/>
            <a:chExt cx="331459" cy="173338"/>
          </a:xfrm>
        </p:grpSpPr>
        <p:sp>
          <p:nvSpPr>
            <p:cNvPr id="554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55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56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57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58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59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60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61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562" name="그룹 561"/>
          <p:cNvGrpSpPr/>
          <p:nvPr/>
        </p:nvGrpSpPr>
        <p:grpSpPr>
          <a:xfrm>
            <a:off x="3980904" y="2527578"/>
            <a:ext cx="269310" cy="140837"/>
            <a:chOff x="2086408" y="3556891"/>
            <a:chExt cx="331459" cy="173338"/>
          </a:xfrm>
        </p:grpSpPr>
        <p:sp>
          <p:nvSpPr>
            <p:cNvPr id="563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64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65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66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67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68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69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70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571" name="그룹 570"/>
          <p:cNvGrpSpPr/>
          <p:nvPr/>
        </p:nvGrpSpPr>
        <p:grpSpPr>
          <a:xfrm>
            <a:off x="4275700" y="3475071"/>
            <a:ext cx="269310" cy="140837"/>
            <a:chOff x="2086408" y="3556891"/>
            <a:chExt cx="331459" cy="173338"/>
          </a:xfrm>
        </p:grpSpPr>
        <p:sp>
          <p:nvSpPr>
            <p:cNvPr id="572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73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74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75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76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77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78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79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589" name="그룹 588"/>
          <p:cNvGrpSpPr/>
          <p:nvPr/>
        </p:nvGrpSpPr>
        <p:grpSpPr>
          <a:xfrm>
            <a:off x="6380380" y="3408015"/>
            <a:ext cx="269310" cy="140837"/>
            <a:chOff x="2086408" y="3556891"/>
            <a:chExt cx="331459" cy="173338"/>
          </a:xfrm>
        </p:grpSpPr>
        <p:sp>
          <p:nvSpPr>
            <p:cNvPr id="590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1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2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3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4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5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6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97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599" name="그룹 598"/>
          <p:cNvGrpSpPr/>
          <p:nvPr/>
        </p:nvGrpSpPr>
        <p:grpSpPr>
          <a:xfrm>
            <a:off x="6181638" y="5686929"/>
            <a:ext cx="269310" cy="140837"/>
            <a:chOff x="2086408" y="3556891"/>
            <a:chExt cx="331459" cy="173338"/>
          </a:xfrm>
        </p:grpSpPr>
        <p:sp>
          <p:nvSpPr>
            <p:cNvPr id="600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01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02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03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04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05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06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07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608" name="Text Box 241"/>
          <p:cNvSpPr txBox="1">
            <a:spLocks noChangeArrowheads="1"/>
          </p:cNvSpPr>
          <p:nvPr/>
        </p:nvSpPr>
        <p:spPr bwMode="auto">
          <a:xfrm>
            <a:off x="7878325" y="5733267"/>
            <a:ext cx="316259" cy="2115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2925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31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T2-D</a:t>
            </a:r>
            <a:endParaRPr kumimoji="1" lang="en-US" altLang="ko-KR" sz="731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463" dirty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11" name="오른쪽 화살표 610"/>
          <p:cNvSpPr/>
          <p:nvPr/>
        </p:nvSpPr>
        <p:spPr bwMode="auto">
          <a:xfrm>
            <a:off x="8440877" y="5236137"/>
            <a:ext cx="204360" cy="234026"/>
          </a:xfrm>
          <a:prstGeom prst="rightArrow">
            <a:avLst/>
          </a:prstGeom>
          <a:solidFill>
            <a:srgbClr val="FF6699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solidFill>
                <a:schemeClr val="tx1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612" name="Rectangle 40"/>
          <p:cNvSpPr>
            <a:spLocks noChangeArrowheads="1"/>
          </p:cNvSpPr>
          <p:nvPr/>
        </p:nvSpPr>
        <p:spPr bwMode="auto">
          <a:xfrm>
            <a:off x="4244658" y="2482063"/>
            <a:ext cx="57267" cy="22234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3" name="Rectangle 40"/>
          <p:cNvSpPr>
            <a:spLocks noChangeArrowheads="1"/>
          </p:cNvSpPr>
          <p:nvPr/>
        </p:nvSpPr>
        <p:spPr bwMode="auto">
          <a:xfrm>
            <a:off x="2884289" y="3623703"/>
            <a:ext cx="57267" cy="22234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4" name="Rectangle 40"/>
          <p:cNvSpPr>
            <a:spLocks noChangeArrowheads="1"/>
          </p:cNvSpPr>
          <p:nvPr/>
        </p:nvSpPr>
        <p:spPr bwMode="auto">
          <a:xfrm>
            <a:off x="4539743" y="3436505"/>
            <a:ext cx="57267" cy="22234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5" name="Rectangle 40"/>
          <p:cNvSpPr>
            <a:spLocks noChangeArrowheads="1"/>
          </p:cNvSpPr>
          <p:nvPr/>
        </p:nvSpPr>
        <p:spPr bwMode="auto">
          <a:xfrm>
            <a:off x="5626590" y="2485393"/>
            <a:ext cx="57267" cy="22234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6" name="Rectangle 40"/>
          <p:cNvSpPr>
            <a:spLocks noChangeArrowheads="1"/>
          </p:cNvSpPr>
          <p:nvPr/>
        </p:nvSpPr>
        <p:spPr bwMode="auto">
          <a:xfrm>
            <a:off x="6650929" y="3362990"/>
            <a:ext cx="57267" cy="22234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617" name="Rectangle 40"/>
          <p:cNvSpPr>
            <a:spLocks noChangeArrowheads="1"/>
          </p:cNvSpPr>
          <p:nvPr/>
        </p:nvSpPr>
        <p:spPr bwMode="auto">
          <a:xfrm>
            <a:off x="6123131" y="5637240"/>
            <a:ext cx="57267" cy="22234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grpSp>
        <p:nvGrpSpPr>
          <p:cNvPr id="637" name="그룹 636"/>
          <p:cNvGrpSpPr/>
          <p:nvPr/>
        </p:nvGrpSpPr>
        <p:grpSpPr>
          <a:xfrm>
            <a:off x="1861181" y="1651292"/>
            <a:ext cx="64490" cy="292500"/>
            <a:chOff x="389745" y="3102275"/>
            <a:chExt cx="79372" cy="210800"/>
          </a:xfrm>
        </p:grpSpPr>
        <p:sp>
          <p:nvSpPr>
            <p:cNvPr id="638" name="Rectangle 255"/>
            <p:cNvSpPr>
              <a:spLocks noChangeArrowheads="1"/>
            </p:cNvSpPr>
            <p:nvPr/>
          </p:nvSpPr>
          <p:spPr bwMode="auto">
            <a:xfrm>
              <a:off x="389745" y="3102275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39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40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41" name="그룹 640"/>
          <p:cNvGrpSpPr/>
          <p:nvPr/>
        </p:nvGrpSpPr>
        <p:grpSpPr>
          <a:xfrm>
            <a:off x="1486108" y="1439779"/>
            <a:ext cx="292500" cy="64490"/>
            <a:chOff x="327481" y="973363"/>
            <a:chExt cx="212070" cy="79372"/>
          </a:xfrm>
        </p:grpSpPr>
        <p:sp>
          <p:nvSpPr>
            <p:cNvPr id="642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43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44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49" name="그룹 648"/>
          <p:cNvGrpSpPr/>
          <p:nvPr/>
        </p:nvGrpSpPr>
        <p:grpSpPr>
          <a:xfrm>
            <a:off x="3718380" y="2105863"/>
            <a:ext cx="64490" cy="292500"/>
            <a:chOff x="389745" y="3102275"/>
            <a:chExt cx="79372" cy="210803"/>
          </a:xfrm>
        </p:grpSpPr>
        <p:sp>
          <p:nvSpPr>
            <p:cNvPr id="650" name="Rectangle 255"/>
            <p:cNvSpPr>
              <a:spLocks noChangeArrowheads="1"/>
            </p:cNvSpPr>
            <p:nvPr/>
          </p:nvSpPr>
          <p:spPr bwMode="auto">
            <a:xfrm>
              <a:off x="389745" y="3102278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51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52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53" name="그룹 652"/>
          <p:cNvGrpSpPr/>
          <p:nvPr/>
        </p:nvGrpSpPr>
        <p:grpSpPr>
          <a:xfrm>
            <a:off x="3395870" y="2596421"/>
            <a:ext cx="292500" cy="64490"/>
            <a:chOff x="327481" y="973363"/>
            <a:chExt cx="212070" cy="79372"/>
          </a:xfrm>
        </p:grpSpPr>
        <p:sp>
          <p:nvSpPr>
            <p:cNvPr id="654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55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56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57" name="그룹 656"/>
          <p:cNvGrpSpPr/>
          <p:nvPr/>
        </p:nvGrpSpPr>
        <p:grpSpPr>
          <a:xfrm>
            <a:off x="4258459" y="2720246"/>
            <a:ext cx="292500" cy="64490"/>
            <a:chOff x="327481" y="973363"/>
            <a:chExt cx="212070" cy="79372"/>
          </a:xfrm>
        </p:grpSpPr>
        <p:sp>
          <p:nvSpPr>
            <p:cNvPr id="658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59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60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61" name="그룹 660"/>
          <p:cNvGrpSpPr/>
          <p:nvPr/>
        </p:nvGrpSpPr>
        <p:grpSpPr>
          <a:xfrm>
            <a:off x="4901998" y="2564883"/>
            <a:ext cx="292500" cy="64490"/>
            <a:chOff x="327481" y="973363"/>
            <a:chExt cx="212070" cy="79372"/>
          </a:xfrm>
        </p:grpSpPr>
        <p:sp>
          <p:nvSpPr>
            <p:cNvPr id="662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63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64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65" name="그룹 664"/>
          <p:cNvGrpSpPr/>
          <p:nvPr/>
        </p:nvGrpSpPr>
        <p:grpSpPr>
          <a:xfrm>
            <a:off x="5334056" y="2105863"/>
            <a:ext cx="64490" cy="292500"/>
            <a:chOff x="389745" y="3102275"/>
            <a:chExt cx="79372" cy="210800"/>
          </a:xfrm>
        </p:grpSpPr>
        <p:sp>
          <p:nvSpPr>
            <p:cNvPr id="666" name="Rectangle 255"/>
            <p:cNvSpPr>
              <a:spLocks noChangeArrowheads="1"/>
            </p:cNvSpPr>
            <p:nvPr/>
          </p:nvSpPr>
          <p:spPr bwMode="auto">
            <a:xfrm>
              <a:off x="389745" y="3102275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67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68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69" name="그룹 668"/>
          <p:cNvGrpSpPr/>
          <p:nvPr/>
        </p:nvGrpSpPr>
        <p:grpSpPr>
          <a:xfrm>
            <a:off x="6775727" y="2009868"/>
            <a:ext cx="64490" cy="292500"/>
            <a:chOff x="389745" y="3102275"/>
            <a:chExt cx="79372" cy="210800"/>
          </a:xfrm>
        </p:grpSpPr>
        <p:sp>
          <p:nvSpPr>
            <p:cNvPr id="670" name="Rectangle 255"/>
            <p:cNvSpPr>
              <a:spLocks noChangeArrowheads="1"/>
            </p:cNvSpPr>
            <p:nvPr/>
          </p:nvSpPr>
          <p:spPr bwMode="auto">
            <a:xfrm>
              <a:off x="389745" y="3102275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71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72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73" name="그룹 672"/>
          <p:cNvGrpSpPr/>
          <p:nvPr/>
        </p:nvGrpSpPr>
        <p:grpSpPr>
          <a:xfrm>
            <a:off x="6919708" y="2398396"/>
            <a:ext cx="292500" cy="64490"/>
            <a:chOff x="327481" y="973363"/>
            <a:chExt cx="212070" cy="79372"/>
          </a:xfrm>
        </p:grpSpPr>
        <p:sp>
          <p:nvSpPr>
            <p:cNvPr id="674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75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76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77" name="그룹 676"/>
          <p:cNvGrpSpPr/>
          <p:nvPr/>
        </p:nvGrpSpPr>
        <p:grpSpPr>
          <a:xfrm>
            <a:off x="7673056" y="2383387"/>
            <a:ext cx="292500" cy="64490"/>
            <a:chOff x="327481" y="973363"/>
            <a:chExt cx="212070" cy="79372"/>
          </a:xfrm>
        </p:grpSpPr>
        <p:sp>
          <p:nvSpPr>
            <p:cNvPr id="678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79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80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81" name="그룹 680"/>
          <p:cNvGrpSpPr/>
          <p:nvPr/>
        </p:nvGrpSpPr>
        <p:grpSpPr>
          <a:xfrm>
            <a:off x="7168743" y="5250206"/>
            <a:ext cx="292500" cy="64490"/>
            <a:chOff x="327481" y="973363"/>
            <a:chExt cx="212070" cy="79372"/>
          </a:xfrm>
        </p:grpSpPr>
        <p:sp>
          <p:nvSpPr>
            <p:cNvPr id="682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83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84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85" name="그룹 684"/>
          <p:cNvGrpSpPr/>
          <p:nvPr/>
        </p:nvGrpSpPr>
        <p:grpSpPr>
          <a:xfrm>
            <a:off x="8170857" y="5220189"/>
            <a:ext cx="64490" cy="292500"/>
            <a:chOff x="389745" y="3102275"/>
            <a:chExt cx="79372" cy="210800"/>
          </a:xfrm>
        </p:grpSpPr>
        <p:sp>
          <p:nvSpPr>
            <p:cNvPr id="686" name="Rectangle 255"/>
            <p:cNvSpPr>
              <a:spLocks noChangeArrowheads="1"/>
            </p:cNvSpPr>
            <p:nvPr/>
          </p:nvSpPr>
          <p:spPr bwMode="auto">
            <a:xfrm>
              <a:off x="389745" y="3102275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87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88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89" name="그룹 688"/>
          <p:cNvGrpSpPr/>
          <p:nvPr/>
        </p:nvGrpSpPr>
        <p:grpSpPr>
          <a:xfrm>
            <a:off x="7842331" y="5067182"/>
            <a:ext cx="292500" cy="64490"/>
            <a:chOff x="327481" y="973363"/>
            <a:chExt cx="212070" cy="79372"/>
          </a:xfrm>
        </p:grpSpPr>
        <p:sp>
          <p:nvSpPr>
            <p:cNvPr id="690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1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2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93" name="그룹 692"/>
          <p:cNvGrpSpPr/>
          <p:nvPr/>
        </p:nvGrpSpPr>
        <p:grpSpPr>
          <a:xfrm>
            <a:off x="7183751" y="3071978"/>
            <a:ext cx="292500" cy="64490"/>
            <a:chOff x="327481" y="973363"/>
            <a:chExt cx="212070" cy="79372"/>
          </a:xfrm>
        </p:grpSpPr>
        <p:sp>
          <p:nvSpPr>
            <p:cNvPr id="694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5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6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697" name="그룹 696"/>
          <p:cNvGrpSpPr/>
          <p:nvPr/>
        </p:nvGrpSpPr>
        <p:grpSpPr>
          <a:xfrm>
            <a:off x="7117740" y="3663026"/>
            <a:ext cx="64490" cy="292500"/>
            <a:chOff x="389745" y="3102275"/>
            <a:chExt cx="79372" cy="210800"/>
          </a:xfrm>
        </p:grpSpPr>
        <p:sp>
          <p:nvSpPr>
            <p:cNvPr id="698" name="Rectangle 255"/>
            <p:cNvSpPr>
              <a:spLocks noChangeArrowheads="1"/>
            </p:cNvSpPr>
            <p:nvPr/>
          </p:nvSpPr>
          <p:spPr bwMode="auto">
            <a:xfrm>
              <a:off x="389745" y="3102275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99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00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701" name="그룹 700"/>
          <p:cNvGrpSpPr/>
          <p:nvPr/>
        </p:nvGrpSpPr>
        <p:grpSpPr>
          <a:xfrm>
            <a:off x="6904700" y="2666888"/>
            <a:ext cx="292500" cy="64490"/>
            <a:chOff x="327481" y="973363"/>
            <a:chExt cx="212070" cy="79372"/>
          </a:xfrm>
        </p:grpSpPr>
        <p:sp>
          <p:nvSpPr>
            <p:cNvPr id="702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03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04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705" name="그룹 704"/>
          <p:cNvGrpSpPr/>
          <p:nvPr/>
        </p:nvGrpSpPr>
        <p:grpSpPr>
          <a:xfrm>
            <a:off x="5647903" y="2404606"/>
            <a:ext cx="292500" cy="64490"/>
            <a:chOff x="327481" y="973363"/>
            <a:chExt cx="212070" cy="79372"/>
          </a:xfrm>
        </p:grpSpPr>
        <p:sp>
          <p:nvSpPr>
            <p:cNvPr id="706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07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08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713" name="그룹 712"/>
          <p:cNvGrpSpPr/>
          <p:nvPr/>
        </p:nvGrpSpPr>
        <p:grpSpPr>
          <a:xfrm>
            <a:off x="6115626" y="2560428"/>
            <a:ext cx="292500" cy="64490"/>
            <a:chOff x="327481" y="973363"/>
            <a:chExt cx="212070" cy="79372"/>
          </a:xfrm>
        </p:grpSpPr>
        <p:sp>
          <p:nvSpPr>
            <p:cNvPr id="714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15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16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723" name="Line 141"/>
          <p:cNvSpPr>
            <a:spLocks noChangeShapeType="1"/>
          </p:cNvSpPr>
          <p:nvPr/>
        </p:nvSpPr>
        <p:spPr bwMode="auto">
          <a:xfrm>
            <a:off x="2320208" y="1864333"/>
            <a:ext cx="239850" cy="0"/>
          </a:xfrm>
          <a:prstGeom prst="line">
            <a:avLst/>
          </a:prstGeom>
          <a:noFill/>
          <a:ln w="38100">
            <a:solidFill>
              <a:srgbClr val="FF0000">
                <a:alpha val="42000"/>
              </a:srgbClr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grpSp>
        <p:nvGrpSpPr>
          <p:cNvPr id="730" name="그룹 729"/>
          <p:cNvGrpSpPr/>
          <p:nvPr/>
        </p:nvGrpSpPr>
        <p:grpSpPr>
          <a:xfrm>
            <a:off x="2159697" y="3128963"/>
            <a:ext cx="234026" cy="175520"/>
            <a:chOff x="1134088" y="3059724"/>
            <a:chExt cx="288032" cy="216024"/>
          </a:xfrm>
        </p:grpSpPr>
        <p:sp>
          <p:nvSpPr>
            <p:cNvPr id="726" name="순서도: 순차적 액세스 저장소 725"/>
            <p:cNvSpPr/>
            <p:nvPr/>
          </p:nvSpPr>
          <p:spPr bwMode="auto">
            <a:xfrm>
              <a:off x="1187624" y="3104024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29" name="Text Box 111"/>
            <p:cNvSpPr txBox="1">
              <a:spLocks noChangeArrowheads="1"/>
            </p:cNvSpPr>
            <p:nvPr/>
          </p:nvSpPr>
          <p:spPr bwMode="auto">
            <a:xfrm>
              <a:off x="1134088" y="3059724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grpSp>
        <p:nvGrpSpPr>
          <p:cNvPr id="731" name="그룹 730"/>
          <p:cNvGrpSpPr/>
          <p:nvPr/>
        </p:nvGrpSpPr>
        <p:grpSpPr>
          <a:xfrm>
            <a:off x="2144688" y="1673805"/>
            <a:ext cx="234026" cy="175520"/>
            <a:chOff x="1134088" y="3059724"/>
            <a:chExt cx="288032" cy="216024"/>
          </a:xfrm>
        </p:grpSpPr>
        <p:sp>
          <p:nvSpPr>
            <p:cNvPr id="732" name="순서도: 순차적 액세스 저장소 731"/>
            <p:cNvSpPr/>
            <p:nvPr/>
          </p:nvSpPr>
          <p:spPr bwMode="auto">
            <a:xfrm>
              <a:off x="1187624" y="3104024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33" name="Text Box 111"/>
            <p:cNvSpPr txBox="1">
              <a:spLocks noChangeArrowheads="1"/>
            </p:cNvSpPr>
            <p:nvPr/>
          </p:nvSpPr>
          <p:spPr bwMode="auto">
            <a:xfrm>
              <a:off x="1134088" y="3059724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grpSp>
        <p:nvGrpSpPr>
          <p:cNvPr id="734" name="그룹 733"/>
          <p:cNvGrpSpPr/>
          <p:nvPr/>
        </p:nvGrpSpPr>
        <p:grpSpPr>
          <a:xfrm>
            <a:off x="2905273" y="2126848"/>
            <a:ext cx="234026" cy="175520"/>
            <a:chOff x="1134088" y="3059724"/>
            <a:chExt cx="288032" cy="216024"/>
          </a:xfrm>
        </p:grpSpPr>
        <p:sp>
          <p:nvSpPr>
            <p:cNvPr id="735" name="순서도: 순차적 액세스 저장소 734"/>
            <p:cNvSpPr/>
            <p:nvPr/>
          </p:nvSpPr>
          <p:spPr bwMode="auto">
            <a:xfrm>
              <a:off x="1187624" y="3104024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36" name="Text Box 111"/>
            <p:cNvSpPr txBox="1">
              <a:spLocks noChangeArrowheads="1"/>
            </p:cNvSpPr>
            <p:nvPr/>
          </p:nvSpPr>
          <p:spPr bwMode="auto">
            <a:xfrm>
              <a:off x="1134088" y="3059724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grpSp>
        <p:nvGrpSpPr>
          <p:cNvPr id="737" name="그룹 736"/>
          <p:cNvGrpSpPr/>
          <p:nvPr/>
        </p:nvGrpSpPr>
        <p:grpSpPr>
          <a:xfrm>
            <a:off x="4279412" y="3253480"/>
            <a:ext cx="234026" cy="175520"/>
            <a:chOff x="1134088" y="3059724"/>
            <a:chExt cx="288032" cy="216024"/>
          </a:xfrm>
        </p:grpSpPr>
        <p:sp>
          <p:nvSpPr>
            <p:cNvPr id="738" name="순서도: 순차적 액세스 저장소 737"/>
            <p:cNvSpPr/>
            <p:nvPr/>
          </p:nvSpPr>
          <p:spPr bwMode="auto">
            <a:xfrm>
              <a:off x="1187624" y="3104024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39" name="Text Box 111"/>
            <p:cNvSpPr txBox="1">
              <a:spLocks noChangeArrowheads="1"/>
            </p:cNvSpPr>
            <p:nvPr/>
          </p:nvSpPr>
          <p:spPr bwMode="auto">
            <a:xfrm>
              <a:off x="1134088" y="3059724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grpSp>
        <p:nvGrpSpPr>
          <p:cNvPr id="740" name="그룹 739"/>
          <p:cNvGrpSpPr/>
          <p:nvPr/>
        </p:nvGrpSpPr>
        <p:grpSpPr>
          <a:xfrm>
            <a:off x="5421052" y="2156865"/>
            <a:ext cx="234026" cy="175520"/>
            <a:chOff x="1134088" y="3059724"/>
            <a:chExt cx="288032" cy="216024"/>
          </a:xfrm>
        </p:grpSpPr>
        <p:sp>
          <p:nvSpPr>
            <p:cNvPr id="741" name="순서도: 순차적 액세스 저장소 740"/>
            <p:cNvSpPr/>
            <p:nvPr/>
          </p:nvSpPr>
          <p:spPr bwMode="auto">
            <a:xfrm>
              <a:off x="1187624" y="3104024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42" name="Text Box 111"/>
            <p:cNvSpPr txBox="1">
              <a:spLocks noChangeArrowheads="1"/>
            </p:cNvSpPr>
            <p:nvPr/>
          </p:nvSpPr>
          <p:spPr bwMode="auto">
            <a:xfrm>
              <a:off x="1134088" y="3059724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grpSp>
        <p:nvGrpSpPr>
          <p:cNvPr id="743" name="그룹 742"/>
          <p:cNvGrpSpPr/>
          <p:nvPr/>
        </p:nvGrpSpPr>
        <p:grpSpPr>
          <a:xfrm>
            <a:off x="6357156" y="2156865"/>
            <a:ext cx="234026" cy="175520"/>
            <a:chOff x="1134088" y="3059724"/>
            <a:chExt cx="288032" cy="216024"/>
          </a:xfrm>
        </p:grpSpPr>
        <p:sp>
          <p:nvSpPr>
            <p:cNvPr id="744" name="순서도: 순차적 액세스 저장소 743"/>
            <p:cNvSpPr/>
            <p:nvPr/>
          </p:nvSpPr>
          <p:spPr bwMode="auto">
            <a:xfrm>
              <a:off x="1187624" y="3104024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45" name="Text Box 111"/>
            <p:cNvSpPr txBox="1">
              <a:spLocks noChangeArrowheads="1"/>
            </p:cNvSpPr>
            <p:nvPr/>
          </p:nvSpPr>
          <p:spPr bwMode="auto">
            <a:xfrm>
              <a:off x="1134088" y="3059724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sp>
        <p:nvSpPr>
          <p:cNvPr id="747" name="Line 141"/>
          <p:cNvSpPr>
            <a:spLocks noChangeShapeType="1"/>
          </p:cNvSpPr>
          <p:nvPr/>
        </p:nvSpPr>
        <p:spPr bwMode="auto">
          <a:xfrm>
            <a:off x="2737257" y="2332385"/>
            <a:ext cx="46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grpSp>
        <p:nvGrpSpPr>
          <p:cNvPr id="645" name="그룹 644"/>
          <p:cNvGrpSpPr/>
          <p:nvPr/>
        </p:nvGrpSpPr>
        <p:grpSpPr>
          <a:xfrm>
            <a:off x="3095800" y="2090855"/>
            <a:ext cx="64490" cy="292500"/>
            <a:chOff x="389745" y="3102275"/>
            <a:chExt cx="79372" cy="210800"/>
          </a:xfrm>
        </p:grpSpPr>
        <p:sp>
          <p:nvSpPr>
            <p:cNvPr id="646" name="Rectangle 255"/>
            <p:cNvSpPr>
              <a:spLocks noChangeArrowheads="1"/>
            </p:cNvSpPr>
            <p:nvPr/>
          </p:nvSpPr>
          <p:spPr bwMode="auto">
            <a:xfrm>
              <a:off x="389745" y="3102275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47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648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748" name="Line 141"/>
          <p:cNvSpPr>
            <a:spLocks noChangeShapeType="1"/>
          </p:cNvSpPr>
          <p:nvPr/>
        </p:nvSpPr>
        <p:spPr bwMode="auto">
          <a:xfrm flipH="1">
            <a:off x="1409544" y="5629734"/>
            <a:ext cx="146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49" name="Line 141"/>
          <p:cNvSpPr>
            <a:spLocks noChangeShapeType="1"/>
          </p:cNvSpPr>
          <p:nvPr/>
        </p:nvSpPr>
        <p:spPr bwMode="auto">
          <a:xfrm flipH="1">
            <a:off x="2758477" y="2141857"/>
            <a:ext cx="0" cy="1823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50" name="Line 141"/>
          <p:cNvSpPr>
            <a:spLocks noChangeShapeType="1"/>
          </p:cNvSpPr>
          <p:nvPr/>
        </p:nvSpPr>
        <p:spPr bwMode="auto">
          <a:xfrm>
            <a:off x="2554234" y="3121459"/>
            <a:ext cx="234026" cy="0"/>
          </a:xfrm>
          <a:prstGeom prst="line">
            <a:avLst/>
          </a:prstGeom>
          <a:noFill/>
          <a:ln w="38100">
            <a:solidFill>
              <a:srgbClr val="FF0000">
                <a:alpha val="41000"/>
              </a:srgbClr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51" name="Line 135"/>
          <p:cNvSpPr>
            <a:spLocks noChangeShapeType="1"/>
          </p:cNvSpPr>
          <p:nvPr/>
        </p:nvSpPr>
        <p:spPr bwMode="auto">
          <a:xfrm>
            <a:off x="2788259" y="3121459"/>
            <a:ext cx="17552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52" name="Line 141"/>
          <p:cNvSpPr>
            <a:spLocks noChangeShapeType="1"/>
          </p:cNvSpPr>
          <p:nvPr/>
        </p:nvSpPr>
        <p:spPr bwMode="auto">
          <a:xfrm>
            <a:off x="2561738" y="1864333"/>
            <a:ext cx="2047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54" name="Line 71"/>
          <p:cNvSpPr>
            <a:spLocks noChangeShapeType="1"/>
          </p:cNvSpPr>
          <p:nvPr/>
        </p:nvSpPr>
        <p:spPr bwMode="auto">
          <a:xfrm flipH="1">
            <a:off x="3790374" y="2340038"/>
            <a:ext cx="519054" cy="0"/>
          </a:xfrm>
          <a:prstGeom prst="line">
            <a:avLst/>
          </a:prstGeom>
          <a:noFill/>
          <a:ln w="28575">
            <a:solidFill>
              <a:srgbClr val="FF0000">
                <a:alpha val="78000"/>
              </a:srgbClr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55" name="Line 71"/>
          <p:cNvSpPr>
            <a:spLocks noChangeShapeType="1"/>
          </p:cNvSpPr>
          <p:nvPr/>
        </p:nvSpPr>
        <p:spPr bwMode="auto">
          <a:xfrm flipH="1">
            <a:off x="4250922" y="2338362"/>
            <a:ext cx="2376254" cy="0"/>
          </a:xfrm>
          <a:prstGeom prst="line">
            <a:avLst/>
          </a:prstGeom>
          <a:noFill/>
          <a:ln w="28575">
            <a:solidFill>
              <a:srgbClr val="FF0000">
                <a:alpha val="40000"/>
              </a:srgbClr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753" name="Line 104"/>
          <p:cNvSpPr>
            <a:spLocks noChangeShapeType="1"/>
          </p:cNvSpPr>
          <p:nvPr/>
        </p:nvSpPr>
        <p:spPr bwMode="auto">
          <a:xfrm flipH="1">
            <a:off x="6993223" y="2339889"/>
            <a:ext cx="0" cy="58507"/>
          </a:xfrm>
          <a:prstGeom prst="line">
            <a:avLst/>
          </a:prstGeom>
          <a:noFill/>
          <a:ln w="38100">
            <a:solidFill>
              <a:srgbClr val="FF0000">
                <a:alpha val="30000"/>
              </a:srgbClr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74" name="Rectangle 434"/>
          <p:cNvSpPr>
            <a:spLocks noChangeArrowheads="1"/>
          </p:cNvSpPr>
          <p:nvPr/>
        </p:nvSpPr>
        <p:spPr bwMode="auto">
          <a:xfrm>
            <a:off x="6871990" y="1673805"/>
            <a:ext cx="1298867" cy="6912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98" name="Text Box 358"/>
          <p:cNvSpPr txBox="1">
            <a:spLocks noChangeArrowheads="1"/>
          </p:cNvSpPr>
          <p:nvPr/>
        </p:nvSpPr>
        <p:spPr bwMode="auto">
          <a:xfrm>
            <a:off x="7090325" y="1911992"/>
            <a:ext cx="905013" cy="220800"/>
          </a:xfrm>
          <a:prstGeom prst="rect">
            <a:avLst/>
          </a:prstGeom>
          <a:solidFill>
            <a:srgbClr val="FFFFFF">
              <a:alpha val="0"/>
            </a:srgbClr>
          </a:solidFill>
          <a:ln w="6400">
            <a:noFill/>
            <a:prstDash val="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813" dirty="0">
                <a:solidFill>
                  <a:srgbClr val="000000"/>
                </a:solidFill>
                <a:latin typeface="바탕" pitchFamily="18" charset="-127"/>
                <a:ea typeface="한양헤드라인"/>
                <a:cs typeface="Times New Roman" pitchFamily="18" charset="0"/>
              </a:rPr>
              <a:t> </a:t>
            </a:r>
            <a:r>
              <a:rPr kumimoji="1" lang="en-US" altLang="ko-KR" sz="1138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Shear EER</a:t>
            </a:r>
            <a:endParaRPr kumimoji="1" lang="en-US" altLang="ko-K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</p:txBody>
      </p:sp>
      <p:sp>
        <p:nvSpPr>
          <p:cNvPr id="10418" name="Text Box 178"/>
          <p:cNvSpPr txBox="1">
            <a:spLocks noChangeArrowheads="1"/>
          </p:cNvSpPr>
          <p:nvPr/>
        </p:nvSpPr>
        <p:spPr bwMode="auto">
          <a:xfrm>
            <a:off x="6901399" y="2232876"/>
            <a:ext cx="450914" cy="1269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4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X32M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15" name="Line 175"/>
          <p:cNvSpPr>
            <a:spLocks noChangeShapeType="1"/>
          </p:cNvSpPr>
          <p:nvPr/>
        </p:nvSpPr>
        <p:spPr bwMode="auto">
          <a:xfrm>
            <a:off x="7214943" y="2306647"/>
            <a:ext cx="78391" cy="18624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grpSp>
        <p:nvGrpSpPr>
          <p:cNvPr id="765" name="그룹 764"/>
          <p:cNvGrpSpPr/>
          <p:nvPr/>
        </p:nvGrpSpPr>
        <p:grpSpPr>
          <a:xfrm>
            <a:off x="1368860" y="1907830"/>
            <a:ext cx="256802" cy="167418"/>
            <a:chOff x="68391" y="4581128"/>
            <a:chExt cx="316063" cy="206053"/>
          </a:xfrm>
        </p:grpSpPr>
        <p:sp>
          <p:nvSpPr>
            <p:cNvPr id="766" name="타원 765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67" name="TextBox 766"/>
            <p:cNvSpPr txBox="1"/>
            <p:nvPr/>
          </p:nvSpPr>
          <p:spPr>
            <a:xfrm>
              <a:off x="68391" y="4581128"/>
              <a:ext cx="316063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70" name="구름 769"/>
          <p:cNvSpPr/>
          <p:nvPr/>
        </p:nvSpPr>
        <p:spPr bwMode="auto">
          <a:xfrm>
            <a:off x="4421386" y="3158980"/>
            <a:ext cx="175520" cy="17552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771" name="TextBox 770"/>
          <p:cNvSpPr txBox="1"/>
          <p:nvPr/>
        </p:nvSpPr>
        <p:spPr>
          <a:xfrm>
            <a:off x="4377888" y="3158980"/>
            <a:ext cx="309700" cy="167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8" b="1" dirty="0">
                <a:latin typeface="맑은 고딕" pitchFamily="50" charset="-127"/>
                <a:ea typeface="맑은 고딕" pitchFamily="50" charset="-127"/>
              </a:rPr>
              <a:t>누수</a:t>
            </a:r>
          </a:p>
        </p:txBody>
      </p:sp>
      <p:sp>
        <p:nvSpPr>
          <p:cNvPr id="772" name="구름 771"/>
          <p:cNvSpPr/>
          <p:nvPr/>
        </p:nvSpPr>
        <p:spPr bwMode="auto">
          <a:xfrm>
            <a:off x="6255151" y="2375883"/>
            <a:ext cx="175520" cy="17552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773" name="TextBox 772"/>
          <p:cNvSpPr txBox="1"/>
          <p:nvPr/>
        </p:nvSpPr>
        <p:spPr>
          <a:xfrm>
            <a:off x="6211419" y="2375883"/>
            <a:ext cx="309700" cy="167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8" b="1" dirty="0">
                <a:latin typeface="맑은 고딕" pitchFamily="50" charset="-127"/>
                <a:ea typeface="맑은 고딕" pitchFamily="50" charset="-127"/>
              </a:rPr>
              <a:t>누수</a:t>
            </a:r>
          </a:p>
        </p:txBody>
      </p:sp>
      <p:grpSp>
        <p:nvGrpSpPr>
          <p:cNvPr id="790" name="그룹 789"/>
          <p:cNvGrpSpPr/>
          <p:nvPr/>
        </p:nvGrpSpPr>
        <p:grpSpPr>
          <a:xfrm>
            <a:off x="2671266" y="1718831"/>
            <a:ext cx="175500" cy="117000"/>
            <a:chOff x="2086408" y="3556891"/>
            <a:chExt cx="216000" cy="173338"/>
          </a:xfrm>
        </p:grpSpPr>
        <p:sp>
          <p:nvSpPr>
            <p:cNvPr id="791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92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93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94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95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96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797" name="그룹 796"/>
          <p:cNvGrpSpPr/>
          <p:nvPr/>
        </p:nvGrpSpPr>
        <p:grpSpPr>
          <a:xfrm>
            <a:off x="2480719" y="3166485"/>
            <a:ext cx="175500" cy="117000"/>
            <a:chOff x="2086408" y="3556891"/>
            <a:chExt cx="216000" cy="173338"/>
          </a:xfrm>
        </p:grpSpPr>
        <p:sp>
          <p:nvSpPr>
            <p:cNvPr id="798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99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00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01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02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03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804" name="그룹 803"/>
          <p:cNvGrpSpPr/>
          <p:nvPr/>
        </p:nvGrpSpPr>
        <p:grpSpPr>
          <a:xfrm>
            <a:off x="1882192" y="3164970"/>
            <a:ext cx="175500" cy="117000"/>
            <a:chOff x="2086408" y="3556891"/>
            <a:chExt cx="216000" cy="173338"/>
          </a:xfrm>
        </p:grpSpPr>
        <p:sp>
          <p:nvSpPr>
            <p:cNvPr id="805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06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07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08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09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10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818" name="그룹 817"/>
          <p:cNvGrpSpPr/>
          <p:nvPr/>
        </p:nvGrpSpPr>
        <p:grpSpPr>
          <a:xfrm rot="5400000">
            <a:off x="6992463" y="2513114"/>
            <a:ext cx="175500" cy="117000"/>
            <a:chOff x="2086408" y="3556891"/>
            <a:chExt cx="216000" cy="173338"/>
          </a:xfrm>
        </p:grpSpPr>
        <p:sp>
          <p:nvSpPr>
            <p:cNvPr id="819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20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21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22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23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24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825" name="그룹 824"/>
          <p:cNvGrpSpPr/>
          <p:nvPr/>
        </p:nvGrpSpPr>
        <p:grpSpPr>
          <a:xfrm rot="5400000">
            <a:off x="4982257" y="3107211"/>
            <a:ext cx="175500" cy="117000"/>
            <a:chOff x="2086408" y="3556891"/>
            <a:chExt cx="216000" cy="173338"/>
          </a:xfrm>
        </p:grpSpPr>
        <p:sp>
          <p:nvSpPr>
            <p:cNvPr id="826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27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28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29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30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831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216000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832" name="그룹 831"/>
          <p:cNvGrpSpPr/>
          <p:nvPr/>
        </p:nvGrpSpPr>
        <p:grpSpPr>
          <a:xfrm>
            <a:off x="1537110" y="1907836"/>
            <a:ext cx="322524" cy="167418"/>
            <a:chOff x="305056" y="4608836"/>
            <a:chExt cx="396952" cy="206053"/>
          </a:xfrm>
        </p:grpSpPr>
        <p:sp>
          <p:nvSpPr>
            <p:cNvPr id="833" name="직사각형 832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34" name="TextBox 833"/>
            <p:cNvSpPr txBox="1"/>
            <p:nvPr/>
          </p:nvSpPr>
          <p:spPr>
            <a:xfrm>
              <a:off x="305056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P-60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35" name="그룹 834"/>
          <p:cNvGrpSpPr/>
          <p:nvPr/>
        </p:nvGrpSpPr>
        <p:grpSpPr>
          <a:xfrm>
            <a:off x="2523982" y="1907830"/>
            <a:ext cx="256802" cy="167418"/>
            <a:chOff x="68391" y="4581128"/>
            <a:chExt cx="316063" cy="206053"/>
          </a:xfrm>
        </p:grpSpPr>
        <p:sp>
          <p:nvSpPr>
            <p:cNvPr id="836" name="타원 835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37" name="TextBox 836"/>
            <p:cNvSpPr txBox="1"/>
            <p:nvPr/>
          </p:nvSpPr>
          <p:spPr>
            <a:xfrm>
              <a:off x="68391" y="4581128"/>
              <a:ext cx="316063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41" name="그룹 840"/>
          <p:cNvGrpSpPr/>
          <p:nvPr/>
        </p:nvGrpSpPr>
        <p:grpSpPr>
          <a:xfrm>
            <a:off x="2554233" y="2375882"/>
            <a:ext cx="256802" cy="167418"/>
            <a:chOff x="68680" y="4581128"/>
            <a:chExt cx="316063" cy="206053"/>
          </a:xfrm>
        </p:grpSpPr>
        <p:sp>
          <p:nvSpPr>
            <p:cNvPr id="842" name="타원 841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43" name="TextBox 842"/>
            <p:cNvSpPr txBox="1"/>
            <p:nvPr/>
          </p:nvSpPr>
          <p:spPr>
            <a:xfrm>
              <a:off x="68680" y="4581128"/>
              <a:ext cx="316063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S3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47" name="그룹 846"/>
          <p:cNvGrpSpPr/>
          <p:nvPr/>
        </p:nvGrpSpPr>
        <p:grpSpPr>
          <a:xfrm>
            <a:off x="2357729" y="2375882"/>
            <a:ext cx="322524" cy="167418"/>
            <a:chOff x="305056" y="4618072"/>
            <a:chExt cx="396952" cy="206053"/>
          </a:xfrm>
        </p:grpSpPr>
        <p:sp>
          <p:nvSpPr>
            <p:cNvPr id="848" name="직사각형 847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49" name="TextBox 848"/>
            <p:cNvSpPr txBox="1"/>
            <p:nvPr/>
          </p:nvSpPr>
          <p:spPr>
            <a:xfrm>
              <a:off x="305056" y="4618072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P-59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50" name="그룹 849"/>
          <p:cNvGrpSpPr/>
          <p:nvPr/>
        </p:nvGrpSpPr>
        <p:grpSpPr>
          <a:xfrm>
            <a:off x="2246692" y="3377997"/>
            <a:ext cx="256802" cy="167418"/>
            <a:chOff x="68680" y="4581128"/>
            <a:chExt cx="316063" cy="206053"/>
          </a:xfrm>
        </p:grpSpPr>
        <p:sp>
          <p:nvSpPr>
            <p:cNvPr id="851" name="타원 850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52" name="TextBox 851"/>
            <p:cNvSpPr txBox="1"/>
            <p:nvPr/>
          </p:nvSpPr>
          <p:spPr>
            <a:xfrm>
              <a:off x="68680" y="4581128"/>
              <a:ext cx="316063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S5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53" name="그룹 852"/>
          <p:cNvGrpSpPr/>
          <p:nvPr/>
        </p:nvGrpSpPr>
        <p:grpSpPr>
          <a:xfrm>
            <a:off x="2210699" y="3546018"/>
            <a:ext cx="322524" cy="167418"/>
            <a:chOff x="305056" y="4608836"/>
            <a:chExt cx="396952" cy="206053"/>
          </a:xfrm>
        </p:grpSpPr>
        <p:sp>
          <p:nvSpPr>
            <p:cNvPr id="854" name="직사각형 853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55" name="TextBox 854"/>
            <p:cNvSpPr txBox="1"/>
            <p:nvPr/>
          </p:nvSpPr>
          <p:spPr>
            <a:xfrm>
              <a:off x="305056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P-58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56" name="그룹 855"/>
          <p:cNvGrpSpPr/>
          <p:nvPr/>
        </p:nvGrpSpPr>
        <p:grpSpPr>
          <a:xfrm>
            <a:off x="1915095" y="3370499"/>
            <a:ext cx="322524" cy="167418"/>
            <a:chOff x="314292" y="4608836"/>
            <a:chExt cx="396952" cy="206053"/>
          </a:xfrm>
        </p:grpSpPr>
        <p:sp>
          <p:nvSpPr>
            <p:cNvPr id="857" name="직사각형 856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58" name="TextBox 857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P-57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59" name="그룹 858"/>
          <p:cNvGrpSpPr/>
          <p:nvPr/>
        </p:nvGrpSpPr>
        <p:grpSpPr>
          <a:xfrm>
            <a:off x="3197805" y="3629997"/>
            <a:ext cx="256802" cy="167418"/>
            <a:chOff x="68680" y="4581128"/>
            <a:chExt cx="316063" cy="206053"/>
          </a:xfrm>
        </p:grpSpPr>
        <p:sp>
          <p:nvSpPr>
            <p:cNvPr id="860" name="타원 859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61" name="TextBox 860"/>
            <p:cNvSpPr txBox="1"/>
            <p:nvPr/>
          </p:nvSpPr>
          <p:spPr>
            <a:xfrm>
              <a:off x="68680" y="4581128"/>
              <a:ext cx="316063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S7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62" name="그룹 861"/>
          <p:cNvGrpSpPr/>
          <p:nvPr/>
        </p:nvGrpSpPr>
        <p:grpSpPr>
          <a:xfrm>
            <a:off x="3176820" y="3795053"/>
            <a:ext cx="322524" cy="167418"/>
            <a:chOff x="314292" y="4608836"/>
            <a:chExt cx="396952" cy="206053"/>
          </a:xfrm>
        </p:grpSpPr>
        <p:sp>
          <p:nvSpPr>
            <p:cNvPr id="863" name="직사각형 862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64" name="TextBox 863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P-56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65" name="그룹 864"/>
          <p:cNvGrpSpPr/>
          <p:nvPr/>
        </p:nvGrpSpPr>
        <p:grpSpPr>
          <a:xfrm>
            <a:off x="2963779" y="3184458"/>
            <a:ext cx="256802" cy="167418"/>
            <a:chOff x="68680" y="4581128"/>
            <a:chExt cx="316063" cy="206053"/>
          </a:xfrm>
        </p:grpSpPr>
        <p:sp>
          <p:nvSpPr>
            <p:cNvPr id="866" name="타원 865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67" name="TextBox 866"/>
            <p:cNvSpPr txBox="1"/>
            <p:nvPr/>
          </p:nvSpPr>
          <p:spPr>
            <a:xfrm>
              <a:off x="68680" y="4581128"/>
              <a:ext cx="316063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S8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68" name="그룹 867"/>
          <p:cNvGrpSpPr/>
          <p:nvPr/>
        </p:nvGrpSpPr>
        <p:grpSpPr>
          <a:xfrm>
            <a:off x="3502687" y="3428999"/>
            <a:ext cx="256802" cy="167418"/>
            <a:chOff x="68680" y="4581128"/>
            <a:chExt cx="316063" cy="206053"/>
          </a:xfrm>
        </p:grpSpPr>
        <p:sp>
          <p:nvSpPr>
            <p:cNvPr id="869" name="타원 868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70" name="TextBox 869"/>
            <p:cNvSpPr txBox="1"/>
            <p:nvPr/>
          </p:nvSpPr>
          <p:spPr>
            <a:xfrm>
              <a:off x="68680" y="4581128"/>
              <a:ext cx="316063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S9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74" name="그룹 873"/>
          <p:cNvGrpSpPr/>
          <p:nvPr/>
        </p:nvGrpSpPr>
        <p:grpSpPr>
          <a:xfrm>
            <a:off x="3476856" y="3589516"/>
            <a:ext cx="322524" cy="167418"/>
            <a:chOff x="314292" y="4608836"/>
            <a:chExt cx="396952" cy="206053"/>
          </a:xfrm>
        </p:grpSpPr>
        <p:sp>
          <p:nvSpPr>
            <p:cNvPr id="875" name="직사각형 874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76" name="TextBox 875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P-55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77" name="그룹 876"/>
          <p:cNvGrpSpPr/>
          <p:nvPr/>
        </p:nvGrpSpPr>
        <p:grpSpPr>
          <a:xfrm>
            <a:off x="4082907" y="3113954"/>
            <a:ext cx="293670" cy="167418"/>
            <a:chOff x="50208" y="4581128"/>
            <a:chExt cx="361440" cy="206053"/>
          </a:xfrm>
        </p:grpSpPr>
        <p:sp>
          <p:nvSpPr>
            <p:cNvPr id="878" name="타원 877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79" name="TextBox 878"/>
            <p:cNvSpPr txBox="1"/>
            <p:nvPr/>
          </p:nvSpPr>
          <p:spPr>
            <a:xfrm>
              <a:off x="50208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S11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83" name="그룹 882"/>
          <p:cNvGrpSpPr/>
          <p:nvPr/>
        </p:nvGrpSpPr>
        <p:grpSpPr>
          <a:xfrm>
            <a:off x="4702595" y="3233668"/>
            <a:ext cx="293670" cy="167418"/>
            <a:chOff x="50208" y="4581128"/>
            <a:chExt cx="361440" cy="206053"/>
          </a:xfrm>
        </p:grpSpPr>
        <p:sp>
          <p:nvSpPr>
            <p:cNvPr id="884" name="타원 883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85" name="TextBox 884"/>
            <p:cNvSpPr txBox="1"/>
            <p:nvPr/>
          </p:nvSpPr>
          <p:spPr>
            <a:xfrm>
              <a:off x="50208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S12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89" name="그룹 888"/>
          <p:cNvGrpSpPr/>
          <p:nvPr/>
        </p:nvGrpSpPr>
        <p:grpSpPr>
          <a:xfrm>
            <a:off x="4739959" y="2396867"/>
            <a:ext cx="293670" cy="167418"/>
            <a:chOff x="40972" y="4581128"/>
            <a:chExt cx="361440" cy="206053"/>
          </a:xfrm>
        </p:grpSpPr>
        <p:sp>
          <p:nvSpPr>
            <p:cNvPr id="890" name="타원 889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91" name="TextBox 890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S15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92" name="그룹 891"/>
          <p:cNvGrpSpPr/>
          <p:nvPr/>
        </p:nvGrpSpPr>
        <p:grpSpPr>
          <a:xfrm>
            <a:off x="4675476" y="2558912"/>
            <a:ext cx="322524" cy="167418"/>
            <a:chOff x="314292" y="4608836"/>
            <a:chExt cx="396952" cy="206053"/>
          </a:xfrm>
        </p:grpSpPr>
        <p:sp>
          <p:nvSpPr>
            <p:cNvPr id="893" name="직사각형 892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94" name="TextBox 893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P-65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95" name="그룹 894"/>
          <p:cNvGrpSpPr/>
          <p:nvPr/>
        </p:nvGrpSpPr>
        <p:grpSpPr>
          <a:xfrm>
            <a:off x="5113511" y="2398401"/>
            <a:ext cx="322524" cy="167418"/>
            <a:chOff x="314292" y="4608836"/>
            <a:chExt cx="396952" cy="206053"/>
          </a:xfrm>
        </p:grpSpPr>
        <p:sp>
          <p:nvSpPr>
            <p:cNvPr id="896" name="직사각형 895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97" name="TextBox 896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P-64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04" name="그룹 903"/>
          <p:cNvGrpSpPr/>
          <p:nvPr/>
        </p:nvGrpSpPr>
        <p:grpSpPr>
          <a:xfrm>
            <a:off x="6391544" y="2383386"/>
            <a:ext cx="293670" cy="167418"/>
            <a:chOff x="40972" y="4581128"/>
            <a:chExt cx="361440" cy="206053"/>
          </a:xfrm>
        </p:grpSpPr>
        <p:sp>
          <p:nvSpPr>
            <p:cNvPr id="905" name="타원 904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06" name="TextBox 905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S17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07" name="그룹 906"/>
          <p:cNvGrpSpPr/>
          <p:nvPr/>
        </p:nvGrpSpPr>
        <p:grpSpPr>
          <a:xfrm>
            <a:off x="6678178" y="2572387"/>
            <a:ext cx="293670" cy="167418"/>
            <a:chOff x="40972" y="4581128"/>
            <a:chExt cx="361440" cy="206053"/>
          </a:xfrm>
        </p:grpSpPr>
        <p:sp>
          <p:nvSpPr>
            <p:cNvPr id="908" name="타원 907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09" name="TextBox 908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S18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10" name="그룹 909"/>
          <p:cNvGrpSpPr/>
          <p:nvPr/>
        </p:nvGrpSpPr>
        <p:grpSpPr>
          <a:xfrm>
            <a:off x="7430084" y="2317368"/>
            <a:ext cx="328936" cy="162290"/>
            <a:chOff x="313513" y="4618072"/>
            <a:chExt cx="370697" cy="199742"/>
          </a:xfrm>
        </p:grpSpPr>
        <p:sp>
          <p:nvSpPr>
            <p:cNvPr id="911" name="직사각형 910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12" name="TextBox 911"/>
            <p:cNvSpPr txBox="1"/>
            <p:nvPr/>
          </p:nvSpPr>
          <p:spPr>
            <a:xfrm>
              <a:off x="313513" y="4627308"/>
              <a:ext cx="370697" cy="190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6" b="1" dirty="0">
                  <a:latin typeface="맑은 고딕" pitchFamily="50" charset="-127"/>
                  <a:ea typeface="맑은 고딕" pitchFamily="50" charset="-127"/>
                </a:rPr>
                <a:t>P-130</a:t>
              </a:r>
              <a:endParaRPr lang="ko-KR" altLang="en-US" sz="406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16" name="그룹 915"/>
          <p:cNvGrpSpPr/>
          <p:nvPr/>
        </p:nvGrpSpPr>
        <p:grpSpPr>
          <a:xfrm>
            <a:off x="7900838" y="2251365"/>
            <a:ext cx="293670" cy="167418"/>
            <a:chOff x="40972" y="4581128"/>
            <a:chExt cx="361440" cy="206053"/>
          </a:xfrm>
        </p:grpSpPr>
        <p:sp>
          <p:nvSpPr>
            <p:cNvPr id="917" name="타원 916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18" name="TextBox 917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S26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19" name="그룹 918"/>
          <p:cNvGrpSpPr/>
          <p:nvPr/>
        </p:nvGrpSpPr>
        <p:grpSpPr>
          <a:xfrm>
            <a:off x="8088233" y="2459867"/>
            <a:ext cx="293670" cy="167418"/>
            <a:chOff x="40972" y="4581128"/>
            <a:chExt cx="361440" cy="206053"/>
          </a:xfrm>
        </p:grpSpPr>
        <p:sp>
          <p:nvSpPr>
            <p:cNvPr id="920" name="타원 919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21" name="TextBox 920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S27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22" name="그룹 921"/>
          <p:cNvGrpSpPr/>
          <p:nvPr/>
        </p:nvGrpSpPr>
        <p:grpSpPr>
          <a:xfrm>
            <a:off x="7900838" y="2083356"/>
            <a:ext cx="322524" cy="167418"/>
            <a:chOff x="314292" y="4608836"/>
            <a:chExt cx="396952" cy="206053"/>
          </a:xfrm>
        </p:grpSpPr>
        <p:sp>
          <p:nvSpPr>
            <p:cNvPr id="923" name="직사각형 922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24" name="TextBox 923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P-91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25" name="그룹 924"/>
          <p:cNvGrpSpPr/>
          <p:nvPr/>
        </p:nvGrpSpPr>
        <p:grpSpPr>
          <a:xfrm>
            <a:off x="7511808" y="2668415"/>
            <a:ext cx="293670" cy="167418"/>
            <a:chOff x="40972" y="4581128"/>
            <a:chExt cx="361440" cy="206053"/>
          </a:xfrm>
        </p:grpSpPr>
        <p:sp>
          <p:nvSpPr>
            <p:cNvPr id="926" name="타원 925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27" name="TextBox 926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S25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28" name="그룹 927"/>
          <p:cNvGrpSpPr/>
          <p:nvPr/>
        </p:nvGrpSpPr>
        <p:grpSpPr>
          <a:xfrm>
            <a:off x="7527286" y="2828932"/>
            <a:ext cx="322524" cy="167418"/>
            <a:chOff x="314292" y="4608836"/>
            <a:chExt cx="396952" cy="206053"/>
          </a:xfrm>
        </p:grpSpPr>
        <p:sp>
          <p:nvSpPr>
            <p:cNvPr id="929" name="직사각형 928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30" name="TextBox 929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P-92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31" name="그룹 930"/>
          <p:cNvGrpSpPr/>
          <p:nvPr/>
        </p:nvGrpSpPr>
        <p:grpSpPr>
          <a:xfrm>
            <a:off x="6313658" y="3158979"/>
            <a:ext cx="293670" cy="167418"/>
            <a:chOff x="40972" y="4581128"/>
            <a:chExt cx="361440" cy="206053"/>
          </a:xfrm>
        </p:grpSpPr>
        <p:sp>
          <p:nvSpPr>
            <p:cNvPr id="932" name="타원 931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33" name="TextBox 932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S20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34" name="그룹 933"/>
          <p:cNvGrpSpPr/>
          <p:nvPr/>
        </p:nvGrpSpPr>
        <p:grpSpPr>
          <a:xfrm>
            <a:off x="6316563" y="2983466"/>
            <a:ext cx="322524" cy="167418"/>
            <a:chOff x="314292" y="4608836"/>
            <a:chExt cx="396952" cy="206053"/>
          </a:xfrm>
        </p:grpSpPr>
        <p:sp>
          <p:nvSpPr>
            <p:cNvPr id="935" name="직사각형 934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36" name="TextBox 935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P-71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37" name="그룹 936"/>
          <p:cNvGrpSpPr/>
          <p:nvPr/>
        </p:nvGrpSpPr>
        <p:grpSpPr>
          <a:xfrm>
            <a:off x="5932602" y="2981938"/>
            <a:ext cx="322524" cy="167418"/>
            <a:chOff x="314292" y="4608836"/>
            <a:chExt cx="396952" cy="206053"/>
          </a:xfrm>
        </p:grpSpPr>
        <p:sp>
          <p:nvSpPr>
            <p:cNvPr id="938" name="직사각형 937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39" name="TextBox 938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P-69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33" name="Line 28"/>
          <p:cNvSpPr>
            <a:spLocks noChangeShapeType="1"/>
          </p:cNvSpPr>
          <p:nvPr/>
        </p:nvSpPr>
        <p:spPr bwMode="auto">
          <a:xfrm>
            <a:off x="1385503" y="5184195"/>
            <a:ext cx="21452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4" name="Rectangle 440"/>
          <p:cNvSpPr>
            <a:spLocks noChangeArrowheads="1"/>
          </p:cNvSpPr>
          <p:nvPr/>
        </p:nvSpPr>
        <p:spPr bwMode="auto">
          <a:xfrm>
            <a:off x="1389088" y="4428598"/>
            <a:ext cx="2141699" cy="204750"/>
          </a:xfrm>
          <a:prstGeom prst="rect">
            <a:avLst/>
          </a:prstGeom>
          <a:solidFill>
            <a:schemeClr val="accent5">
              <a:lumMod val="25000"/>
              <a:alpha val="68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378048" y="4638220"/>
            <a:ext cx="21527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1969169" y="4468839"/>
            <a:ext cx="924529" cy="10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89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범   </a:t>
            </a:r>
            <a:r>
              <a:rPr kumimoji="1" lang="ko-KR" altLang="en-US" sz="89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례</a:t>
            </a:r>
            <a:endParaRPr kumimoji="1" lang="ko-KR" altLang="en-US" sz="14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635" name="Line 28"/>
          <p:cNvSpPr>
            <a:spLocks noChangeShapeType="1"/>
          </p:cNvSpPr>
          <p:nvPr/>
        </p:nvSpPr>
        <p:spPr bwMode="auto">
          <a:xfrm>
            <a:off x="1386683" y="5364874"/>
            <a:ext cx="214410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6" name="Line 28"/>
          <p:cNvSpPr>
            <a:spLocks noChangeShapeType="1"/>
          </p:cNvSpPr>
          <p:nvPr/>
        </p:nvSpPr>
        <p:spPr bwMode="auto">
          <a:xfrm>
            <a:off x="1386303" y="5540393"/>
            <a:ext cx="21444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334" name="Line 94"/>
          <p:cNvSpPr>
            <a:spLocks noChangeShapeType="1"/>
          </p:cNvSpPr>
          <p:nvPr/>
        </p:nvSpPr>
        <p:spPr bwMode="auto">
          <a:xfrm flipH="1" flipV="1">
            <a:off x="6532676" y="3340477"/>
            <a:ext cx="234026" cy="5850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grpSp>
        <p:nvGrpSpPr>
          <p:cNvPr id="720" name="그룹 719"/>
          <p:cNvGrpSpPr/>
          <p:nvPr/>
        </p:nvGrpSpPr>
        <p:grpSpPr>
          <a:xfrm>
            <a:off x="7644300" y="1732312"/>
            <a:ext cx="269310" cy="140837"/>
            <a:chOff x="2086408" y="3556891"/>
            <a:chExt cx="331459" cy="173338"/>
          </a:xfrm>
        </p:grpSpPr>
        <p:sp>
          <p:nvSpPr>
            <p:cNvPr id="721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22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24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25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28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46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56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58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grpSp>
        <p:nvGrpSpPr>
          <p:cNvPr id="914" name="그룹 913"/>
          <p:cNvGrpSpPr/>
          <p:nvPr/>
        </p:nvGrpSpPr>
        <p:grpSpPr>
          <a:xfrm>
            <a:off x="2495333" y="4708163"/>
            <a:ext cx="117000" cy="58500"/>
            <a:chOff x="2086408" y="3556891"/>
            <a:chExt cx="331459" cy="173338"/>
          </a:xfrm>
        </p:grpSpPr>
        <p:sp>
          <p:nvSpPr>
            <p:cNvPr id="915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0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1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2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3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4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5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6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47" name="Rectangle 40"/>
          <p:cNvSpPr>
            <a:spLocks noChangeArrowheads="1"/>
          </p:cNvSpPr>
          <p:nvPr/>
        </p:nvSpPr>
        <p:spPr bwMode="auto">
          <a:xfrm>
            <a:off x="2583021" y="4682813"/>
            <a:ext cx="29250" cy="117000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48" name="그룹 947"/>
          <p:cNvGrpSpPr/>
          <p:nvPr/>
        </p:nvGrpSpPr>
        <p:grpSpPr>
          <a:xfrm>
            <a:off x="1382231" y="5176691"/>
            <a:ext cx="234026" cy="175520"/>
            <a:chOff x="1134088" y="3059724"/>
            <a:chExt cx="288032" cy="216024"/>
          </a:xfrm>
        </p:grpSpPr>
        <p:sp>
          <p:nvSpPr>
            <p:cNvPr id="949" name="순서도: 순차적 액세스 저장소 948"/>
            <p:cNvSpPr/>
            <p:nvPr/>
          </p:nvSpPr>
          <p:spPr bwMode="auto">
            <a:xfrm>
              <a:off x="1187624" y="3104024"/>
              <a:ext cx="144016" cy="144016"/>
            </a:xfrm>
            <a:prstGeom prst="flowChartMagneticTape">
              <a:avLst/>
            </a:prstGeom>
            <a:solidFill>
              <a:srgbClr val="00B050"/>
            </a:solidFill>
            <a:ln>
              <a:solidFill>
                <a:srgbClr val="00CC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solidFill>
                  <a:schemeClr val="tx1"/>
                </a:solidFill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50" name="Text Box 111"/>
            <p:cNvSpPr txBox="1">
              <a:spLocks noChangeArrowheads="1"/>
            </p:cNvSpPr>
            <p:nvPr/>
          </p:nvSpPr>
          <p:spPr bwMode="auto">
            <a:xfrm>
              <a:off x="1134088" y="3059724"/>
              <a:ext cx="288032" cy="21602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853" b="1" dirty="0"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P</a:t>
              </a:r>
            </a:p>
          </p:txBody>
        </p:sp>
      </p:grpSp>
      <p:sp>
        <p:nvSpPr>
          <p:cNvPr id="951" name="Text Box 8"/>
          <p:cNvSpPr txBox="1">
            <a:spLocks noChangeArrowheads="1"/>
          </p:cNvSpPr>
          <p:nvPr/>
        </p:nvSpPr>
        <p:spPr bwMode="auto">
          <a:xfrm>
            <a:off x="1783565" y="5209992"/>
            <a:ext cx="534063" cy="1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Pit Pump</a:t>
            </a:r>
            <a:endParaRPr kumimoji="1" lang="ko-KR" altLang="en-US" sz="8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52" name="구름 951"/>
          <p:cNvSpPr/>
          <p:nvPr/>
        </p:nvSpPr>
        <p:spPr bwMode="auto">
          <a:xfrm>
            <a:off x="2472807" y="5207177"/>
            <a:ext cx="175520" cy="14625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953" name="TextBox 952"/>
          <p:cNvSpPr txBox="1"/>
          <p:nvPr/>
        </p:nvSpPr>
        <p:spPr>
          <a:xfrm>
            <a:off x="2434641" y="5204833"/>
            <a:ext cx="275075" cy="242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8" b="1" dirty="0">
                <a:latin typeface="맑은 고딕" pitchFamily="50" charset="-127"/>
                <a:ea typeface="맑은 고딕" pitchFamily="50" charset="-127"/>
              </a:rPr>
              <a:t>누수</a:t>
            </a:r>
          </a:p>
        </p:txBody>
      </p:sp>
      <p:sp>
        <p:nvSpPr>
          <p:cNvPr id="954" name="Text Box 8"/>
          <p:cNvSpPr txBox="1">
            <a:spLocks noChangeArrowheads="1"/>
          </p:cNvSpPr>
          <p:nvPr/>
        </p:nvSpPr>
        <p:spPr bwMode="auto">
          <a:xfrm>
            <a:off x="2749686" y="5214447"/>
            <a:ext cx="763051" cy="15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누수</a:t>
            </a:r>
            <a:r>
              <a:rPr lang="en-US" altLang="ko-KR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lang="ko-KR" altLang="en-US" sz="8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누유</a:t>
            </a:r>
            <a:r>
              <a:rPr lang="ko-KR" altLang="en-US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부위</a:t>
            </a:r>
            <a:endParaRPr kumimoji="1" lang="ko-KR" altLang="en-US" sz="8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55" name="Line 141"/>
          <p:cNvSpPr>
            <a:spLocks noChangeShapeType="1"/>
          </p:cNvSpPr>
          <p:nvPr/>
        </p:nvSpPr>
        <p:spPr bwMode="auto">
          <a:xfrm>
            <a:off x="2492678" y="5622230"/>
            <a:ext cx="146250" cy="0"/>
          </a:xfrm>
          <a:prstGeom prst="line">
            <a:avLst/>
          </a:prstGeom>
          <a:noFill/>
          <a:ln w="38100">
            <a:solidFill>
              <a:srgbClr val="FF0000">
                <a:alpha val="41000"/>
              </a:srgbClr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grpSp>
        <p:nvGrpSpPr>
          <p:cNvPr id="956" name="그룹 955"/>
          <p:cNvGrpSpPr/>
          <p:nvPr/>
        </p:nvGrpSpPr>
        <p:grpSpPr>
          <a:xfrm>
            <a:off x="1359718" y="5382847"/>
            <a:ext cx="303288" cy="167418"/>
            <a:chOff x="40972" y="4581128"/>
            <a:chExt cx="373277" cy="206053"/>
          </a:xfrm>
        </p:grpSpPr>
        <p:sp>
          <p:nvSpPr>
            <p:cNvPr id="957" name="타원 956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58" name="TextBox 957"/>
            <p:cNvSpPr txBox="1"/>
            <p:nvPr/>
          </p:nvSpPr>
          <p:spPr>
            <a:xfrm>
              <a:off x="40972" y="4581128"/>
              <a:ext cx="373277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SXX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62" name="그룹 961"/>
          <p:cNvGrpSpPr/>
          <p:nvPr/>
        </p:nvGrpSpPr>
        <p:grpSpPr>
          <a:xfrm>
            <a:off x="2429247" y="5382226"/>
            <a:ext cx="335348" cy="167418"/>
            <a:chOff x="308231" y="4618072"/>
            <a:chExt cx="412736" cy="206053"/>
          </a:xfrm>
        </p:grpSpPr>
        <p:sp>
          <p:nvSpPr>
            <p:cNvPr id="963" name="직사각형 962"/>
            <p:cNvSpPr/>
            <p:nvPr/>
          </p:nvSpPr>
          <p:spPr bwMode="auto">
            <a:xfrm>
              <a:off x="386300" y="4618072"/>
              <a:ext cx="197552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64" name="TextBox 963"/>
            <p:cNvSpPr txBox="1"/>
            <p:nvPr/>
          </p:nvSpPr>
          <p:spPr>
            <a:xfrm>
              <a:off x="308231" y="4618072"/>
              <a:ext cx="412736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X-XX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65" name="Text Box 8"/>
          <p:cNvSpPr txBox="1">
            <a:spLocks noChangeArrowheads="1"/>
          </p:cNvSpPr>
          <p:nvPr/>
        </p:nvSpPr>
        <p:spPr bwMode="auto">
          <a:xfrm>
            <a:off x="1717085" y="5385511"/>
            <a:ext cx="745106" cy="1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열상진단구역</a:t>
            </a:r>
            <a:endParaRPr kumimoji="1" lang="ko-KR" altLang="en-US" sz="8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66" name="Text Box 8"/>
          <p:cNvSpPr txBox="1">
            <a:spLocks noChangeArrowheads="1"/>
          </p:cNvSpPr>
          <p:nvPr/>
        </p:nvSpPr>
        <p:spPr bwMode="auto">
          <a:xfrm>
            <a:off x="1641347" y="5565251"/>
            <a:ext cx="808772" cy="1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200~300% </a:t>
            </a:r>
            <a:r>
              <a:rPr lang="ko-KR" altLang="en-US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과적</a:t>
            </a:r>
            <a:endParaRPr kumimoji="1" lang="ko-KR" altLang="en-US" sz="8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67" name="Text Box 8"/>
          <p:cNvSpPr txBox="1">
            <a:spLocks noChangeArrowheads="1"/>
          </p:cNvSpPr>
          <p:nvPr/>
        </p:nvSpPr>
        <p:spPr bwMode="auto">
          <a:xfrm>
            <a:off x="2719669" y="5558451"/>
            <a:ext cx="826595" cy="1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105~150% </a:t>
            </a:r>
            <a:r>
              <a:rPr lang="ko-KR" altLang="en-US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과적</a:t>
            </a:r>
            <a:endParaRPr kumimoji="1" lang="ko-KR" altLang="en-US" sz="8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968" name="Text Box 8"/>
          <p:cNvSpPr txBox="1">
            <a:spLocks noChangeArrowheads="1"/>
          </p:cNvSpPr>
          <p:nvPr/>
        </p:nvSpPr>
        <p:spPr bwMode="auto">
          <a:xfrm>
            <a:off x="2722249" y="5389731"/>
            <a:ext cx="826595" cy="1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케이블 관리</a:t>
            </a:r>
            <a:r>
              <a:rPr lang="en-US" altLang="ko-KR" sz="8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(EIC)</a:t>
            </a:r>
            <a:endParaRPr kumimoji="1" lang="ko-KR" altLang="en-US" sz="8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grpSp>
        <p:nvGrpSpPr>
          <p:cNvPr id="972" name="그룹 971"/>
          <p:cNvGrpSpPr/>
          <p:nvPr/>
        </p:nvGrpSpPr>
        <p:grpSpPr>
          <a:xfrm>
            <a:off x="4087526" y="3276703"/>
            <a:ext cx="279244" cy="167418"/>
            <a:chOff x="333342" y="4608836"/>
            <a:chExt cx="343685" cy="206053"/>
          </a:xfrm>
        </p:grpSpPr>
        <p:sp>
          <p:nvSpPr>
            <p:cNvPr id="973" name="직사각형 972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74" name="TextBox 973"/>
            <p:cNvSpPr txBox="1"/>
            <p:nvPr/>
          </p:nvSpPr>
          <p:spPr>
            <a:xfrm>
              <a:off x="333342" y="4608836"/>
              <a:ext cx="343685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F-2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75" name="그룹 974"/>
          <p:cNvGrpSpPr/>
          <p:nvPr/>
        </p:nvGrpSpPr>
        <p:grpSpPr>
          <a:xfrm>
            <a:off x="4192415" y="1966343"/>
            <a:ext cx="322524" cy="167418"/>
            <a:chOff x="314292" y="4608836"/>
            <a:chExt cx="396952" cy="206053"/>
          </a:xfrm>
        </p:grpSpPr>
        <p:sp>
          <p:nvSpPr>
            <p:cNvPr id="976" name="직사각형 975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77" name="TextBox 976"/>
            <p:cNvSpPr txBox="1"/>
            <p:nvPr/>
          </p:nvSpPr>
          <p:spPr>
            <a:xfrm>
              <a:off x="314292" y="4608836"/>
              <a:ext cx="396952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P-12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78" name="그룹 977"/>
          <p:cNvGrpSpPr/>
          <p:nvPr/>
        </p:nvGrpSpPr>
        <p:grpSpPr>
          <a:xfrm>
            <a:off x="3642640" y="1849330"/>
            <a:ext cx="324128" cy="167418"/>
            <a:chOff x="314292" y="4608836"/>
            <a:chExt cx="398927" cy="206053"/>
          </a:xfrm>
        </p:grpSpPr>
        <p:sp>
          <p:nvSpPr>
            <p:cNvPr id="979" name="직사각형 978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80" name="TextBox 979"/>
            <p:cNvSpPr txBox="1"/>
            <p:nvPr/>
          </p:nvSpPr>
          <p:spPr>
            <a:xfrm>
              <a:off x="314292" y="4608836"/>
              <a:ext cx="398927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C-33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81" name="그룹 980"/>
          <p:cNvGrpSpPr/>
          <p:nvPr/>
        </p:nvGrpSpPr>
        <p:grpSpPr>
          <a:xfrm>
            <a:off x="5108432" y="1966343"/>
            <a:ext cx="324128" cy="167418"/>
            <a:chOff x="314292" y="4608836"/>
            <a:chExt cx="398927" cy="206053"/>
          </a:xfrm>
        </p:grpSpPr>
        <p:sp>
          <p:nvSpPr>
            <p:cNvPr id="982" name="직사각형 981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83" name="TextBox 982"/>
            <p:cNvSpPr txBox="1"/>
            <p:nvPr/>
          </p:nvSpPr>
          <p:spPr>
            <a:xfrm>
              <a:off x="314292" y="4608836"/>
              <a:ext cx="398927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C-36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84" name="그룹 983"/>
          <p:cNvGrpSpPr/>
          <p:nvPr/>
        </p:nvGrpSpPr>
        <p:grpSpPr>
          <a:xfrm>
            <a:off x="6646258" y="2332860"/>
            <a:ext cx="287258" cy="167418"/>
            <a:chOff x="333342" y="4608836"/>
            <a:chExt cx="353548" cy="206053"/>
          </a:xfrm>
        </p:grpSpPr>
        <p:sp>
          <p:nvSpPr>
            <p:cNvPr id="985" name="직사각형 984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86" name="TextBox 985"/>
            <p:cNvSpPr txBox="1"/>
            <p:nvPr/>
          </p:nvSpPr>
          <p:spPr>
            <a:xfrm>
              <a:off x="333342" y="4608836"/>
              <a:ext cx="353548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B-2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87" name="그룹 986"/>
          <p:cNvGrpSpPr/>
          <p:nvPr/>
        </p:nvGrpSpPr>
        <p:grpSpPr>
          <a:xfrm>
            <a:off x="7246825" y="2317368"/>
            <a:ext cx="328936" cy="162290"/>
            <a:chOff x="313513" y="4618072"/>
            <a:chExt cx="370697" cy="199742"/>
          </a:xfrm>
        </p:grpSpPr>
        <p:sp>
          <p:nvSpPr>
            <p:cNvPr id="988" name="직사각형 987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89" name="TextBox 988"/>
            <p:cNvSpPr txBox="1"/>
            <p:nvPr/>
          </p:nvSpPr>
          <p:spPr>
            <a:xfrm>
              <a:off x="313513" y="4627308"/>
              <a:ext cx="370697" cy="190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6" b="1" dirty="0">
                  <a:latin typeface="맑은 고딕" pitchFamily="50" charset="-127"/>
                  <a:ea typeface="맑은 고딕" pitchFamily="50" charset="-127"/>
                </a:rPr>
                <a:t>P-129</a:t>
              </a:r>
              <a:endParaRPr lang="ko-KR" altLang="en-US" sz="406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90" name="그룹 989"/>
          <p:cNvGrpSpPr/>
          <p:nvPr/>
        </p:nvGrpSpPr>
        <p:grpSpPr>
          <a:xfrm>
            <a:off x="7066973" y="2773355"/>
            <a:ext cx="293670" cy="167418"/>
            <a:chOff x="40972" y="4581128"/>
            <a:chExt cx="361440" cy="206053"/>
          </a:xfrm>
        </p:grpSpPr>
        <p:sp>
          <p:nvSpPr>
            <p:cNvPr id="991" name="타원 990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92" name="TextBox 991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S21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94" name="TextBox 993"/>
          <p:cNvSpPr txBox="1"/>
          <p:nvPr/>
        </p:nvSpPr>
        <p:spPr>
          <a:xfrm>
            <a:off x="1969169" y="1463467"/>
            <a:ext cx="550151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MILL EER</a:t>
            </a:r>
            <a:endParaRPr lang="ko-KR" altLang="en-US" sz="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5" name="오른쪽 화살표 994"/>
          <p:cNvSpPr/>
          <p:nvPr/>
        </p:nvSpPr>
        <p:spPr bwMode="auto">
          <a:xfrm rot="16200000">
            <a:off x="1808482" y="1366440"/>
            <a:ext cx="204360" cy="234026"/>
          </a:xfrm>
          <a:prstGeom prst="rightArrow">
            <a:avLst/>
          </a:prstGeom>
          <a:solidFill>
            <a:srgbClr val="FF6699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solidFill>
                <a:schemeClr val="tx1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996" name="TextBox 995"/>
          <p:cNvSpPr txBox="1"/>
          <p:nvPr/>
        </p:nvSpPr>
        <p:spPr>
          <a:xfrm>
            <a:off x="8229365" y="5476727"/>
            <a:ext cx="518091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정정야드</a:t>
            </a:r>
            <a:endParaRPr lang="ko-KR" altLang="en-US" sz="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97" name="오른쪽 화살표 996"/>
          <p:cNvSpPr/>
          <p:nvPr/>
        </p:nvSpPr>
        <p:spPr bwMode="auto">
          <a:xfrm rot="10800000">
            <a:off x="1486045" y="2649965"/>
            <a:ext cx="204360" cy="234026"/>
          </a:xfrm>
          <a:prstGeom prst="rightArrow">
            <a:avLst/>
          </a:prstGeom>
          <a:solidFill>
            <a:srgbClr val="FF6699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solidFill>
                <a:schemeClr val="tx1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998" name="TextBox 997"/>
          <p:cNvSpPr txBox="1"/>
          <p:nvPr/>
        </p:nvSpPr>
        <p:spPr>
          <a:xfrm>
            <a:off x="1450328" y="2883991"/>
            <a:ext cx="338554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1CB</a:t>
            </a:r>
            <a:endParaRPr lang="ko-KR" altLang="en-US" sz="6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03" name="구름 1002"/>
          <p:cNvSpPr/>
          <p:nvPr/>
        </p:nvSpPr>
        <p:spPr bwMode="auto">
          <a:xfrm>
            <a:off x="4953000" y="2726922"/>
            <a:ext cx="175520" cy="175520"/>
          </a:xfrm>
          <a:prstGeom prst="cloud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1001" name="TextBox 1000"/>
          <p:cNvSpPr txBox="1"/>
          <p:nvPr/>
        </p:nvSpPr>
        <p:spPr>
          <a:xfrm>
            <a:off x="4902233" y="2726922"/>
            <a:ext cx="309700" cy="167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8" b="1" dirty="0">
                <a:latin typeface="맑은 고딕" pitchFamily="50" charset="-127"/>
                <a:ea typeface="맑은 고딕" pitchFamily="50" charset="-127"/>
              </a:rPr>
              <a:t>누수</a:t>
            </a:r>
          </a:p>
        </p:txBody>
      </p:sp>
      <p:grpSp>
        <p:nvGrpSpPr>
          <p:cNvPr id="759" name="그룹 758"/>
          <p:cNvGrpSpPr/>
          <p:nvPr/>
        </p:nvGrpSpPr>
        <p:grpSpPr>
          <a:xfrm>
            <a:off x="1267090" y="3194973"/>
            <a:ext cx="256802" cy="167418"/>
            <a:chOff x="68680" y="4581128"/>
            <a:chExt cx="316063" cy="206053"/>
          </a:xfrm>
        </p:grpSpPr>
        <p:sp>
          <p:nvSpPr>
            <p:cNvPr id="760" name="타원 759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61" name="TextBox 760"/>
            <p:cNvSpPr txBox="1"/>
            <p:nvPr/>
          </p:nvSpPr>
          <p:spPr>
            <a:xfrm>
              <a:off x="68680" y="4581128"/>
              <a:ext cx="316063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S4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62" name="그룹 761"/>
          <p:cNvGrpSpPr/>
          <p:nvPr/>
        </p:nvGrpSpPr>
        <p:grpSpPr>
          <a:xfrm>
            <a:off x="2648029" y="3619997"/>
            <a:ext cx="256802" cy="167418"/>
            <a:chOff x="68680" y="4581128"/>
            <a:chExt cx="316063" cy="206053"/>
          </a:xfrm>
        </p:grpSpPr>
        <p:sp>
          <p:nvSpPr>
            <p:cNvPr id="763" name="타원 762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64" name="TextBox 763"/>
            <p:cNvSpPr txBox="1"/>
            <p:nvPr/>
          </p:nvSpPr>
          <p:spPr>
            <a:xfrm>
              <a:off x="68680" y="4581128"/>
              <a:ext cx="316063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S6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68" name="그룹 767"/>
          <p:cNvGrpSpPr/>
          <p:nvPr/>
        </p:nvGrpSpPr>
        <p:grpSpPr>
          <a:xfrm>
            <a:off x="4367935" y="1966335"/>
            <a:ext cx="293670" cy="175157"/>
            <a:chOff x="40683" y="4581128"/>
            <a:chExt cx="361440" cy="215578"/>
          </a:xfrm>
        </p:grpSpPr>
        <p:sp>
          <p:nvSpPr>
            <p:cNvPr id="769" name="타원 768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74" name="TextBox 773"/>
            <p:cNvSpPr txBox="1"/>
            <p:nvPr/>
          </p:nvSpPr>
          <p:spPr>
            <a:xfrm>
              <a:off x="40683" y="4590653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S10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78" name="그룹 777"/>
          <p:cNvGrpSpPr/>
          <p:nvPr/>
        </p:nvGrpSpPr>
        <p:grpSpPr>
          <a:xfrm>
            <a:off x="5686034" y="1966337"/>
            <a:ext cx="293670" cy="167418"/>
            <a:chOff x="40972" y="4581128"/>
            <a:chExt cx="361440" cy="206053"/>
          </a:xfrm>
        </p:grpSpPr>
        <p:sp>
          <p:nvSpPr>
            <p:cNvPr id="779" name="타원 778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80" name="TextBox 779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S16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81" name="그룹 780"/>
          <p:cNvGrpSpPr/>
          <p:nvPr/>
        </p:nvGrpSpPr>
        <p:grpSpPr>
          <a:xfrm>
            <a:off x="6734844" y="2894701"/>
            <a:ext cx="293670" cy="167418"/>
            <a:chOff x="40972" y="4581128"/>
            <a:chExt cx="361440" cy="206053"/>
          </a:xfrm>
        </p:grpSpPr>
        <p:sp>
          <p:nvSpPr>
            <p:cNvPr id="782" name="타원 781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11" name="TextBox 810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S19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12" name="그룹 811"/>
          <p:cNvGrpSpPr/>
          <p:nvPr/>
        </p:nvGrpSpPr>
        <p:grpSpPr>
          <a:xfrm>
            <a:off x="7152129" y="3747010"/>
            <a:ext cx="293670" cy="167418"/>
            <a:chOff x="40972" y="4581128"/>
            <a:chExt cx="361440" cy="206053"/>
          </a:xfrm>
        </p:grpSpPr>
        <p:sp>
          <p:nvSpPr>
            <p:cNvPr id="813" name="타원 812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14" name="TextBox 813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S22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15" name="그룹 814"/>
          <p:cNvGrpSpPr/>
          <p:nvPr/>
        </p:nvGrpSpPr>
        <p:grpSpPr>
          <a:xfrm>
            <a:off x="6777873" y="3756821"/>
            <a:ext cx="293670" cy="167418"/>
            <a:chOff x="40972" y="4581128"/>
            <a:chExt cx="361440" cy="206053"/>
          </a:xfrm>
        </p:grpSpPr>
        <p:sp>
          <p:nvSpPr>
            <p:cNvPr id="816" name="타원 815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17" name="TextBox 816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S23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38" name="그룹 837"/>
          <p:cNvGrpSpPr/>
          <p:nvPr/>
        </p:nvGrpSpPr>
        <p:grpSpPr>
          <a:xfrm>
            <a:off x="5304039" y="3955558"/>
            <a:ext cx="293670" cy="167418"/>
            <a:chOff x="40972" y="4581128"/>
            <a:chExt cx="361440" cy="206053"/>
          </a:xfrm>
        </p:grpSpPr>
        <p:sp>
          <p:nvSpPr>
            <p:cNvPr id="839" name="타원 838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40" name="TextBox 839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S24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44" name="그룹 843"/>
          <p:cNvGrpSpPr/>
          <p:nvPr/>
        </p:nvGrpSpPr>
        <p:grpSpPr>
          <a:xfrm>
            <a:off x="7671849" y="2670676"/>
            <a:ext cx="293670" cy="167418"/>
            <a:chOff x="40972" y="4581128"/>
            <a:chExt cx="361440" cy="206053"/>
          </a:xfrm>
        </p:grpSpPr>
        <p:sp>
          <p:nvSpPr>
            <p:cNvPr id="845" name="타원 844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46" name="TextBox 845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S28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71" name="그룹 870"/>
          <p:cNvGrpSpPr/>
          <p:nvPr/>
        </p:nvGrpSpPr>
        <p:grpSpPr>
          <a:xfrm>
            <a:off x="8092540" y="4991125"/>
            <a:ext cx="293670" cy="167418"/>
            <a:chOff x="40972" y="4581128"/>
            <a:chExt cx="361440" cy="206053"/>
          </a:xfrm>
        </p:grpSpPr>
        <p:sp>
          <p:nvSpPr>
            <p:cNvPr id="872" name="타원 871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73" name="TextBox 872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S29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80" name="그룹 879"/>
          <p:cNvGrpSpPr/>
          <p:nvPr/>
        </p:nvGrpSpPr>
        <p:grpSpPr>
          <a:xfrm>
            <a:off x="8045204" y="5535233"/>
            <a:ext cx="293670" cy="167418"/>
            <a:chOff x="40972" y="4581128"/>
            <a:chExt cx="361440" cy="206053"/>
          </a:xfrm>
        </p:grpSpPr>
        <p:sp>
          <p:nvSpPr>
            <p:cNvPr id="881" name="타원 880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82" name="TextBox 881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S30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98" name="그룹 897"/>
          <p:cNvGrpSpPr/>
          <p:nvPr/>
        </p:nvGrpSpPr>
        <p:grpSpPr>
          <a:xfrm>
            <a:off x="7659777" y="5242701"/>
            <a:ext cx="293670" cy="167418"/>
            <a:chOff x="40972" y="4581128"/>
            <a:chExt cx="361440" cy="206053"/>
          </a:xfrm>
        </p:grpSpPr>
        <p:sp>
          <p:nvSpPr>
            <p:cNvPr id="899" name="타원 898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00" name="TextBox 899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S31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901" name="그룹 900"/>
          <p:cNvGrpSpPr/>
          <p:nvPr/>
        </p:nvGrpSpPr>
        <p:grpSpPr>
          <a:xfrm>
            <a:off x="7148697" y="5418220"/>
            <a:ext cx="293670" cy="167418"/>
            <a:chOff x="40972" y="4581128"/>
            <a:chExt cx="361440" cy="206053"/>
          </a:xfrm>
        </p:grpSpPr>
        <p:sp>
          <p:nvSpPr>
            <p:cNvPr id="902" name="타원 901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03" name="TextBox 902"/>
            <p:cNvSpPr txBox="1"/>
            <p:nvPr/>
          </p:nvSpPr>
          <p:spPr>
            <a:xfrm>
              <a:off x="40972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S32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10" name="직사각형 609"/>
          <p:cNvSpPr/>
          <p:nvPr/>
        </p:nvSpPr>
        <p:spPr bwMode="auto">
          <a:xfrm>
            <a:off x="4792724" y="3663026"/>
            <a:ext cx="2389735" cy="2457273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609" name="직사각형 608"/>
          <p:cNvSpPr/>
          <p:nvPr/>
        </p:nvSpPr>
        <p:spPr bwMode="auto">
          <a:xfrm>
            <a:off x="7176247" y="2668415"/>
            <a:ext cx="1404156" cy="3451884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grpSp>
        <p:nvGrpSpPr>
          <p:cNvPr id="969" name="그룹 968"/>
          <p:cNvGrpSpPr/>
          <p:nvPr/>
        </p:nvGrpSpPr>
        <p:grpSpPr>
          <a:xfrm>
            <a:off x="4769741" y="3626290"/>
            <a:ext cx="324128" cy="167418"/>
            <a:chOff x="314292" y="4608836"/>
            <a:chExt cx="398927" cy="206053"/>
          </a:xfrm>
        </p:grpSpPr>
        <p:sp>
          <p:nvSpPr>
            <p:cNvPr id="970" name="직사각형 969"/>
            <p:cNvSpPr/>
            <p:nvPr/>
          </p:nvSpPr>
          <p:spPr bwMode="auto">
            <a:xfrm>
              <a:off x="386300" y="4618072"/>
              <a:ext cx="180000" cy="1800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971" name="TextBox 970"/>
            <p:cNvSpPr txBox="1"/>
            <p:nvPr/>
          </p:nvSpPr>
          <p:spPr>
            <a:xfrm>
              <a:off x="314292" y="4608836"/>
              <a:ext cx="398927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C-35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75" name="그룹 774"/>
          <p:cNvGrpSpPr/>
          <p:nvPr/>
        </p:nvGrpSpPr>
        <p:grpSpPr>
          <a:xfrm>
            <a:off x="4965072" y="3619997"/>
            <a:ext cx="293670" cy="167418"/>
            <a:chOff x="40683" y="4581128"/>
            <a:chExt cx="361440" cy="206053"/>
          </a:xfrm>
        </p:grpSpPr>
        <p:sp>
          <p:nvSpPr>
            <p:cNvPr id="776" name="타원 775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777" name="TextBox 776"/>
            <p:cNvSpPr txBox="1"/>
            <p:nvPr/>
          </p:nvSpPr>
          <p:spPr>
            <a:xfrm>
              <a:off x="40683" y="4581128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S14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886" name="그룹 885"/>
          <p:cNvGrpSpPr/>
          <p:nvPr/>
        </p:nvGrpSpPr>
        <p:grpSpPr>
          <a:xfrm>
            <a:off x="4609700" y="3619526"/>
            <a:ext cx="293670" cy="175157"/>
            <a:chOff x="50497" y="4581128"/>
            <a:chExt cx="361440" cy="215578"/>
          </a:xfrm>
        </p:grpSpPr>
        <p:sp>
          <p:nvSpPr>
            <p:cNvPr id="887" name="타원 886"/>
            <p:cNvSpPr/>
            <p:nvPr/>
          </p:nvSpPr>
          <p:spPr bwMode="auto">
            <a:xfrm>
              <a:off x="107504" y="4581128"/>
              <a:ext cx="180000" cy="180000"/>
            </a:xfrm>
            <a:prstGeom prst="ellipse">
              <a:avLst/>
            </a:prstGeom>
            <a:solidFill>
              <a:srgbClr val="FF66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lang="ko-KR" altLang="en-US" sz="1950" dirty="0">
                <a:latin typeface="Arial" charset="0"/>
                <a:ea typeface="ヒラギノ角ゴ Pro W3" pitchFamily="28" charset="-128"/>
              </a:endParaRPr>
            </a:p>
          </p:txBody>
        </p:sp>
        <p:sp>
          <p:nvSpPr>
            <p:cNvPr id="888" name="TextBox 887"/>
            <p:cNvSpPr txBox="1"/>
            <p:nvPr/>
          </p:nvSpPr>
          <p:spPr>
            <a:xfrm>
              <a:off x="50497" y="4590653"/>
              <a:ext cx="361440" cy="206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8" b="1" dirty="0">
                  <a:latin typeface="맑은 고딕" pitchFamily="50" charset="-127"/>
                  <a:ea typeface="맑은 고딕" pitchFamily="50" charset="-127"/>
                </a:rPr>
                <a:t>S13</a:t>
              </a:r>
              <a:endParaRPr lang="ko-KR" altLang="en-US" sz="488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0646" name="Line 406"/>
          <p:cNvSpPr>
            <a:spLocks noChangeShapeType="1"/>
          </p:cNvSpPr>
          <p:nvPr/>
        </p:nvSpPr>
        <p:spPr bwMode="auto">
          <a:xfrm>
            <a:off x="4733503" y="3276000"/>
            <a:ext cx="516" cy="130004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43" name="Line 403"/>
          <p:cNvSpPr>
            <a:spLocks noChangeShapeType="1"/>
          </p:cNvSpPr>
          <p:nvPr/>
        </p:nvSpPr>
        <p:spPr bwMode="auto">
          <a:xfrm flipV="1">
            <a:off x="4738146" y="3400844"/>
            <a:ext cx="214855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41" name="Line 401"/>
          <p:cNvSpPr>
            <a:spLocks noChangeShapeType="1"/>
          </p:cNvSpPr>
          <p:nvPr/>
        </p:nvSpPr>
        <p:spPr bwMode="auto">
          <a:xfrm>
            <a:off x="6150693" y="3403514"/>
            <a:ext cx="9360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37" name="Line 397"/>
          <p:cNvSpPr>
            <a:spLocks noChangeShapeType="1"/>
          </p:cNvSpPr>
          <p:nvPr/>
        </p:nvSpPr>
        <p:spPr bwMode="auto">
          <a:xfrm>
            <a:off x="7162766" y="2645584"/>
            <a:ext cx="1032" cy="64350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36" name="Line 396"/>
          <p:cNvSpPr>
            <a:spLocks noChangeShapeType="1"/>
          </p:cNvSpPr>
          <p:nvPr/>
        </p:nvSpPr>
        <p:spPr bwMode="auto">
          <a:xfrm>
            <a:off x="7176247" y="2496493"/>
            <a:ext cx="526559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35" name="Line 395"/>
          <p:cNvSpPr>
            <a:spLocks noChangeShapeType="1"/>
          </p:cNvSpPr>
          <p:nvPr/>
        </p:nvSpPr>
        <p:spPr bwMode="auto">
          <a:xfrm flipV="1">
            <a:off x="7168743" y="2643005"/>
            <a:ext cx="38025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34" name="Line 394"/>
          <p:cNvSpPr>
            <a:spLocks noChangeShapeType="1"/>
          </p:cNvSpPr>
          <p:nvPr/>
        </p:nvSpPr>
        <p:spPr bwMode="auto">
          <a:xfrm>
            <a:off x="7214045" y="2646617"/>
            <a:ext cx="0" cy="1061181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33" name="Line 393"/>
          <p:cNvSpPr>
            <a:spLocks noChangeShapeType="1"/>
          </p:cNvSpPr>
          <p:nvPr/>
        </p:nvSpPr>
        <p:spPr bwMode="auto">
          <a:xfrm>
            <a:off x="7410325" y="2644036"/>
            <a:ext cx="46800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32" name="Line 392"/>
          <p:cNvSpPr>
            <a:spLocks noChangeShapeType="1"/>
          </p:cNvSpPr>
          <p:nvPr/>
        </p:nvSpPr>
        <p:spPr bwMode="auto">
          <a:xfrm>
            <a:off x="7932206" y="2507327"/>
            <a:ext cx="15210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31" name="Line 391"/>
          <p:cNvSpPr>
            <a:spLocks noChangeShapeType="1"/>
          </p:cNvSpPr>
          <p:nvPr/>
        </p:nvSpPr>
        <p:spPr bwMode="auto">
          <a:xfrm>
            <a:off x="7878325" y="2644036"/>
            <a:ext cx="0" cy="105300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30" name="Line 390"/>
          <p:cNvSpPr>
            <a:spLocks noChangeShapeType="1"/>
          </p:cNvSpPr>
          <p:nvPr/>
        </p:nvSpPr>
        <p:spPr bwMode="auto">
          <a:xfrm flipH="1">
            <a:off x="7761311" y="3694523"/>
            <a:ext cx="11700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9" name="Line 389"/>
          <p:cNvSpPr>
            <a:spLocks noChangeShapeType="1"/>
          </p:cNvSpPr>
          <p:nvPr/>
        </p:nvSpPr>
        <p:spPr bwMode="auto">
          <a:xfrm flipH="1">
            <a:off x="7761312" y="3816649"/>
            <a:ext cx="11700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8" name="Line 388"/>
          <p:cNvSpPr>
            <a:spLocks noChangeShapeType="1"/>
          </p:cNvSpPr>
          <p:nvPr/>
        </p:nvSpPr>
        <p:spPr bwMode="auto">
          <a:xfrm>
            <a:off x="7878325" y="3818713"/>
            <a:ext cx="0" cy="159412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7" name="Line 387"/>
          <p:cNvSpPr>
            <a:spLocks noChangeShapeType="1"/>
          </p:cNvSpPr>
          <p:nvPr/>
        </p:nvSpPr>
        <p:spPr bwMode="auto">
          <a:xfrm>
            <a:off x="7761312" y="3696868"/>
            <a:ext cx="0" cy="11700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6" name="Line 386"/>
          <p:cNvSpPr>
            <a:spLocks noChangeShapeType="1"/>
          </p:cNvSpPr>
          <p:nvPr/>
        </p:nvSpPr>
        <p:spPr bwMode="auto">
          <a:xfrm>
            <a:off x="7410273" y="2650510"/>
            <a:ext cx="0" cy="274950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5" name="Line 385"/>
          <p:cNvSpPr>
            <a:spLocks noChangeShapeType="1"/>
          </p:cNvSpPr>
          <p:nvPr/>
        </p:nvSpPr>
        <p:spPr bwMode="auto">
          <a:xfrm>
            <a:off x="7227249" y="3897052"/>
            <a:ext cx="0" cy="1521169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4" name="Line 384"/>
          <p:cNvSpPr>
            <a:spLocks noChangeShapeType="1"/>
          </p:cNvSpPr>
          <p:nvPr/>
        </p:nvSpPr>
        <p:spPr bwMode="auto">
          <a:xfrm flipH="1">
            <a:off x="6234830" y="3709345"/>
            <a:ext cx="979216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3" name="Line 383"/>
          <p:cNvSpPr>
            <a:spLocks noChangeShapeType="1"/>
          </p:cNvSpPr>
          <p:nvPr/>
        </p:nvSpPr>
        <p:spPr bwMode="auto">
          <a:xfrm flipH="1">
            <a:off x="6848773" y="3897052"/>
            <a:ext cx="38025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2" name="Line 382"/>
          <p:cNvSpPr>
            <a:spLocks noChangeShapeType="1"/>
          </p:cNvSpPr>
          <p:nvPr/>
        </p:nvSpPr>
        <p:spPr bwMode="auto">
          <a:xfrm>
            <a:off x="6848774" y="3897052"/>
            <a:ext cx="0" cy="126393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1" name="Line 381"/>
          <p:cNvSpPr>
            <a:spLocks noChangeShapeType="1"/>
          </p:cNvSpPr>
          <p:nvPr/>
        </p:nvSpPr>
        <p:spPr bwMode="auto">
          <a:xfrm>
            <a:off x="6791506" y="3897053"/>
            <a:ext cx="0" cy="126908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20" name="Line 380"/>
          <p:cNvSpPr>
            <a:spLocks noChangeShapeType="1"/>
          </p:cNvSpPr>
          <p:nvPr/>
        </p:nvSpPr>
        <p:spPr bwMode="auto">
          <a:xfrm>
            <a:off x="6791506" y="4023914"/>
            <a:ext cx="59847" cy="1032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9" name="Line 379"/>
          <p:cNvSpPr>
            <a:spLocks noChangeShapeType="1"/>
          </p:cNvSpPr>
          <p:nvPr/>
        </p:nvSpPr>
        <p:spPr bwMode="auto">
          <a:xfrm flipH="1">
            <a:off x="6104301" y="3897052"/>
            <a:ext cx="68204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8" name="Line 378"/>
          <p:cNvSpPr>
            <a:spLocks noChangeShapeType="1"/>
          </p:cNvSpPr>
          <p:nvPr/>
        </p:nvSpPr>
        <p:spPr bwMode="auto">
          <a:xfrm flipV="1">
            <a:off x="6163632" y="3628351"/>
            <a:ext cx="0" cy="10163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7" name="Line 377"/>
          <p:cNvSpPr>
            <a:spLocks noChangeShapeType="1"/>
          </p:cNvSpPr>
          <p:nvPr/>
        </p:nvSpPr>
        <p:spPr bwMode="auto">
          <a:xfrm flipH="1">
            <a:off x="6033620" y="3712956"/>
            <a:ext cx="123305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6" name="Line 376"/>
          <p:cNvSpPr>
            <a:spLocks noChangeShapeType="1"/>
          </p:cNvSpPr>
          <p:nvPr/>
        </p:nvSpPr>
        <p:spPr bwMode="auto">
          <a:xfrm flipH="1">
            <a:off x="6104301" y="3835222"/>
            <a:ext cx="2064" cy="139805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5" name="Line 375"/>
          <p:cNvSpPr>
            <a:spLocks noChangeShapeType="1"/>
          </p:cNvSpPr>
          <p:nvPr/>
        </p:nvSpPr>
        <p:spPr bwMode="auto">
          <a:xfrm>
            <a:off x="6026397" y="3724823"/>
            <a:ext cx="0" cy="254333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4" name="Line 374"/>
          <p:cNvSpPr>
            <a:spLocks noChangeShapeType="1"/>
          </p:cNvSpPr>
          <p:nvPr/>
        </p:nvSpPr>
        <p:spPr bwMode="auto">
          <a:xfrm>
            <a:off x="6163633" y="3629382"/>
            <a:ext cx="66038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3" name="Line 373"/>
          <p:cNvSpPr>
            <a:spLocks noChangeShapeType="1"/>
          </p:cNvSpPr>
          <p:nvPr/>
        </p:nvSpPr>
        <p:spPr bwMode="auto">
          <a:xfrm flipH="1">
            <a:off x="7410273" y="5408908"/>
            <a:ext cx="46800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2" name="Line 372"/>
          <p:cNvSpPr>
            <a:spLocks noChangeShapeType="1"/>
          </p:cNvSpPr>
          <p:nvPr/>
        </p:nvSpPr>
        <p:spPr bwMode="auto">
          <a:xfrm flipH="1" flipV="1">
            <a:off x="6809563" y="5418221"/>
            <a:ext cx="40950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1" name="Line 371"/>
          <p:cNvSpPr>
            <a:spLocks noChangeShapeType="1"/>
          </p:cNvSpPr>
          <p:nvPr/>
        </p:nvSpPr>
        <p:spPr bwMode="auto">
          <a:xfrm>
            <a:off x="7222300" y="5617615"/>
            <a:ext cx="0" cy="67581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10" name="Line 370"/>
          <p:cNvSpPr>
            <a:spLocks noChangeShapeType="1"/>
          </p:cNvSpPr>
          <p:nvPr/>
        </p:nvSpPr>
        <p:spPr bwMode="auto">
          <a:xfrm flipH="1">
            <a:off x="7313617" y="5616582"/>
            <a:ext cx="1032" cy="71708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09" name="Line 369"/>
          <p:cNvSpPr>
            <a:spLocks noChangeShapeType="1"/>
          </p:cNvSpPr>
          <p:nvPr/>
        </p:nvSpPr>
        <p:spPr bwMode="auto">
          <a:xfrm flipH="1" flipV="1">
            <a:off x="6153034" y="5617614"/>
            <a:ext cx="106640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06" name="Line 366"/>
          <p:cNvSpPr>
            <a:spLocks noChangeShapeType="1"/>
          </p:cNvSpPr>
          <p:nvPr/>
        </p:nvSpPr>
        <p:spPr bwMode="auto">
          <a:xfrm flipH="1">
            <a:off x="6093138" y="5418221"/>
            <a:ext cx="658125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04" name="Line 364"/>
          <p:cNvSpPr>
            <a:spLocks noChangeShapeType="1"/>
          </p:cNvSpPr>
          <p:nvPr/>
        </p:nvSpPr>
        <p:spPr bwMode="auto">
          <a:xfrm>
            <a:off x="6050130" y="5397845"/>
            <a:ext cx="54172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03" name="Line 363"/>
          <p:cNvSpPr>
            <a:spLocks noChangeShapeType="1"/>
          </p:cNvSpPr>
          <p:nvPr/>
        </p:nvSpPr>
        <p:spPr bwMode="auto">
          <a:xfrm>
            <a:off x="6749718" y="5408679"/>
            <a:ext cx="41789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02" name="Line 362"/>
          <p:cNvSpPr>
            <a:spLocks noChangeShapeType="1"/>
          </p:cNvSpPr>
          <p:nvPr/>
        </p:nvSpPr>
        <p:spPr bwMode="auto">
          <a:xfrm>
            <a:off x="7222301" y="5688290"/>
            <a:ext cx="91318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01" name="Line 361"/>
          <p:cNvSpPr>
            <a:spLocks noChangeShapeType="1"/>
          </p:cNvSpPr>
          <p:nvPr/>
        </p:nvSpPr>
        <p:spPr bwMode="auto">
          <a:xfrm>
            <a:off x="7316480" y="5613486"/>
            <a:ext cx="657282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600" name="Line 360"/>
          <p:cNvSpPr>
            <a:spLocks noChangeShapeType="1"/>
          </p:cNvSpPr>
          <p:nvPr/>
        </p:nvSpPr>
        <p:spPr bwMode="auto">
          <a:xfrm>
            <a:off x="7966772" y="5612455"/>
            <a:ext cx="0" cy="106273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99" name="Line 359"/>
          <p:cNvSpPr>
            <a:spLocks noChangeShapeType="1"/>
          </p:cNvSpPr>
          <p:nvPr/>
        </p:nvSpPr>
        <p:spPr bwMode="auto">
          <a:xfrm>
            <a:off x="7970384" y="5718727"/>
            <a:ext cx="59847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90" name="Line 350"/>
          <p:cNvSpPr>
            <a:spLocks noChangeShapeType="1"/>
          </p:cNvSpPr>
          <p:nvPr/>
        </p:nvSpPr>
        <p:spPr bwMode="auto">
          <a:xfrm flipH="1">
            <a:off x="5734902" y="3313659"/>
            <a:ext cx="413252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9" name="Line 349"/>
          <p:cNvSpPr>
            <a:spLocks noChangeShapeType="1"/>
          </p:cNvSpPr>
          <p:nvPr/>
        </p:nvSpPr>
        <p:spPr bwMode="auto">
          <a:xfrm flipH="1">
            <a:off x="6551932" y="3291002"/>
            <a:ext cx="616811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8" name="Line 348"/>
          <p:cNvSpPr>
            <a:spLocks noChangeShapeType="1"/>
          </p:cNvSpPr>
          <p:nvPr/>
        </p:nvSpPr>
        <p:spPr bwMode="auto">
          <a:xfrm>
            <a:off x="6536642" y="3164568"/>
            <a:ext cx="0" cy="91312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7" name="Line 347"/>
          <p:cNvSpPr>
            <a:spLocks noChangeShapeType="1"/>
          </p:cNvSpPr>
          <p:nvPr/>
        </p:nvSpPr>
        <p:spPr bwMode="auto">
          <a:xfrm>
            <a:off x="8087497" y="2505264"/>
            <a:ext cx="1032" cy="2746586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1" name="Line 341"/>
          <p:cNvSpPr>
            <a:spLocks noChangeShapeType="1"/>
          </p:cNvSpPr>
          <p:nvPr/>
        </p:nvSpPr>
        <p:spPr bwMode="auto">
          <a:xfrm flipV="1">
            <a:off x="6228638" y="3628869"/>
            <a:ext cx="0" cy="10163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80" name="Line 340"/>
          <p:cNvSpPr>
            <a:spLocks noChangeShapeType="1"/>
          </p:cNvSpPr>
          <p:nvPr/>
        </p:nvSpPr>
        <p:spPr bwMode="auto">
          <a:xfrm>
            <a:off x="6024850" y="3975027"/>
            <a:ext cx="78420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79" name="Line 339"/>
          <p:cNvSpPr>
            <a:spLocks noChangeShapeType="1"/>
          </p:cNvSpPr>
          <p:nvPr/>
        </p:nvSpPr>
        <p:spPr bwMode="auto">
          <a:xfrm>
            <a:off x="6027430" y="5592851"/>
            <a:ext cx="58299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500" name="AutoShape 260"/>
          <p:cNvSpPr>
            <a:spLocks noChangeArrowheads="1"/>
          </p:cNvSpPr>
          <p:nvPr/>
        </p:nvSpPr>
        <p:spPr bwMode="auto">
          <a:xfrm>
            <a:off x="5226205" y="3381242"/>
            <a:ext cx="251769" cy="2027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99" name="Text Box 259"/>
          <p:cNvSpPr txBox="1">
            <a:spLocks noChangeArrowheads="1"/>
          </p:cNvSpPr>
          <p:nvPr/>
        </p:nvSpPr>
        <p:spPr bwMode="auto">
          <a:xfrm>
            <a:off x="5218044" y="3411305"/>
            <a:ext cx="262603" cy="217705"/>
          </a:xfrm>
          <a:prstGeom prst="rect">
            <a:avLst/>
          </a:prstGeom>
          <a:solidFill>
            <a:srgbClr val="FFFFFF">
              <a:alpha val="0"/>
            </a:srgbClr>
          </a:solidFill>
          <a:ln w="6400">
            <a:noFill/>
            <a:prstDash val="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D/S</a:t>
            </a:r>
            <a:endParaRPr kumimoji="1" lang="en-US" altLang="ko-KR" sz="488" b="1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PLC</a:t>
            </a:r>
            <a:endParaRPr kumimoji="1" lang="en-US" altLang="ko-KR" sz="1463" b="1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96" name="Line 256"/>
          <p:cNvSpPr>
            <a:spLocks noChangeShapeType="1"/>
          </p:cNvSpPr>
          <p:nvPr/>
        </p:nvSpPr>
        <p:spPr bwMode="auto">
          <a:xfrm>
            <a:off x="5684342" y="3250487"/>
            <a:ext cx="197023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92" name="Line 252"/>
          <p:cNvSpPr>
            <a:spLocks noChangeShapeType="1"/>
          </p:cNvSpPr>
          <p:nvPr/>
        </p:nvSpPr>
        <p:spPr bwMode="auto">
          <a:xfrm>
            <a:off x="8081822" y="5476728"/>
            <a:ext cx="0" cy="158426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91" name="Line 251"/>
          <p:cNvSpPr>
            <a:spLocks noChangeShapeType="1"/>
          </p:cNvSpPr>
          <p:nvPr/>
        </p:nvSpPr>
        <p:spPr bwMode="auto">
          <a:xfrm flipV="1">
            <a:off x="8081306" y="5476728"/>
            <a:ext cx="323482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90" name="Line 250"/>
          <p:cNvSpPr>
            <a:spLocks noChangeShapeType="1"/>
          </p:cNvSpPr>
          <p:nvPr/>
        </p:nvSpPr>
        <p:spPr bwMode="auto">
          <a:xfrm>
            <a:off x="8088530" y="5254944"/>
            <a:ext cx="328641" cy="0"/>
          </a:xfrm>
          <a:prstGeom prst="line">
            <a:avLst/>
          </a:prstGeom>
          <a:noFill/>
          <a:ln w="64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71" name="Line 231"/>
          <p:cNvSpPr>
            <a:spLocks noChangeShapeType="1"/>
          </p:cNvSpPr>
          <p:nvPr/>
        </p:nvSpPr>
        <p:spPr bwMode="auto">
          <a:xfrm>
            <a:off x="7903831" y="2530541"/>
            <a:ext cx="15219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70" name="Line 230"/>
          <p:cNvSpPr>
            <a:spLocks noChangeShapeType="1"/>
          </p:cNvSpPr>
          <p:nvPr/>
        </p:nvSpPr>
        <p:spPr bwMode="auto">
          <a:xfrm>
            <a:off x="8056027" y="2522570"/>
            <a:ext cx="0" cy="278063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9" name="Line 229"/>
          <p:cNvSpPr>
            <a:spLocks noChangeShapeType="1"/>
          </p:cNvSpPr>
          <p:nvPr/>
        </p:nvSpPr>
        <p:spPr bwMode="auto">
          <a:xfrm>
            <a:off x="8052696" y="5292886"/>
            <a:ext cx="351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8" name="Line 228"/>
          <p:cNvSpPr>
            <a:spLocks noChangeShapeType="1"/>
          </p:cNvSpPr>
          <p:nvPr/>
        </p:nvSpPr>
        <p:spPr bwMode="auto">
          <a:xfrm>
            <a:off x="7921353" y="5440734"/>
            <a:ext cx="497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7" name="Line 227"/>
          <p:cNvSpPr>
            <a:spLocks noChangeShapeType="1"/>
          </p:cNvSpPr>
          <p:nvPr/>
        </p:nvSpPr>
        <p:spPr bwMode="auto">
          <a:xfrm>
            <a:off x="7921353" y="2610505"/>
            <a:ext cx="0" cy="297925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6" name="Line 226"/>
          <p:cNvSpPr>
            <a:spLocks noChangeShapeType="1"/>
          </p:cNvSpPr>
          <p:nvPr/>
        </p:nvSpPr>
        <p:spPr bwMode="auto">
          <a:xfrm>
            <a:off x="7230064" y="2522803"/>
            <a:ext cx="520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5" name="Line 225"/>
          <p:cNvSpPr>
            <a:spLocks noChangeShapeType="1"/>
          </p:cNvSpPr>
          <p:nvPr/>
        </p:nvSpPr>
        <p:spPr bwMode="auto">
          <a:xfrm>
            <a:off x="7346607" y="2613599"/>
            <a:ext cx="585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 dirty="0"/>
          </a:p>
        </p:txBody>
      </p:sp>
      <p:sp>
        <p:nvSpPr>
          <p:cNvPr id="10464" name="Line 224"/>
          <p:cNvSpPr>
            <a:spLocks noChangeShapeType="1"/>
          </p:cNvSpPr>
          <p:nvPr/>
        </p:nvSpPr>
        <p:spPr bwMode="auto">
          <a:xfrm>
            <a:off x="7356926" y="2608207"/>
            <a:ext cx="0" cy="29688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3" name="Line 223"/>
          <p:cNvSpPr>
            <a:spLocks noChangeShapeType="1"/>
          </p:cNvSpPr>
          <p:nvPr/>
        </p:nvSpPr>
        <p:spPr bwMode="auto">
          <a:xfrm>
            <a:off x="7234754" y="2518112"/>
            <a:ext cx="0" cy="1228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2" name="Line 222"/>
          <p:cNvSpPr>
            <a:spLocks noChangeShapeType="1"/>
          </p:cNvSpPr>
          <p:nvPr/>
        </p:nvSpPr>
        <p:spPr bwMode="auto">
          <a:xfrm>
            <a:off x="6033622" y="3741612"/>
            <a:ext cx="121292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1" name="Line 221"/>
          <p:cNvSpPr>
            <a:spLocks noChangeShapeType="1"/>
          </p:cNvSpPr>
          <p:nvPr/>
        </p:nvSpPr>
        <p:spPr bwMode="auto">
          <a:xfrm flipH="1">
            <a:off x="6809565" y="3734109"/>
            <a:ext cx="516" cy="2017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60" name="Line 220"/>
          <p:cNvSpPr>
            <a:spLocks noChangeShapeType="1"/>
          </p:cNvSpPr>
          <p:nvPr/>
        </p:nvSpPr>
        <p:spPr bwMode="auto">
          <a:xfrm>
            <a:off x="6044454" y="3731529"/>
            <a:ext cx="0" cy="16869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9" name="Line 219"/>
          <p:cNvSpPr>
            <a:spLocks noChangeShapeType="1"/>
          </p:cNvSpPr>
          <p:nvPr/>
        </p:nvSpPr>
        <p:spPr bwMode="auto">
          <a:xfrm>
            <a:off x="6080053" y="5576858"/>
            <a:ext cx="185677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8" name="Line 218"/>
          <p:cNvSpPr>
            <a:spLocks noChangeShapeType="1"/>
          </p:cNvSpPr>
          <p:nvPr/>
        </p:nvSpPr>
        <p:spPr bwMode="auto">
          <a:xfrm flipH="1">
            <a:off x="4858354" y="3843992"/>
            <a:ext cx="1145342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7" name="Line 217"/>
          <p:cNvSpPr>
            <a:spLocks noChangeShapeType="1"/>
          </p:cNvSpPr>
          <p:nvPr/>
        </p:nvSpPr>
        <p:spPr bwMode="auto">
          <a:xfrm flipH="1">
            <a:off x="4858354" y="3930660"/>
            <a:ext cx="1145342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6" name="Line 216"/>
          <p:cNvSpPr>
            <a:spLocks noChangeShapeType="1"/>
          </p:cNvSpPr>
          <p:nvPr/>
        </p:nvSpPr>
        <p:spPr bwMode="auto">
          <a:xfrm>
            <a:off x="6090887" y="3982249"/>
            <a:ext cx="0" cy="140373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5" name="Line 215"/>
          <p:cNvSpPr>
            <a:spLocks noChangeShapeType="1"/>
          </p:cNvSpPr>
          <p:nvPr/>
        </p:nvSpPr>
        <p:spPr bwMode="auto">
          <a:xfrm>
            <a:off x="6033104" y="3982249"/>
            <a:ext cx="0" cy="140373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4" name="Line 214"/>
          <p:cNvSpPr>
            <a:spLocks noChangeShapeType="1"/>
          </p:cNvSpPr>
          <p:nvPr/>
        </p:nvSpPr>
        <p:spPr bwMode="auto">
          <a:xfrm>
            <a:off x="6801309" y="3982249"/>
            <a:ext cx="0" cy="140373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3" name="Line 213"/>
          <p:cNvSpPr>
            <a:spLocks noChangeShapeType="1"/>
          </p:cNvSpPr>
          <p:nvPr/>
        </p:nvSpPr>
        <p:spPr bwMode="auto">
          <a:xfrm>
            <a:off x="6743526" y="3982249"/>
            <a:ext cx="0" cy="140373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2" name="Line 212"/>
          <p:cNvSpPr>
            <a:spLocks noChangeShapeType="1"/>
          </p:cNvSpPr>
          <p:nvPr/>
        </p:nvSpPr>
        <p:spPr bwMode="auto">
          <a:xfrm flipH="1">
            <a:off x="4858354" y="5524754"/>
            <a:ext cx="1145342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1" name="Line 211"/>
          <p:cNvSpPr>
            <a:spLocks noChangeShapeType="1"/>
          </p:cNvSpPr>
          <p:nvPr/>
        </p:nvSpPr>
        <p:spPr bwMode="auto">
          <a:xfrm flipH="1">
            <a:off x="4858354" y="5611423"/>
            <a:ext cx="1145342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50" name="Line 210"/>
          <p:cNvSpPr>
            <a:spLocks noChangeShapeType="1"/>
          </p:cNvSpPr>
          <p:nvPr/>
        </p:nvSpPr>
        <p:spPr bwMode="auto">
          <a:xfrm>
            <a:off x="6779125" y="3999789"/>
            <a:ext cx="0" cy="15595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49" name="Line 209"/>
          <p:cNvSpPr>
            <a:spLocks noChangeShapeType="1"/>
          </p:cNvSpPr>
          <p:nvPr/>
        </p:nvSpPr>
        <p:spPr bwMode="auto">
          <a:xfrm>
            <a:off x="6061995" y="3999789"/>
            <a:ext cx="0" cy="1559529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48" name="Line 208"/>
          <p:cNvSpPr>
            <a:spLocks noChangeShapeType="1"/>
          </p:cNvSpPr>
          <p:nvPr/>
        </p:nvSpPr>
        <p:spPr bwMode="auto">
          <a:xfrm flipH="1">
            <a:off x="4945546" y="3895581"/>
            <a:ext cx="110458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47" name="Line 207"/>
          <p:cNvSpPr>
            <a:spLocks noChangeShapeType="1"/>
          </p:cNvSpPr>
          <p:nvPr/>
        </p:nvSpPr>
        <p:spPr bwMode="auto">
          <a:xfrm flipH="1">
            <a:off x="4945546" y="5576858"/>
            <a:ext cx="10731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17" name="Text Box 177"/>
          <p:cNvSpPr txBox="1">
            <a:spLocks noChangeArrowheads="1"/>
          </p:cNvSpPr>
          <p:nvPr/>
        </p:nvSpPr>
        <p:spPr bwMode="auto">
          <a:xfrm>
            <a:off x="5319071" y="2789002"/>
            <a:ext cx="444208" cy="995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X22M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16" name="Text Box 176"/>
          <p:cNvSpPr txBox="1">
            <a:spLocks noChangeArrowheads="1"/>
          </p:cNvSpPr>
          <p:nvPr/>
        </p:nvSpPr>
        <p:spPr bwMode="auto">
          <a:xfrm>
            <a:off x="7332134" y="4077970"/>
            <a:ext cx="465876" cy="944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3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X80M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14" name="Line 174"/>
          <p:cNvSpPr>
            <a:spLocks noChangeShapeType="1"/>
          </p:cNvSpPr>
          <p:nvPr/>
        </p:nvSpPr>
        <p:spPr bwMode="auto">
          <a:xfrm flipH="1" flipV="1">
            <a:off x="7351767" y="3687677"/>
            <a:ext cx="117013" cy="38489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13" name="Text Box 173"/>
          <p:cNvSpPr txBox="1">
            <a:spLocks noChangeArrowheads="1"/>
          </p:cNvSpPr>
          <p:nvPr/>
        </p:nvSpPr>
        <p:spPr bwMode="auto">
          <a:xfrm>
            <a:off x="6659088" y="3525175"/>
            <a:ext cx="458653" cy="1269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X37M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12" name="Line 172"/>
          <p:cNvSpPr>
            <a:spLocks noChangeShapeType="1"/>
          </p:cNvSpPr>
          <p:nvPr/>
        </p:nvSpPr>
        <p:spPr bwMode="auto">
          <a:xfrm flipV="1">
            <a:off x="7059234" y="3370494"/>
            <a:ext cx="121313" cy="16138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11" name="Text Box 171"/>
          <p:cNvSpPr txBox="1">
            <a:spLocks noChangeArrowheads="1"/>
          </p:cNvSpPr>
          <p:nvPr/>
        </p:nvSpPr>
        <p:spPr bwMode="auto">
          <a:xfrm>
            <a:off x="6181638" y="4420238"/>
            <a:ext cx="473098" cy="1527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X51M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10" name="Line 170"/>
          <p:cNvSpPr>
            <a:spLocks noChangeShapeType="1"/>
          </p:cNvSpPr>
          <p:nvPr/>
        </p:nvSpPr>
        <p:spPr bwMode="auto">
          <a:xfrm flipV="1">
            <a:off x="6398892" y="3758354"/>
            <a:ext cx="94413" cy="2177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09" name="Text Box 169"/>
          <p:cNvSpPr txBox="1">
            <a:spLocks noChangeArrowheads="1"/>
          </p:cNvSpPr>
          <p:nvPr/>
        </p:nvSpPr>
        <p:spPr bwMode="auto">
          <a:xfrm>
            <a:off x="5656998" y="3669106"/>
            <a:ext cx="393131" cy="12639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X5M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08" name="Line 168"/>
          <p:cNvSpPr>
            <a:spLocks noChangeShapeType="1"/>
          </p:cNvSpPr>
          <p:nvPr/>
        </p:nvSpPr>
        <p:spPr bwMode="auto">
          <a:xfrm>
            <a:off x="5677636" y="3766092"/>
            <a:ext cx="333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07" name="Text Box 167"/>
          <p:cNvSpPr txBox="1">
            <a:spLocks noChangeArrowheads="1"/>
          </p:cNvSpPr>
          <p:nvPr/>
        </p:nvSpPr>
        <p:spPr bwMode="auto">
          <a:xfrm>
            <a:off x="6596489" y="5940046"/>
            <a:ext cx="545327" cy="1269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3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X91M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06" name="Line 166"/>
          <p:cNvSpPr>
            <a:spLocks noChangeShapeType="1"/>
          </p:cNvSpPr>
          <p:nvPr/>
        </p:nvSpPr>
        <p:spPr bwMode="auto">
          <a:xfrm flipV="1">
            <a:off x="6779641" y="5595946"/>
            <a:ext cx="140330" cy="30127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05" name="Text Box 165"/>
          <p:cNvSpPr txBox="1">
            <a:spLocks noChangeArrowheads="1"/>
          </p:cNvSpPr>
          <p:nvPr/>
        </p:nvSpPr>
        <p:spPr bwMode="auto">
          <a:xfrm>
            <a:off x="8112352" y="4072571"/>
            <a:ext cx="480322" cy="135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X80M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04" name="Line 164"/>
          <p:cNvSpPr>
            <a:spLocks noChangeShapeType="1"/>
          </p:cNvSpPr>
          <p:nvPr/>
        </p:nvSpPr>
        <p:spPr bwMode="auto">
          <a:xfrm flipH="1" flipV="1">
            <a:off x="8088530" y="3861015"/>
            <a:ext cx="140835" cy="21155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03" name="Text Box 163"/>
          <p:cNvSpPr txBox="1">
            <a:spLocks noChangeArrowheads="1"/>
          </p:cNvSpPr>
          <p:nvPr/>
        </p:nvSpPr>
        <p:spPr bwMode="auto">
          <a:xfrm>
            <a:off x="7470955" y="4482662"/>
            <a:ext cx="465876" cy="1356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3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X80M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402" name="Line 162"/>
          <p:cNvSpPr>
            <a:spLocks noChangeShapeType="1"/>
          </p:cNvSpPr>
          <p:nvPr/>
        </p:nvSpPr>
        <p:spPr bwMode="auto">
          <a:xfrm flipV="1">
            <a:off x="7671667" y="4189585"/>
            <a:ext cx="206659" cy="23478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01" name="Line 161"/>
          <p:cNvSpPr>
            <a:spLocks noChangeShapeType="1"/>
          </p:cNvSpPr>
          <p:nvPr/>
        </p:nvSpPr>
        <p:spPr bwMode="auto">
          <a:xfrm>
            <a:off x="8004951" y="5949329"/>
            <a:ext cx="0" cy="6912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00" name="Line 160"/>
          <p:cNvSpPr>
            <a:spLocks noChangeShapeType="1"/>
          </p:cNvSpPr>
          <p:nvPr/>
        </p:nvSpPr>
        <p:spPr bwMode="auto">
          <a:xfrm>
            <a:off x="6054773" y="5828097"/>
            <a:ext cx="0" cy="23369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9" name="Line 159"/>
          <p:cNvSpPr>
            <a:spLocks noChangeShapeType="1"/>
          </p:cNvSpPr>
          <p:nvPr/>
        </p:nvSpPr>
        <p:spPr bwMode="auto">
          <a:xfrm flipH="1">
            <a:off x="6061995" y="5966353"/>
            <a:ext cx="579894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8" name="Line 158"/>
          <p:cNvSpPr>
            <a:spLocks noChangeShapeType="1"/>
          </p:cNvSpPr>
          <p:nvPr/>
        </p:nvSpPr>
        <p:spPr bwMode="auto">
          <a:xfrm>
            <a:off x="7069589" y="5966353"/>
            <a:ext cx="92091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6" name="Line 156"/>
          <p:cNvSpPr>
            <a:spLocks noChangeShapeType="1"/>
          </p:cNvSpPr>
          <p:nvPr/>
        </p:nvSpPr>
        <p:spPr bwMode="auto">
          <a:xfrm>
            <a:off x="8052932" y="5190975"/>
            <a:ext cx="410459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5" name="Line 155"/>
          <p:cNvSpPr>
            <a:spLocks noChangeShapeType="1"/>
          </p:cNvSpPr>
          <p:nvPr/>
        </p:nvSpPr>
        <p:spPr bwMode="auto">
          <a:xfrm>
            <a:off x="8346377" y="4156620"/>
            <a:ext cx="0" cy="103435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3" name="Line 153"/>
          <p:cNvSpPr>
            <a:spLocks noChangeShapeType="1"/>
          </p:cNvSpPr>
          <p:nvPr/>
        </p:nvSpPr>
        <p:spPr bwMode="auto">
          <a:xfrm>
            <a:off x="7432786" y="2752374"/>
            <a:ext cx="12330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2" name="Line 152"/>
          <p:cNvSpPr>
            <a:spLocks noChangeShapeType="1"/>
          </p:cNvSpPr>
          <p:nvPr/>
        </p:nvSpPr>
        <p:spPr bwMode="auto">
          <a:xfrm>
            <a:off x="7439975" y="5359715"/>
            <a:ext cx="12330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1" name="Line 151"/>
          <p:cNvSpPr>
            <a:spLocks noChangeShapeType="1"/>
          </p:cNvSpPr>
          <p:nvPr/>
        </p:nvSpPr>
        <p:spPr bwMode="auto">
          <a:xfrm flipV="1">
            <a:off x="7497269" y="2748763"/>
            <a:ext cx="0" cy="128559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90" name="Line 150"/>
          <p:cNvSpPr>
            <a:spLocks noChangeShapeType="1"/>
          </p:cNvSpPr>
          <p:nvPr/>
        </p:nvSpPr>
        <p:spPr bwMode="auto">
          <a:xfrm>
            <a:off x="7504773" y="4190154"/>
            <a:ext cx="0" cy="11695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89" name="Text Box 149"/>
          <p:cNvSpPr txBox="1">
            <a:spLocks noChangeArrowheads="1"/>
          </p:cNvSpPr>
          <p:nvPr/>
        </p:nvSpPr>
        <p:spPr bwMode="auto">
          <a:xfrm>
            <a:off x="5287601" y="4456866"/>
            <a:ext cx="473098" cy="1527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</a:t>
            </a:r>
            <a:r>
              <a:rPr kumimoji="1" lang="ko-KR" altLang="en-US" sz="488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X50M</a:t>
            </a:r>
            <a:endParaRPr kumimoji="1" lang="en-US" altLang="ko-KR" sz="1625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88" name="Line 148"/>
          <p:cNvSpPr>
            <a:spLocks noChangeShapeType="1"/>
          </p:cNvSpPr>
          <p:nvPr/>
        </p:nvSpPr>
        <p:spPr bwMode="auto">
          <a:xfrm>
            <a:off x="5699304" y="4493494"/>
            <a:ext cx="31213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87" name="Text Box 147"/>
          <p:cNvSpPr txBox="1">
            <a:spLocks noChangeArrowheads="1"/>
          </p:cNvSpPr>
          <p:nvPr/>
        </p:nvSpPr>
        <p:spPr bwMode="auto">
          <a:xfrm>
            <a:off x="6132678" y="3995147"/>
            <a:ext cx="473098" cy="1527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X50M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86" name="Line 146"/>
          <p:cNvSpPr>
            <a:spLocks noChangeShapeType="1"/>
          </p:cNvSpPr>
          <p:nvPr/>
        </p:nvSpPr>
        <p:spPr bwMode="auto">
          <a:xfrm>
            <a:off x="6576884" y="4458930"/>
            <a:ext cx="159419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85" name="Text Box 145"/>
          <p:cNvSpPr txBox="1">
            <a:spLocks noChangeArrowheads="1"/>
          </p:cNvSpPr>
          <p:nvPr/>
        </p:nvSpPr>
        <p:spPr bwMode="auto">
          <a:xfrm>
            <a:off x="4900661" y="4143722"/>
            <a:ext cx="473098" cy="1527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X36M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84" name="Line 144"/>
          <p:cNvSpPr>
            <a:spLocks noChangeShapeType="1"/>
          </p:cNvSpPr>
          <p:nvPr/>
        </p:nvSpPr>
        <p:spPr bwMode="auto">
          <a:xfrm flipV="1">
            <a:off x="5172033" y="3930660"/>
            <a:ext cx="166642" cy="19913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83" name="Text Box 143"/>
          <p:cNvSpPr txBox="1">
            <a:spLocks noChangeArrowheads="1"/>
          </p:cNvSpPr>
          <p:nvPr/>
        </p:nvSpPr>
        <p:spPr bwMode="auto">
          <a:xfrm>
            <a:off x="5079685" y="5828096"/>
            <a:ext cx="473098" cy="1527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2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X36M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82" name="Line 142"/>
          <p:cNvSpPr>
            <a:spLocks noChangeShapeType="1"/>
          </p:cNvSpPr>
          <p:nvPr/>
        </p:nvSpPr>
        <p:spPr bwMode="auto">
          <a:xfrm flipV="1">
            <a:off x="5322167" y="5611423"/>
            <a:ext cx="167158" cy="19913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57" name="Line 117"/>
          <p:cNvSpPr>
            <a:spLocks noChangeShapeType="1"/>
          </p:cNvSpPr>
          <p:nvPr/>
        </p:nvSpPr>
        <p:spPr bwMode="auto">
          <a:xfrm flipH="1">
            <a:off x="4710801" y="3305639"/>
            <a:ext cx="0" cy="13825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56" name="Line 116"/>
          <p:cNvSpPr>
            <a:spLocks noChangeShapeType="1"/>
          </p:cNvSpPr>
          <p:nvPr/>
        </p:nvSpPr>
        <p:spPr bwMode="auto">
          <a:xfrm flipV="1">
            <a:off x="4707706" y="3429218"/>
            <a:ext cx="29348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47" name="Text Box 107"/>
          <p:cNvSpPr txBox="1">
            <a:spLocks noChangeArrowheads="1"/>
          </p:cNvSpPr>
          <p:nvPr/>
        </p:nvSpPr>
        <p:spPr bwMode="auto">
          <a:xfrm>
            <a:off x="6298651" y="2770712"/>
            <a:ext cx="444208" cy="1356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X26M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46" name="Line 106"/>
          <p:cNvSpPr>
            <a:spLocks noChangeShapeType="1"/>
          </p:cNvSpPr>
          <p:nvPr/>
        </p:nvSpPr>
        <p:spPr bwMode="auto">
          <a:xfrm flipH="1">
            <a:off x="5733120" y="3314409"/>
            <a:ext cx="0" cy="14960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45" name="Line 105"/>
          <p:cNvSpPr>
            <a:spLocks noChangeShapeType="1"/>
          </p:cNvSpPr>
          <p:nvPr/>
        </p:nvSpPr>
        <p:spPr bwMode="auto">
          <a:xfrm>
            <a:off x="5483649" y="3460170"/>
            <a:ext cx="2584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43" name="Line 103"/>
          <p:cNvSpPr>
            <a:spLocks noChangeShapeType="1"/>
          </p:cNvSpPr>
          <p:nvPr/>
        </p:nvSpPr>
        <p:spPr bwMode="auto">
          <a:xfrm flipV="1">
            <a:off x="6532516" y="3145198"/>
            <a:ext cx="47000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42" name="Line 102"/>
          <p:cNvSpPr>
            <a:spLocks noChangeShapeType="1"/>
          </p:cNvSpPr>
          <p:nvPr/>
        </p:nvSpPr>
        <p:spPr bwMode="auto">
          <a:xfrm flipH="1">
            <a:off x="6537392" y="3137459"/>
            <a:ext cx="0" cy="198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41" name="Line 101"/>
          <p:cNvSpPr>
            <a:spLocks noChangeShapeType="1"/>
          </p:cNvSpPr>
          <p:nvPr/>
        </p:nvSpPr>
        <p:spPr bwMode="auto">
          <a:xfrm>
            <a:off x="6415664" y="3340477"/>
            <a:ext cx="1258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40" name="Text Box 100"/>
          <p:cNvSpPr txBox="1">
            <a:spLocks noChangeArrowheads="1"/>
          </p:cNvSpPr>
          <p:nvPr/>
        </p:nvSpPr>
        <p:spPr bwMode="auto">
          <a:xfrm>
            <a:off x="6503108" y="3046945"/>
            <a:ext cx="444208" cy="135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4</a:t>
            </a:r>
            <a:r>
              <a:rPr kumimoji="1" lang="ko-KR" altLang="en-US" sz="488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X36M</a:t>
            </a:r>
            <a:endParaRPr kumimoji="1" lang="en-US" altLang="ko-KR" sz="1625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39" name="Text Box 99"/>
          <p:cNvSpPr txBox="1">
            <a:spLocks noChangeArrowheads="1"/>
          </p:cNvSpPr>
          <p:nvPr/>
        </p:nvSpPr>
        <p:spPr bwMode="auto">
          <a:xfrm>
            <a:off x="6609106" y="2485392"/>
            <a:ext cx="444208" cy="135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X26M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38" name="Text Box 98"/>
          <p:cNvSpPr txBox="1">
            <a:spLocks noChangeArrowheads="1"/>
          </p:cNvSpPr>
          <p:nvPr/>
        </p:nvSpPr>
        <p:spPr bwMode="auto">
          <a:xfrm>
            <a:off x="5802109" y="3234816"/>
            <a:ext cx="444208" cy="1356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X18M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37" name="Text Box 97"/>
          <p:cNvSpPr txBox="1">
            <a:spLocks noChangeArrowheads="1"/>
          </p:cNvSpPr>
          <p:nvPr/>
        </p:nvSpPr>
        <p:spPr bwMode="auto">
          <a:xfrm>
            <a:off x="5210211" y="3103177"/>
            <a:ext cx="443692" cy="135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kumimoji="1" lang="ko-KR" altLang="en-US" sz="488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X10M</a:t>
            </a:r>
            <a:endParaRPr kumimoji="1" lang="en-US" altLang="ko-KR" sz="1625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36" name="Line 96"/>
          <p:cNvSpPr>
            <a:spLocks noChangeShapeType="1"/>
          </p:cNvSpPr>
          <p:nvPr/>
        </p:nvSpPr>
        <p:spPr bwMode="auto">
          <a:xfrm>
            <a:off x="5484680" y="3207902"/>
            <a:ext cx="117114" cy="2594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335" name="Text Box 95"/>
          <p:cNvSpPr txBox="1">
            <a:spLocks noChangeArrowheads="1"/>
          </p:cNvSpPr>
          <p:nvPr/>
        </p:nvSpPr>
        <p:spPr bwMode="auto">
          <a:xfrm>
            <a:off x="6708196" y="3370493"/>
            <a:ext cx="444208" cy="135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kumimoji="1" lang="ko-KR" altLang="en-US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단</a:t>
            </a:r>
            <a:r>
              <a:rPr kumimoji="1" lang="en-US" altLang="ko-KR" sz="488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X10M</a:t>
            </a:r>
            <a:endParaRPr kumimoji="1" lang="en-US" altLang="ko-KR" sz="1625" dirty="0"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>
            <a:off x="5730774" y="3337906"/>
            <a:ext cx="46071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sp>
        <p:nvSpPr>
          <p:cNvPr id="10481" name="Text Box 241"/>
          <p:cNvSpPr txBox="1">
            <a:spLocks noChangeArrowheads="1"/>
          </p:cNvSpPr>
          <p:nvPr/>
        </p:nvSpPr>
        <p:spPr bwMode="auto">
          <a:xfrm>
            <a:off x="6006117" y="3721534"/>
            <a:ext cx="316259" cy="2115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2925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731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T2-E</a:t>
            </a:r>
            <a:endParaRPr kumimoji="1" lang="en-US" altLang="ko-KR" sz="731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굴림" pitchFamily="50" charset="-127"/>
            </a:endParaRP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463" dirty="0">
              <a:solidFill>
                <a:schemeClr val="tx1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10" name="타원 509"/>
          <p:cNvSpPr/>
          <p:nvPr/>
        </p:nvSpPr>
        <p:spPr bwMode="auto">
          <a:xfrm>
            <a:off x="6152393" y="3311987"/>
            <a:ext cx="87750" cy="8775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 dirty="0">
              <a:solidFill>
                <a:srgbClr val="0000FF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511" name="타원 510"/>
          <p:cNvSpPr/>
          <p:nvPr/>
        </p:nvSpPr>
        <p:spPr bwMode="auto">
          <a:xfrm>
            <a:off x="6766702" y="4248091"/>
            <a:ext cx="87750" cy="8775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 dirty="0">
              <a:solidFill>
                <a:srgbClr val="0000FF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512" name="타원 511"/>
          <p:cNvSpPr/>
          <p:nvPr/>
        </p:nvSpPr>
        <p:spPr bwMode="auto">
          <a:xfrm>
            <a:off x="6006117" y="5535234"/>
            <a:ext cx="87750" cy="8775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 dirty="0">
              <a:solidFill>
                <a:srgbClr val="0000FF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514" name="타원 513"/>
          <p:cNvSpPr/>
          <p:nvPr/>
        </p:nvSpPr>
        <p:spPr bwMode="auto">
          <a:xfrm>
            <a:off x="7936832" y="5593741"/>
            <a:ext cx="87750" cy="8775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 dirty="0">
              <a:solidFill>
                <a:srgbClr val="0000FF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515" name="타원 514"/>
          <p:cNvSpPr/>
          <p:nvPr/>
        </p:nvSpPr>
        <p:spPr bwMode="auto">
          <a:xfrm>
            <a:off x="7702806" y="3714028"/>
            <a:ext cx="87750" cy="8775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 dirty="0">
              <a:solidFill>
                <a:srgbClr val="0000FF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516" name="타원 515"/>
          <p:cNvSpPr/>
          <p:nvPr/>
        </p:nvSpPr>
        <p:spPr bwMode="auto">
          <a:xfrm>
            <a:off x="8010347" y="3546013"/>
            <a:ext cx="87750" cy="8775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 dirty="0">
              <a:solidFill>
                <a:srgbClr val="0000FF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517" name="타원 516"/>
          <p:cNvSpPr/>
          <p:nvPr/>
        </p:nvSpPr>
        <p:spPr bwMode="auto">
          <a:xfrm>
            <a:off x="6012308" y="4214350"/>
            <a:ext cx="87750" cy="8775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 dirty="0">
              <a:solidFill>
                <a:srgbClr val="0000FF"/>
              </a:solidFill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518" name="타원 517"/>
          <p:cNvSpPr/>
          <p:nvPr/>
        </p:nvSpPr>
        <p:spPr bwMode="auto">
          <a:xfrm>
            <a:off x="6136133" y="3955559"/>
            <a:ext cx="87750" cy="8775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 dirty="0">
              <a:solidFill>
                <a:srgbClr val="0000FF"/>
              </a:solidFill>
              <a:latin typeface="Arial" charset="0"/>
              <a:ea typeface="ヒラギノ角ゴ Pro W3" pitchFamily="28" charset="-128"/>
            </a:endParaRPr>
          </a:p>
        </p:txBody>
      </p:sp>
      <p:grpSp>
        <p:nvGrpSpPr>
          <p:cNvPr id="580" name="그룹 579"/>
          <p:cNvGrpSpPr/>
          <p:nvPr/>
        </p:nvGrpSpPr>
        <p:grpSpPr>
          <a:xfrm>
            <a:off x="5357280" y="2527578"/>
            <a:ext cx="269310" cy="140837"/>
            <a:chOff x="2086408" y="3556891"/>
            <a:chExt cx="331459" cy="173338"/>
          </a:xfrm>
        </p:grpSpPr>
        <p:sp>
          <p:nvSpPr>
            <p:cNvPr id="581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82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83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84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85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86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87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588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718" name="웃는 얼굴 717"/>
          <p:cNvSpPr/>
          <p:nvPr/>
        </p:nvSpPr>
        <p:spPr bwMode="auto">
          <a:xfrm>
            <a:off x="1433765" y="5035210"/>
            <a:ext cx="117013" cy="117013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sz="1950">
              <a:latin typeface="Arial" charset="0"/>
              <a:ea typeface="ヒラギノ角ゴ Pro W3" pitchFamily="28" charset="-128"/>
            </a:endParaRPr>
          </a:p>
        </p:txBody>
      </p:sp>
      <p:grpSp>
        <p:nvGrpSpPr>
          <p:cNvPr id="789" name="그룹 788"/>
          <p:cNvGrpSpPr/>
          <p:nvPr/>
        </p:nvGrpSpPr>
        <p:grpSpPr>
          <a:xfrm>
            <a:off x="1335521" y="3414968"/>
            <a:ext cx="269310" cy="140837"/>
            <a:chOff x="2086408" y="3556891"/>
            <a:chExt cx="331459" cy="173338"/>
          </a:xfrm>
        </p:grpSpPr>
        <p:sp>
          <p:nvSpPr>
            <p:cNvPr id="913" name="Line 314"/>
            <p:cNvSpPr>
              <a:spLocks noChangeShapeType="1"/>
            </p:cNvSpPr>
            <p:nvPr/>
          </p:nvSpPr>
          <p:spPr bwMode="auto">
            <a:xfrm>
              <a:off x="2116252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59" name="Line 313"/>
            <p:cNvSpPr>
              <a:spLocks noChangeShapeType="1"/>
            </p:cNvSpPr>
            <p:nvPr/>
          </p:nvSpPr>
          <p:spPr bwMode="auto">
            <a:xfrm>
              <a:off x="2170225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60" name="Line 312"/>
            <p:cNvSpPr>
              <a:spLocks noChangeShapeType="1"/>
            </p:cNvSpPr>
            <p:nvPr/>
          </p:nvSpPr>
          <p:spPr bwMode="auto">
            <a:xfrm>
              <a:off x="2221023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61" name="Line 311"/>
            <p:cNvSpPr>
              <a:spLocks noChangeShapeType="1"/>
            </p:cNvSpPr>
            <p:nvPr/>
          </p:nvSpPr>
          <p:spPr bwMode="auto">
            <a:xfrm>
              <a:off x="2272456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93" name="Line 310"/>
            <p:cNvSpPr>
              <a:spLocks noChangeShapeType="1"/>
            </p:cNvSpPr>
            <p:nvPr/>
          </p:nvSpPr>
          <p:spPr bwMode="auto">
            <a:xfrm>
              <a:off x="2326429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999" name="Line 309"/>
            <p:cNvSpPr>
              <a:spLocks noChangeShapeType="1"/>
            </p:cNvSpPr>
            <p:nvPr/>
          </p:nvSpPr>
          <p:spPr bwMode="auto">
            <a:xfrm>
              <a:off x="2377228" y="3564192"/>
              <a:ext cx="0" cy="162544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00" name="Line 308"/>
            <p:cNvSpPr>
              <a:spLocks noChangeShapeType="1"/>
            </p:cNvSpPr>
            <p:nvPr/>
          </p:nvSpPr>
          <p:spPr bwMode="auto">
            <a:xfrm>
              <a:off x="2086408" y="3556891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02" name="Line 307"/>
            <p:cNvSpPr>
              <a:spLocks noChangeShapeType="1"/>
            </p:cNvSpPr>
            <p:nvPr/>
          </p:nvSpPr>
          <p:spPr bwMode="auto">
            <a:xfrm>
              <a:off x="2086408" y="3730229"/>
              <a:ext cx="331459" cy="0"/>
            </a:xfrm>
            <a:prstGeom prst="line">
              <a:avLst/>
            </a:prstGeom>
            <a:noFill/>
            <a:ln w="6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sp>
        <p:nvSpPr>
          <p:cNvPr id="1004" name="Rectangle 40"/>
          <p:cNvSpPr>
            <a:spLocks noChangeArrowheads="1"/>
          </p:cNvSpPr>
          <p:nvPr/>
        </p:nvSpPr>
        <p:spPr bwMode="auto">
          <a:xfrm>
            <a:off x="1278847" y="3373738"/>
            <a:ext cx="57267" cy="22234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ko-KR" altLang="en-US" sz="1463"/>
          </a:p>
        </p:txBody>
      </p:sp>
      <p:cxnSp>
        <p:nvCxnSpPr>
          <p:cNvPr id="3" name="직선 화살표 연결선 2"/>
          <p:cNvCxnSpPr/>
          <p:nvPr/>
        </p:nvCxnSpPr>
        <p:spPr bwMode="auto">
          <a:xfrm>
            <a:off x="1641347" y="1356034"/>
            <a:ext cx="0" cy="282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9" name="직선 화살표 연결선 708"/>
          <p:cNvCxnSpPr/>
          <p:nvPr/>
        </p:nvCxnSpPr>
        <p:spPr bwMode="auto">
          <a:xfrm flipV="1">
            <a:off x="1792661" y="1774322"/>
            <a:ext cx="265032" cy="2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0" name="직선 화살표 연결선 709"/>
          <p:cNvCxnSpPr/>
          <p:nvPr/>
        </p:nvCxnSpPr>
        <p:spPr bwMode="auto">
          <a:xfrm flipV="1">
            <a:off x="3018757" y="2220353"/>
            <a:ext cx="265032" cy="2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1" name="직선 화살표 연결선 710"/>
          <p:cNvCxnSpPr/>
          <p:nvPr/>
        </p:nvCxnSpPr>
        <p:spPr bwMode="auto">
          <a:xfrm flipH="1">
            <a:off x="3555418" y="2275720"/>
            <a:ext cx="297118" cy="7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2" name="직선 화살표 연결선 711"/>
          <p:cNvCxnSpPr/>
          <p:nvPr/>
        </p:nvCxnSpPr>
        <p:spPr bwMode="auto">
          <a:xfrm flipH="1">
            <a:off x="3549619" y="2505156"/>
            <a:ext cx="6287" cy="245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7" name="직선 화살표 연결선 716"/>
          <p:cNvCxnSpPr/>
          <p:nvPr/>
        </p:nvCxnSpPr>
        <p:spPr bwMode="auto">
          <a:xfrm flipH="1">
            <a:off x="1408752" y="3211890"/>
            <a:ext cx="297118" cy="7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19" name="직선 화살표 연결선 718"/>
          <p:cNvCxnSpPr/>
          <p:nvPr/>
        </p:nvCxnSpPr>
        <p:spPr bwMode="auto">
          <a:xfrm>
            <a:off x="3082845" y="3488134"/>
            <a:ext cx="0" cy="282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27" name="그룹 726"/>
          <p:cNvGrpSpPr/>
          <p:nvPr/>
        </p:nvGrpSpPr>
        <p:grpSpPr>
          <a:xfrm>
            <a:off x="3229120" y="3293095"/>
            <a:ext cx="64490" cy="292500"/>
            <a:chOff x="389745" y="3102275"/>
            <a:chExt cx="79372" cy="210800"/>
          </a:xfrm>
        </p:grpSpPr>
        <p:sp>
          <p:nvSpPr>
            <p:cNvPr id="757" name="Rectangle 255"/>
            <p:cNvSpPr>
              <a:spLocks noChangeArrowheads="1"/>
            </p:cNvSpPr>
            <p:nvPr/>
          </p:nvSpPr>
          <p:spPr bwMode="auto">
            <a:xfrm>
              <a:off x="389745" y="3102275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83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84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cxnSp>
        <p:nvCxnSpPr>
          <p:cNvPr id="785" name="직선 화살표 연결선 784"/>
          <p:cNvCxnSpPr/>
          <p:nvPr/>
        </p:nvCxnSpPr>
        <p:spPr bwMode="auto">
          <a:xfrm flipV="1">
            <a:off x="3160601" y="3416124"/>
            <a:ext cx="265032" cy="2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86" name="그룹 785"/>
          <p:cNvGrpSpPr/>
          <p:nvPr/>
        </p:nvGrpSpPr>
        <p:grpSpPr>
          <a:xfrm>
            <a:off x="4306172" y="2335096"/>
            <a:ext cx="64490" cy="292500"/>
            <a:chOff x="389745" y="3102275"/>
            <a:chExt cx="79372" cy="210803"/>
          </a:xfrm>
        </p:grpSpPr>
        <p:sp>
          <p:nvSpPr>
            <p:cNvPr id="787" name="Rectangle 255"/>
            <p:cNvSpPr>
              <a:spLocks noChangeArrowheads="1"/>
            </p:cNvSpPr>
            <p:nvPr/>
          </p:nvSpPr>
          <p:spPr bwMode="auto">
            <a:xfrm>
              <a:off x="389745" y="3102278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788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05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cxnSp>
        <p:nvCxnSpPr>
          <p:cNvPr id="1006" name="직선 화살표 연결선 1005"/>
          <p:cNvCxnSpPr/>
          <p:nvPr/>
        </p:nvCxnSpPr>
        <p:spPr bwMode="auto">
          <a:xfrm flipH="1">
            <a:off x="4143210" y="2504953"/>
            <a:ext cx="297118" cy="7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7" name="직선 화살표 연결선 1006"/>
          <p:cNvCxnSpPr/>
          <p:nvPr/>
        </p:nvCxnSpPr>
        <p:spPr bwMode="auto">
          <a:xfrm flipH="1" flipV="1">
            <a:off x="4390300" y="2633402"/>
            <a:ext cx="5536" cy="243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8" name="직선 화살표 연결선 1007"/>
          <p:cNvCxnSpPr/>
          <p:nvPr/>
        </p:nvCxnSpPr>
        <p:spPr bwMode="auto">
          <a:xfrm flipH="1">
            <a:off x="5058076" y="2475938"/>
            <a:ext cx="6287" cy="245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09" name="그룹 1008"/>
          <p:cNvGrpSpPr/>
          <p:nvPr/>
        </p:nvGrpSpPr>
        <p:grpSpPr>
          <a:xfrm>
            <a:off x="4436001" y="3353541"/>
            <a:ext cx="292500" cy="64490"/>
            <a:chOff x="327481" y="973363"/>
            <a:chExt cx="212070" cy="79372"/>
          </a:xfrm>
        </p:grpSpPr>
        <p:sp>
          <p:nvSpPr>
            <p:cNvPr id="1010" name="Rectangle 255"/>
            <p:cNvSpPr>
              <a:spLocks noChangeArrowheads="1"/>
            </p:cNvSpPr>
            <p:nvPr/>
          </p:nvSpPr>
          <p:spPr bwMode="auto">
            <a:xfrm rot="16200000">
              <a:off x="394465" y="907649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11" name="Line 254"/>
            <p:cNvSpPr>
              <a:spLocks noChangeShapeType="1"/>
            </p:cNvSpPr>
            <p:nvPr/>
          </p:nvSpPr>
          <p:spPr bwMode="auto">
            <a:xfrm rot="16200000" flipH="1">
              <a:off x="394465" y="907649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12" name="Line 253"/>
            <p:cNvSpPr>
              <a:spLocks noChangeShapeType="1"/>
            </p:cNvSpPr>
            <p:nvPr/>
          </p:nvSpPr>
          <p:spPr bwMode="auto">
            <a:xfrm rot="16200000">
              <a:off x="394465" y="907649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cxnSp>
        <p:nvCxnSpPr>
          <p:cNvPr id="1013" name="직선 화살표 연결선 1012"/>
          <p:cNvCxnSpPr/>
          <p:nvPr/>
        </p:nvCxnSpPr>
        <p:spPr bwMode="auto">
          <a:xfrm flipH="1">
            <a:off x="4641698" y="3262275"/>
            <a:ext cx="6287" cy="245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4" name="직선 화살표 연결선 1013"/>
          <p:cNvCxnSpPr/>
          <p:nvPr/>
        </p:nvCxnSpPr>
        <p:spPr bwMode="auto">
          <a:xfrm flipH="1">
            <a:off x="5172643" y="2245398"/>
            <a:ext cx="297118" cy="7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0" name="직선 화살표 연결선 1019"/>
          <p:cNvCxnSpPr/>
          <p:nvPr/>
        </p:nvCxnSpPr>
        <p:spPr bwMode="auto">
          <a:xfrm flipH="1" flipV="1">
            <a:off x="5795987" y="2351314"/>
            <a:ext cx="5536" cy="243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1" name="직선 화살표 연결선 1020"/>
          <p:cNvCxnSpPr/>
          <p:nvPr/>
        </p:nvCxnSpPr>
        <p:spPr bwMode="auto">
          <a:xfrm flipH="1">
            <a:off x="6283415" y="2475938"/>
            <a:ext cx="6287" cy="245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2" name="직선 화살표 연결선 1021"/>
          <p:cNvCxnSpPr/>
          <p:nvPr/>
        </p:nvCxnSpPr>
        <p:spPr bwMode="auto">
          <a:xfrm flipH="1">
            <a:off x="6665094" y="2148804"/>
            <a:ext cx="297118" cy="7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3" name="직선 화살표 연결선 1022"/>
          <p:cNvCxnSpPr/>
          <p:nvPr/>
        </p:nvCxnSpPr>
        <p:spPr bwMode="auto">
          <a:xfrm flipH="1">
            <a:off x="7094035" y="2297401"/>
            <a:ext cx="6287" cy="245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4" name="직선 화살표 연결선 1023"/>
          <p:cNvCxnSpPr/>
          <p:nvPr/>
        </p:nvCxnSpPr>
        <p:spPr bwMode="auto">
          <a:xfrm flipH="1">
            <a:off x="7071716" y="2609488"/>
            <a:ext cx="6287" cy="245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5" name="직선 화살표 연결선 1024"/>
          <p:cNvCxnSpPr/>
          <p:nvPr/>
        </p:nvCxnSpPr>
        <p:spPr bwMode="auto">
          <a:xfrm flipH="1">
            <a:off x="7301622" y="3047228"/>
            <a:ext cx="6287" cy="245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6" name="직선 화살표 연결선 1025"/>
          <p:cNvCxnSpPr/>
          <p:nvPr/>
        </p:nvCxnSpPr>
        <p:spPr bwMode="auto">
          <a:xfrm flipH="1">
            <a:off x="8000529" y="4992181"/>
            <a:ext cx="6287" cy="245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7" name="직선 화살표 연결선 1026"/>
          <p:cNvCxnSpPr/>
          <p:nvPr/>
        </p:nvCxnSpPr>
        <p:spPr bwMode="auto">
          <a:xfrm flipH="1" flipV="1">
            <a:off x="7301522" y="5105723"/>
            <a:ext cx="5536" cy="243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8" name="직선 화살표 연결선 1027"/>
          <p:cNvCxnSpPr/>
          <p:nvPr/>
        </p:nvCxnSpPr>
        <p:spPr bwMode="auto">
          <a:xfrm flipV="1">
            <a:off x="8109509" y="5379417"/>
            <a:ext cx="265032" cy="2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29" name="직선 화살표 연결선 1028"/>
          <p:cNvCxnSpPr/>
          <p:nvPr/>
        </p:nvCxnSpPr>
        <p:spPr bwMode="auto">
          <a:xfrm flipH="1">
            <a:off x="7829100" y="2297401"/>
            <a:ext cx="6287" cy="2453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30" name="직선 화살표 연결선 1029"/>
          <p:cNvCxnSpPr/>
          <p:nvPr/>
        </p:nvCxnSpPr>
        <p:spPr bwMode="auto">
          <a:xfrm flipH="1">
            <a:off x="7000650" y="3821416"/>
            <a:ext cx="297118" cy="7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31" name="그룹 1030"/>
          <p:cNvGrpSpPr/>
          <p:nvPr/>
        </p:nvGrpSpPr>
        <p:grpSpPr>
          <a:xfrm>
            <a:off x="5724729" y="2447826"/>
            <a:ext cx="64490" cy="292500"/>
            <a:chOff x="389745" y="3102275"/>
            <a:chExt cx="79372" cy="210803"/>
          </a:xfrm>
        </p:grpSpPr>
        <p:sp>
          <p:nvSpPr>
            <p:cNvPr id="1032" name="Rectangle 255"/>
            <p:cNvSpPr>
              <a:spLocks noChangeArrowheads="1"/>
            </p:cNvSpPr>
            <p:nvPr/>
          </p:nvSpPr>
          <p:spPr bwMode="auto">
            <a:xfrm>
              <a:off x="389745" y="3102278"/>
              <a:ext cx="79372" cy="210800"/>
            </a:xfrm>
            <a:prstGeom prst="rect">
              <a:avLst/>
            </a:prstGeom>
            <a:solidFill>
              <a:srgbClr val="FFFFFF">
                <a:alpha val="99997"/>
              </a:srgbClr>
            </a:solidFill>
            <a:ln w="6400">
              <a:solidFill>
                <a:srgbClr val="3399FF"/>
              </a:solidFill>
              <a:miter lim="800000"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33" name="Line 254"/>
            <p:cNvSpPr>
              <a:spLocks noChangeShapeType="1"/>
            </p:cNvSpPr>
            <p:nvPr/>
          </p:nvSpPr>
          <p:spPr bwMode="auto">
            <a:xfrm flipH="1">
              <a:off x="389745" y="3102275"/>
              <a:ext cx="76832" cy="21080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  <p:sp>
          <p:nvSpPr>
            <p:cNvPr id="1034" name="Line 253"/>
            <p:cNvSpPr>
              <a:spLocks noChangeShapeType="1"/>
            </p:cNvSpPr>
            <p:nvPr/>
          </p:nvSpPr>
          <p:spPr bwMode="auto">
            <a:xfrm>
              <a:off x="389745" y="3102275"/>
              <a:ext cx="76832" cy="209530"/>
            </a:xfrm>
            <a:prstGeom prst="line">
              <a:avLst/>
            </a:prstGeom>
            <a:noFill/>
            <a:ln w="6400">
              <a:solidFill>
                <a:srgbClr val="3399FF"/>
              </a:solidFill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63"/>
            </a:p>
          </p:txBody>
        </p:sp>
      </p:grpSp>
      <p:cxnSp>
        <p:nvCxnSpPr>
          <p:cNvPr id="1035" name="직선 화살표 연결선 1034"/>
          <p:cNvCxnSpPr/>
          <p:nvPr/>
        </p:nvCxnSpPr>
        <p:spPr bwMode="auto">
          <a:xfrm flipH="1">
            <a:off x="5561767" y="2596416"/>
            <a:ext cx="297118" cy="77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43" name="직선 화살표 연결선 1042"/>
          <p:cNvCxnSpPr/>
          <p:nvPr/>
        </p:nvCxnSpPr>
        <p:spPr bwMode="auto">
          <a:xfrm flipV="1">
            <a:off x="1484999" y="4633348"/>
            <a:ext cx="0" cy="1784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4776864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723" t="2068" r="1002" b="720"/>
          <a:stretch/>
        </p:blipFill>
        <p:spPr>
          <a:xfrm>
            <a:off x="1388345" y="971727"/>
            <a:ext cx="7095931" cy="49277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54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a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" y="66"/>
            <a:ext cx="9906000" cy="6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4335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spc="-144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kumimoji="1" lang="ko-KR" altLang="en-US" sz="2800" spc="-144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제강공장 </a:t>
            </a:r>
            <a:endParaRPr kumimoji="1" lang="ko-KR" altLang="en-US" sz="2800" spc="-144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176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a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" y="66"/>
            <a:ext cx="9906000" cy="6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4335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 spc="-144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1" lang="ko-KR" altLang="en-US" sz="2800" spc="-144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제강공장 </a:t>
            </a:r>
            <a:endParaRPr kumimoji="1" lang="ko-KR" altLang="en-US" sz="2800" spc="-144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593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a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" y="66"/>
            <a:ext cx="9906000" cy="6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4335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</a:t>
            </a:r>
            <a:r>
              <a:rPr kumimoji="1" lang="ko-KR" altLang="en-US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연주공장 </a:t>
            </a:r>
            <a:endParaRPr kumimoji="1" lang="ko-KR" altLang="en-US" sz="2800" b="0" i="0" u="none" strike="noStrike" kern="1200" cap="none" spc="-14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25604" y="889145"/>
            <a:ext cx="8854791" cy="5567926"/>
            <a:chOff x="289210" y="1026305"/>
            <a:chExt cx="8854791" cy="5567926"/>
          </a:xfrm>
        </p:grpSpPr>
        <p:grpSp>
          <p:nvGrpSpPr>
            <p:cNvPr id="5" name="그룹 4"/>
            <p:cNvGrpSpPr/>
            <p:nvPr/>
          </p:nvGrpSpPr>
          <p:grpSpPr>
            <a:xfrm>
              <a:off x="289210" y="1026305"/>
              <a:ext cx="8854791" cy="5567926"/>
              <a:chOff x="289210" y="1026305"/>
              <a:chExt cx="8854791" cy="5567926"/>
            </a:xfrm>
          </p:grpSpPr>
          <p:pic>
            <p:nvPicPr>
              <p:cNvPr id="15" name="그림 14"/>
              <p:cNvPicPr preferRelativeResize="0">
                <a:picLocks/>
              </p:cNvPicPr>
              <p:nvPr/>
            </p:nvPicPr>
            <p:blipFill rotWithShape="1">
              <a:blip r:embed="rId3"/>
              <a:srcRect t="3061"/>
              <a:stretch/>
            </p:blipFill>
            <p:spPr>
              <a:xfrm>
                <a:off x="289210" y="1196751"/>
                <a:ext cx="8748618" cy="5397479"/>
              </a:xfrm>
              <a:prstGeom prst="rect">
                <a:avLst/>
              </a:prstGeom>
            </p:spPr>
          </p:pic>
          <p:sp>
            <p:nvSpPr>
              <p:cNvPr id="16" name="직사각형 15"/>
              <p:cNvSpPr/>
              <p:nvPr/>
            </p:nvSpPr>
            <p:spPr>
              <a:xfrm>
                <a:off x="3131840" y="1026305"/>
                <a:ext cx="4176464" cy="6745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763688" y="3339848"/>
                <a:ext cx="1224136" cy="3864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cxnSp>
            <p:nvCxnSpPr>
              <p:cNvPr id="18" name="직선 화살표 연결선 17"/>
              <p:cNvCxnSpPr/>
              <p:nvPr/>
            </p:nvCxnSpPr>
            <p:spPr>
              <a:xfrm>
                <a:off x="4389120" y="3563872"/>
                <a:ext cx="720080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화살표 연결선 18"/>
              <p:cNvCxnSpPr/>
              <p:nvPr/>
            </p:nvCxnSpPr>
            <p:spPr>
              <a:xfrm>
                <a:off x="5724128" y="4365104"/>
                <a:ext cx="504056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직선 화살표 연결선 20"/>
              <p:cNvCxnSpPr/>
              <p:nvPr/>
            </p:nvCxnSpPr>
            <p:spPr>
              <a:xfrm>
                <a:off x="6732240" y="3501008"/>
                <a:ext cx="720080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직사각형 21"/>
              <p:cNvSpPr/>
              <p:nvPr/>
            </p:nvSpPr>
            <p:spPr>
              <a:xfrm>
                <a:off x="6156176" y="4963957"/>
                <a:ext cx="2893092" cy="16302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5724128" y="4581128"/>
                <a:ext cx="504056" cy="10801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5770318" y="4546887"/>
                <a:ext cx="411676" cy="5989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cxnSp>
            <p:nvCxnSpPr>
              <p:cNvPr id="25" name="직선 화살표 연결선 24"/>
              <p:cNvCxnSpPr/>
              <p:nvPr/>
            </p:nvCxnSpPr>
            <p:spPr>
              <a:xfrm>
                <a:off x="5966542" y="4676052"/>
                <a:ext cx="10186" cy="541716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8316417" y="3254120"/>
                <a:ext cx="827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#1Scale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Pit</a:t>
                </a:r>
                <a:endParaRPr kumimoji="0" lang="ko-KR" alt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7618746" y="3389130"/>
                <a:ext cx="720080" cy="28790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6" name="AutoShape 46"/>
            <p:cNvSpPr>
              <a:spLocks noChangeArrowheads="1"/>
            </p:cNvSpPr>
            <p:nvPr/>
          </p:nvSpPr>
          <p:spPr bwMode="auto">
            <a:xfrm>
              <a:off x="1259632" y="2486136"/>
              <a:ext cx="720725" cy="257175"/>
            </a:xfrm>
            <a:prstGeom prst="wedgeRoundRectCallout">
              <a:avLst>
                <a:gd name="adj1" fmla="val 5784"/>
                <a:gd name="adj2" fmla="val 13624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" tIns="0" rIns="36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열탐상 </a:t>
              </a:r>
              <a:r>
                <a:rPr kumimoji="1" lang="en-US" altLang="ko-KR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1</a:t>
              </a:r>
              <a:endPara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itchFamily="50" charset="-127"/>
                <a:cs typeface="굴림" pitchFamily="50" charset="-127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7" name="AutoShape 46"/>
            <p:cNvSpPr>
              <a:spLocks noChangeArrowheads="1"/>
            </p:cNvSpPr>
            <p:nvPr/>
          </p:nvSpPr>
          <p:spPr bwMode="auto">
            <a:xfrm>
              <a:off x="2015393" y="2486135"/>
              <a:ext cx="720725" cy="257175"/>
            </a:xfrm>
            <a:prstGeom prst="wedgeRoundRectCallout">
              <a:avLst>
                <a:gd name="adj1" fmla="val 5784"/>
                <a:gd name="adj2" fmla="val 13624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" tIns="0" rIns="36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열탐상 </a:t>
              </a:r>
              <a:r>
                <a:rPr kumimoji="1" lang="en-US" altLang="ko-KR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2</a:t>
              </a:r>
              <a:endPara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itchFamily="50" charset="-127"/>
                <a:cs typeface="굴림" pitchFamily="50" charset="-127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8" name="AutoShape 46"/>
            <p:cNvSpPr>
              <a:spLocks noChangeArrowheads="1"/>
            </p:cNvSpPr>
            <p:nvPr/>
          </p:nvSpPr>
          <p:spPr bwMode="auto">
            <a:xfrm>
              <a:off x="2765466" y="2495389"/>
              <a:ext cx="720725" cy="257175"/>
            </a:xfrm>
            <a:prstGeom prst="wedgeRoundRectCallout">
              <a:avLst>
                <a:gd name="adj1" fmla="val 5784"/>
                <a:gd name="adj2" fmla="val 13624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" tIns="0" rIns="36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열탐상 </a:t>
              </a:r>
              <a:r>
                <a:rPr kumimoji="1" lang="en-US" altLang="ko-KR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3</a:t>
              </a:r>
              <a:endPara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itchFamily="50" charset="-127"/>
                <a:cs typeface="굴림" pitchFamily="50" charset="-127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9" name="AutoShape 46"/>
            <p:cNvSpPr>
              <a:spLocks noChangeArrowheads="1"/>
            </p:cNvSpPr>
            <p:nvPr/>
          </p:nvSpPr>
          <p:spPr bwMode="auto">
            <a:xfrm>
              <a:off x="3515539" y="2495389"/>
              <a:ext cx="720725" cy="257175"/>
            </a:xfrm>
            <a:prstGeom prst="wedgeRoundRectCallout">
              <a:avLst>
                <a:gd name="adj1" fmla="val 5784"/>
                <a:gd name="adj2" fmla="val 13624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" tIns="0" rIns="36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열탐상 </a:t>
              </a:r>
              <a:r>
                <a:rPr kumimoji="1" lang="en-US" altLang="ko-KR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4</a:t>
              </a:r>
              <a:endPara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itchFamily="50" charset="-127"/>
                <a:cs typeface="굴림" pitchFamily="50" charset="-127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0" name="AutoShape 46"/>
            <p:cNvSpPr>
              <a:spLocks noChangeArrowheads="1"/>
            </p:cNvSpPr>
            <p:nvPr/>
          </p:nvSpPr>
          <p:spPr bwMode="auto">
            <a:xfrm>
              <a:off x="4859709" y="2571151"/>
              <a:ext cx="720725" cy="257175"/>
            </a:xfrm>
            <a:prstGeom prst="wedgeRoundRectCallout">
              <a:avLst>
                <a:gd name="adj1" fmla="val 5784"/>
                <a:gd name="adj2" fmla="val 13624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" tIns="0" rIns="36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열탐상 </a:t>
              </a:r>
              <a:r>
                <a:rPr kumimoji="1" lang="en-US" altLang="ko-KR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5</a:t>
              </a:r>
              <a:endPara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itchFamily="50" charset="-127"/>
                <a:cs typeface="굴림" pitchFamily="50" charset="-127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1" name="AutoShape 46"/>
            <p:cNvSpPr>
              <a:spLocks noChangeArrowheads="1"/>
            </p:cNvSpPr>
            <p:nvPr/>
          </p:nvSpPr>
          <p:spPr bwMode="auto">
            <a:xfrm>
              <a:off x="7087696" y="2635098"/>
              <a:ext cx="720725" cy="257175"/>
            </a:xfrm>
            <a:prstGeom prst="wedgeRoundRectCallout">
              <a:avLst>
                <a:gd name="adj1" fmla="val 5784"/>
                <a:gd name="adj2" fmla="val 136240"/>
                <a:gd name="adj3" fmla="val 16667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3600" tIns="0" rIns="36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2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열탐상 </a:t>
              </a:r>
              <a:r>
                <a:rPr kumimoji="1" lang="en-US" altLang="ko-KR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6</a:t>
              </a:r>
              <a:endPara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itchFamily="50" charset="-127"/>
                <a:cs typeface="굴림" pitchFamily="50" charset="-127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1907704" y="3254120"/>
              <a:ext cx="0" cy="5232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AutoShape 59"/>
            <p:cNvSpPr>
              <a:spLocks noChangeArrowheads="1"/>
            </p:cNvSpPr>
            <p:nvPr/>
          </p:nvSpPr>
          <p:spPr bwMode="auto">
            <a:xfrm>
              <a:off x="1980357" y="4092681"/>
              <a:ext cx="569912" cy="272423"/>
            </a:xfrm>
            <a:prstGeom prst="wedgeRectCallout">
              <a:avLst>
                <a:gd name="adj1" fmla="val -57473"/>
                <a:gd name="adj2" fmla="val -217733"/>
              </a:avLst>
            </a:pr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  <a:cs typeface="굴림" pitchFamily="50" charset="-127"/>
                </a:rPr>
                <a:t>방화문</a:t>
              </a:r>
              <a:endParaRPr kumimoji="1" lang="ko-KR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itchFamily="50" charset="-127"/>
                <a:cs typeface="굴림" pitchFamily="50" charset="-127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277812" y="1954004"/>
              <a:ext cx="77390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37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a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" y="66"/>
            <a:ext cx="9906000" cy="6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4335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</a:t>
            </a:r>
            <a:r>
              <a:rPr kumimoji="1" lang="ko-KR" altLang="en-US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연주공장 </a:t>
            </a:r>
            <a:endParaRPr kumimoji="1" lang="ko-KR" altLang="en-US" sz="2800" b="0" i="0" u="none" strike="noStrike" kern="1200" cap="none" spc="-14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/>
          <a:stretch/>
        </p:blipFill>
        <p:spPr>
          <a:xfrm>
            <a:off x="216088" y="841248"/>
            <a:ext cx="9403400" cy="59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0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a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" y="66"/>
            <a:ext cx="9906000" cy="6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4335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</a:t>
            </a:r>
            <a:r>
              <a:rPr kumimoji="1" lang="ko-KR" altLang="en-US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연주공장 </a:t>
            </a:r>
            <a:r>
              <a:rPr kumimoji="1" lang="en-US" altLang="ko-KR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(3M/C)</a:t>
            </a:r>
            <a:r>
              <a:rPr kumimoji="1" lang="ko-KR" altLang="en-US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1" lang="ko-KR" altLang="en-US" sz="2800" b="0" i="0" u="none" strike="noStrike" kern="1200" cap="none" spc="-14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1723596" y="924644"/>
            <a:ext cx="6743700" cy="560070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720"/>
              </a:cxn>
              <a:cxn ang="0">
                <a:pos x="0" y="720"/>
              </a:cxn>
              <a:cxn ang="0">
                <a:pos x="0" y="1980"/>
              </a:cxn>
              <a:cxn ang="0">
                <a:pos x="3240" y="1980"/>
              </a:cxn>
              <a:cxn ang="0">
                <a:pos x="3240" y="1620"/>
              </a:cxn>
              <a:cxn ang="0">
                <a:pos x="4680" y="1620"/>
              </a:cxn>
              <a:cxn ang="0">
                <a:pos x="4680" y="4500"/>
              </a:cxn>
              <a:cxn ang="0">
                <a:pos x="4860" y="4500"/>
              </a:cxn>
              <a:cxn ang="0">
                <a:pos x="4860" y="6840"/>
              </a:cxn>
              <a:cxn ang="0">
                <a:pos x="3060" y="6840"/>
              </a:cxn>
              <a:cxn ang="0">
                <a:pos x="3060" y="8820"/>
              </a:cxn>
              <a:cxn ang="0">
                <a:pos x="7200" y="8820"/>
              </a:cxn>
              <a:cxn ang="0">
                <a:pos x="7200" y="8280"/>
              </a:cxn>
              <a:cxn ang="0">
                <a:pos x="8460" y="7020"/>
              </a:cxn>
              <a:cxn ang="0">
                <a:pos x="8460" y="5940"/>
              </a:cxn>
              <a:cxn ang="0">
                <a:pos x="7920" y="5940"/>
              </a:cxn>
              <a:cxn ang="0">
                <a:pos x="7920" y="6660"/>
              </a:cxn>
              <a:cxn ang="0">
                <a:pos x="7200" y="7380"/>
              </a:cxn>
              <a:cxn ang="0">
                <a:pos x="7200" y="6840"/>
              </a:cxn>
              <a:cxn ang="0">
                <a:pos x="5400" y="6840"/>
              </a:cxn>
              <a:cxn ang="0">
                <a:pos x="5400" y="540"/>
              </a:cxn>
              <a:cxn ang="0">
                <a:pos x="10620" y="540"/>
              </a:cxn>
              <a:cxn ang="0">
                <a:pos x="10620" y="0"/>
              </a:cxn>
              <a:cxn ang="0">
                <a:pos x="4680" y="0"/>
              </a:cxn>
              <a:cxn ang="0">
                <a:pos x="4680" y="1080"/>
              </a:cxn>
              <a:cxn ang="0">
                <a:pos x="3240" y="1080"/>
              </a:cxn>
              <a:cxn ang="0">
                <a:pos x="3240" y="0"/>
              </a:cxn>
              <a:cxn ang="0">
                <a:pos x="2700" y="0"/>
              </a:cxn>
            </a:cxnLst>
            <a:rect l="0" t="0" r="r" b="b"/>
            <a:pathLst>
              <a:path w="10620" h="8820">
                <a:moveTo>
                  <a:pt x="2700" y="0"/>
                </a:moveTo>
                <a:lnTo>
                  <a:pt x="2700" y="720"/>
                </a:lnTo>
                <a:lnTo>
                  <a:pt x="0" y="720"/>
                </a:lnTo>
                <a:lnTo>
                  <a:pt x="0" y="1980"/>
                </a:lnTo>
                <a:lnTo>
                  <a:pt x="3240" y="1980"/>
                </a:lnTo>
                <a:lnTo>
                  <a:pt x="3240" y="1620"/>
                </a:lnTo>
                <a:lnTo>
                  <a:pt x="4680" y="1620"/>
                </a:lnTo>
                <a:lnTo>
                  <a:pt x="4680" y="4500"/>
                </a:lnTo>
                <a:lnTo>
                  <a:pt x="4860" y="4500"/>
                </a:lnTo>
                <a:lnTo>
                  <a:pt x="4860" y="6840"/>
                </a:lnTo>
                <a:lnTo>
                  <a:pt x="3060" y="6840"/>
                </a:lnTo>
                <a:lnTo>
                  <a:pt x="3060" y="8820"/>
                </a:lnTo>
                <a:lnTo>
                  <a:pt x="7200" y="8820"/>
                </a:lnTo>
                <a:lnTo>
                  <a:pt x="7200" y="8280"/>
                </a:lnTo>
                <a:lnTo>
                  <a:pt x="8460" y="7020"/>
                </a:lnTo>
                <a:lnTo>
                  <a:pt x="8460" y="5940"/>
                </a:lnTo>
                <a:lnTo>
                  <a:pt x="7920" y="5940"/>
                </a:lnTo>
                <a:lnTo>
                  <a:pt x="7920" y="6660"/>
                </a:lnTo>
                <a:lnTo>
                  <a:pt x="7200" y="7380"/>
                </a:lnTo>
                <a:lnTo>
                  <a:pt x="7200" y="6840"/>
                </a:lnTo>
                <a:lnTo>
                  <a:pt x="5400" y="6840"/>
                </a:lnTo>
                <a:lnTo>
                  <a:pt x="5400" y="540"/>
                </a:lnTo>
                <a:lnTo>
                  <a:pt x="10620" y="540"/>
                </a:lnTo>
                <a:lnTo>
                  <a:pt x="10620" y="0"/>
                </a:lnTo>
                <a:lnTo>
                  <a:pt x="4680" y="0"/>
                </a:lnTo>
                <a:lnTo>
                  <a:pt x="4680" y="1080"/>
                </a:lnTo>
                <a:lnTo>
                  <a:pt x="3240" y="1080"/>
                </a:lnTo>
                <a:lnTo>
                  <a:pt x="3240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ECEAEC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reeform 3"/>
          <p:cNvSpPr>
            <a:spLocks/>
          </p:cNvSpPr>
          <p:nvPr/>
        </p:nvSpPr>
        <p:spPr bwMode="auto">
          <a:xfrm>
            <a:off x="1723596" y="2296244"/>
            <a:ext cx="2057400" cy="1257300"/>
          </a:xfrm>
          <a:custGeom>
            <a:avLst/>
            <a:gdLst/>
            <a:ahLst/>
            <a:cxnLst>
              <a:cxn ang="0">
                <a:pos x="1440" y="0"/>
              </a:cxn>
              <a:cxn ang="0">
                <a:pos x="3240" y="0"/>
              </a:cxn>
              <a:cxn ang="0">
                <a:pos x="3240" y="1980"/>
              </a:cxn>
              <a:cxn ang="0">
                <a:pos x="0" y="1980"/>
              </a:cxn>
              <a:cxn ang="0">
                <a:pos x="0" y="720"/>
              </a:cxn>
              <a:cxn ang="0">
                <a:pos x="1440" y="720"/>
              </a:cxn>
              <a:cxn ang="0">
                <a:pos x="1440" y="0"/>
              </a:cxn>
            </a:cxnLst>
            <a:rect l="0" t="0" r="r" b="b"/>
            <a:pathLst>
              <a:path w="3240" h="1980">
                <a:moveTo>
                  <a:pt x="1440" y="0"/>
                </a:moveTo>
                <a:lnTo>
                  <a:pt x="3240" y="0"/>
                </a:lnTo>
                <a:lnTo>
                  <a:pt x="3240" y="1980"/>
                </a:lnTo>
                <a:lnTo>
                  <a:pt x="0" y="1980"/>
                </a:lnTo>
                <a:lnTo>
                  <a:pt x="0" y="720"/>
                </a:lnTo>
                <a:lnTo>
                  <a:pt x="1440" y="720"/>
                </a:lnTo>
                <a:lnTo>
                  <a:pt x="1440" y="0"/>
                </a:lnTo>
                <a:close/>
              </a:path>
            </a:pathLst>
          </a:custGeom>
          <a:solidFill>
            <a:srgbClr val="C0C0C0">
              <a:alpha val="2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88921" y="5358532"/>
            <a:ext cx="2514600" cy="1095375"/>
          </a:xfrm>
          <a:prstGeom prst="rect">
            <a:avLst/>
          </a:prstGeom>
          <a:solidFill>
            <a:srgbClr val="CCFFFF">
              <a:alpha val="95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Caster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전기실</a:t>
            </a: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층</a:t>
            </a:r>
            <a:endParaRPr kumimoji="1" lang="ko-KR" altLang="en-US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CABLE CELLER</a:t>
            </a: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98246" y="2920132"/>
            <a:ext cx="1147763" cy="457200"/>
          </a:xfrm>
          <a:prstGeom prst="rect">
            <a:avLst/>
          </a:prstGeom>
          <a:solidFill>
            <a:srgbClr val="C0C0C0">
              <a:alpha val="2400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Main </a:t>
            </a:r>
            <a:r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전기실 </a:t>
            </a:r>
            <a:r>
              <a:rPr kumimoji="1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층</a:t>
            </a:r>
            <a:endParaRPr kumimoji="1" lang="ko-KR" altLang="en-US" sz="1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CABLE CELLER</a:t>
            </a:r>
            <a:endParaRPr kumimoji="1" lang="en-US" altLang="ko-KR" sz="1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83098" y="1745658"/>
            <a:ext cx="1143000" cy="457200"/>
          </a:xfrm>
          <a:prstGeom prst="rect">
            <a:avLst/>
          </a:prstGeom>
          <a:solidFill>
            <a:srgbClr val="C0C0C0">
              <a:alpha val="24001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Main </a:t>
            </a:r>
            <a:r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전기실 </a:t>
            </a:r>
            <a:r>
              <a:rPr kumimoji="1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층</a:t>
            </a:r>
            <a:endParaRPr kumimoji="1" lang="ko-KR" altLang="en-US" sz="1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CABLE CELLER</a:t>
            </a: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695396" y="3553544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6409896" y="5496644"/>
            <a:ext cx="0" cy="571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4181046" y="1610444"/>
            <a:ext cx="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5290709" y="924644"/>
            <a:ext cx="0" cy="342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809696" y="5096594"/>
            <a:ext cx="3429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695396" y="1485032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4695396" y="1529482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4695396" y="1438994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695396" y="3129682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695396" y="317571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4695396" y="3085232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4809696" y="492514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809696" y="5015632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809696" y="4971182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4809696" y="4879107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809696" y="4742582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4809696" y="4833069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4809696" y="4787032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809696" y="469654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4352496" y="1610444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4466796" y="1610444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4523946" y="1610444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4409646" y="1610444"/>
            <a:ext cx="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3800788" y="164071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Oval 31"/>
          <p:cNvSpPr>
            <a:spLocks noChangeArrowheads="1"/>
          </p:cNvSpPr>
          <p:nvPr/>
        </p:nvSpPr>
        <p:spPr bwMode="auto">
          <a:xfrm>
            <a:off x="4650946" y="1553294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Oval 32"/>
          <p:cNvSpPr>
            <a:spLocks noChangeArrowheads="1"/>
          </p:cNvSpPr>
          <p:nvPr/>
        </p:nvSpPr>
        <p:spPr bwMode="auto">
          <a:xfrm>
            <a:off x="3456352" y="2872506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Oval 33"/>
          <p:cNvSpPr>
            <a:spLocks noChangeArrowheads="1"/>
          </p:cNvSpPr>
          <p:nvPr/>
        </p:nvSpPr>
        <p:spPr bwMode="auto">
          <a:xfrm>
            <a:off x="5038296" y="3896444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Oval 36"/>
          <p:cNvSpPr>
            <a:spLocks noChangeArrowheads="1"/>
          </p:cNvSpPr>
          <p:nvPr/>
        </p:nvSpPr>
        <p:spPr bwMode="auto">
          <a:xfrm>
            <a:off x="4801355" y="5429975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Oval 41"/>
          <p:cNvSpPr>
            <a:spLocks noChangeArrowheads="1"/>
          </p:cNvSpPr>
          <p:nvPr/>
        </p:nvSpPr>
        <p:spPr bwMode="auto">
          <a:xfrm>
            <a:off x="5043170" y="543521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6167506" y="610561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AutoShape 44"/>
          <p:cNvSpPr>
            <a:spLocks noChangeArrowheads="1"/>
          </p:cNvSpPr>
          <p:nvPr/>
        </p:nvSpPr>
        <p:spPr bwMode="auto">
          <a:xfrm>
            <a:off x="3327764" y="3229693"/>
            <a:ext cx="720725" cy="257175"/>
          </a:xfrm>
          <a:prstGeom prst="wedgeRoundRectCallout">
            <a:avLst>
              <a:gd name="adj1" fmla="val -23505"/>
              <a:gd name="adj2" fmla="val -125125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2914221" y="1852297"/>
            <a:ext cx="720725" cy="257175"/>
          </a:xfrm>
          <a:prstGeom prst="wedgeRoundRectCallout">
            <a:avLst>
              <a:gd name="adj1" fmla="val 61460"/>
              <a:gd name="adj2" fmla="val -103078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7217559" y="975893"/>
            <a:ext cx="720725" cy="242551"/>
          </a:xfrm>
          <a:prstGeom prst="wedgeRoundRectCallout">
            <a:avLst>
              <a:gd name="adj1" fmla="val 74476"/>
              <a:gd name="adj2" fmla="val 4177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</a:t>
            </a: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4758316" y="1764432"/>
            <a:ext cx="720725" cy="257175"/>
          </a:xfrm>
          <a:prstGeom prst="wedgeRoundRectCallout">
            <a:avLst>
              <a:gd name="adj1" fmla="val -48864"/>
              <a:gd name="adj2" fmla="val -81139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5325634" y="3594324"/>
            <a:ext cx="720725" cy="257175"/>
          </a:xfrm>
          <a:prstGeom prst="wedgeRoundRectCallout">
            <a:avLst>
              <a:gd name="adj1" fmla="val -66463"/>
              <a:gd name="adj2" fmla="val 76602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7" name="AutoShape 49"/>
          <p:cNvSpPr>
            <a:spLocks noChangeArrowheads="1"/>
          </p:cNvSpPr>
          <p:nvPr/>
        </p:nvSpPr>
        <p:spPr bwMode="auto">
          <a:xfrm>
            <a:off x="5324047" y="5397724"/>
            <a:ext cx="722312" cy="258762"/>
          </a:xfrm>
          <a:prstGeom prst="wedgeRoundRectCallout">
            <a:avLst>
              <a:gd name="adj1" fmla="val -73697"/>
              <a:gd name="adj2" fmla="val -7535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6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8" name="AutoShape 50"/>
          <p:cNvSpPr>
            <a:spLocks noChangeArrowheads="1"/>
          </p:cNvSpPr>
          <p:nvPr/>
        </p:nvSpPr>
        <p:spPr bwMode="auto">
          <a:xfrm>
            <a:off x="5401833" y="6115864"/>
            <a:ext cx="720725" cy="257175"/>
          </a:xfrm>
          <a:prstGeom prst="wedgeRoundRectCallout">
            <a:avLst>
              <a:gd name="adj1" fmla="val 57884"/>
              <a:gd name="adj2" fmla="val -65620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49" name="AutoShape 59"/>
          <p:cNvSpPr>
            <a:spLocks noChangeArrowheads="1"/>
          </p:cNvSpPr>
          <p:nvPr/>
        </p:nvSpPr>
        <p:spPr bwMode="auto">
          <a:xfrm>
            <a:off x="5405804" y="1390918"/>
            <a:ext cx="569912" cy="228600"/>
          </a:xfrm>
          <a:prstGeom prst="wedgeRectCallout">
            <a:avLst>
              <a:gd name="adj1" fmla="val -65495"/>
              <a:gd name="adj2" fmla="val -143889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방화문</a:t>
            </a:r>
            <a:endParaRPr kumimoji="1" lang="ko-KR" altLang="en-US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0" name="AutoShape 60"/>
          <p:cNvSpPr>
            <a:spLocks noChangeArrowheads="1"/>
          </p:cNvSpPr>
          <p:nvPr/>
        </p:nvSpPr>
        <p:spPr bwMode="auto">
          <a:xfrm>
            <a:off x="5270071" y="3199532"/>
            <a:ext cx="569913" cy="228600"/>
          </a:xfrm>
          <a:prstGeom prst="wedgeRectCallout">
            <a:avLst>
              <a:gd name="adj1" fmla="val -88416"/>
              <a:gd name="adj2" fmla="val 83254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방화문</a:t>
            </a:r>
            <a:endParaRPr kumimoji="1" lang="ko-KR" altLang="en-US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1" name="AutoShape 61"/>
          <p:cNvSpPr>
            <a:spLocks noChangeArrowheads="1"/>
          </p:cNvSpPr>
          <p:nvPr/>
        </p:nvSpPr>
        <p:spPr bwMode="auto">
          <a:xfrm>
            <a:off x="6616272" y="5934793"/>
            <a:ext cx="569912" cy="228600"/>
          </a:xfrm>
          <a:prstGeom prst="wedgeRectCallout">
            <a:avLst>
              <a:gd name="adj1" fmla="val -76078"/>
              <a:gd name="adj2" fmla="val -15722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방화문</a:t>
            </a:r>
            <a:endParaRPr kumimoji="1" lang="ko-KR" altLang="en-US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2" name="AutoShape 62"/>
          <p:cNvSpPr>
            <a:spLocks noChangeArrowheads="1"/>
          </p:cNvSpPr>
          <p:nvPr/>
        </p:nvSpPr>
        <p:spPr bwMode="auto">
          <a:xfrm>
            <a:off x="4101911" y="4705643"/>
            <a:ext cx="569912" cy="228600"/>
          </a:xfrm>
          <a:prstGeom prst="wedgeRectCallout">
            <a:avLst>
              <a:gd name="adj1" fmla="val 78465"/>
              <a:gd name="adj2" fmla="val 96825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방화문</a:t>
            </a:r>
            <a:endParaRPr kumimoji="1" lang="ko-KR" altLang="en-US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3" name="AutoShape 63"/>
          <p:cNvSpPr>
            <a:spLocks noChangeArrowheads="1"/>
          </p:cNvSpPr>
          <p:nvPr/>
        </p:nvSpPr>
        <p:spPr bwMode="auto">
          <a:xfrm>
            <a:off x="3887417" y="1218444"/>
            <a:ext cx="568325" cy="228600"/>
          </a:xfrm>
          <a:prstGeom prst="wedgeRectCallout">
            <a:avLst>
              <a:gd name="adj1" fmla="val 12141"/>
              <a:gd name="adj2" fmla="val 204364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방화문</a:t>
            </a:r>
            <a:endParaRPr kumimoji="1" lang="ko-KR" altLang="en-US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54" name="Group 64"/>
          <p:cNvGrpSpPr>
            <a:grpSpLocks/>
          </p:cNvGrpSpPr>
          <p:nvPr/>
        </p:nvGrpSpPr>
        <p:grpSpPr bwMode="auto">
          <a:xfrm>
            <a:off x="3750834" y="2526432"/>
            <a:ext cx="53975" cy="215900"/>
            <a:chOff x="13045" y="2821"/>
            <a:chExt cx="143" cy="595"/>
          </a:xfrm>
        </p:grpSpPr>
        <p:sp>
          <p:nvSpPr>
            <p:cNvPr id="55" name="Rectangle 65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AutoShape 66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7" name="Group 67"/>
          <p:cNvGrpSpPr>
            <a:grpSpLocks/>
          </p:cNvGrpSpPr>
          <p:nvPr/>
        </p:nvGrpSpPr>
        <p:grpSpPr bwMode="auto">
          <a:xfrm>
            <a:off x="3661138" y="5826843"/>
            <a:ext cx="53975" cy="215900"/>
            <a:chOff x="13045" y="2821"/>
            <a:chExt cx="143" cy="595"/>
          </a:xfrm>
        </p:grpSpPr>
        <p:sp>
          <p:nvSpPr>
            <p:cNvPr id="58" name="Rectangle 68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AutoShape 69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0" name="Oval 33"/>
          <p:cNvSpPr>
            <a:spLocks noChangeArrowheads="1"/>
          </p:cNvSpPr>
          <p:nvPr/>
        </p:nvSpPr>
        <p:spPr bwMode="auto">
          <a:xfrm>
            <a:off x="8130507" y="1034764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61" name="Group 67"/>
          <p:cNvGrpSpPr>
            <a:grpSpLocks/>
          </p:cNvGrpSpPr>
          <p:nvPr/>
        </p:nvGrpSpPr>
        <p:grpSpPr bwMode="auto">
          <a:xfrm>
            <a:off x="8410042" y="975893"/>
            <a:ext cx="53975" cy="215900"/>
            <a:chOff x="13045" y="2821"/>
            <a:chExt cx="143" cy="595"/>
          </a:xfrm>
        </p:grpSpPr>
        <p:sp>
          <p:nvSpPr>
            <p:cNvPr id="62" name="Rectangle 68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AutoShape 69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64" name="Group 67"/>
          <p:cNvGrpSpPr>
            <a:grpSpLocks/>
          </p:cNvGrpSpPr>
          <p:nvPr/>
        </p:nvGrpSpPr>
        <p:grpSpPr bwMode="auto">
          <a:xfrm>
            <a:off x="6294008" y="6210312"/>
            <a:ext cx="53975" cy="215900"/>
            <a:chOff x="13045" y="2821"/>
            <a:chExt cx="143" cy="595"/>
          </a:xfrm>
        </p:grpSpPr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AutoShape 69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67" name="직사각형 66"/>
          <p:cNvSpPr/>
          <p:nvPr/>
        </p:nvSpPr>
        <p:spPr>
          <a:xfrm>
            <a:off x="546416" y="692720"/>
            <a:ext cx="8856984" cy="6048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8477681" y="836712"/>
            <a:ext cx="637687" cy="536266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3M/C </a:t>
            </a:r>
            <a:r>
              <a:rPr kumimoji="0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수처리</a:t>
            </a:r>
            <a:endParaRPr kumimoji="0" lang="ko-KR" alt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6595088" y="4293096"/>
            <a:ext cx="637687" cy="380456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3M/C OS3</a:t>
            </a:r>
            <a:endParaRPr kumimoji="0" lang="ko-KR" alt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64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a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" y="66"/>
            <a:ext cx="9906000" cy="69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43354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</a:t>
            </a:r>
            <a:r>
              <a:rPr kumimoji="1" lang="ko-KR" altLang="en-US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연주공장 </a:t>
            </a:r>
            <a:r>
              <a:rPr kumimoji="1" lang="en-US" altLang="ko-KR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(4M/C)</a:t>
            </a:r>
            <a:r>
              <a:rPr kumimoji="1" lang="ko-KR" altLang="en-US" sz="2800" b="0" i="0" u="none" strike="noStrike" kern="1200" cap="none" spc="-14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1" lang="ko-KR" altLang="en-US" sz="2800" b="0" i="0" u="none" strike="noStrike" kern="1200" cap="none" spc="-14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7021639" y="5265018"/>
            <a:ext cx="1668462" cy="13081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굴림" pitchFamily="50" charset="-127"/>
              </a:rPr>
              <a:t>No1 </a:t>
            </a: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anose="020B0503020000020004" pitchFamily="50" charset="-127"/>
                <a:cs typeface="굴림" pitchFamily="50" charset="-127"/>
              </a:rPr>
              <a:t>Main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전기실 </a:t>
            </a: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층</a:t>
            </a:r>
            <a:endParaRPr kumimoji="1" lang="ko-KR" altLang="en-US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CABLE CELLER</a:t>
            </a: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288856" y="1121891"/>
            <a:ext cx="1651000" cy="1436688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Caster 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전기실</a:t>
            </a: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층</a:t>
            </a:r>
            <a:endParaRPr kumimoji="1" lang="ko-KR" altLang="en-US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CABLE CELLER</a:t>
            </a: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2" name="Freeform 4"/>
          <p:cNvSpPr>
            <a:spLocks/>
          </p:cNvSpPr>
          <p:nvPr/>
        </p:nvSpPr>
        <p:spPr bwMode="auto">
          <a:xfrm>
            <a:off x="2798095" y="2564904"/>
            <a:ext cx="1140173" cy="3096344"/>
          </a:xfrm>
          <a:custGeom>
            <a:avLst/>
            <a:gdLst/>
            <a:ahLst/>
            <a:cxnLst>
              <a:cxn ang="0">
                <a:pos x="1372" y="0"/>
              </a:cxn>
              <a:cxn ang="0">
                <a:pos x="1372" y="4617"/>
              </a:cxn>
              <a:cxn ang="0">
                <a:pos x="0" y="4617"/>
              </a:cxn>
              <a:cxn ang="0">
                <a:pos x="0" y="5326"/>
              </a:cxn>
              <a:cxn ang="0">
                <a:pos x="2081" y="5326"/>
              </a:cxn>
              <a:cxn ang="0">
                <a:pos x="2081" y="0"/>
              </a:cxn>
            </a:cxnLst>
            <a:rect l="0" t="0" r="r" b="b"/>
            <a:pathLst>
              <a:path w="2081" h="5326">
                <a:moveTo>
                  <a:pt x="1372" y="0"/>
                </a:moveTo>
                <a:lnTo>
                  <a:pt x="1372" y="4617"/>
                </a:lnTo>
                <a:lnTo>
                  <a:pt x="0" y="4617"/>
                </a:lnTo>
                <a:lnTo>
                  <a:pt x="0" y="5326"/>
                </a:lnTo>
                <a:lnTo>
                  <a:pt x="2081" y="5326"/>
                </a:lnTo>
                <a:lnTo>
                  <a:pt x="208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3" name="Freeform 5"/>
          <p:cNvSpPr>
            <a:spLocks/>
          </p:cNvSpPr>
          <p:nvPr/>
        </p:nvSpPr>
        <p:spPr bwMode="auto">
          <a:xfrm>
            <a:off x="3939856" y="1615604"/>
            <a:ext cx="3062288" cy="2089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88" y="0"/>
              </a:cxn>
              <a:cxn ang="0">
                <a:pos x="5211" y="594"/>
              </a:cxn>
              <a:cxn ang="0">
                <a:pos x="3177" y="594"/>
              </a:cxn>
              <a:cxn ang="0">
                <a:pos x="3177" y="2903"/>
              </a:cxn>
              <a:cxn ang="0">
                <a:pos x="5074" y="2903"/>
              </a:cxn>
              <a:cxn ang="0">
                <a:pos x="5074" y="3497"/>
              </a:cxn>
              <a:cxn ang="0">
                <a:pos x="2605" y="3497"/>
              </a:cxn>
              <a:cxn ang="0">
                <a:pos x="2605" y="594"/>
              </a:cxn>
              <a:cxn ang="0">
                <a:pos x="0" y="594"/>
              </a:cxn>
            </a:cxnLst>
            <a:rect l="0" t="0" r="r" b="b"/>
            <a:pathLst>
              <a:path w="5211" h="3497">
                <a:moveTo>
                  <a:pt x="0" y="0"/>
                </a:moveTo>
                <a:lnTo>
                  <a:pt x="5188" y="0"/>
                </a:lnTo>
                <a:lnTo>
                  <a:pt x="5211" y="594"/>
                </a:lnTo>
                <a:lnTo>
                  <a:pt x="3177" y="594"/>
                </a:lnTo>
                <a:lnTo>
                  <a:pt x="3177" y="2903"/>
                </a:lnTo>
                <a:lnTo>
                  <a:pt x="5074" y="2903"/>
                </a:lnTo>
                <a:lnTo>
                  <a:pt x="5074" y="3497"/>
                </a:lnTo>
                <a:lnTo>
                  <a:pt x="2605" y="3497"/>
                </a:lnTo>
                <a:lnTo>
                  <a:pt x="2605" y="594"/>
                </a:lnTo>
                <a:lnTo>
                  <a:pt x="0" y="59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4" name="Freeform 6"/>
          <p:cNvSpPr>
            <a:spLocks/>
          </p:cNvSpPr>
          <p:nvPr/>
        </p:nvSpPr>
        <p:spPr bwMode="auto">
          <a:xfrm>
            <a:off x="8109076" y="2363068"/>
            <a:ext cx="436563" cy="2901950"/>
          </a:xfrm>
          <a:custGeom>
            <a:avLst/>
            <a:gdLst/>
            <a:ahLst/>
            <a:cxnLst>
              <a:cxn ang="0">
                <a:pos x="686" y="4571"/>
              </a:cxn>
              <a:cxn ang="0">
                <a:pos x="686" y="0"/>
              </a:cxn>
              <a:cxn ang="0">
                <a:pos x="0" y="0"/>
              </a:cxn>
              <a:cxn ang="0">
                <a:pos x="0" y="4571"/>
              </a:cxn>
            </a:cxnLst>
            <a:rect l="0" t="0" r="r" b="b"/>
            <a:pathLst>
              <a:path w="686" h="4571">
                <a:moveTo>
                  <a:pt x="686" y="4571"/>
                </a:moveTo>
                <a:lnTo>
                  <a:pt x="686" y="0"/>
                </a:lnTo>
                <a:lnTo>
                  <a:pt x="0" y="0"/>
                </a:lnTo>
                <a:lnTo>
                  <a:pt x="0" y="4571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5" name="Rectangle 8"/>
          <p:cNvSpPr>
            <a:spLocks noChangeArrowheads="1"/>
          </p:cNvSpPr>
          <p:nvPr/>
        </p:nvSpPr>
        <p:spPr bwMode="auto">
          <a:xfrm>
            <a:off x="1143250" y="4439366"/>
            <a:ext cx="1490191" cy="118559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#2 Main </a:t>
            </a:r>
            <a:r>
              <a:rPr kumimoji="1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전기실</a:t>
            </a:r>
            <a:endParaRPr kumimoji="1" lang="en-US" altLang="ko-KR" sz="11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r>
              <a:rPr kumimoji="1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층</a:t>
            </a:r>
            <a:r>
              <a:rPr kumimoji="1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CABLE CELLER</a:t>
            </a:r>
            <a:endParaRPr kumimoji="1" lang="ko-KR" altLang="ko-KR" sz="11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1124159" y="3212976"/>
            <a:ext cx="1512169" cy="112586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#2 Main 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전기실</a:t>
            </a:r>
            <a:endParaRPr kumimoji="1" lang="en-US" altLang="ko-KR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층 </a:t>
            </a: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CABLE CELLER</a:t>
            </a: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5207126" y="5265018"/>
            <a:ext cx="1670050" cy="1308100"/>
          </a:xfrm>
          <a:prstGeom prst="rect">
            <a:avLst/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No1 Main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전기실 </a:t>
            </a: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r>
              <a:rPr kumimoji="1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층</a:t>
            </a:r>
            <a:endParaRPr kumimoji="1" lang="ko-KR" altLang="en-US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CABLE CELLER</a:t>
            </a:r>
            <a:endParaRPr kumimoji="1" lang="en-US" altLang="ko-KR" sz="1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>
            <a:off x="3554548" y="2836392"/>
            <a:ext cx="377599" cy="130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>
            <a:off x="8094789" y="4569693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0" name="Oval 14"/>
          <p:cNvSpPr>
            <a:spLocks noChangeArrowheads="1"/>
          </p:cNvSpPr>
          <p:nvPr/>
        </p:nvSpPr>
        <p:spPr bwMode="auto">
          <a:xfrm>
            <a:off x="3817847" y="2631604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Oval 17"/>
          <p:cNvSpPr>
            <a:spLocks noChangeArrowheads="1"/>
          </p:cNvSpPr>
          <p:nvPr/>
        </p:nvSpPr>
        <p:spPr bwMode="auto">
          <a:xfrm>
            <a:off x="8431339" y="5101506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2" name="Oval 19"/>
          <p:cNvSpPr>
            <a:spLocks noChangeArrowheads="1"/>
          </p:cNvSpPr>
          <p:nvPr/>
        </p:nvSpPr>
        <p:spPr bwMode="auto">
          <a:xfrm>
            <a:off x="3825556" y="1412776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3" name="Oval 21"/>
          <p:cNvSpPr>
            <a:spLocks noChangeArrowheads="1"/>
          </p:cNvSpPr>
          <p:nvPr/>
        </p:nvSpPr>
        <p:spPr bwMode="auto">
          <a:xfrm>
            <a:off x="5786564" y="526501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4" name="Oval 22"/>
          <p:cNvSpPr>
            <a:spLocks noChangeArrowheads="1"/>
          </p:cNvSpPr>
          <p:nvPr/>
        </p:nvSpPr>
        <p:spPr bwMode="auto">
          <a:xfrm>
            <a:off x="7934451" y="5257081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5" name="Oval 23"/>
          <p:cNvSpPr>
            <a:spLocks noChangeArrowheads="1"/>
          </p:cNvSpPr>
          <p:nvPr/>
        </p:nvSpPr>
        <p:spPr bwMode="auto">
          <a:xfrm>
            <a:off x="1356057" y="4452208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Oval 24"/>
          <p:cNvSpPr>
            <a:spLocks noChangeArrowheads="1"/>
          </p:cNvSpPr>
          <p:nvPr/>
        </p:nvSpPr>
        <p:spPr bwMode="auto">
          <a:xfrm>
            <a:off x="1369751" y="322092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7" name="Freeform 25"/>
          <p:cNvSpPr>
            <a:spLocks/>
          </p:cNvSpPr>
          <p:nvPr/>
        </p:nvSpPr>
        <p:spPr bwMode="auto">
          <a:xfrm>
            <a:off x="3796075" y="1966441"/>
            <a:ext cx="187325" cy="577850"/>
          </a:xfrm>
          <a:custGeom>
            <a:avLst/>
            <a:gdLst/>
            <a:ahLst/>
            <a:cxnLst>
              <a:cxn ang="0">
                <a:pos x="0" y="909"/>
              </a:cxn>
              <a:cxn ang="0">
                <a:pos x="0" y="0"/>
              </a:cxn>
              <a:cxn ang="0">
                <a:pos x="295" y="0"/>
              </a:cxn>
            </a:cxnLst>
            <a:rect l="0" t="0" r="r" b="b"/>
            <a:pathLst>
              <a:path w="295" h="909">
                <a:moveTo>
                  <a:pt x="0" y="909"/>
                </a:moveTo>
                <a:lnTo>
                  <a:pt x="0" y="0"/>
                </a:lnTo>
                <a:lnTo>
                  <a:pt x="295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8" name="Freeform 26"/>
          <p:cNvSpPr>
            <a:spLocks/>
          </p:cNvSpPr>
          <p:nvPr/>
        </p:nvSpPr>
        <p:spPr bwMode="auto">
          <a:xfrm>
            <a:off x="3554549" y="1615604"/>
            <a:ext cx="439737" cy="928687"/>
          </a:xfrm>
          <a:custGeom>
            <a:avLst/>
            <a:gdLst/>
            <a:ahLst/>
            <a:cxnLst>
              <a:cxn ang="0">
                <a:pos x="0" y="1463"/>
              </a:cxn>
              <a:cxn ang="0">
                <a:pos x="0" y="0"/>
              </a:cxn>
              <a:cxn ang="0">
                <a:pos x="693" y="0"/>
              </a:cxn>
            </a:cxnLst>
            <a:rect l="0" t="0" r="r" b="b"/>
            <a:pathLst>
              <a:path w="693" h="1463">
                <a:moveTo>
                  <a:pt x="0" y="1463"/>
                </a:moveTo>
                <a:lnTo>
                  <a:pt x="0" y="0"/>
                </a:lnTo>
                <a:lnTo>
                  <a:pt x="693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9" name="Oval 27"/>
          <p:cNvSpPr>
            <a:spLocks noChangeArrowheads="1"/>
          </p:cNvSpPr>
          <p:nvPr/>
        </p:nvSpPr>
        <p:spPr bwMode="auto">
          <a:xfrm>
            <a:off x="3542983" y="2274416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0" name="AutoShape 35"/>
          <p:cNvSpPr>
            <a:spLocks noChangeArrowheads="1"/>
          </p:cNvSpPr>
          <p:nvPr/>
        </p:nvSpPr>
        <p:spPr bwMode="auto">
          <a:xfrm>
            <a:off x="2797487" y="1215796"/>
            <a:ext cx="722313" cy="257175"/>
          </a:xfrm>
          <a:prstGeom prst="wedgeRoundRectCallout">
            <a:avLst>
              <a:gd name="adj1" fmla="val 87594"/>
              <a:gd name="adj2" fmla="val 38883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8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1" name="AutoShape 37"/>
          <p:cNvSpPr>
            <a:spLocks noChangeArrowheads="1"/>
          </p:cNvSpPr>
          <p:nvPr/>
        </p:nvSpPr>
        <p:spPr bwMode="auto">
          <a:xfrm>
            <a:off x="4029684" y="2583980"/>
            <a:ext cx="722312" cy="258763"/>
          </a:xfrm>
          <a:prstGeom prst="wedgeRoundRectCallout">
            <a:avLst>
              <a:gd name="adj1" fmla="val -65685"/>
              <a:gd name="adj2" fmla="val -17211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6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2" name="AutoShape 38"/>
          <p:cNvSpPr>
            <a:spLocks noChangeArrowheads="1"/>
          </p:cNvSpPr>
          <p:nvPr/>
        </p:nvSpPr>
        <p:spPr bwMode="auto">
          <a:xfrm>
            <a:off x="2722473" y="2032663"/>
            <a:ext cx="720725" cy="257175"/>
          </a:xfrm>
          <a:prstGeom prst="wedgeRoundRectCallout">
            <a:avLst>
              <a:gd name="adj1" fmla="val 67461"/>
              <a:gd name="adj2" fmla="val 66433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7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3" name="AutoShape 39"/>
          <p:cNvSpPr>
            <a:spLocks noChangeArrowheads="1"/>
          </p:cNvSpPr>
          <p:nvPr/>
        </p:nvSpPr>
        <p:spPr bwMode="auto">
          <a:xfrm>
            <a:off x="1753913" y="3302103"/>
            <a:ext cx="720725" cy="257175"/>
          </a:xfrm>
          <a:prstGeom prst="wedgeRoundRectCallout">
            <a:avLst>
              <a:gd name="adj1" fmla="val -80797"/>
              <a:gd name="adj2" fmla="val -58848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4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4" name="AutoShape 40"/>
          <p:cNvSpPr>
            <a:spLocks noChangeArrowheads="1"/>
          </p:cNvSpPr>
          <p:nvPr/>
        </p:nvSpPr>
        <p:spPr bwMode="auto">
          <a:xfrm>
            <a:off x="5335268" y="4889718"/>
            <a:ext cx="720725" cy="265756"/>
          </a:xfrm>
          <a:prstGeom prst="wedgeRoundRectCallout">
            <a:avLst>
              <a:gd name="adj1" fmla="val 21793"/>
              <a:gd name="adj2" fmla="val 79500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1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5" name="AutoShape 41"/>
          <p:cNvSpPr>
            <a:spLocks noChangeArrowheads="1"/>
          </p:cNvSpPr>
          <p:nvPr/>
        </p:nvSpPr>
        <p:spPr bwMode="auto">
          <a:xfrm>
            <a:off x="7334283" y="4889718"/>
            <a:ext cx="722313" cy="257175"/>
          </a:xfrm>
          <a:prstGeom prst="wedgeRoundRectCallout">
            <a:avLst>
              <a:gd name="adj1" fmla="val 32888"/>
              <a:gd name="adj2" fmla="val 86573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2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6" name="AutoShape 42"/>
          <p:cNvSpPr>
            <a:spLocks noChangeArrowheads="1"/>
          </p:cNvSpPr>
          <p:nvPr/>
        </p:nvSpPr>
        <p:spPr bwMode="auto">
          <a:xfrm>
            <a:off x="1721569" y="4526335"/>
            <a:ext cx="722313" cy="257175"/>
          </a:xfrm>
          <a:prstGeom prst="wedgeRoundRectCallout">
            <a:avLst>
              <a:gd name="adj1" fmla="val -75944"/>
              <a:gd name="adj2" fmla="val -55215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5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7" name="AutoShape 43"/>
          <p:cNvSpPr>
            <a:spLocks noChangeArrowheads="1"/>
          </p:cNvSpPr>
          <p:nvPr/>
        </p:nvSpPr>
        <p:spPr bwMode="auto">
          <a:xfrm>
            <a:off x="3973393" y="3024813"/>
            <a:ext cx="568325" cy="228600"/>
          </a:xfrm>
          <a:prstGeom prst="wedgeRectCallout">
            <a:avLst>
              <a:gd name="adj1" fmla="val -91306"/>
              <a:gd name="adj2" fmla="val -113493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방화문</a:t>
            </a:r>
            <a:endParaRPr kumimoji="1" lang="ko-KR" altLang="en-US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98" name="AutoShape 44"/>
          <p:cNvSpPr>
            <a:spLocks noChangeArrowheads="1"/>
          </p:cNvSpPr>
          <p:nvPr/>
        </p:nvSpPr>
        <p:spPr bwMode="auto">
          <a:xfrm>
            <a:off x="7421689" y="4190885"/>
            <a:ext cx="569912" cy="242268"/>
          </a:xfrm>
          <a:prstGeom prst="wedgeRectCallout">
            <a:avLst>
              <a:gd name="adj1" fmla="val 98503"/>
              <a:gd name="adj2" fmla="val 89758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방화문</a:t>
            </a:r>
            <a:endParaRPr kumimoji="1" lang="ko-KR" altLang="en-US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99" name="Group 45"/>
          <p:cNvGrpSpPr>
            <a:grpSpLocks/>
          </p:cNvGrpSpPr>
          <p:nvPr/>
        </p:nvGrpSpPr>
        <p:grpSpPr bwMode="auto">
          <a:xfrm>
            <a:off x="8109076" y="4734793"/>
            <a:ext cx="442913" cy="320675"/>
            <a:chOff x="14378" y="7576"/>
            <a:chExt cx="540" cy="504"/>
          </a:xfrm>
        </p:grpSpPr>
        <p:sp>
          <p:nvSpPr>
            <p:cNvPr id="100" name="Line 46"/>
            <p:cNvSpPr>
              <a:spLocks noChangeShapeType="1"/>
            </p:cNvSpPr>
            <p:nvPr/>
          </p:nvSpPr>
          <p:spPr bwMode="auto">
            <a:xfrm>
              <a:off x="14378" y="7936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Line 47"/>
            <p:cNvSpPr>
              <a:spLocks noChangeShapeType="1"/>
            </p:cNvSpPr>
            <p:nvPr/>
          </p:nvSpPr>
          <p:spPr bwMode="auto">
            <a:xfrm>
              <a:off x="14378" y="8080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2" name="Line 48"/>
            <p:cNvSpPr>
              <a:spLocks noChangeShapeType="1"/>
            </p:cNvSpPr>
            <p:nvPr/>
          </p:nvSpPr>
          <p:spPr bwMode="auto">
            <a:xfrm>
              <a:off x="14378" y="8008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Line 49"/>
            <p:cNvSpPr>
              <a:spLocks noChangeShapeType="1"/>
            </p:cNvSpPr>
            <p:nvPr/>
          </p:nvSpPr>
          <p:spPr bwMode="auto">
            <a:xfrm>
              <a:off x="14378" y="7864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Line 50"/>
            <p:cNvSpPr>
              <a:spLocks noChangeShapeType="1"/>
            </p:cNvSpPr>
            <p:nvPr/>
          </p:nvSpPr>
          <p:spPr bwMode="auto">
            <a:xfrm>
              <a:off x="14378" y="7648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Line 51"/>
            <p:cNvSpPr>
              <a:spLocks noChangeShapeType="1"/>
            </p:cNvSpPr>
            <p:nvPr/>
          </p:nvSpPr>
          <p:spPr bwMode="auto">
            <a:xfrm>
              <a:off x="14378" y="7792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Line 52"/>
            <p:cNvSpPr>
              <a:spLocks noChangeShapeType="1"/>
            </p:cNvSpPr>
            <p:nvPr/>
          </p:nvSpPr>
          <p:spPr bwMode="auto">
            <a:xfrm>
              <a:off x="14378" y="7720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Line 53"/>
            <p:cNvSpPr>
              <a:spLocks noChangeShapeType="1"/>
            </p:cNvSpPr>
            <p:nvPr/>
          </p:nvSpPr>
          <p:spPr bwMode="auto">
            <a:xfrm>
              <a:off x="14378" y="7576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8" name="AutoShape 55"/>
          <p:cNvSpPr>
            <a:spLocks noChangeArrowheads="1"/>
          </p:cNvSpPr>
          <p:nvPr/>
        </p:nvSpPr>
        <p:spPr bwMode="auto">
          <a:xfrm>
            <a:off x="8611367" y="4896711"/>
            <a:ext cx="720725" cy="258763"/>
          </a:xfrm>
          <a:prstGeom prst="wedgeRoundRectCallout">
            <a:avLst>
              <a:gd name="adj1" fmla="val -57857"/>
              <a:gd name="adj2" fmla="val 50009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3600" tIns="0" rIns="3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열탐상 </a:t>
            </a:r>
            <a:r>
              <a:rPr kumimoji="1" lang="en-US" altLang="ko-KR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</a:t>
            </a:r>
            <a:endParaRPr kumimoji="1" lang="en-US" altLang="ko-KR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ko-K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pSp>
        <p:nvGrpSpPr>
          <p:cNvPr id="109" name="Group 56"/>
          <p:cNvGrpSpPr>
            <a:grpSpLocks/>
          </p:cNvGrpSpPr>
          <p:nvPr/>
        </p:nvGrpSpPr>
        <p:grpSpPr bwMode="auto">
          <a:xfrm rot="5400000">
            <a:off x="7923339" y="6322293"/>
            <a:ext cx="119062" cy="363538"/>
            <a:chOff x="14378" y="7576"/>
            <a:chExt cx="540" cy="504"/>
          </a:xfrm>
        </p:grpSpPr>
        <p:sp>
          <p:nvSpPr>
            <p:cNvPr id="110" name="Line 57"/>
            <p:cNvSpPr>
              <a:spLocks noChangeShapeType="1"/>
            </p:cNvSpPr>
            <p:nvPr/>
          </p:nvSpPr>
          <p:spPr bwMode="auto">
            <a:xfrm>
              <a:off x="14378" y="7936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1" name="Line 58"/>
            <p:cNvSpPr>
              <a:spLocks noChangeShapeType="1"/>
            </p:cNvSpPr>
            <p:nvPr/>
          </p:nvSpPr>
          <p:spPr bwMode="auto">
            <a:xfrm>
              <a:off x="14378" y="8080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Line 59"/>
            <p:cNvSpPr>
              <a:spLocks noChangeShapeType="1"/>
            </p:cNvSpPr>
            <p:nvPr/>
          </p:nvSpPr>
          <p:spPr bwMode="auto">
            <a:xfrm>
              <a:off x="14378" y="8008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Line 60"/>
            <p:cNvSpPr>
              <a:spLocks noChangeShapeType="1"/>
            </p:cNvSpPr>
            <p:nvPr/>
          </p:nvSpPr>
          <p:spPr bwMode="auto">
            <a:xfrm>
              <a:off x="14378" y="7864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Line 61"/>
            <p:cNvSpPr>
              <a:spLocks noChangeShapeType="1"/>
            </p:cNvSpPr>
            <p:nvPr/>
          </p:nvSpPr>
          <p:spPr bwMode="auto">
            <a:xfrm>
              <a:off x="14378" y="7648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5" name="Line 62"/>
            <p:cNvSpPr>
              <a:spLocks noChangeShapeType="1"/>
            </p:cNvSpPr>
            <p:nvPr/>
          </p:nvSpPr>
          <p:spPr bwMode="auto">
            <a:xfrm>
              <a:off x="14378" y="7792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6" name="Line 63"/>
            <p:cNvSpPr>
              <a:spLocks noChangeShapeType="1"/>
            </p:cNvSpPr>
            <p:nvPr/>
          </p:nvSpPr>
          <p:spPr bwMode="auto">
            <a:xfrm>
              <a:off x="14378" y="7720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Line 64"/>
            <p:cNvSpPr>
              <a:spLocks noChangeShapeType="1"/>
            </p:cNvSpPr>
            <p:nvPr/>
          </p:nvSpPr>
          <p:spPr bwMode="auto">
            <a:xfrm>
              <a:off x="14378" y="7576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18" name="Line 65"/>
          <p:cNvSpPr>
            <a:spLocks noChangeShapeType="1"/>
          </p:cNvSpPr>
          <p:nvPr/>
        </p:nvSpPr>
        <p:spPr bwMode="auto">
          <a:xfrm>
            <a:off x="3082835" y="5246618"/>
            <a:ext cx="0" cy="40947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19" name="Group 66"/>
          <p:cNvGrpSpPr>
            <a:grpSpLocks/>
          </p:cNvGrpSpPr>
          <p:nvPr/>
        </p:nvGrpSpPr>
        <p:grpSpPr bwMode="auto">
          <a:xfrm>
            <a:off x="2581014" y="4003874"/>
            <a:ext cx="53975" cy="215900"/>
            <a:chOff x="13045" y="2821"/>
            <a:chExt cx="143" cy="595"/>
          </a:xfrm>
        </p:grpSpPr>
        <p:sp>
          <p:nvSpPr>
            <p:cNvPr id="120" name="Rectangle 67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1" name="AutoShape 68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22" name="Group 69"/>
          <p:cNvGrpSpPr>
            <a:grpSpLocks/>
          </p:cNvGrpSpPr>
          <p:nvPr/>
        </p:nvGrpSpPr>
        <p:grpSpPr bwMode="auto">
          <a:xfrm>
            <a:off x="2600105" y="5312218"/>
            <a:ext cx="53975" cy="215900"/>
            <a:chOff x="13045" y="2821"/>
            <a:chExt cx="143" cy="595"/>
          </a:xfrm>
        </p:grpSpPr>
        <p:sp>
          <p:nvSpPr>
            <p:cNvPr id="123" name="Rectangle 70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4" name="AutoShape 71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25" name="Group 72"/>
          <p:cNvGrpSpPr>
            <a:grpSpLocks/>
          </p:cNvGrpSpPr>
          <p:nvPr/>
        </p:nvGrpSpPr>
        <p:grpSpPr bwMode="auto">
          <a:xfrm rot="5400000">
            <a:off x="6577138" y="5166270"/>
            <a:ext cx="53975" cy="215900"/>
            <a:chOff x="13045" y="2821"/>
            <a:chExt cx="143" cy="595"/>
          </a:xfrm>
        </p:grpSpPr>
        <p:sp>
          <p:nvSpPr>
            <p:cNvPr id="126" name="Rectangle 73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7" name="AutoShape 74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28" name="Group 75"/>
          <p:cNvGrpSpPr>
            <a:grpSpLocks/>
          </p:cNvGrpSpPr>
          <p:nvPr/>
        </p:nvGrpSpPr>
        <p:grpSpPr bwMode="auto">
          <a:xfrm rot="5400000">
            <a:off x="7312151" y="5165006"/>
            <a:ext cx="53975" cy="215900"/>
            <a:chOff x="13045" y="2821"/>
            <a:chExt cx="143" cy="595"/>
          </a:xfrm>
        </p:grpSpPr>
        <p:sp>
          <p:nvSpPr>
            <p:cNvPr id="129" name="Rectangle 76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0" name="AutoShape 77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31" name="Group 78"/>
          <p:cNvGrpSpPr>
            <a:grpSpLocks/>
          </p:cNvGrpSpPr>
          <p:nvPr/>
        </p:nvGrpSpPr>
        <p:grpSpPr bwMode="auto">
          <a:xfrm rot="5400000">
            <a:off x="2752406" y="2449042"/>
            <a:ext cx="53975" cy="215900"/>
            <a:chOff x="13045" y="2821"/>
            <a:chExt cx="143" cy="595"/>
          </a:xfrm>
        </p:grpSpPr>
        <p:sp>
          <p:nvSpPr>
            <p:cNvPr id="132" name="Rectangle 79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3" name="AutoShape 80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34" name="Group 81"/>
          <p:cNvGrpSpPr>
            <a:grpSpLocks/>
          </p:cNvGrpSpPr>
          <p:nvPr/>
        </p:nvGrpSpPr>
        <p:grpSpPr bwMode="auto">
          <a:xfrm>
            <a:off x="3816031" y="2244254"/>
            <a:ext cx="117475" cy="319087"/>
            <a:chOff x="12136" y="3077"/>
            <a:chExt cx="185" cy="504"/>
          </a:xfrm>
        </p:grpSpPr>
        <p:grpSp>
          <p:nvGrpSpPr>
            <p:cNvPr id="135" name="Group 82"/>
            <p:cNvGrpSpPr>
              <a:grpSpLocks/>
            </p:cNvGrpSpPr>
            <p:nvPr/>
          </p:nvGrpSpPr>
          <p:grpSpPr bwMode="auto">
            <a:xfrm>
              <a:off x="12136" y="3077"/>
              <a:ext cx="185" cy="504"/>
              <a:chOff x="14378" y="7576"/>
              <a:chExt cx="540" cy="504"/>
            </a:xfrm>
          </p:grpSpPr>
          <p:sp>
            <p:nvSpPr>
              <p:cNvPr id="137" name="Line 83"/>
              <p:cNvSpPr>
                <a:spLocks noChangeShapeType="1"/>
              </p:cNvSpPr>
              <p:nvPr/>
            </p:nvSpPr>
            <p:spPr bwMode="auto">
              <a:xfrm>
                <a:off x="14378" y="7936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8" name="Line 84"/>
              <p:cNvSpPr>
                <a:spLocks noChangeShapeType="1"/>
              </p:cNvSpPr>
              <p:nvPr/>
            </p:nvSpPr>
            <p:spPr bwMode="auto">
              <a:xfrm>
                <a:off x="14378" y="808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9" name="Line 85"/>
              <p:cNvSpPr>
                <a:spLocks noChangeShapeType="1"/>
              </p:cNvSpPr>
              <p:nvPr/>
            </p:nvSpPr>
            <p:spPr bwMode="auto">
              <a:xfrm>
                <a:off x="14378" y="8008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0" name="Line 86"/>
              <p:cNvSpPr>
                <a:spLocks noChangeShapeType="1"/>
              </p:cNvSpPr>
              <p:nvPr/>
            </p:nvSpPr>
            <p:spPr bwMode="auto">
              <a:xfrm>
                <a:off x="14378" y="786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1" name="Line 87"/>
              <p:cNvSpPr>
                <a:spLocks noChangeShapeType="1"/>
              </p:cNvSpPr>
              <p:nvPr/>
            </p:nvSpPr>
            <p:spPr bwMode="auto">
              <a:xfrm>
                <a:off x="14378" y="7648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2" name="Line 88"/>
              <p:cNvSpPr>
                <a:spLocks noChangeShapeType="1"/>
              </p:cNvSpPr>
              <p:nvPr/>
            </p:nvSpPr>
            <p:spPr bwMode="auto">
              <a:xfrm>
                <a:off x="14378" y="7792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3" name="Line 89"/>
              <p:cNvSpPr>
                <a:spLocks noChangeShapeType="1"/>
              </p:cNvSpPr>
              <p:nvPr/>
            </p:nvSpPr>
            <p:spPr bwMode="auto">
              <a:xfrm>
                <a:off x="14378" y="772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4" name="Line 90"/>
              <p:cNvSpPr>
                <a:spLocks noChangeShapeType="1"/>
              </p:cNvSpPr>
              <p:nvPr/>
            </p:nvSpPr>
            <p:spPr bwMode="auto">
              <a:xfrm>
                <a:off x="14378" y="7576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cxnSp>
          <p:nvCxnSpPr>
            <p:cNvPr id="136" name="AutoShape 91"/>
            <p:cNvCxnSpPr>
              <a:cxnSpLocks noChangeShapeType="1"/>
            </p:cNvCxnSpPr>
            <p:nvPr/>
          </p:nvCxnSpPr>
          <p:spPr bwMode="auto">
            <a:xfrm>
              <a:off x="12136" y="3077"/>
              <a:ext cx="0" cy="4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145" name="AutoShape 92"/>
          <p:cNvCxnSpPr>
            <a:cxnSpLocks noChangeShapeType="1"/>
          </p:cNvCxnSpPr>
          <p:nvPr/>
        </p:nvCxnSpPr>
        <p:spPr bwMode="auto">
          <a:xfrm>
            <a:off x="7801101" y="6444531"/>
            <a:ext cx="3635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46" name="Line 93"/>
          <p:cNvSpPr>
            <a:spLocks noChangeShapeType="1"/>
          </p:cNvSpPr>
          <p:nvPr/>
        </p:nvSpPr>
        <p:spPr bwMode="auto">
          <a:xfrm>
            <a:off x="3800156" y="2564929"/>
            <a:ext cx="1428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7" name="Group 69"/>
          <p:cNvGrpSpPr>
            <a:grpSpLocks/>
          </p:cNvGrpSpPr>
          <p:nvPr/>
        </p:nvGrpSpPr>
        <p:grpSpPr bwMode="auto">
          <a:xfrm>
            <a:off x="2816129" y="5625917"/>
            <a:ext cx="122243" cy="56516"/>
            <a:chOff x="13045" y="2821"/>
            <a:chExt cx="143" cy="595"/>
          </a:xfrm>
        </p:grpSpPr>
        <p:sp>
          <p:nvSpPr>
            <p:cNvPr id="148" name="Rectangle 70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9" name="AutoShape 71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0" name="Group 69"/>
          <p:cNvGrpSpPr>
            <a:grpSpLocks/>
          </p:cNvGrpSpPr>
          <p:nvPr/>
        </p:nvGrpSpPr>
        <p:grpSpPr bwMode="auto">
          <a:xfrm>
            <a:off x="8093087" y="2426588"/>
            <a:ext cx="61122" cy="157391"/>
            <a:chOff x="13045" y="2821"/>
            <a:chExt cx="143" cy="595"/>
          </a:xfrm>
        </p:grpSpPr>
        <p:sp>
          <p:nvSpPr>
            <p:cNvPr id="151" name="Rectangle 70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" name="AutoShape 71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3" name="Group 69"/>
          <p:cNvGrpSpPr>
            <a:grpSpLocks/>
          </p:cNvGrpSpPr>
          <p:nvPr/>
        </p:nvGrpSpPr>
        <p:grpSpPr bwMode="auto">
          <a:xfrm>
            <a:off x="6977933" y="1685077"/>
            <a:ext cx="61122" cy="157391"/>
            <a:chOff x="13045" y="2821"/>
            <a:chExt cx="143" cy="595"/>
          </a:xfrm>
        </p:grpSpPr>
        <p:sp>
          <p:nvSpPr>
            <p:cNvPr id="154" name="Rectangle 70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5" name="AutoShape 71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6" name="Group 69"/>
          <p:cNvGrpSpPr>
            <a:grpSpLocks/>
          </p:cNvGrpSpPr>
          <p:nvPr/>
        </p:nvGrpSpPr>
        <p:grpSpPr bwMode="auto">
          <a:xfrm>
            <a:off x="1136900" y="4497713"/>
            <a:ext cx="74695" cy="148138"/>
            <a:chOff x="13045" y="2821"/>
            <a:chExt cx="143" cy="595"/>
          </a:xfrm>
        </p:grpSpPr>
        <p:sp>
          <p:nvSpPr>
            <p:cNvPr id="157" name="Rectangle 70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8" name="AutoShape 71"/>
            <p:cNvSpPr>
              <a:spLocks noChangeArrowheads="1"/>
            </p:cNvSpPr>
            <p:nvPr/>
          </p:nvSpPr>
          <p:spPr bwMode="auto">
            <a:xfrm>
              <a:off x="13045" y="2821"/>
              <a:ext cx="143" cy="595"/>
            </a:xfrm>
            <a:prstGeom prst="flowChartCollat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59" name="직사각형 158"/>
          <p:cNvSpPr/>
          <p:nvPr/>
        </p:nvSpPr>
        <p:spPr>
          <a:xfrm>
            <a:off x="637856" y="692720"/>
            <a:ext cx="8928992" cy="6048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2" name="AutoShape 44"/>
          <p:cNvSpPr>
            <a:spLocks noChangeArrowheads="1"/>
          </p:cNvSpPr>
          <p:nvPr/>
        </p:nvSpPr>
        <p:spPr bwMode="auto">
          <a:xfrm>
            <a:off x="2857426" y="4879988"/>
            <a:ext cx="569912" cy="242268"/>
          </a:xfrm>
          <a:prstGeom prst="wedgeRectCallout">
            <a:avLst>
              <a:gd name="adj1" fmla="val -13045"/>
              <a:gd name="adj2" fmla="val 100542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방화문</a:t>
            </a:r>
            <a:endParaRPr kumimoji="1" lang="ko-KR" altLang="en-US" sz="10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163" name="직사각형 162"/>
          <p:cNvSpPr/>
          <p:nvPr/>
        </p:nvSpPr>
        <p:spPr>
          <a:xfrm>
            <a:off x="7976427" y="1954966"/>
            <a:ext cx="637687" cy="380456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4M/C </a:t>
            </a: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수처리</a:t>
            </a:r>
            <a:endParaRPr kumimoji="0" lang="ko-KR" alt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4" name="직사각형 163"/>
          <p:cNvSpPr/>
          <p:nvPr/>
        </p:nvSpPr>
        <p:spPr>
          <a:xfrm>
            <a:off x="2222031" y="5707701"/>
            <a:ext cx="500441" cy="52197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공장</a:t>
            </a:r>
            <a:endParaRPr kumimoji="0" lang="en-US" altLang="ko-KR" sz="11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창고</a:t>
            </a:r>
            <a:endParaRPr kumimoji="0" lang="ko-KR" alt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5" name="직사각형 164"/>
          <p:cNvSpPr/>
          <p:nvPr/>
        </p:nvSpPr>
        <p:spPr>
          <a:xfrm>
            <a:off x="6993388" y="1556792"/>
            <a:ext cx="611826" cy="52197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8Str’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냉각수</a:t>
            </a:r>
            <a:endParaRPr kumimoji="0" lang="en-US" altLang="ko-KR" sz="11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Room</a:t>
            </a:r>
            <a:endParaRPr kumimoji="0" lang="ko-KR" alt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6" name="직사각형 165"/>
          <p:cNvSpPr/>
          <p:nvPr/>
        </p:nvSpPr>
        <p:spPr>
          <a:xfrm>
            <a:off x="6922185" y="3289324"/>
            <a:ext cx="611826" cy="52197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4M/C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OS3</a:t>
            </a:r>
            <a:endParaRPr kumimoji="0" lang="ko-KR" altLang="en-US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52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1" y="738706"/>
            <a:ext cx="9550786" cy="5371740"/>
          </a:xfrm>
          <a:prstGeom prst="rect">
            <a:avLst/>
          </a:prstGeom>
        </p:spPr>
      </p:pic>
      <p:grpSp>
        <p:nvGrpSpPr>
          <p:cNvPr id="931" name="그룹 930"/>
          <p:cNvGrpSpPr/>
          <p:nvPr/>
        </p:nvGrpSpPr>
        <p:grpSpPr>
          <a:xfrm>
            <a:off x="1402060" y="4716862"/>
            <a:ext cx="100653" cy="93615"/>
            <a:chOff x="8924291" y="1490301"/>
            <a:chExt cx="260737" cy="150256"/>
          </a:xfrm>
        </p:grpSpPr>
        <p:sp>
          <p:nvSpPr>
            <p:cNvPr id="932" name="직사각형 93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33" name="직선 연결선 93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직선 연결선 93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5" name="그룹 934"/>
          <p:cNvGrpSpPr/>
          <p:nvPr/>
        </p:nvGrpSpPr>
        <p:grpSpPr>
          <a:xfrm>
            <a:off x="1314306" y="4850088"/>
            <a:ext cx="100653" cy="93615"/>
            <a:chOff x="8924291" y="1490301"/>
            <a:chExt cx="260737" cy="150256"/>
          </a:xfrm>
        </p:grpSpPr>
        <p:sp>
          <p:nvSpPr>
            <p:cNvPr id="936" name="직사각형 93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37" name="직선 연결선 93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직선 연결선 93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9" name="그룹 938"/>
          <p:cNvGrpSpPr/>
          <p:nvPr/>
        </p:nvGrpSpPr>
        <p:grpSpPr>
          <a:xfrm>
            <a:off x="1180163" y="4759129"/>
            <a:ext cx="100653" cy="93615"/>
            <a:chOff x="8924291" y="1490301"/>
            <a:chExt cx="260737" cy="150256"/>
          </a:xfrm>
        </p:grpSpPr>
        <p:sp>
          <p:nvSpPr>
            <p:cNvPr id="940" name="직사각형 93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41" name="직선 연결선 94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직선 연결선 94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3" name="그룹 942"/>
          <p:cNvGrpSpPr/>
          <p:nvPr/>
        </p:nvGrpSpPr>
        <p:grpSpPr>
          <a:xfrm>
            <a:off x="958977" y="4763669"/>
            <a:ext cx="100653" cy="93615"/>
            <a:chOff x="8924291" y="1490301"/>
            <a:chExt cx="260737" cy="150256"/>
          </a:xfrm>
        </p:grpSpPr>
        <p:sp>
          <p:nvSpPr>
            <p:cNvPr id="944" name="직사각형 94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45" name="직선 연결선 94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직선 연결선 94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7" name="그룹 946"/>
          <p:cNvGrpSpPr/>
          <p:nvPr/>
        </p:nvGrpSpPr>
        <p:grpSpPr>
          <a:xfrm>
            <a:off x="729961" y="4749738"/>
            <a:ext cx="100653" cy="93615"/>
            <a:chOff x="8924291" y="1490301"/>
            <a:chExt cx="260737" cy="150256"/>
          </a:xfrm>
        </p:grpSpPr>
        <p:sp>
          <p:nvSpPr>
            <p:cNvPr id="948" name="직사각형 94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49" name="직선 연결선 94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직선 연결선 94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그룹 950"/>
          <p:cNvGrpSpPr/>
          <p:nvPr/>
        </p:nvGrpSpPr>
        <p:grpSpPr>
          <a:xfrm>
            <a:off x="517137" y="4764155"/>
            <a:ext cx="100653" cy="93615"/>
            <a:chOff x="8924291" y="1490301"/>
            <a:chExt cx="260737" cy="150256"/>
          </a:xfrm>
        </p:grpSpPr>
        <p:sp>
          <p:nvSpPr>
            <p:cNvPr id="952" name="직사각형 95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53" name="직선 연결선 95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4" name="직선 연결선 95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5" name="그룹 954"/>
          <p:cNvGrpSpPr/>
          <p:nvPr/>
        </p:nvGrpSpPr>
        <p:grpSpPr>
          <a:xfrm>
            <a:off x="1074485" y="4857194"/>
            <a:ext cx="100653" cy="93615"/>
            <a:chOff x="8924291" y="1490301"/>
            <a:chExt cx="260737" cy="150256"/>
          </a:xfrm>
        </p:grpSpPr>
        <p:sp>
          <p:nvSpPr>
            <p:cNvPr id="956" name="직사각형 95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57" name="직선 연결선 95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직선 연결선 95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9" name="그룹 958"/>
          <p:cNvGrpSpPr/>
          <p:nvPr/>
        </p:nvGrpSpPr>
        <p:grpSpPr>
          <a:xfrm>
            <a:off x="1523306" y="4228703"/>
            <a:ext cx="100653" cy="93615"/>
            <a:chOff x="8924291" y="1490301"/>
            <a:chExt cx="260737" cy="150256"/>
          </a:xfrm>
        </p:grpSpPr>
        <p:sp>
          <p:nvSpPr>
            <p:cNvPr id="960" name="직사각형 95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61" name="직선 연결선 96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직선 연결선 96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3" name="그룹 962"/>
          <p:cNvGrpSpPr/>
          <p:nvPr/>
        </p:nvGrpSpPr>
        <p:grpSpPr>
          <a:xfrm>
            <a:off x="1293691" y="3706588"/>
            <a:ext cx="100653" cy="93615"/>
            <a:chOff x="8924291" y="1490301"/>
            <a:chExt cx="260737" cy="150256"/>
          </a:xfrm>
        </p:grpSpPr>
        <p:sp>
          <p:nvSpPr>
            <p:cNvPr id="964" name="직사각형 96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65" name="직선 연결선 96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6" name="직선 연결선 96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7" name="그룹 966"/>
          <p:cNvGrpSpPr/>
          <p:nvPr/>
        </p:nvGrpSpPr>
        <p:grpSpPr>
          <a:xfrm>
            <a:off x="1293691" y="3399532"/>
            <a:ext cx="100653" cy="93615"/>
            <a:chOff x="8924291" y="1490301"/>
            <a:chExt cx="260737" cy="150256"/>
          </a:xfrm>
        </p:grpSpPr>
        <p:sp>
          <p:nvSpPr>
            <p:cNvPr id="968" name="직사각형 96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69" name="직선 연결선 96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직선 연결선 96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그룹 970"/>
          <p:cNvGrpSpPr/>
          <p:nvPr/>
        </p:nvGrpSpPr>
        <p:grpSpPr>
          <a:xfrm>
            <a:off x="1073128" y="3574380"/>
            <a:ext cx="100653" cy="93615"/>
            <a:chOff x="8924291" y="1490301"/>
            <a:chExt cx="260737" cy="150256"/>
          </a:xfrm>
        </p:grpSpPr>
        <p:sp>
          <p:nvSpPr>
            <p:cNvPr id="972" name="직사각형 97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73" name="직선 연결선 97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4" name="직선 연결선 97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5" name="그룹 974"/>
          <p:cNvGrpSpPr/>
          <p:nvPr/>
        </p:nvGrpSpPr>
        <p:grpSpPr>
          <a:xfrm>
            <a:off x="838283" y="3395961"/>
            <a:ext cx="100653" cy="93615"/>
            <a:chOff x="8924291" y="1490301"/>
            <a:chExt cx="260737" cy="150256"/>
          </a:xfrm>
        </p:grpSpPr>
        <p:sp>
          <p:nvSpPr>
            <p:cNvPr id="976" name="직사각형 97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77" name="직선 연결선 97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직선 연결선 97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9" name="그룹 978"/>
          <p:cNvGrpSpPr/>
          <p:nvPr/>
        </p:nvGrpSpPr>
        <p:grpSpPr>
          <a:xfrm>
            <a:off x="739957" y="3832028"/>
            <a:ext cx="100653" cy="93615"/>
            <a:chOff x="8924291" y="1490301"/>
            <a:chExt cx="260737" cy="150256"/>
          </a:xfrm>
        </p:grpSpPr>
        <p:sp>
          <p:nvSpPr>
            <p:cNvPr id="980" name="직사각형 97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81" name="직선 연결선 98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직선 연결선 98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3" name="그룹 982"/>
          <p:cNvGrpSpPr/>
          <p:nvPr/>
        </p:nvGrpSpPr>
        <p:grpSpPr>
          <a:xfrm>
            <a:off x="617505" y="3366341"/>
            <a:ext cx="100653" cy="93615"/>
            <a:chOff x="8924291" y="1490301"/>
            <a:chExt cx="260737" cy="150256"/>
          </a:xfrm>
        </p:grpSpPr>
        <p:sp>
          <p:nvSpPr>
            <p:cNvPr id="984" name="직사각형 98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85" name="직선 연결선 98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6" name="직선 연결선 98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7" name="그룹 986"/>
          <p:cNvGrpSpPr/>
          <p:nvPr/>
        </p:nvGrpSpPr>
        <p:grpSpPr>
          <a:xfrm>
            <a:off x="1503688" y="3252563"/>
            <a:ext cx="100653" cy="93615"/>
            <a:chOff x="8924291" y="1490301"/>
            <a:chExt cx="260737" cy="150256"/>
          </a:xfrm>
        </p:grpSpPr>
        <p:sp>
          <p:nvSpPr>
            <p:cNvPr id="988" name="직사각형 98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89" name="직선 연결선 98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직선 연결선 98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그룹 990"/>
          <p:cNvGrpSpPr/>
          <p:nvPr/>
        </p:nvGrpSpPr>
        <p:grpSpPr>
          <a:xfrm>
            <a:off x="1859898" y="3151732"/>
            <a:ext cx="100653" cy="93615"/>
            <a:chOff x="8924291" y="1490301"/>
            <a:chExt cx="260737" cy="150256"/>
          </a:xfrm>
        </p:grpSpPr>
        <p:sp>
          <p:nvSpPr>
            <p:cNvPr id="992" name="직사각형 99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93" name="직선 연결선 99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직선 연결선 99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5" name="그룹 994"/>
          <p:cNvGrpSpPr/>
          <p:nvPr/>
        </p:nvGrpSpPr>
        <p:grpSpPr>
          <a:xfrm>
            <a:off x="1937622" y="3023441"/>
            <a:ext cx="100653" cy="93615"/>
            <a:chOff x="8924291" y="1490301"/>
            <a:chExt cx="260737" cy="150256"/>
          </a:xfrm>
        </p:grpSpPr>
        <p:sp>
          <p:nvSpPr>
            <p:cNvPr id="996" name="직사각형 99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997" name="직선 연결선 99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8" name="직선 연결선 99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9" name="그룹 998"/>
          <p:cNvGrpSpPr/>
          <p:nvPr/>
        </p:nvGrpSpPr>
        <p:grpSpPr>
          <a:xfrm>
            <a:off x="1864200" y="4206578"/>
            <a:ext cx="100653" cy="93615"/>
            <a:chOff x="8924291" y="1490301"/>
            <a:chExt cx="260737" cy="150256"/>
          </a:xfrm>
        </p:grpSpPr>
        <p:sp>
          <p:nvSpPr>
            <p:cNvPr id="1000" name="직사각형 99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01" name="직선 연결선 100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직선 연결선 100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3" name="그룹 1002"/>
          <p:cNvGrpSpPr/>
          <p:nvPr/>
        </p:nvGrpSpPr>
        <p:grpSpPr>
          <a:xfrm>
            <a:off x="1992786" y="3248965"/>
            <a:ext cx="100653" cy="93615"/>
            <a:chOff x="8924291" y="1490301"/>
            <a:chExt cx="260737" cy="150256"/>
          </a:xfrm>
        </p:grpSpPr>
        <p:sp>
          <p:nvSpPr>
            <p:cNvPr id="1004" name="직사각형 100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05" name="직선 연결선 100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6" name="직선 연결선 100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7" name="그룹 1006"/>
          <p:cNvGrpSpPr/>
          <p:nvPr/>
        </p:nvGrpSpPr>
        <p:grpSpPr>
          <a:xfrm>
            <a:off x="2542860" y="4217535"/>
            <a:ext cx="100653" cy="93615"/>
            <a:chOff x="8924291" y="1490301"/>
            <a:chExt cx="260737" cy="150256"/>
          </a:xfrm>
        </p:grpSpPr>
        <p:sp>
          <p:nvSpPr>
            <p:cNvPr id="1008" name="직사각형 100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09" name="직선 연결선 100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직선 연결선 100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1" name="그룹 1010"/>
          <p:cNvGrpSpPr/>
          <p:nvPr/>
        </p:nvGrpSpPr>
        <p:grpSpPr>
          <a:xfrm>
            <a:off x="2692103" y="3260699"/>
            <a:ext cx="100653" cy="93615"/>
            <a:chOff x="8924291" y="1490301"/>
            <a:chExt cx="260737" cy="150256"/>
          </a:xfrm>
        </p:grpSpPr>
        <p:sp>
          <p:nvSpPr>
            <p:cNvPr id="1012" name="직사각형 101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13" name="직선 연결선 101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4" name="직선 연결선 101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5" name="그룹 1014"/>
          <p:cNvGrpSpPr/>
          <p:nvPr/>
        </p:nvGrpSpPr>
        <p:grpSpPr>
          <a:xfrm>
            <a:off x="3099427" y="4204196"/>
            <a:ext cx="100653" cy="93615"/>
            <a:chOff x="8924291" y="1490301"/>
            <a:chExt cx="260737" cy="150256"/>
          </a:xfrm>
        </p:grpSpPr>
        <p:sp>
          <p:nvSpPr>
            <p:cNvPr id="1016" name="직사각형 101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17" name="직선 연결선 101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8" name="직선 연결선 101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9" name="그룹 1018"/>
          <p:cNvGrpSpPr/>
          <p:nvPr/>
        </p:nvGrpSpPr>
        <p:grpSpPr>
          <a:xfrm>
            <a:off x="3233021" y="3862387"/>
            <a:ext cx="100653" cy="93615"/>
            <a:chOff x="8924291" y="1490301"/>
            <a:chExt cx="260737" cy="150256"/>
          </a:xfrm>
        </p:grpSpPr>
        <p:sp>
          <p:nvSpPr>
            <p:cNvPr id="1020" name="직사각형 101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21" name="직선 연결선 102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직선 연결선 102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3" name="그룹 1022"/>
          <p:cNvGrpSpPr/>
          <p:nvPr/>
        </p:nvGrpSpPr>
        <p:grpSpPr>
          <a:xfrm>
            <a:off x="3225900" y="3247665"/>
            <a:ext cx="100653" cy="93615"/>
            <a:chOff x="8924291" y="1490301"/>
            <a:chExt cx="260737" cy="150256"/>
          </a:xfrm>
        </p:grpSpPr>
        <p:sp>
          <p:nvSpPr>
            <p:cNvPr id="1024" name="직사각형 102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25" name="직선 연결선 102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직선 연결선 102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7" name="그룹 1026"/>
          <p:cNvGrpSpPr/>
          <p:nvPr/>
        </p:nvGrpSpPr>
        <p:grpSpPr>
          <a:xfrm>
            <a:off x="3447532" y="3083137"/>
            <a:ext cx="100653" cy="93615"/>
            <a:chOff x="8924291" y="1490301"/>
            <a:chExt cx="260737" cy="150256"/>
          </a:xfrm>
        </p:grpSpPr>
        <p:sp>
          <p:nvSpPr>
            <p:cNvPr id="1028" name="직사각형 102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29" name="직선 연결선 102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0" name="직선 연결선 102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그룹 1030"/>
          <p:cNvGrpSpPr/>
          <p:nvPr/>
        </p:nvGrpSpPr>
        <p:grpSpPr>
          <a:xfrm>
            <a:off x="3284119" y="2335251"/>
            <a:ext cx="100653" cy="93615"/>
            <a:chOff x="8924291" y="1490301"/>
            <a:chExt cx="260737" cy="150256"/>
          </a:xfrm>
        </p:grpSpPr>
        <p:sp>
          <p:nvSpPr>
            <p:cNvPr id="1032" name="직사각형 103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33" name="직선 연결선 103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직선 연결선 103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5" name="그룹 1034"/>
          <p:cNvGrpSpPr/>
          <p:nvPr/>
        </p:nvGrpSpPr>
        <p:grpSpPr>
          <a:xfrm>
            <a:off x="2439789" y="2528316"/>
            <a:ext cx="100653" cy="93615"/>
            <a:chOff x="8924291" y="1490301"/>
            <a:chExt cx="260737" cy="150256"/>
          </a:xfrm>
        </p:grpSpPr>
        <p:sp>
          <p:nvSpPr>
            <p:cNvPr id="1036" name="직사각형 103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37" name="직선 연결선 103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8" name="직선 연결선 103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9" name="그룹 1038"/>
          <p:cNvGrpSpPr/>
          <p:nvPr/>
        </p:nvGrpSpPr>
        <p:grpSpPr>
          <a:xfrm>
            <a:off x="3668892" y="1615480"/>
            <a:ext cx="100653" cy="93615"/>
            <a:chOff x="8924291" y="1490301"/>
            <a:chExt cx="260737" cy="150256"/>
          </a:xfrm>
        </p:grpSpPr>
        <p:sp>
          <p:nvSpPr>
            <p:cNvPr id="1040" name="직사각형 103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41" name="직선 연결선 104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직선 연결선 104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3" name="그룹 1042"/>
          <p:cNvGrpSpPr/>
          <p:nvPr/>
        </p:nvGrpSpPr>
        <p:grpSpPr>
          <a:xfrm>
            <a:off x="3997777" y="1358417"/>
            <a:ext cx="100653" cy="93615"/>
            <a:chOff x="8924291" y="1490301"/>
            <a:chExt cx="260737" cy="150256"/>
          </a:xfrm>
        </p:grpSpPr>
        <p:sp>
          <p:nvSpPr>
            <p:cNvPr id="1044" name="직사각형 104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45" name="직선 연결선 104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직선 연결선 104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7" name="그룹 1046"/>
          <p:cNvGrpSpPr/>
          <p:nvPr/>
        </p:nvGrpSpPr>
        <p:grpSpPr>
          <a:xfrm>
            <a:off x="4169624" y="1480765"/>
            <a:ext cx="100653" cy="93615"/>
            <a:chOff x="8924291" y="1490301"/>
            <a:chExt cx="260737" cy="150256"/>
          </a:xfrm>
        </p:grpSpPr>
        <p:sp>
          <p:nvSpPr>
            <p:cNvPr id="1048" name="직사각형 104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49" name="직선 연결선 104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직선 연결선 104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1" name="그룹 1050"/>
          <p:cNvGrpSpPr/>
          <p:nvPr/>
        </p:nvGrpSpPr>
        <p:grpSpPr>
          <a:xfrm>
            <a:off x="4340902" y="1366105"/>
            <a:ext cx="100653" cy="93615"/>
            <a:chOff x="8924291" y="1490301"/>
            <a:chExt cx="260737" cy="150256"/>
          </a:xfrm>
        </p:grpSpPr>
        <p:sp>
          <p:nvSpPr>
            <p:cNvPr id="1052" name="직사각형 105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53" name="직선 연결선 105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직선 연결선 105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5" name="그룹 1054"/>
          <p:cNvGrpSpPr/>
          <p:nvPr/>
        </p:nvGrpSpPr>
        <p:grpSpPr>
          <a:xfrm>
            <a:off x="3591140" y="3244736"/>
            <a:ext cx="100653" cy="93615"/>
            <a:chOff x="8924291" y="1490301"/>
            <a:chExt cx="260737" cy="150256"/>
          </a:xfrm>
        </p:grpSpPr>
        <p:sp>
          <p:nvSpPr>
            <p:cNvPr id="1056" name="직사각형 105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57" name="직선 연결선 105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직선 연결선 105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9" name="그룹 1058"/>
          <p:cNvGrpSpPr/>
          <p:nvPr/>
        </p:nvGrpSpPr>
        <p:grpSpPr>
          <a:xfrm>
            <a:off x="3777114" y="3375743"/>
            <a:ext cx="100653" cy="93615"/>
            <a:chOff x="8924291" y="1490301"/>
            <a:chExt cx="260737" cy="150256"/>
          </a:xfrm>
        </p:grpSpPr>
        <p:sp>
          <p:nvSpPr>
            <p:cNvPr id="1060" name="직사각형 105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61" name="직선 연결선 106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직선 연결선 106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3" name="그룹 1062"/>
          <p:cNvGrpSpPr/>
          <p:nvPr/>
        </p:nvGrpSpPr>
        <p:grpSpPr>
          <a:xfrm>
            <a:off x="3763719" y="4204196"/>
            <a:ext cx="100653" cy="93615"/>
            <a:chOff x="8924291" y="1490301"/>
            <a:chExt cx="260737" cy="150256"/>
          </a:xfrm>
        </p:grpSpPr>
        <p:sp>
          <p:nvSpPr>
            <p:cNvPr id="1064" name="직사각형 106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65" name="직선 연결선 106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직선 연결선 106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7" name="그룹 1066"/>
          <p:cNvGrpSpPr/>
          <p:nvPr/>
        </p:nvGrpSpPr>
        <p:grpSpPr>
          <a:xfrm>
            <a:off x="3935513" y="3253257"/>
            <a:ext cx="100653" cy="93615"/>
            <a:chOff x="8924291" y="1490301"/>
            <a:chExt cx="260737" cy="150256"/>
          </a:xfrm>
        </p:grpSpPr>
        <p:sp>
          <p:nvSpPr>
            <p:cNvPr id="1068" name="직사각형 106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69" name="직선 연결선 106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0" name="직선 연결선 106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1" name="그룹 1070"/>
          <p:cNvGrpSpPr/>
          <p:nvPr/>
        </p:nvGrpSpPr>
        <p:grpSpPr>
          <a:xfrm>
            <a:off x="4321249" y="3252563"/>
            <a:ext cx="100653" cy="93615"/>
            <a:chOff x="8924291" y="1490301"/>
            <a:chExt cx="260737" cy="150256"/>
          </a:xfrm>
        </p:grpSpPr>
        <p:sp>
          <p:nvSpPr>
            <p:cNvPr id="1072" name="직사각형 107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73" name="직선 연결선 107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직선 연결선 107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" name="그룹 1074"/>
          <p:cNvGrpSpPr/>
          <p:nvPr/>
        </p:nvGrpSpPr>
        <p:grpSpPr>
          <a:xfrm>
            <a:off x="4444518" y="4239196"/>
            <a:ext cx="100653" cy="93615"/>
            <a:chOff x="8924291" y="1490301"/>
            <a:chExt cx="260737" cy="150256"/>
          </a:xfrm>
        </p:grpSpPr>
        <p:sp>
          <p:nvSpPr>
            <p:cNvPr id="1076" name="직사각형 107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77" name="직선 연결선 107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직선 연결선 107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9" name="그룹 1078"/>
          <p:cNvGrpSpPr/>
          <p:nvPr/>
        </p:nvGrpSpPr>
        <p:grpSpPr>
          <a:xfrm>
            <a:off x="4889739" y="3867945"/>
            <a:ext cx="100653" cy="93615"/>
            <a:chOff x="8924291" y="1490301"/>
            <a:chExt cx="260737" cy="150256"/>
          </a:xfrm>
        </p:grpSpPr>
        <p:sp>
          <p:nvSpPr>
            <p:cNvPr id="1080" name="직사각형 107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81" name="직선 연결선 108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직선 연결선 108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3" name="그룹 1082"/>
          <p:cNvGrpSpPr/>
          <p:nvPr/>
        </p:nvGrpSpPr>
        <p:grpSpPr>
          <a:xfrm>
            <a:off x="5341471" y="4203059"/>
            <a:ext cx="100653" cy="93615"/>
            <a:chOff x="8924291" y="1490301"/>
            <a:chExt cx="260737" cy="150256"/>
          </a:xfrm>
        </p:grpSpPr>
        <p:sp>
          <p:nvSpPr>
            <p:cNvPr id="1084" name="직사각형 108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85" name="직선 연결선 108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직선 연결선 108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7" name="그룹 1086"/>
          <p:cNvGrpSpPr/>
          <p:nvPr/>
        </p:nvGrpSpPr>
        <p:grpSpPr>
          <a:xfrm>
            <a:off x="4920755" y="3606998"/>
            <a:ext cx="100653" cy="93615"/>
            <a:chOff x="8924291" y="1490301"/>
            <a:chExt cx="260737" cy="150256"/>
          </a:xfrm>
        </p:grpSpPr>
        <p:sp>
          <p:nvSpPr>
            <p:cNvPr id="1088" name="직사각형 108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89" name="직선 연결선 108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직선 연결선 108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1" name="그룹 1090"/>
          <p:cNvGrpSpPr/>
          <p:nvPr/>
        </p:nvGrpSpPr>
        <p:grpSpPr>
          <a:xfrm>
            <a:off x="5612516" y="3329655"/>
            <a:ext cx="100653" cy="93615"/>
            <a:chOff x="8924291" y="1490301"/>
            <a:chExt cx="260737" cy="150256"/>
          </a:xfrm>
        </p:grpSpPr>
        <p:sp>
          <p:nvSpPr>
            <p:cNvPr id="1092" name="직사각형 109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93" name="직선 연결선 109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직선 연결선 109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5" name="그룹 1094"/>
          <p:cNvGrpSpPr/>
          <p:nvPr/>
        </p:nvGrpSpPr>
        <p:grpSpPr>
          <a:xfrm>
            <a:off x="5736187" y="2930721"/>
            <a:ext cx="100653" cy="93615"/>
            <a:chOff x="8924291" y="1490301"/>
            <a:chExt cx="260737" cy="150256"/>
          </a:xfrm>
        </p:grpSpPr>
        <p:sp>
          <p:nvSpPr>
            <p:cNvPr id="1096" name="직사각형 109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097" name="직선 연결선 109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직선 연결선 109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9" name="그룹 1098"/>
          <p:cNvGrpSpPr/>
          <p:nvPr/>
        </p:nvGrpSpPr>
        <p:grpSpPr>
          <a:xfrm>
            <a:off x="5825985" y="3324369"/>
            <a:ext cx="100653" cy="93615"/>
            <a:chOff x="8924291" y="1490301"/>
            <a:chExt cx="260737" cy="150256"/>
          </a:xfrm>
        </p:grpSpPr>
        <p:sp>
          <p:nvSpPr>
            <p:cNvPr id="1100" name="직사각형 109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01" name="직선 연결선 110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직선 연결선 110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3" name="그룹 1102"/>
          <p:cNvGrpSpPr/>
          <p:nvPr/>
        </p:nvGrpSpPr>
        <p:grpSpPr>
          <a:xfrm>
            <a:off x="5984460" y="3325115"/>
            <a:ext cx="100653" cy="93615"/>
            <a:chOff x="8924291" y="1490301"/>
            <a:chExt cx="260737" cy="150256"/>
          </a:xfrm>
        </p:grpSpPr>
        <p:sp>
          <p:nvSpPr>
            <p:cNvPr id="1104" name="직사각형 110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05" name="직선 연결선 110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직선 연결선 110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7" name="그룹 1106"/>
          <p:cNvGrpSpPr/>
          <p:nvPr/>
        </p:nvGrpSpPr>
        <p:grpSpPr>
          <a:xfrm>
            <a:off x="7027069" y="3161442"/>
            <a:ext cx="100653" cy="93615"/>
            <a:chOff x="8924291" y="1490301"/>
            <a:chExt cx="260737" cy="150256"/>
          </a:xfrm>
        </p:grpSpPr>
        <p:sp>
          <p:nvSpPr>
            <p:cNvPr id="1108" name="직사각형 110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09" name="직선 연결선 110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직선 연결선 110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1" name="그룹 1110"/>
          <p:cNvGrpSpPr/>
          <p:nvPr/>
        </p:nvGrpSpPr>
        <p:grpSpPr>
          <a:xfrm>
            <a:off x="6970293" y="3418134"/>
            <a:ext cx="100653" cy="93615"/>
            <a:chOff x="8924291" y="1490301"/>
            <a:chExt cx="260737" cy="150256"/>
          </a:xfrm>
        </p:grpSpPr>
        <p:sp>
          <p:nvSpPr>
            <p:cNvPr id="1112" name="직사각형 111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13" name="직선 연결선 111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4" name="직선 연결선 111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5" name="그룹 1114"/>
          <p:cNvGrpSpPr/>
          <p:nvPr/>
        </p:nvGrpSpPr>
        <p:grpSpPr>
          <a:xfrm>
            <a:off x="6555339" y="4239566"/>
            <a:ext cx="100653" cy="93615"/>
            <a:chOff x="8924291" y="1490301"/>
            <a:chExt cx="260737" cy="150256"/>
          </a:xfrm>
        </p:grpSpPr>
        <p:sp>
          <p:nvSpPr>
            <p:cNvPr id="1116" name="직사각형 111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17" name="직선 연결선 111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8" name="직선 연결선 111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9" name="그룹 1118"/>
          <p:cNvGrpSpPr/>
          <p:nvPr/>
        </p:nvGrpSpPr>
        <p:grpSpPr>
          <a:xfrm>
            <a:off x="6440606" y="4181896"/>
            <a:ext cx="100653" cy="93615"/>
            <a:chOff x="8924291" y="1490301"/>
            <a:chExt cx="260737" cy="150256"/>
          </a:xfrm>
        </p:grpSpPr>
        <p:sp>
          <p:nvSpPr>
            <p:cNvPr id="1120" name="직사각형 111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21" name="직선 연결선 112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직선 연결선 112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3" name="그룹 1122"/>
          <p:cNvGrpSpPr/>
          <p:nvPr/>
        </p:nvGrpSpPr>
        <p:grpSpPr>
          <a:xfrm>
            <a:off x="5562189" y="4558445"/>
            <a:ext cx="100653" cy="93615"/>
            <a:chOff x="8924291" y="1490301"/>
            <a:chExt cx="260737" cy="150256"/>
          </a:xfrm>
        </p:grpSpPr>
        <p:sp>
          <p:nvSpPr>
            <p:cNvPr id="1124" name="직사각형 112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25" name="직선 연결선 112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직선 연결선 112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" name="그룹 1126"/>
          <p:cNvGrpSpPr/>
          <p:nvPr/>
        </p:nvGrpSpPr>
        <p:grpSpPr>
          <a:xfrm>
            <a:off x="5205265" y="4235984"/>
            <a:ext cx="100653" cy="93615"/>
            <a:chOff x="8924291" y="1490301"/>
            <a:chExt cx="260737" cy="150256"/>
          </a:xfrm>
        </p:grpSpPr>
        <p:sp>
          <p:nvSpPr>
            <p:cNvPr id="1128" name="직사각형 112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29" name="직선 연결선 112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직선 연결선 112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1" name="그룹 1130"/>
          <p:cNvGrpSpPr/>
          <p:nvPr/>
        </p:nvGrpSpPr>
        <p:grpSpPr>
          <a:xfrm>
            <a:off x="4786703" y="5407558"/>
            <a:ext cx="100653" cy="93615"/>
            <a:chOff x="8924291" y="1490301"/>
            <a:chExt cx="260737" cy="150256"/>
          </a:xfrm>
        </p:grpSpPr>
        <p:sp>
          <p:nvSpPr>
            <p:cNvPr id="1132" name="직사각형 113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33" name="직선 연결선 113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직선 연결선 113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5" name="그룹 1134"/>
          <p:cNvGrpSpPr/>
          <p:nvPr/>
        </p:nvGrpSpPr>
        <p:grpSpPr>
          <a:xfrm>
            <a:off x="3764377" y="5400415"/>
            <a:ext cx="100653" cy="93615"/>
            <a:chOff x="8924291" y="1490301"/>
            <a:chExt cx="260737" cy="150256"/>
          </a:xfrm>
        </p:grpSpPr>
        <p:sp>
          <p:nvSpPr>
            <p:cNvPr id="1136" name="직사각형 113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37" name="직선 연결선 113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직선 연결선 113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9" name="그룹 1138"/>
          <p:cNvGrpSpPr/>
          <p:nvPr/>
        </p:nvGrpSpPr>
        <p:grpSpPr>
          <a:xfrm>
            <a:off x="5205562" y="5790074"/>
            <a:ext cx="100653" cy="93615"/>
            <a:chOff x="8924291" y="1490301"/>
            <a:chExt cx="260737" cy="150256"/>
          </a:xfrm>
        </p:grpSpPr>
        <p:sp>
          <p:nvSpPr>
            <p:cNvPr id="1140" name="직사각형 113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41" name="직선 연결선 114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직선 연결선 114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3" name="그룹 1142"/>
          <p:cNvGrpSpPr/>
          <p:nvPr/>
        </p:nvGrpSpPr>
        <p:grpSpPr>
          <a:xfrm>
            <a:off x="6233792" y="5790928"/>
            <a:ext cx="100653" cy="93615"/>
            <a:chOff x="8924291" y="1490301"/>
            <a:chExt cx="260737" cy="150256"/>
          </a:xfrm>
        </p:grpSpPr>
        <p:sp>
          <p:nvSpPr>
            <p:cNvPr id="1144" name="직사각형 114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45" name="직선 연결선 114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6" name="직선 연결선 114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7" name="그룹 1146"/>
          <p:cNvGrpSpPr/>
          <p:nvPr/>
        </p:nvGrpSpPr>
        <p:grpSpPr>
          <a:xfrm>
            <a:off x="7509448" y="5790074"/>
            <a:ext cx="100653" cy="93615"/>
            <a:chOff x="8924291" y="1490301"/>
            <a:chExt cx="260737" cy="150256"/>
          </a:xfrm>
        </p:grpSpPr>
        <p:sp>
          <p:nvSpPr>
            <p:cNvPr id="1148" name="직사각형 114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49" name="직선 연결선 114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직선 연결선 114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1" name="그룹 1150"/>
          <p:cNvGrpSpPr/>
          <p:nvPr/>
        </p:nvGrpSpPr>
        <p:grpSpPr>
          <a:xfrm>
            <a:off x="8495760" y="3104924"/>
            <a:ext cx="100653" cy="93615"/>
            <a:chOff x="8924291" y="1490301"/>
            <a:chExt cx="260737" cy="150256"/>
          </a:xfrm>
        </p:grpSpPr>
        <p:sp>
          <p:nvSpPr>
            <p:cNvPr id="1152" name="직사각형 115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53" name="직선 연결선 115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직선 연결선 115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5" name="그룹 1154"/>
          <p:cNvGrpSpPr/>
          <p:nvPr/>
        </p:nvGrpSpPr>
        <p:grpSpPr>
          <a:xfrm>
            <a:off x="8944646" y="2778173"/>
            <a:ext cx="100653" cy="93615"/>
            <a:chOff x="8924291" y="1490301"/>
            <a:chExt cx="260737" cy="150256"/>
          </a:xfrm>
        </p:grpSpPr>
        <p:sp>
          <p:nvSpPr>
            <p:cNvPr id="1156" name="직사각형 115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57" name="직선 연결선 115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8" name="직선 연결선 115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9" name="그룹 1158"/>
          <p:cNvGrpSpPr/>
          <p:nvPr/>
        </p:nvGrpSpPr>
        <p:grpSpPr>
          <a:xfrm>
            <a:off x="8532018" y="2721754"/>
            <a:ext cx="100653" cy="93615"/>
            <a:chOff x="8924291" y="1490301"/>
            <a:chExt cx="260737" cy="150256"/>
          </a:xfrm>
        </p:grpSpPr>
        <p:sp>
          <p:nvSpPr>
            <p:cNvPr id="1160" name="직사각형 1159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61" name="직선 연결선 1160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2" name="직선 연결선 1161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3" name="그룹 1162"/>
          <p:cNvGrpSpPr/>
          <p:nvPr/>
        </p:nvGrpSpPr>
        <p:grpSpPr>
          <a:xfrm>
            <a:off x="8869936" y="3707977"/>
            <a:ext cx="100653" cy="93615"/>
            <a:chOff x="8924291" y="1490301"/>
            <a:chExt cx="260737" cy="150256"/>
          </a:xfrm>
        </p:grpSpPr>
        <p:sp>
          <p:nvSpPr>
            <p:cNvPr id="1164" name="직사각형 1163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65" name="직선 연결선 1164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6" name="직선 연결선 1165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7" name="그룹 1166"/>
          <p:cNvGrpSpPr/>
          <p:nvPr/>
        </p:nvGrpSpPr>
        <p:grpSpPr>
          <a:xfrm>
            <a:off x="8994560" y="4036590"/>
            <a:ext cx="100653" cy="93615"/>
            <a:chOff x="8924291" y="1490301"/>
            <a:chExt cx="260737" cy="150256"/>
          </a:xfrm>
        </p:grpSpPr>
        <p:sp>
          <p:nvSpPr>
            <p:cNvPr id="1168" name="직사각형 1167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69" name="직선 연결선 1168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직선 연결선 1169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1" name="그룹 1170"/>
          <p:cNvGrpSpPr/>
          <p:nvPr/>
        </p:nvGrpSpPr>
        <p:grpSpPr>
          <a:xfrm>
            <a:off x="9075374" y="3946612"/>
            <a:ext cx="100653" cy="93615"/>
            <a:chOff x="8924291" y="1490301"/>
            <a:chExt cx="260737" cy="150256"/>
          </a:xfrm>
        </p:grpSpPr>
        <p:sp>
          <p:nvSpPr>
            <p:cNvPr id="1172" name="직사각형 1171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73" name="직선 연결선 1172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4" name="직선 연결선 1173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5" name="그룹 1174"/>
          <p:cNvGrpSpPr/>
          <p:nvPr/>
        </p:nvGrpSpPr>
        <p:grpSpPr>
          <a:xfrm>
            <a:off x="8495760" y="4695722"/>
            <a:ext cx="100653" cy="93615"/>
            <a:chOff x="8924291" y="1490301"/>
            <a:chExt cx="260737" cy="150256"/>
          </a:xfrm>
        </p:grpSpPr>
        <p:sp>
          <p:nvSpPr>
            <p:cNvPr id="1176" name="직사각형 1175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1177" name="직선 연결선 1176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직선 연결선 1177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직선 연결선 8"/>
          <p:cNvCxnSpPr/>
          <p:nvPr/>
        </p:nvCxnSpPr>
        <p:spPr>
          <a:xfrm>
            <a:off x="4897538" y="5790074"/>
            <a:ext cx="3260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9" name="직선 연결선 1178"/>
          <p:cNvCxnSpPr/>
          <p:nvPr/>
        </p:nvCxnSpPr>
        <p:spPr>
          <a:xfrm>
            <a:off x="4786701" y="5883281"/>
            <a:ext cx="34661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4786701" y="5790074"/>
            <a:ext cx="0" cy="842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0" name="직선 연결선 1179"/>
          <p:cNvCxnSpPr/>
          <p:nvPr/>
        </p:nvCxnSpPr>
        <p:spPr>
          <a:xfrm flipV="1">
            <a:off x="8258870" y="5790074"/>
            <a:ext cx="0" cy="1076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397850" y="953574"/>
          <a:ext cx="1125456" cy="24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456">
                  <a:extLst>
                    <a:ext uri="{9D8B030D-6E8A-4147-A177-3AD203B41FA5}">
                      <a16:colId xmlns:a16="http://schemas.microsoft.com/office/drawing/2014/main" val="2287478687"/>
                    </a:ext>
                  </a:extLst>
                </a:gridCol>
              </a:tblGrid>
              <a:tr h="24329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smtClean="0">
                          <a:solidFill>
                            <a:schemeClr val="tx1"/>
                          </a:solidFill>
                        </a:rPr>
                        <a:t>방화문 </a:t>
                      </a:r>
                      <a:r>
                        <a:rPr lang="en-US" altLang="ko-KR" sz="900" smtClean="0">
                          <a:solidFill>
                            <a:schemeClr val="tx1"/>
                          </a:solidFill>
                        </a:rPr>
                        <a:t>(62EA)</a:t>
                      </a:r>
                      <a:endParaRPr lang="ko-KR" altLang="en-US" sz="90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04410"/>
                  </a:ext>
                </a:extLst>
              </a:tr>
            </a:tbl>
          </a:graphicData>
        </a:graphic>
      </p:graphicFrame>
      <p:grpSp>
        <p:nvGrpSpPr>
          <p:cNvPr id="256" name="그룹 255"/>
          <p:cNvGrpSpPr/>
          <p:nvPr/>
        </p:nvGrpSpPr>
        <p:grpSpPr>
          <a:xfrm>
            <a:off x="1258296" y="1017982"/>
            <a:ext cx="211849" cy="122083"/>
            <a:chOff x="8924291" y="1490301"/>
            <a:chExt cx="260737" cy="150256"/>
          </a:xfrm>
        </p:grpSpPr>
        <p:sp>
          <p:nvSpPr>
            <p:cNvPr id="257" name="직사각형 256"/>
            <p:cNvSpPr/>
            <p:nvPr/>
          </p:nvSpPr>
          <p:spPr>
            <a:xfrm rot="10800000">
              <a:off x="8924291" y="1490301"/>
              <a:ext cx="258602" cy="142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  <p:cxnSp>
          <p:nvCxnSpPr>
            <p:cNvPr id="258" name="직선 연결선 257"/>
            <p:cNvCxnSpPr/>
            <p:nvPr/>
          </p:nvCxnSpPr>
          <p:spPr>
            <a:xfrm rot="10800000">
              <a:off x="8924291" y="1490800"/>
              <a:ext cx="260737" cy="134684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직선 연결선 258"/>
            <p:cNvCxnSpPr/>
            <p:nvPr/>
          </p:nvCxnSpPr>
          <p:spPr>
            <a:xfrm rot="10800000" flipV="1">
              <a:off x="8925998" y="1490800"/>
              <a:ext cx="255719" cy="149757"/>
            </a:xfrm>
            <a:prstGeom prst="lin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7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32670" y="703177"/>
            <a:ext cx="9666239" cy="5434913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66" name="직사각형 165"/>
          <p:cNvSpPr/>
          <p:nvPr/>
        </p:nvSpPr>
        <p:spPr>
          <a:xfrm rot="5400000">
            <a:off x="3172671" y="4294107"/>
            <a:ext cx="693283" cy="1038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2" name="직사각형 1"/>
          <p:cNvSpPr/>
          <p:nvPr/>
        </p:nvSpPr>
        <p:spPr>
          <a:xfrm>
            <a:off x="2896290" y="2529722"/>
            <a:ext cx="2998624" cy="1708553"/>
          </a:xfrm>
          <a:prstGeom prst="rect">
            <a:avLst/>
          </a:prstGeom>
          <a:solidFill>
            <a:srgbClr val="C7DDF1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>
              <a:solidFill>
                <a:srgbClr val="FF0000"/>
              </a:solidFill>
            </a:endParaRPr>
          </a:p>
        </p:txBody>
      </p:sp>
      <p:sp>
        <p:nvSpPr>
          <p:cNvPr id="553" name="TextBox 552"/>
          <p:cNvSpPr txBox="1"/>
          <p:nvPr/>
        </p:nvSpPr>
        <p:spPr>
          <a:xfrm>
            <a:off x="2629971" y="920050"/>
            <a:ext cx="4361264" cy="317459"/>
          </a:xfrm>
          <a:prstGeom prst="rect">
            <a:avLst/>
          </a:prstGeom>
          <a:gradFill>
            <a:gsLst>
              <a:gs pos="76000">
                <a:srgbClr val="00CC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63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463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후판 </a:t>
            </a:r>
            <a:r>
              <a:rPr lang="ko-KR" altLang="en-US" sz="1463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압연 지하 </a:t>
            </a:r>
            <a:r>
              <a:rPr lang="en-US" altLang="ko-KR" sz="1463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Culvert Lay Out</a:t>
            </a:r>
            <a:endParaRPr lang="ko-KR" altLang="en-US" sz="1463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62" name="TextBox 561"/>
          <p:cNvSpPr txBox="1"/>
          <p:nvPr/>
        </p:nvSpPr>
        <p:spPr>
          <a:xfrm>
            <a:off x="5909511" y="3531267"/>
            <a:ext cx="1367082" cy="351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4" b="1"/>
              <a:t>전단 </a:t>
            </a:r>
            <a:r>
              <a:rPr lang="en-US" altLang="ko-KR" sz="894" b="1"/>
              <a:t>C.B/RST </a:t>
            </a:r>
            <a:r>
              <a:rPr lang="ko-KR" altLang="en-US" sz="894" b="1"/>
              <a:t>전기실 </a:t>
            </a:r>
            <a:r>
              <a:rPr lang="en-US" altLang="ko-KR" sz="792" b="1">
                <a:sym typeface="Wingdings" panose="05000000000000000000" pitchFamily="2" charset="2"/>
              </a:rPr>
              <a:t></a:t>
            </a:r>
            <a:endParaRPr lang="ko-KR" altLang="en-US" sz="792" b="1"/>
          </a:p>
        </p:txBody>
      </p:sp>
      <p:sp>
        <p:nvSpPr>
          <p:cNvPr id="584" name="직사각형 583"/>
          <p:cNvSpPr/>
          <p:nvPr/>
        </p:nvSpPr>
        <p:spPr>
          <a:xfrm>
            <a:off x="5896600" y="3909654"/>
            <a:ext cx="794918" cy="3189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aphicFrame>
        <p:nvGraphicFramePr>
          <p:cNvPr id="607" name="표 606"/>
          <p:cNvGraphicFramePr>
            <a:graphicFrameLocks noGrp="1"/>
          </p:cNvGraphicFramePr>
          <p:nvPr>
            <p:extLst/>
          </p:nvPr>
        </p:nvGraphicFramePr>
        <p:xfrm>
          <a:off x="5285270" y="4568799"/>
          <a:ext cx="3214703" cy="1130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5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2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smtClean="0"/>
                        <a:t>Culvert</a:t>
                      </a:r>
                      <a:r>
                        <a:rPr lang="ko-KR" altLang="en-US" sz="700" smtClean="0"/>
                        <a:t>출입구</a:t>
                      </a:r>
                      <a:endParaRPr lang="en-US" altLang="ko-KR" sz="700" smtClean="0"/>
                    </a:p>
                    <a:p>
                      <a:pPr algn="ctr" latinLnBrk="1"/>
                      <a:r>
                        <a:rPr lang="en-US" altLang="ko-KR" sz="700" smtClean="0"/>
                        <a:t>(6</a:t>
                      </a:r>
                      <a:r>
                        <a:rPr lang="ko-KR" altLang="en-US" sz="700" smtClean="0"/>
                        <a:t>개소</a:t>
                      </a:r>
                      <a:r>
                        <a:rPr lang="en-US" altLang="ko-KR" sz="700" smtClean="0"/>
                        <a:t>)</a:t>
                      </a:r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smtClean="0"/>
                        <a:t>과적개소</a:t>
                      </a:r>
                      <a:endParaRPr lang="en-US" altLang="ko-KR" sz="700" smtClean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(1</a:t>
                      </a:r>
                      <a:r>
                        <a:rPr lang="ko-KR" altLang="en-US" sz="700" smtClean="0"/>
                        <a:t>개소</a:t>
                      </a:r>
                      <a:r>
                        <a:rPr lang="en-US" altLang="ko-KR" sz="700" smtClean="0"/>
                        <a:t>)</a:t>
                      </a:r>
                      <a:endParaRPr lang="ko-KR" altLang="en-US" sz="700" smtClean="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b="1" smtClean="0"/>
                        <a:t>입상부</a:t>
                      </a:r>
                      <a:endParaRPr lang="en-US" altLang="ko-KR" sz="700" b="1" smtClean="0"/>
                    </a:p>
                    <a:p>
                      <a:pPr algn="ctr" latinLnBrk="1"/>
                      <a:r>
                        <a:rPr lang="en-US" altLang="ko-KR" sz="700" b="1" smtClean="0"/>
                        <a:t>(14</a:t>
                      </a:r>
                      <a:r>
                        <a:rPr lang="ko-KR" altLang="en-US" sz="700" b="1" smtClean="0"/>
                        <a:t>개소</a:t>
                      </a:r>
                      <a:r>
                        <a:rPr lang="en-US" altLang="ko-KR" sz="700" b="1" smtClean="0"/>
                        <a:t>)</a:t>
                      </a:r>
                      <a:endParaRPr lang="ko-KR" altLang="en-US" sz="700" b="1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/>
                    </a:p>
                  </a:txBody>
                  <a:tcPr marL="60365" marR="60365" marT="30183" marB="3018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Jet Fan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smtClean="0"/>
                        <a:t>(2</a:t>
                      </a:r>
                      <a:r>
                        <a:rPr lang="ko-KR" altLang="en-US" sz="700" smtClean="0"/>
                        <a:t>개소</a:t>
                      </a:r>
                      <a:r>
                        <a:rPr lang="en-US" altLang="ko-KR" sz="700" smtClean="0"/>
                        <a:t>)</a:t>
                      </a:r>
                      <a:endParaRPr lang="ko-KR" altLang="en-US" sz="700" smtClean="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smtClean="0"/>
                        <a:t>열상진단</a:t>
                      </a:r>
                      <a:endParaRPr lang="en-US" altLang="ko-KR" sz="700" smtClean="0"/>
                    </a:p>
                    <a:p>
                      <a:pPr algn="ctr" latinLnBrk="1"/>
                      <a:r>
                        <a:rPr lang="en-US" altLang="ko-KR" sz="700" smtClean="0"/>
                        <a:t>(15</a:t>
                      </a:r>
                      <a:r>
                        <a:rPr lang="ko-KR" altLang="en-US" sz="700" smtClean="0"/>
                        <a:t>개소</a:t>
                      </a:r>
                      <a:r>
                        <a:rPr lang="en-US" altLang="ko-KR" sz="700" smtClean="0"/>
                        <a:t>)</a:t>
                      </a:r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700" smtClean="0"/>
                        <a:t>Sump P/P</a:t>
                      </a:r>
                    </a:p>
                    <a:p>
                      <a:pPr algn="ctr" latinLnBrk="1"/>
                      <a:r>
                        <a:rPr lang="en-US" altLang="ko-KR" sz="700" smtClean="0"/>
                        <a:t>(1</a:t>
                      </a:r>
                      <a:r>
                        <a:rPr lang="ko-KR" altLang="en-US" sz="700" smtClean="0"/>
                        <a:t>개소</a:t>
                      </a:r>
                      <a:r>
                        <a:rPr lang="en-US" altLang="ko-KR" sz="700" smtClean="0"/>
                        <a:t>)</a:t>
                      </a:r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/>
                    </a:p>
                  </a:txBody>
                  <a:tcPr marL="60365" marR="60365" marT="30183" marB="3018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smtClean="0"/>
                        <a:t>낚시줄 </a:t>
                      </a:r>
                      <a:r>
                        <a:rPr lang="en-US" altLang="ko-KR" sz="700" smtClean="0"/>
                        <a:t>L/S</a:t>
                      </a:r>
                    </a:p>
                    <a:p>
                      <a:pPr algn="ctr" latinLnBrk="1"/>
                      <a:r>
                        <a:rPr lang="en-US" altLang="ko-KR" sz="700" smtClean="0"/>
                        <a:t>(1</a:t>
                      </a:r>
                      <a:r>
                        <a:rPr lang="ko-KR" altLang="en-US" sz="700" smtClean="0"/>
                        <a:t>개소</a:t>
                      </a:r>
                      <a:r>
                        <a:rPr lang="en-US" altLang="ko-KR" sz="700" smtClean="0"/>
                        <a:t>)</a:t>
                      </a:r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smtClean="0"/>
                        <a:t>계단</a:t>
                      </a:r>
                      <a:endParaRPr lang="en-US" altLang="ko-KR" sz="700" smtClean="0"/>
                    </a:p>
                    <a:p>
                      <a:pPr algn="ctr" latinLnBrk="1"/>
                      <a:r>
                        <a:rPr lang="en-US" altLang="ko-KR" sz="700" smtClean="0"/>
                        <a:t>(3</a:t>
                      </a:r>
                      <a:r>
                        <a:rPr lang="ko-KR" altLang="en-US" sz="700" smtClean="0"/>
                        <a:t>개소</a:t>
                      </a:r>
                      <a:r>
                        <a:rPr lang="en-US" altLang="ko-KR" sz="700" smtClean="0"/>
                        <a:t>)</a:t>
                      </a:r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700"/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700" smtClean="0"/>
                        <a:t>방화문</a:t>
                      </a:r>
                      <a:endParaRPr lang="en-US" altLang="ko-KR" sz="700" smtClean="0"/>
                    </a:p>
                    <a:p>
                      <a:pPr algn="ctr" latinLnBrk="1"/>
                      <a:r>
                        <a:rPr lang="en-US" altLang="ko-KR" sz="700" smtClean="0"/>
                        <a:t>(3</a:t>
                      </a:r>
                      <a:r>
                        <a:rPr lang="ko-KR" altLang="en-US" sz="700" smtClean="0"/>
                        <a:t>개소</a:t>
                      </a:r>
                      <a:r>
                        <a:rPr lang="en-US" altLang="ko-KR" sz="700" smtClean="0"/>
                        <a:t>)</a:t>
                      </a:r>
                    </a:p>
                  </a:txBody>
                  <a:tcPr marL="60365" marR="60365" marT="30183" marB="30183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700"/>
                    </a:p>
                  </a:txBody>
                  <a:tcPr marL="60365" marR="60365" marT="30183" marB="3018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5" name="설명선 2 564"/>
          <p:cNvSpPr/>
          <p:nvPr/>
        </p:nvSpPr>
        <p:spPr>
          <a:xfrm rot="5400000">
            <a:off x="6134633" y="5505900"/>
            <a:ext cx="84097" cy="6782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grpSp>
        <p:nvGrpSpPr>
          <p:cNvPr id="140" name="그룹 139"/>
          <p:cNvGrpSpPr/>
          <p:nvPr/>
        </p:nvGrpSpPr>
        <p:grpSpPr>
          <a:xfrm>
            <a:off x="7229740" y="5479235"/>
            <a:ext cx="64987" cy="97332"/>
            <a:chOff x="9154708" y="5553835"/>
            <a:chExt cx="79984" cy="119793"/>
          </a:xfrm>
        </p:grpSpPr>
        <p:cxnSp>
          <p:nvCxnSpPr>
            <p:cNvPr id="578" name="직선 연결선 577"/>
            <p:cNvCxnSpPr/>
            <p:nvPr/>
          </p:nvCxnSpPr>
          <p:spPr>
            <a:xfrm>
              <a:off x="9155698" y="5553835"/>
              <a:ext cx="0" cy="1197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직선 연결선 578"/>
            <p:cNvCxnSpPr/>
            <p:nvPr/>
          </p:nvCxnSpPr>
          <p:spPr>
            <a:xfrm>
              <a:off x="9154708" y="5565814"/>
              <a:ext cx="798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직선 연결선 579"/>
            <p:cNvCxnSpPr/>
            <p:nvPr/>
          </p:nvCxnSpPr>
          <p:spPr>
            <a:xfrm>
              <a:off x="9154708" y="5596619"/>
              <a:ext cx="798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직선 연결선 580"/>
            <p:cNvCxnSpPr/>
            <p:nvPr/>
          </p:nvCxnSpPr>
          <p:spPr>
            <a:xfrm>
              <a:off x="9154849" y="5658225"/>
              <a:ext cx="798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직선 연결선 581"/>
            <p:cNvCxnSpPr/>
            <p:nvPr/>
          </p:nvCxnSpPr>
          <p:spPr>
            <a:xfrm>
              <a:off x="9154849" y="5625710"/>
              <a:ext cx="7984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직선 연결선 582"/>
            <p:cNvCxnSpPr/>
            <p:nvPr/>
          </p:nvCxnSpPr>
          <p:spPr>
            <a:xfrm>
              <a:off x="9234551" y="5553835"/>
              <a:ext cx="0" cy="1197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0" name="해 569"/>
          <p:cNvSpPr/>
          <p:nvPr/>
        </p:nvSpPr>
        <p:spPr>
          <a:xfrm>
            <a:off x="7189774" y="4734894"/>
            <a:ext cx="120308" cy="117371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572" name="포인트가 7개인 별 571"/>
          <p:cNvSpPr/>
          <p:nvPr/>
        </p:nvSpPr>
        <p:spPr>
          <a:xfrm>
            <a:off x="6104809" y="5115703"/>
            <a:ext cx="123191" cy="117103"/>
          </a:xfrm>
          <a:prstGeom prst="star7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610" name="TextBox 609"/>
          <p:cNvSpPr txBox="1"/>
          <p:nvPr/>
        </p:nvSpPr>
        <p:spPr>
          <a:xfrm>
            <a:off x="5868739" y="4355409"/>
            <a:ext cx="2459881" cy="21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13" b="1">
                <a:solidFill>
                  <a:srgbClr val="FF0000"/>
                </a:solidFill>
              </a:rPr>
              <a:t>범례 </a:t>
            </a:r>
            <a:r>
              <a:rPr lang="en-US" altLang="ko-KR" sz="813" b="1">
                <a:solidFill>
                  <a:srgbClr val="FF0000"/>
                </a:solidFill>
              </a:rPr>
              <a:t>: </a:t>
            </a:r>
            <a:r>
              <a:rPr lang="ko-KR" altLang="en-US" sz="813" b="1">
                <a:solidFill>
                  <a:srgbClr val="FF0000"/>
                </a:solidFill>
              </a:rPr>
              <a:t>출입문 </a:t>
            </a:r>
            <a:endParaRPr lang="ko-KR" altLang="en-US" sz="813" b="1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 rot="5400000">
            <a:off x="3162287" y="4294957"/>
            <a:ext cx="251870" cy="1161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24" name="직사각형 23"/>
          <p:cNvSpPr/>
          <p:nvPr/>
        </p:nvSpPr>
        <p:spPr>
          <a:xfrm>
            <a:off x="5909540" y="3384527"/>
            <a:ext cx="1601513" cy="142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27" name="직사각형 26"/>
          <p:cNvSpPr/>
          <p:nvPr/>
        </p:nvSpPr>
        <p:spPr>
          <a:xfrm rot="5400000">
            <a:off x="3808822" y="2238908"/>
            <a:ext cx="441273" cy="1403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28" name="직사각형 27"/>
          <p:cNvSpPr/>
          <p:nvPr/>
        </p:nvSpPr>
        <p:spPr>
          <a:xfrm rot="5400000">
            <a:off x="3309841" y="1840332"/>
            <a:ext cx="609362" cy="1491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37" name="직사각형 36"/>
          <p:cNvSpPr/>
          <p:nvPr/>
        </p:nvSpPr>
        <p:spPr>
          <a:xfrm rot="5400000">
            <a:off x="7418220" y="3544876"/>
            <a:ext cx="570389" cy="142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38" name="직사각형 37"/>
          <p:cNvSpPr/>
          <p:nvPr/>
        </p:nvSpPr>
        <p:spPr>
          <a:xfrm>
            <a:off x="7656373" y="3278407"/>
            <a:ext cx="1384533" cy="1631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39" name="직사각형 38"/>
          <p:cNvSpPr/>
          <p:nvPr/>
        </p:nvSpPr>
        <p:spPr>
          <a:xfrm rot="5400000">
            <a:off x="7143968" y="2731901"/>
            <a:ext cx="1121567" cy="1399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41" name="직사각형 40"/>
          <p:cNvSpPr/>
          <p:nvPr/>
        </p:nvSpPr>
        <p:spPr>
          <a:xfrm rot="19434734">
            <a:off x="7454950" y="3325000"/>
            <a:ext cx="275581" cy="142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42" name="직사각형 41"/>
          <p:cNvSpPr/>
          <p:nvPr/>
        </p:nvSpPr>
        <p:spPr>
          <a:xfrm>
            <a:off x="3552651" y="2081229"/>
            <a:ext cx="535340" cy="142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grpSp>
        <p:nvGrpSpPr>
          <p:cNvPr id="136" name="그룹 135"/>
          <p:cNvGrpSpPr/>
          <p:nvPr/>
        </p:nvGrpSpPr>
        <p:grpSpPr>
          <a:xfrm>
            <a:off x="4054277" y="4989887"/>
            <a:ext cx="119806" cy="153450"/>
            <a:chOff x="4989879" y="5350092"/>
            <a:chExt cx="147453" cy="188861"/>
          </a:xfrm>
        </p:grpSpPr>
        <p:cxnSp>
          <p:nvCxnSpPr>
            <p:cNvPr id="191" name="직선 연결선 190"/>
            <p:cNvCxnSpPr/>
            <p:nvPr/>
          </p:nvCxnSpPr>
          <p:spPr>
            <a:xfrm>
              <a:off x="4991705" y="5350092"/>
              <a:ext cx="0" cy="188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직선 연결선 191"/>
            <p:cNvCxnSpPr/>
            <p:nvPr/>
          </p:nvCxnSpPr>
          <p:spPr>
            <a:xfrm>
              <a:off x="4989879" y="5368978"/>
              <a:ext cx="1471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직선 연결선 192"/>
            <p:cNvCxnSpPr/>
            <p:nvPr/>
          </p:nvCxnSpPr>
          <p:spPr>
            <a:xfrm>
              <a:off x="4989879" y="5417543"/>
              <a:ext cx="1471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직선 연결선 193"/>
            <p:cNvCxnSpPr/>
            <p:nvPr/>
          </p:nvCxnSpPr>
          <p:spPr>
            <a:xfrm>
              <a:off x="4990138" y="5514670"/>
              <a:ext cx="1471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직선 연결선 194"/>
            <p:cNvCxnSpPr/>
            <p:nvPr/>
          </p:nvCxnSpPr>
          <p:spPr>
            <a:xfrm>
              <a:off x="4990138" y="5463408"/>
              <a:ext cx="1471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직선 연결선 195"/>
            <p:cNvCxnSpPr/>
            <p:nvPr/>
          </p:nvCxnSpPr>
          <p:spPr>
            <a:xfrm>
              <a:off x="5137073" y="5350092"/>
              <a:ext cx="0" cy="188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그룹 136"/>
          <p:cNvGrpSpPr/>
          <p:nvPr/>
        </p:nvGrpSpPr>
        <p:grpSpPr>
          <a:xfrm>
            <a:off x="3432504" y="4046608"/>
            <a:ext cx="120148" cy="183240"/>
            <a:chOff x="3776575" y="4189133"/>
            <a:chExt cx="147874" cy="225526"/>
          </a:xfrm>
        </p:grpSpPr>
        <p:cxnSp>
          <p:nvCxnSpPr>
            <p:cNvPr id="280" name="직선 연결선 279"/>
            <p:cNvCxnSpPr/>
            <p:nvPr/>
          </p:nvCxnSpPr>
          <p:spPr>
            <a:xfrm>
              <a:off x="3778406" y="4189133"/>
              <a:ext cx="0" cy="2255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직선 연결선 280"/>
            <p:cNvCxnSpPr/>
            <p:nvPr/>
          </p:nvCxnSpPr>
          <p:spPr>
            <a:xfrm>
              <a:off x="3776575" y="4211686"/>
              <a:ext cx="1476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직선 연결선 281"/>
            <p:cNvCxnSpPr/>
            <p:nvPr/>
          </p:nvCxnSpPr>
          <p:spPr>
            <a:xfrm>
              <a:off x="3776575" y="4269679"/>
              <a:ext cx="1476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직선 연결선 282"/>
            <p:cNvCxnSpPr/>
            <p:nvPr/>
          </p:nvCxnSpPr>
          <p:spPr>
            <a:xfrm>
              <a:off x="3776835" y="4385662"/>
              <a:ext cx="1476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직선 연결선 283"/>
            <p:cNvCxnSpPr/>
            <p:nvPr/>
          </p:nvCxnSpPr>
          <p:spPr>
            <a:xfrm>
              <a:off x="3776835" y="4324447"/>
              <a:ext cx="1476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직선 연결선 284"/>
            <p:cNvCxnSpPr/>
            <p:nvPr/>
          </p:nvCxnSpPr>
          <p:spPr>
            <a:xfrm>
              <a:off x="3924189" y="4189133"/>
              <a:ext cx="0" cy="2255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그룹 137"/>
          <p:cNvGrpSpPr/>
          <p:nvPr/>
        </p:nvGrpSpPr>
        <p:grpSpPr>
          <a:xfrm>
            <a:off x="4200857" y="2549002"/>
            <a:ext cx="118422" cy="119418"/>
            <a:chOff x="5170286" y="2345925"/>
            <a:chExt cx="145750" cy="146976"/>
          </a:xfrm>
        </p:grpSpPr>
        <p:cxnSp>
          <p:nvCxnSpPr>
            <p:cNvPr id="464" name="직선 연결선 463"/>
            <p:cNvCxnSpPr/>
            <p:nvPr/>
          </p:nvCxnSpPr>
          <p:spPr>
            <a:xfrm>
              <a:off x="5172091" y="2345925"/>
              <a:ext cx="0" cy="1469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직선 연결선 464"/>
            <p:cNvCxnSpPr/>
            <p:nvPr/>
          </p:nvCxnSpPr>
          <p:spPr>
            <a:xfrm>
              <a:off x="5170286" y="2360623"/>
              <a:ext cx="1454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직선 연결선 465"/>
            <p:cNvCxnSpPr/>
            <p:nvPr/>
          </p:nvCxnSpPr>
          <p:spPr>
            <a:xfrm>
              <a:off x="5170286" y="2398417"/>
              <a:ext cx="1454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직선 연결선 466"/>
            <p:cNvCxnSpPr/>
            <p:nvPr/>
          </p:nvCxnSpPr>
          <p:spPr>
            <a:xfrm>
              <a:off x="5170542" y="2474003"/>
              <a:ext cx="1454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직선 연결선 467"/>
            <p:cNvCxnSpPr/>
            <p:nvPr/>
          </p:nvCxnSpPr>
          <p:spPr>
            <a:xfrm>
              <a:off x="5170542" y="2434110"/>
              <a:ext cx="1454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직선 연결선 468"/>
            <p:cNvCxnSpPr/>
            <p:nvPr/>
          </p:nvCxnSpPr>
          <p:spPr>
            <a:xfrm>
              <a:off x="5315780" y="2345925"/>
              <a:ext cx="0" cy="1469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그룹 138"/>
          <p:cNvGrpSpPr/>
          <p:nvPr/>
        </p:nvGrpSpPr>
        <p:grpSpPr>
          <a:xfrm>
            <a:off x="6563563" y="3935286"/>
            <a:ext cx="107602" cy="55951"/>
            <a:chOff x="8078231" y="4052120"/>
            <a:chExt cx="132433" cy="68863"/>
          </a:xfrm>
        </p:grpSpPr>
        <p:cxnSp>
          <p:nvCxnSpPr>
            <p:cNvPr id="525" name="직선 연결선 524"/>
            <p:cNvCxnSpPr/>
            <p:nvPr/>
          </p:nvCxnSpPr>
          <p:spPr>
            <a:xfrm>
              <a:off x="8078231" y="4052120"/>
              <a:ext cx="1324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직선 연결선 525"/>
            <p:cNvCxnSpPr/>
            <p:nvPr/>
          </p:nvCxnSpPr>
          <p:spPr>
            <a:xfrm>
              <a:off x="8078231" y="4120983"/>
              <a:ext cx="13243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직선 연결선 526"/>
            <p:cNvCxnSpPr/>
            <p:nvPr/>
          </p:nvCxnSpPr>
          <p:spPr>
            <a:xfrm>
              <a:off x="8098412" y="4052120"/>
              <a:ext cx="0" cy="688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직선 연결선 527"/>
            <p:cNvCxnSpPr/>
            <p:nvPr/>
          </p:nvCxnSpPr>
          <p:spPr>
            <a:xfrm>
              <a:off x="8132466" y="4052120"/>
              <a:ext cx="0" cy="688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직선 연결선 528"/>
            <p:cNvCxnSpPr/>
            <p:nvPr/>
          </p:nvCxnSpPr>
          <p:spPr>
            <a:xfrm>
              <a:off x="8165259" y="4052120"/>
              <a:ext cx="0" cy="688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직선 연결선 529"/>
            <p:cNvCxnSpPr/>
            <p:nvPr/>
          </p:nvCxnSpPr>
          <p:spPr>
            <a:xfrm>
              <a:off x="8194268" y="4052120"/>
              <a:ext cx="0" cy="688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1" name="TextBox 550"/>
          <p:cNvSpPr txBox="1"/>
          <p:nvPr/>
        </p:nvSpPr>
        <p:spPr>
          <a:xfrm>
            <a:off x="2975373" y="4796263"/>
            <a:ext cx="1084131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92" b="1">
                <a:solidFill>
                  <a:srgbClr val="0000FF"/>
                </a:solidFill>
              </a:rPr>
              <a:t>Main Drive </a:t>
            </a:r>
            <a:r>
              <a:rPr lang="ko-KR" altLang="en-US" sz="792" b="1">
                <a:solidFill>
                  <a:srgbClr val="0000FF"/>
                </a:solidFill>
              </a:rPr>
              <a:t>전기실</a:t>
            </a:r>
            <a:endParaRPr lang="ko-KR" altLang="en-US" sz="792" b="1">
              <a:solidFill>
                <a:srgbClr val="0000FF"/>
              </a:solidFill>
            </a:endParaRPr>
          </a:p>
        </p:txBody>
      </p:sp>
      <p:grpSp>
        <p:nvGrpSpPr>
          <p:cNvPr id="141" name="그룹 140"/>
          <p:cNvGrpSpPr/>
          <p:nvPr/>
        </p:nvGrpSpPr>
        <p:grpSpPr>
          <a:xfrm>
            <a:off x="5727119" y="3829671"/>
            <a:ext cx="369266" cy="173574"/>
            <a:chOff x="7027183" y="3986697"/>
            <a:chExt cx="454481" cy="213629"/>
          </a:xfrm>
        </p:grpSpPr>
        <p:sp>
          <p:nvSpPr>
            <p:cNvPr id="619" name="순서도: 순차적 액세스 저장소 618"/>
            <p:cNvSpPr/>
            <p:nvPr/>
          </p:nvSpPr>
          <p:spPr>
            <a:xfrm rot="10800000">
              <a:off x="7084125" y="4010375"/>
              <a:ext cx="123971" cy="133064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89"/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7027183" y="3986697"/>
              <a:ext cx="454481" cy="213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28" b="1"/>
                <a:t>P</a:t>
              </a:r>
              <a:endParaRPr lang="ko-KR" altLang="en-US" sz="528" b="1"/>
            </a:p>
          </p:txBody>
        </p:sp>
      </p:grpSp>
      <p:sp>
        <p:nvSpPr>
          <p:cNvPr id="643" name="아래쪽 화살표 642"/>
          <p:cNvSpPr/>
          <p:nvPr/>
        </p:nvSpPr>
        <p:spPr>
          <a:xfrm>
            <a:off x="6119062" y="4738482"/>
            <a:ext cx="81301" cy="99061"/>
          </a:xfrm>
          <a:prstGeom prst="down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>
              <a:solidFill>
                <a:srgbClr val="0000FF"/>
              </a:solidFill>
            </a:endParaRPr>
          </a:p>
        </p:txBody>
      </p:sp>
      <p:grpSp>
        <p:nvGrpSpPr>
          <p:cNvPr id="142" name="그룹 141"/>
          <p:cNvGrpSpPr/>
          <p:nvPr/>
        </p:nvGrpSpPr>
        <p:grpSpPr>
          <a:xfrm>
            <a:off x="8245239" y="5088355"/>
            <a:ext cx="336502" cy="173574"/>
            <a:chOff x="10181850" y="5213239"/>
            <a:chExt cx="414156" cy="213629"/>
          </a:xfrm>
        </p:grpSpPr>
        <p:sp>
          <p:nvSpPr>
            <p:cNvPr id="493" name="순서도: 순차적 액세스 저장소 492"/>
            <p:cNvSpPr/>
            <p:nvPr/>
          </p:nvSpPr>
          <p:spPr>
            <a:xfrm rot="10800000">
              <a:off x="10242503" y="5248085"/>
              <a:ext cx="109513" cy="112319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89"/>
            </a:p>
          </p:txBody>
        </p:sp>
        <p:sp>
          <p:nvSpPr>
            <p:cNvPr id="500" name="TextBox 499"/>
            <p:cNvSpPr txBox="1"/>
            <p:nvPr/>
          </p:nvSpPr>
          <p:spPr>
            <a:xfrm>
              <a:off x="10181850" y="5213239"/>
              <a:ext cx="414156" cy="213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528" b="1"/>
                <a:t>P</a:t>
              </a:r>
              <a:endParaRPr lang="ko-KR" altLang="en-US" sz="528" b="1"/>
            </a:p>
          </p:txBody>
        </p:sp>
      </p:grpSp>
      <p:sp>
        <p:nvSpPr>
          <p:cNvPr id="504" name="직사각형 503"/>
          <p:cNvSpPr/>
          <p:nvPr/>
        </p:nvSpPr>
        <p:spPr>
          <a:xfrm>
            <a:off x="4852407" y="3629184"/>
            <a:ext cx="1047737" cy="6021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505" name="설명선 2 504"/>
          <p:cNvSpPr/>
          <p:nvPr/>
        </p:nvSpPr>
        <p:spPr>
          <a:xfrm rot="5400000">
            <a:off x="3997875" y="2320787"/>
            <a:ext cx="84097" cy="6782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506" name="설명선 2 505"/>
          <p:cNvSpPr/>
          <p:nvPr/>
        </p:nvSpPr>
        <p:spPr>
          <a:xfrm rot="5400000">
            <a:off x="6469361" y="3442647"/>
            <a:ext cx="84097" cy="67824"/>
          </a:xfrm>
          <a:prstGeom prst="borderCallout2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145" name="직사각형 144"/>
          <p:cNvSpPr/>
          <p:nvPr/>
        </p:nvSpPr>
        <p:spPr>
          <a:xfrm>
            <a:off x="3311711" y="2736702"/>
            <a:ext cx="348688" cy="229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31" name="직사각형 530"/>
          <p:cNvSpPr/>
          <p:nvPr/>
        </p:nvSpPr>
        <p:spPr>
          <a:xfrm>
            <a:off x="3297974" y="3313842"/>
            <a:ext cx="348688" cy="229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46" name="직사각형 145"/>
          <p:cNvSpPr/>
          <p:nvPr/>
        </p:nvSpPr>
        <p:spPr>
          <a:xfrm>
            <a:off x="3414094" y="2636542"/>
            <a:ext cx="140371" cy="10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36" name="직사각형 535"/>
          <p:cNvSpPr/>
          <p:nvPr/>
        </p:nvSpPr>
        <p:spPr>
          <a:xfrm>
            <a:off x="3414094" y="2961146"/>
            <a:ext cx="140371" cy="10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74" name="직사각형 573"/>
          <p:cNvSpPr/>
          <p:nvPr/>
        </p:nvSpPr>
        <p:spPr>
          <a:xfrm>
            <a:off x="3399555" y="3204303"/>
            <a:ext cx="140371" cy="10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588" name="직사각형 587"/>
          <p:cNvSpPr/>
          <p:nvPr/>
        </p:nvSpPr>
        <p:spPr>
          <a:xfrm>
            <a:off x="3399555" y="3551927"/>
            <a:ext cx="140371" cy="105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637" name="TextBox 636"/>
          <p:cNvSpPr txBox="1"/>
          <p:nvPr/>
        </p:nvSpPr>
        <p:spPr>
          <a:xfrm>
            <a:off x="4851088" y="4046608"/>
            <a:ext cx="1084131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92" b="1">
                <a:solidFill>
                  <a:srgbClr val="0000FF"/>
                </a:solidFill>
              </a:rPr>
              <a:t>조명</a:t>
            </a:r>
            <a:r>
              <a:rPr lang="en-US" altLang="ko-KR" sz="792" b="1">
                <a:solidFill>
                  <a:srgbClr val="0000FF"/>
                </a:solidFill>
              </a:rPr>
              <a:t> </a:t>
            </a:r>
            <a:r>
              <a:rPr lang="ko-KR" altLang="en-US" sz="792" b="1">
                <a:solidFill>
                  <a:srgbClr val="0000FF"/>
                </a:solidFill>
              </a:rPr>
              <a:t>전기실</a:t>
            </a:r>
            <a:endParaRPr lang="ko-KR" altLang="en-US" sz="792" b="1">
              <a:solidFill>
                <a:srgbClr val="0000FF"/>
              </a:solidFill>
            </a:endParaRPr>
          </a:p>
        </p:txBody>
      </p:sp>
      <p:sp>
        <p:nvSpPr>
          <p:cNvPr id="650" name="TextBox 649"/>
          <p:cNvSpPr txBox="1"/>
          <p:nvPr/>
        </p:nvSpPr>
        <p:spPr>
          <a:xfrm>
            <a:off x="5762236" y="4055870"/>
            <a:ext cx="1084131" cy="21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92" b="1">
                <a:solidFill>
                  <a:srgbClr val="0000FF"/>
                </a:solidFill>
              </a:rPr>
              <a:t>22kv </a:t>
            </a:r>
            <a:r>
              <a:rPr lang="ko-KR" altLang="en-US" sz="792" b="1">
                <a:solidFill>
                  <a:srgbClr val="0000FF"/>
                </a:solidFill>
              </a:rPr>
              <a:t>전기실</a:t>
            </a:r>
            <a:endParaRPr lang="ko-KR" altLang="en-US" sz="792" b="1">
              <a:solidFill>
                <a:srgbClr val="0000FF"/>
              </a:solidFill>
            </a:endParaRPr>
          </a:p>
        </p:txBody>
      </p:sp>
      <p:sp>
        <p:nvSpPr>
          <p:cNvPr id="654" name="포인트가 7개인 별 653"/>
          <p:cNvSpPr/>
          <p:nvPr/>
        </p:nvSpPr>
        <p:spPr>
          <a:xfrm>
            <a:off x="3065423" y="3408521"/>
            <a:ext cx="123191" cy="117103"/>
          </a:xfrm>
          <a:prstGeom prst="star7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655" name="포인트가 7개인 별 654"/>
          <p:cNvSpPr/>
          <p:nvPr/>
        </p:nvSpPr>
        <p:spPr>
          <a:xfrm>
            <a:off x="3073548" y="3021286"/>
            <a:ext cx="123191" cy="117103"/>
          </a:xfrm>
          <a:prstGeom prst="star7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grpSp>
        <p:nvGrpSpPr>
          <p:cNvPr id="130" name="그룹 129"/>
          <p:cNvGrpSpPr/>
          <p:nvPr/>
        </p:nvGrpSpPr>
        <p:grpSpPr>
          <a:xfrm>
            <a:off x="5916418" y="3395053"/>
            <a:ext cx="94579" cy="118813"/>
            <a:chOff x="7319069" y="3387219"/>
            <a:chExt cx="116405" cy="146231"/>
          </a:xfrm>
        </p:grpSpPr>
        <p:sp>
          <p:nvSpPr>
            <p:cNvPr id="669" name="Rectangle 671"/>
            <p:cNvSpPr>
              <a:spLocks noChangeArrowheads="1"/>
            </p:cNvSpPr>
            <p:nvPr/>
          </p:nvSpPr>
          <p:spPr bwMode="auto">
            <a:xfrm rot="5400000">
              <a:off x="7304157" y="3402132"/>
              <a:ext cx="146230" cy="116405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  <p:sp>
          <p:nvSpPr>
            <p:cNvPr id="670" name="Line 672"/>
            <p:cNvSpPr>
              <a:spLocks noChangeShapeType="1"/>
            </p:cNvSpPr>
            <p:nvPr/>
          </p:nvSpPr>
          <p:spPr bwMode="auto">
            <a:xfrm rot="5400000" flipH="1">
              <a:off x="7312687" y="3405278"/>
              <a:ext cx="130314" cy="106134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  <p:sp>
          <p:nvSpPr>
            <p:cNvPr id="671" name="Line 673"/>
            <p:cNvSpPr>
              <a:spLocks noChangeShapeType="1"/>
            </p:cNvSpPr>
            <p:nvPr/>
          </p:nvSpPr>
          <p:spPr bwMode="auto">
            <a:xfrm rot="5400000">
              <a:off x="7309000" y="3407560"/>
              <a:ext cx="142251" cy="101570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</p:grpSp>
      <p:grpSp>
        <p:nvGrpSpPr>
          <p:cNvPr id="129" name="그룹 128"/>
          <p:cNvGrpSpPr/>
          <p:nvPr/>
        </p:nvGrpSpPr>
        <p:grpSpPr>
          <a:xfrm>
            <a:off x="3559961" y="1814993"/>
            <a:ext cx="115437" cy="76050"/>
            <a:chOff x="4381491" y="1442530"/>
            <a:chExt cx="142076" cy="93600"/>
          </a:xfrm>
        </p:grpSpPr>
        <p:sp>
          <p:nvSpPr>
            <p:cNvPr id="673" name="Rectangle 671"/>
            <p:cNvSpPr>
              <a:spLocks noChangeArrowheads="1"/>
            </p:cNvSpPr>
            <p:nvPr/>
          </p:nvSpPr>
          <p:spPr bwMode="auto">
            <a:xfrm rot="10800000">
              <a:off x="4381491" y="1442530"/>
              <a:ext cx="142075" cy="93600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  <p:sp>
          <p:nvSpPr>
            <p:cNvPr id="674" name="Line 672"/>
            <p:cNvSpPr>
              <a:spLocks noChangeShapeType="1"/>
            </p:cNvSpPr>
            <p:nvPr/>
          </p:nvSpPr>
          <p:spPr bwMode="auto">
            <a:xfrm rot="10800000" flipH="1">
              <a:off x="4391156" y="1447119"/>
              <a:ext cx="126612" cy="85342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  <p:sp>
          <p:nvSpPr>
            <p:cNvPr id="675" name="Line 673"/>
            <p:cNvSpPr>
              <a:spLocks noChangeShapeType="1"/>
            </p:cNvSpPr>
            <p:nvPr/>
          </p:nvSpPr>
          <p:spPr bwMode="auto">
            <a:xfrm rot="10800000">
              <a:off x="4385358" y="1450788"/>
              <a:ext cx="138209" cy="81671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3972666" y="2449919"/>
            <a:ext cx="115437" cy="76050"/>
            <a:chOff x="4889435" y="2205315"/>
            <a:chExt cx="142076" cy="93600"/>
          </a:xfrm>
        </p:grpSpPr>
        <p:sp>
          <p:nvSpPr>
            <p:cNvPr id="677" name="Rectangle 671"/>
            <p:cNvSpPr>
              <a:spLocks noChangeArrowheads="1"/>
            </p:cNvSpPr>
            <p:nvPr/>
          </p:nvSpPr>
          <p:spPr bwMode="auto">
            <a:xfrm rot="10800000">
              <a:off x="4889435" y="2205315"/>
              <a:ext cx="142075" cy="93600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  <p:sp>
          <p:nvSpPr>
            <p:cNvPr id="678" name="Line 672"/>
            <p:cNvSpPr>
              <a:spLocks noChangeShapeType="1"/>
            </p:cNvSpPr>
            <p:nvPr/>
          </p:nvSpPr>
          <p:spPr bwMode="auto">
            <a:xfrm rot="10800000" flipH="1">
              <a:off x="4899100" y="2209904"/>
              <a:ext cx="126612" cy="85342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  <p:sp>
          <p:nvSpPr>
            <p:cNvPr id="679" name="Line 673"/>
            <p:cNvSpPr>
              <a:spLocks noChangeShapeType="1"/>
            </p:cNvSpPr>
            <p:nvPr/>
          </p:nvSpPr>
          <p:spPr bwMode="auto">
            <a:xfrm rot="10800000">
              <a:off x="4893302" y="2213573"/>
              <a:ext cx="138209" cy="81671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8297676" y="5466375"/>
            <a:ext cx="101927" cy="160262"/>
            <a:chOff x="10234534" y="5505053"/>
            <a:chExt cx="125449" cy="197246"/>
          </a:xfrm>
        </p:grpSpPr>
        <p:sp>
          <p:nvSpPr>
            <p:cNvPr id="681" name="Rectangle 671"/>
            <p:cNvSpPr>
              <a:spLocks noChangeArrowheads="1"/>
            </p:cNvSpPr>
            <p:nvPr/>
          </p:nvSpPr>
          <p:spPr bwMode="auto">
            <a:xfrm rot="5400000">
              <a:off x="10198636" y="5540952"/>
              <a:ext cx="197245" cy="125449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  <p:sp>
          <p:nvSpPr>
            <p:cNvPr id="682" name="Line 672"/>
            <p:cNvSpPr>
              <a:spLocks noChangeShapeType="1"/>
            </p:cNvSpPr>
            <p:nvPr/>
          </p:nvSpPr>
          <p:spPr bwMode="auto">
            <a:xfrm rot="5400000" flipH="1">
              <a:off x="10209986" y="5543802"/>
              <a:ext cx="175777" cy="114381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  <p:sp>
          <p:nvSpPr>
            <p:cNvPr id="683" name="Line 673"/>
            <p:cNvSpPr>
              <a:spLocks noChangeShapeType="1"/>
            </p:cNvSpPr>
            <p:nvPr/>
          </p:nvSpPr>
          <p:spPr bwMode="auto">
            <a:xfrm rot="5400000">
              <a:off x="10204394" y="5546261"/>
              <a:ext cx="191878" cy="109461"/>
            </a:xfrm>
            <a:prstGeom prst="line">
              <a:avLst/>
            </a:prstGeom>
            <a:noFill/>
            <a:ln w="47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0365" tIns="30183" rIns="60365" bIns="30183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189"/>
            </a:p>
          </p:txBody>
        </p:sp>
      </p:grpSp>
      <p:sp>
        <p:nvSpPr>
          <p:cNvPr id="151" name="타원 150"/>
          <p:cNvSpPr/>
          <p:nvPr/>
        </p:nvSpPr>
        <p:spPr>
          <a:xfrm>
            <a:off x="7200433" y="5107289"/>
            <a:ext cx="116512" cy="1102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 b="1"/>
          </a:p>
        </p:txBody>
      </p:sp>
      <p:grpSp>
        <p:nvGrpSpPr>
          <p:cNvPr id="172" name="그룹 171"/>
          <p:cNvGrpSpPr/>
          <p:nvPr/>
        </p:nvGrpSpPr>
        <p:grpSpPr>
          <a:xfrm>
            <a:off x="1747433" y="2336677"/>
            <a:ext cx="693283" cy="1750978"/>
            <a:chOff x="2383616" y="2121061"/>
            <a:chExt cx="853271" cy="2155050"/>
          </a:xfrm>
        </p:grpSpPr>
        <p:sp>
          <p:nvSpPr>
            <p:cNvPr id="611" name="직사각형 610"/>
            <p:cNvSpPr/>
            <p:nvPr/>
          </p:nvSpPr>
          <p:spPr>
            <a:xfrm rot="10800000">
              <a:off x="2383616" y="2126565"/>
              <a:ext cx="853271" cy="2149546"/>
            </a:xfrm>
            <a:prstGeom prst="rect">
              <a:avLst/>
            </a:prstGeom>
            <a:solidFill>
              <a:srgbClr val="EED0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89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649672" y="2893573"/>
              <a:ext cx="299599" cy="760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38" b="1">
                  <a:latin typeface="굴림" panose="020B0600000101010101" pitchFamily="50" charset="-127"/>
                  <a:ea typeface="굴림" panose="020B0600000101010101" pitchFamily="50" charset="-127"/>
                </a:rPr>
                <a:t>가열로</a:t>
              </a:r>
              <a:endParaRPr lang="ko-KR" altLang="en-US" sz="1138" b="1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84" name="TextBox 683"/>
            <p:cNvSpPr txBox="1"/>
            <p:nvPr/>
          </p:nvSpPr>
          <p:spPr>
            <a:xfrm>
              <a:off x="2501081" y="2121061"/>
              <a:ext cx="569615" cy="563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792" b="1">
                  <a:solidFill>
                    <a:srgbClr val="FF0000"/>
                  </a:solidFill>
                </a:rPr>
                <a:t>가열로</a:t>
              </a:r>
              <a:endParaRPr lang="en-US" altLang="ko-KR" sz="792" b="1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792" b="1">
                  <a:solidFill>
                    <a:srgbClr val="FF0000"/>
                  </a:solidFill>
                </a:rPr>
                <a:t>출측</a:t>
              </a:r>
            </a:p>
          </p:txBody>
        </p:sp>
        <p:grpSp>
          <p:nvGrpSpPr>
            <p:cNvPr id="61" name="그룹 60"/>
            <p:cNvGrpSpPr/>
            <p:nvPr/>
          </p:nvGrpSpPr>
          <p:grpSpPr>
            <a:xfrm>
              <a:off x="2413646" y="3032466"/>
              <a:ext cx="132433" cy="68863"/>
              <a:chOff x="2413646" y="3032466"/>
              <a:chExt cx="132433" cy="68863"/>
            </a:xfrm>
          </p:grpSpPr>
          <p:cxnSp>
            <p:nvCxnSpPr>
              <p:cNvPr id="697" name="직선 연결선 696"/>
              <p:cNvCxnSpPr/>
              <p:nvPr/>
            </p:nvCxnSpPr>
            <p:spPr>
              <a:xfrm>
                <a:off x="2413646" y="3032466"/>
                <a:ext cx="1324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직선 연결선 697"/>
              <p:cNvCxnSpPr/>
              <p:nvPr/>
            </p:nvCxnSpPr>
            <p:spPr>
              <a:xfrm>
                <a:off x="2413646" y="3101329"/>
                <a:ext cx="1324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직선 연결선 698"/>
              <p:cNvCxnSpPr/>
              <p:nvPr/>
            </p:nvCxnSpPr>
            <p:spPr>
              <a:xfrm>
                <a:off x="2433827" y="3032466"/>
                <a:ext cx="0" cy="68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직선 연결선 699"/>
              <p:cNvCxnSpPr/>
              <p:nvPr/>
            </p:nvCxnSpPr>
            <p:spPr>
              <a:xfrm>
                <a:off x="2467881" y="3032466"/>
                <a:ext cx="0" cy="68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직선 연결선 700"/>
              <p:cNvCxnSpPr/>
              <p:nvPr/>
            </p:nvCxnSpPr>
            <p:spPr>
              <a:xfrm>
                <a:off x="2500674" y="3032466"/>
                <a:ext cx="0" cy="68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직선 연결선 701"/>
              <p:cNvCxnSpPr/>
              <p:nvPr/>
            </p:nvCxnSpPr>
            <p:spPr>
              <a:xfrm>
                <a:off x="2529683" y="3032466"/>
                <a:ext cx="0" cy="68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그룹 59"/>
            <p:cNvGrpSpPr/>
            <p:nvPr/>
          </p:nvGrpSpPr>
          <p:grpSpPr>
            <a:xfrm>
              <a:off x="3086068" y="3039733"/>
              <a:ext cx="132433" cy="68863"/>
              <a:chOff x="3086068" y="3039733"/>
              <a:chExt cx="132433" cy="68863"/>
            </a:xfrm>
          </p:grpSpPr>
          <p:cxnSp>
            <p:nvCxnSpPr>
              <p:cNvPr id="704" name="직선 연결선 703"/>
              <p:cNvCxnSpPr/>
              <p:nvPr/>
            </p:nvCxnSpPr>
            <p:spPr>
              <a:xfrm>
                <a:off x="3086068" y="3039733"/>
                <a:ext cx="1324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직선 연결선 704"/>
              <p:cNvCxnSpPr/>
              <p:nvPr/>
            </p:nvCxnSpPr>
            <p:spPr>
              <a:xfrm>
                <a:off x="3086068" y="3108596"/>
                <a:ext cx="1324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직선 연결선 705"/>
              <p:cNvCxnSpPr/>
              <p:nvPr/>
            </p:nvCxnSpPr>
            <p:spPr>
              <a:xfrm>
                <a:off x="3106249" y="3039733"/>
                <a:ext cx="0" cy="68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직선 연결선 706"/>
              <p:cNvCxnSpPr/>
              <p:nvPr/>
            </p:nvCxnSpPr>
            <p:spPr>
              <a:xfrm>
                <a:off x="3140303" y="3039733"/>
                <a:ext cx="0" cy="68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직선 연결선 707"/>
              <p:cNvCxnSpPr/>
              <p:nvPr/>
            </p:nvCxnSpPr>
            <p:spPr>
              <a:xfrm>
                <a:off x="3173096" y="3039733"/>
                <a:ext cx="0" cy="68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직선 연결선 708"/>
              <p:cNvCxnSpPr/>
              <p:nvPr/>
            </p:nvCxnSpPr>
            <p:spPr>
              <a:xfrm>
                <a:off x="3202105" y="3039733"/>
                <a:ext cx="0" cy="688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9" name="TextBox 158"/>
          <p:cNvSpPr txBox="1"/>
          <p:nvPr/>
        </p:nvSpPr>
        <p:spPr>
          <a:xfrm>
            <a:off x="3144479" y="2660407"/>
            <a:ext cx="708209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13"/>
              <a:t>    </a:t>
            </a:r>
            <a:r>
              <a:rPr lang="en-US" altLang="ko-KR" sz="813" b="1">
                <a:solidFill>
                  <a:srgbClr val="0000FF"/>
                </a:solidFill>
              </a:rPr>
              <a:t>Main</a:t>
            </a:r>
            <a:r>
              <a:rPr lang="en-US" altLang="ko-KR" sz="1463" b="1">
                <a:solidFill>
                  <a:srgbClr val="FF0000"/>
                </a:solidFill>
              </a:rPr>
              <a:t> </a:t>
            </a:r>
            <a:endParaRPr lang="ko-KR" altLang="en-US" sz="1463" b="1">
              <a:solidFill>
                <a:srgbClr val="FF0000"/>
              </a:solidFill>
            </a:endParaRPr>
          </a:p>
        </p:txBody>
      </p:sp>
      <p:sp>
        <p:nvSpPr>
          <p:cNvPr id="736" name="TextBox 735"/>
          <p:cNvSpPr txBox="1"/>
          <p:nvPr/>
        </p:nvSpPr>
        <p:spPr>
          <a:xfrm>
            <a:off x="3104609" y="3232994"/>
            <a:ext cx="67671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13"/>
              <a:t>    </a:t>
            </a:r>
            <a:r>
              <a:rPr lang="en-US" altLang="ko-KR" sz="813" b="1">
                <a:solidFill>
                  <a:srgbClr val="0000FF"/>
                </a:solidFill>
              </a:rPr>
              <a:t>Motor</a:t>
            </a:r>
            <a:r>
              <a:rPr lang="en-US" altLang="ko-KR" sz="1463"/>
              <a:t> </a:t>
            </a:r>
            <a:endParaRPr lang="ko-KR" altLang="en-US" sz="1463"/>
          </a:p>
        </p:txBody>
      </p:sp>
      <p:sp>
        <p:nvSpPr>
          <p:cNvPr id="737" name="TextBox 736"/>
          <p:cNvSpPr txBox="1"/>
          <p:nvPr/>
        </p:nvSpPr>
        <p:spPr>
          <a:xfrm>
            <a:off x="5233120" y="3864996"/>
            <a:ext cx="32877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②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38" name="TextBox 737"/>
          <p:cNvSpPr txBox="1"/>
          <p:nvPr/>
        </p:nvSpPr>
        <p:spPr>
          <a:xfrm>
            <a:off x="6266806" y="3866201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①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39" name="TextBox 738"/>
          <p:cNvSpPr txBox="1"/>
          <p:nvPr/>
        </p:nvSpPr>
        <p:spPr>
          <a:xfrm>
            <a:off x="5148322" y="3632170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③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40" name="TextBox 739"/>
          <p:cNvSpPr txBox="1"/>
          <p:nvPr/>
        </p:nvSpPr>
        <p:spPr>
          <a:xfrm>
            <a:off x="4976543" y="2657287"/>
            <a:ext cx="3087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④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41" name="TextBox 740"/>
          <p:cNvSpPr txBox="1"/>
          <p:nvPr/>
        </p:nvSpPr>
        <p:spPr>
          <a:xfrm>
            <a:off x="5656571" y="3212166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⑥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42" name="TextBox 741"/>
          <p:cNvSpPr txBox="1"/>
          <p:nvPr/>
        </p:nvSpPr>
        <p:spPr>
          <a:xfrm>
            <a:off x="5636903" y="2876061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⑤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44" name="TextBox 743"/>
          <p:cNvSpPr txBox="1"/>
          <p:nvPr/>
        </p:nvSpPr>
        <p:spPr>
          <a:xfrm>
            <a:off x="4953369" y="3258000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⑦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45" name="TextBox 744"/>
          <p:cNvSpPr txBox="1"/>
          <p:nvPr/>
        </p:nvSpPr>
        <p:spPr>
          <a:xfrm>
            <a:off x="4416495" y="2713263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⑧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46" name="TextBox 745"/>
          <p:cNvSpPr txBox="1"/>
          <p:nvPr/>
        </p:nvSpPr>
        <p:spPr>
          <a:xfrm>
            <a:off x="4312856" y="3117288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⑨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47" name="TextBox 746"/>
          <p:cNvSpPr txBox="1"/>
          <p:nvPr/>
        </p:nvSpPr>
        <p:spPr>
          <a:xfrm>
            <a:off x="4578148" y="3828110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⑩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48" name="TextBox 747"/>
          <p:cNvSpPr txBox="1"/>
          <p:nvPr/>
        </p:nvSpPr>
        <p:spPr>
          <a:xfrm>
            <a:off x="3758572" y="3941913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38" b="1">
                <a:solidFill>
                  <a:srgbClr val="FF0000"/>
                </a:solidFill>
              </a:rPr>
              <a:t>⑪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49" name="TextBox 748"/>
          <p:cNvSpPr txBox="1"/>
          <p:nvPr/>
        </p:nvSpPr>
        <p:spPr>
          <a:xfrm>
            <a:off x="3763589" y="3608652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⑫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50" name="TextBox 749"/>
          <p:cNvSpPr txBox="1"/>
          <p:nvPr/>
        </p:nvSpPr>
        <p:spPr>
          <a:xfrm>
            <a:off x="3700987" y="3061691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⑬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51" name="TextBox 750"/>
          <p:cNvSpPr txBox="1"/>
          <p:nvPr/>
        </p:nvSpPr>
        <p:spPr>
          <a:xfrm>
            <a:off x="3755328" y="2638238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38" b="1">
                <a:solidFill>
                  <a:srgbClr val="FF0000"/>
                </a:solidFill>
              </a:rPr>
              <a:t>⑭</a:t>
            </a:r>
            <a:endParaRPr lang="ko-KR" altLang="en-US" sz="1138" b="1">
              <a:solidFill>
                <a:srgbClr val="FF0000"/>
              </a:solidFill>
            </a:endParaRPr>
          </a:p>
        </p:txBody>
      </p:sp>
      <p:sp>
        <p:nvSpPr>
          <p:cNvPr id="759" name="TextBox 758"/>
          <p:cNvSpPr txBox="1"/>
          <p:nvPr/>
        </p:nvSpPr>
        <p:spPr>
          <a:xfrm>
            <a:off x="3133340" y="4536644"/>
            <a:ext cx="303288" cy="214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92" b="1">
                <a:solidFill>
                  <a:srgbClr val="FF0000"/>
                </a:solidFill>
              </a:rPr>
              <a:t>15</a:t>
            </a:r>
            <a:endParaRPr lang="ko-KR" altLang="en-US" sz="792" b="1">
              <a:solidFill>
                <a:srgbClr val="FF0000"/>
              </a:solidFill>
            </a:endParaRPr>
          </a:p>
        </p:txBody>
      </p:sp>
      <p:sp>
        <p:nvSpPr>
          <p:cNvPr id="760" name="타원 759"/>
          <p:cNvSpPr/>
          <p:nvPr/>
        </p:nvSpPr>
        <p:spPr>
          <a:xfrm>
            <a:off x="3190269" y="4560664"/>
            <a:ext cx="144296" cy="148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8" name="TextBox 7"/>
          <p:cNvSpPr txBox="1"/>
          <p:nvPr/>
        </p:nvSpPr>
        <p:spPr>
          <a:xfrm>
            <a:off x="4200857" y="2312650"/>
            <a:ext cx="1707444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75" b="1">
                <a:solidFill>
                  <a:srgbClr val="0000FF"/>
                </a:solidFill>
              </a:rPr>
              <a:t>전기실 지하</a:t>
            </a:r>
            <a:r>
              <a:rPr lang="en-US" altLang="ko-KR" sz="975" b="1">
                <a:solidFill>
                  <a:srgbClr val="0000FF"/>
                </a:solidFill>
              </a:rPr>
              <a:t>Room</a:t>
            </a:r>
            <a:endParaRPr lang="ko-KR" altLang="en-US" sz="975" b="1">
              <a:solidFill>
                <a:srgbClr val="0000FF"/>
              </a:solidFill>
            </a:endParaRPr>
          </a:p>
        </p:txBody>
      </p:sp>
      <p:sp>
        <p:nvSpPr>
          <p:cNvPr id="186" name="타원 185"/>
          <p:cNvSpPr/>
          <p:nvPr/>
        </p:nvSpPr>
        <p:spPr bwMode="auto">
          <a:xfrm>
            <a:off x="8319329" y="4767783"/>
            <a:ext cx="81000" cy="81000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7" name="타원 196"/>
          <p:cNvSpPr/>
          <p:nvPr/>
        </p:nvSpPr>
        <p:spPr bwMode="auto">
          <a:xfrm>
            <a:off x="2920272" y="4112052"/>
            <a:ext cx="108506" cy="101671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1" name="직사각형 250"/>
          <p:cNvSpPr/>
          <p:nvPr/>
        </p:nvSpPr>
        <p:spPr>
          <a:xfrm rot="19434734">
            <a:off x="7494326" y="3838356"/>
            <a:ext cx="275581" cy="1425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169" name="직사각형 168"/>
          <p:cNvSpPr/>
          <p:nvPr/>
        </p:nvSpPr>
        <p:spPr>
          <a:xfrm>
            <a:off x="7841880" y="3577073"/>
            <a:ext cx="655541" cy="277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sp>
        <p:nvSpPr>
          <p:cNvPr id="170" name="TextBox 169"/>
          <p:cNvSpPr txBox="1"/>
          <p:nvPr/>
        </p:nvSpPr>
        <p:spPr>
          <a:xfrm>
            <a:off x="7945278" y="3573058"/>
            <a:ext cx="468212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3"/>
              <a:t>F-2</a:t>
            </a:r>
            <a:endParaRPr lang="ko-KR" altLang="en-US" sz="1463"/>
          </a:p>
        </p:txBody>
      </p:sp>
      <p:sp>
        <p:nvSpPr>
          <p:cNvPr id="171" name="직사각형 170"/>
          <p:cNvSpPr/>
          <p:nvPr/>
        </p:nvSpPr>
        <p:spPr>
          <a:xfrm>
            <a:off x="7703414" y="3657602"/>
            <a:ext cx="138466" cy="1241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3"/>
          </a:p>
        </p:txBody>
      </p:sp>
      <p:grpSp>
        <p:nvGrpSpPr>
          <p:cNvPr id="255" name="그룹 254"/>
          <p:cNvGrpSpPr/>
          <p:nvPr/>
        </p:nvGrpSpPr>
        <p:grpSpPr>
          <a:xfrm>
            <a:off x="7800783" y="3882204"/>
            <a:ext cx="118422" cy="119418"/>
            <a:chOff x="5170286" y="2345925"/>
            <a:chExt cx="145750" cy="146976"/>
          </a:xfrm>
        </p:grpSpPr>
        <p:cxnSp>
          <p:nvCxnSpPr>
            <p:cNvPr id="256" name="직선 연결선 255"/>
            <p:cNvCxnSpPr/>
            <p:nvPr/>
          </p:nvCxnSpPr>
          <p:spPr>
            <a:xfrm>
              <a:off x="5172091" y="2345925"/>
              <a:ext cx="0" cy="1469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직선 연결선 256"/>
            <p:cNvCxnSpPr/>
            <p:nvPr/>
          </p:nvCxnSpPr>
          <p:spPr>
            <a:xfrm>
              <a:off x="5170286" y="2360623"/>
              <a:ext cx="1454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직선 연결선 257"/>
            <p:cNvCxnSpPr/>
            <p:nvPr/>
          </p:nvCxnSpPr>
          <p:spPr>
            <a:xfrm>
              <a:off x="5170286" y="2398417"/>
              <a:ext cx="1454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직선 연결선 258"/>
            <p:cNvCxnSpPr/>
            <p:nvPr/>
          </p:nvCxnSpPr>
          <p:spPr>
            <a:xfrm>
              <a:off x="5170542" y="2474003"/>
              <a:ext cx="1454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직선 연결선 259"/>
            <p:cNvCxnSpPr/>
            <p:nvPr/>
          </p:nvCxnSpPr>
          <p:spPr>
            <a:xfrm>
              <a:off x="5170542" y="2434110"/>
              <a:ext cx="1454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직선 연결선 260"/>
            <p:cNvCxnSpPr/>
            <p:nvPr/>
          </p:nvCxnSpPr>
          <p:spPr>
            <a:xfrm>
              <a:off x="5315780" y="2345925"/>
              <a:ext cx="0" cy="1469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아래쪽 화살표 208"/>
          <p:cNvSpPr/>
          <p:nvPr/>
        </p:nvSpPr>
        <p:spPr>
          <a:xfrm>
            <a:off x="3579836" y="1479788"/>
            <a:ext cx="81301" cy="99061"/>
          </a:xfrm>
          <a:prstGeom prst="down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>
              <a:solidFill>
                <a:srgbClr val="0000FF"/>
              </a:solidFill>
            </a:endParaRPr>
          </a:p>
        </p:txBody>
      </p:sp>
      <p:sp>
        <p:nvSpPr>
          <p:cNvPr id="210" name="아래쪽 화살표 209"/>
          <p:cNvSpPr/>
          <p:nvPr/>
        </p:nvSpPr>
        <p:spPr>
          <a:xfrm rot="16200000">
            <a:off x="5785973" y="3420036"/>
            <a:ext cx="81301" cy="99061"/>
          </a:xfrm>
          <a:prstGeom prst="down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>
              <a:solidFill>
                <a:srgbClr val="0000FF"/>
              </a:solidFill>
            </a:endParaRPr>
          </a:p>
        </p:txBody>
      </p:sp>
      <p:sp>
        <p:nvSpPr>
          <p:cNvPr id="211" name="아래쪽 화살표 210"/>
          <p:cNvSpPr/>
          <p:nvPr/>
        </p:nvSpPr>
        <p:spPr>
          <a:xfrm flipV="1">
            <a:off x="4229868" y="2678763"/>
            <a:ext cx="81301" cy="99061"/>
          </a:xfrm>
          <a:prstGeom prst="down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>
              <a:solidFill>
                <a:srgbClr val="0000FF"/>
              </a:solidFill>
            </a:endParaRPr>
          </a:p>
        </p:txBody>
      </p:sp>
      <p:sp>
        <p:nvSpPr>
          <p:cNvPr id="212" name="직사각형 211"/>
          <p:cNvSpPr/>
          <p:nvPr/>
        </p:nvSpPr>
        <p:spPr>
          <a:xfrm>
            <a:off x="3873086" y="1274091"/>
            <a:ext cx="655541" cy="277365"/>
          </a:xfrm>
          <a:prstGeom prst="rect">
            <a:avLst/>
          </a:prstGeom>
          <a:solidFill>
            <a:schemeClr val="accent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31" b="1">
                <a:solidFill>
                  <a:srgbClr val="0000FF"/>
                </a:solidFill>
              </a:rPr>
              <a:t>압연운전실</a:t>
            </a:r>
            <a:endParaRPr lang="en-US" altLang="ko-KR" sz="731" b="1">
              <a:solidFill>
                <a:srgbClr val="0000FF"/>
              </a:solidFill>
            </a:endParaRPr>
          </a:p>
          <a:p>
            <a:pPr algn="ctr"/>
            <a:r>
              <a:rPr lang="en-US" altLang="ko-KR" sz="731" b="1">
                <a:solidFill>
                  <a:srgbClr val="0000FF"/>
                </a:solidFill>
              </a:rPr>
              <a:t>(CO2</a:t>
            </a:r>
            <a:r>
              <a:rPr lang="ko-KR" altLang="en-US" sz="731" b="1">
                <a:solidFill>
                  <a:srgbClr val="0000FF"/>
                </a:solidFill>
              </a:rPr>
              <a:t>감시소</a:t>
            </a:r>
            <a:r>
              <a:rPr lang="en-US" altLang="ko-KR" sz="731" b="1">
                <a:solidFill>
                  <a:srgbClr val="0000FF"/>
                </a:solidFill>
              </a:rPr>
              <a:t>)</a:t>
            </a:r>
            <a:endParaRPr lang="ko-KR" altLang="en-US" sz="731" b="1">
              <a:solidFill>
                <a:srgbClr val="0000FF"/>
              </a:solidFill>
            </a:endParaRPr>
          </a:p>
        </p:txBody>
      </p:sp>
      <p:sp>
        <p:nvSpPr>
          <p:cNvPr id="214" name="직사각형 213"/>
          <p:cNvSpPr/>
          <p:nvPr/>
        </p:nvSpPr>
        <p:spPr>
          <a:xfrm>
            <a:off x="6716883" y="3746190"/>
            <a:ext cx="694719" cy="331989"/>
          </a:xfrm>
          <a:prstGeom prst="rect">
            <a:avLst/>
          </a:prstGeom>
          <a:solidFill>
            <a:schemeClr val="accent2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50" b="1">
                <a:solidFill>
                  <a:srgbClr val="0000FF"/>
                </a:solidFill>
              </a:rPr>
              <a:t>냉각대운전실</a:t>
            </a:r>
            <a:endParaRPr lang="en-US" altLang="ko-KR" sz="650" b="1">
              <a:solidFill>
                <a:srgbClr val="0000FF"/>
              </a:solidFill>
            </a:endParaRPr>
          </a:p>
          <a:p>
            <a:pPr algn="ctr"/>
            <a:r>
              <a:rPr lang="en-US" altLang="ko-KR" sz="650" b="1" u="sng">
                <a:solidFill>
                  <a:srgbClr val="0000FF"/>
                </a:solidFill>
              </a:rPr>
              <a:t>(</a:t>
            </a:r>
            <a:r>
              <a:rPr lang="ko-KR" altLang="en-US" sz="650" b="1" u="sng">
                <a:solidFill>
                  <a:srgbClr val="0000FF"/>
                </a:solidFill>
              </a:rPr>
              <a:t>낚시줄감시소</a:t>
            </a:r>
            <a:r>
              <a:rPr lang="en-US" altLang="ko-KR" sz="650" b="1" u="sng">
                <a:solidFill>
                  <a:srgbClr val="0000FF"/>
                </a:solidFill>
              </a:rPr>
              <a:t>)</a:t>
            </a:r>
            <a:endParaRPr lang="ko-KR" altLang="en-US" sz="650" b="1" u="sng">
              <a:solidFill>
                <a:srgbClr val="0000FF"/>
              </a:solidFill>
            </a:endParaRPr>
          </a:p>
        </p:txBody>
      </p:sp>
      <p:sp>
        <p:nvSpPr>
          <p:cNvPr id="215" name="아래쪽 화살표 214"/>
          <p:cNvSpPr/>
          <p:nvPr/>
        </p:nvSpPr>
        <p:spPr>
          <a:xfrm>
            <a:off x="3463546" y="3949052"/>
            <a:ext cx="81301" cy="99061"/>
          </a:xfrm>
          <a:prstGeom prst="down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>
              <a:solidFill>
                <a:srgbClr val="0000FF"/>
              </a:solidFill>
            </a:endParaRPr>
          </a:p>
        </p:txBody>
      </p:sp>
      <p:sp>
        <p:nvSpPr>
          <p:cNvPr id="216" name="아래쪽 화살표 215"/>
          <p:cNvSpPr/>
          <p:nvPr/>
        </p:nvSpPr>
        <p:spPr>
          <a:xfrm flipV="1">
            <a:off x="3995312" y="2551896"/>
            <a:ext cx="81301" cy="99061"/>
          </a:xfrm>
          <a:prstGeom prst="down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>
              <a:solidFill>
                <a:srgbClr val="0000FF"/>
              </a:solidFill>
            </a:endParaRPr>
          </a:p>
        </p:txBody>
      </p:sp>
      <p:sp>
        <p:nvSpPr>
          <p:cNvPr id="217" name="직사각형 216"/>
          <p:cNvSpPr/>
          <p:nvPr/>
        </p:nvSpPr>
        <p:spPr>
          <a:xfrm>
            <a:off x="3117220" y="1348819"/>
            <a:ext cx="442742" cy="168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31" b="1">
                <a:solidFill>
                  <a:srgbClr val="0000FF"/>
                </a:solidFill>
              </a:rPr>
              <a:t>유실</a:t>
            </a:r>
            <a:endParaRPr lang="ko-KR" altLang="en-US" sz="731" b="1">
              <a:solidFill>
                <a:srgbClr val="0000FF"/>
              </a:solidFill>
            </a:endParaRPr>
          </a:p>
        </p:txBody>
      </p:sp>
      <p:sp>
        <p:nvSpPr>
          <p:cNvPr id="219" name="타원 218"/>
          <p:cNvSpPr/>
          <p:nvPr/>
        </p:nvSpPr>
        <p:spPr bwMode="auto">
          <a:xfrm>
            <a:off x="4877159" y="2552119"/>
            <a:ext cx="111269" cy="10339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ko-KR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4" name="그룹 223"/>
          <p:cNvGrpSpPr/>
          <p:nvPr/>
        </p:nvGrpSpPr>
        <p:grpSpPr>
          <a:xfrm>
            <a:off x="3055647" y="2416865"/>
            <a:ext cx="206291" cy="231339"/>
            <a:chOff x="3328075" y="895243"/>
            <a:chExt cx="253896" cy="284725"/>
          </a:xfrm>
        </p:grpSpPr>
        <p:cxnSp>
          <p:nvCxnSpPr>
            <p:cNvPr id="225" name="직선 연결선 224"/>
            <p:cNvCxnSpPr/>
            <p:nvPr/>
          </p:nvCxnSpPr>
          <p:spPr>
            <a:xfrm rot="16200000">
              <a:off x="3391483" y="971846"/>
              <a:ext cx="0" cy="126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직선 연결선 225"/>
            <p:cNvCxnSpPr/>
            <p:nvPr/>
          </p:nvCxnSpPr>
          <p:spPr>
            <a:xfrm rot="16200000">
              <a:off x="3380574" y="965613"/>
              <a:ext cx="14073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원호 226"/>
            <p:cNvSpPr/>
            <p:nvPr/>
          </p:nvSpPr>
          <p:spPr>
            <a:xfrm rot="16200000">
              <a:off x="3315862" y="913860"/>
              <a:ext cx="279899" cy="252318"/>
            </a:xfrm>
            <a:prstGeom prst="arc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 b="1"/>
            </a:p>
          </p:txBody>
        </p:sp>
      </p:grpSp>
      <p:grpSp>
        <p:nvGrpSpPr>
          <p:cNvPr id="228" name="그룹 227"/>
          <p:cNvGrpSpPr/>
          <p:nvPr/>
        </p:nvGrpSpPr>
        <p:grpSpPr>
          <a:xfrm>
            <a:off x="5796578" y="3106770"/>
            <a:ext cx="206291" cy="231339"/>
            <a:chOff x="3328075" y="895243"/>
            <a:chExt cx="253896" cy="284725"/>
          </a:xfrm>
        </p:grpSpPr>
        <p:cxnSp>
          <p:nvCxnSpPr>
            <p:cNvPr id="229" name="직선 연결선 228"/>
            <p:cNvCxnSpPr/>
            <p:nvPr/>
          </p:nvCxnSpPr>
          <p:spPr>
            <a:xfrm rot="16200000">
              <a:off x="3391483" y="971846"/>
              <a:ext cx="0" cy="126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직선 연결선 229"/>
            <p:cNvCxnSpPr/>
            <p:nvPr/>
          </p:nvCxnSpPr>
          <p:spPr>
            <a:xfrm rot="16200000">
              <a:off x="3380574" y="965613"/>
              <a:ext cx="14073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원호 230"/>
            <p:cNvSpPr/>
            <p:nvPr/>
          </p:nvSpPr>
          <p:spPr>
            <a:xfrm rot="16200000">
              <a:off x="3315862" y="913860"/>
              <a:ext cx="279899" cy="252318"/>
            </a:xfrm>
            <a:prstGeom prst="arc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232" name="그룹 231"/>
          <p:cNvGrpSpPr/>
          <p:nvPr/>
        </p:nvGrpSpPr>
        <p:grpSpPr>
          <a:xfrm>
            <a:off x="4063357" y="4117395"/>
            <a:ext cx="206291" cy="231339"/>
            <a:chOff x="3328075" y="895243"/>
            <a:chExt cx="253896" cy="284725"/>
          </a:xfrm>
        </p:grpSpPr>
        <p:cxnSp>
          <p:nvCxnSpPr>
            <p:cNvPr id="233" name="직선 연결선 232"/>
            <p:cNvCxnSpPr/>
            <p:nvPr/>
          </p:nvCxnSpPr>
          <p:spPr>
            <a:xfrm rot="16200000">
              <a:off x="3391483" y="971846"/>
              <a:ext cx="0" cy="126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직선 연결선 233"/>
            <p:cNvCxnSpPr/>
            <p:nvPr/>
          </p:nvCxnSpPr>
          <p:spPr>
            <a:xfrm rot="16200000">
              <a:off x="3380574" y="965613"/>
              <a:ext cx="14073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원호 234"/>
            <p:cNvSpPr/>
            <p:nvPr/>
          </p:nvSpPr>
          <p:spPr>
            <a:xfrm rot="16200000">
              <a:off x="3315862" y="913860"/>
              <a:ext cx="279899" cy="252318"/>
            </a:xfrm>
            <a:prstGeom prst="arc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236" name="그룹 235"/>
          <p:cNvGrpSpPr/>
          <p:nvPr/>
        </p:nvGrpSpPr>
        <p:grpSpPr>
          <a:xfrm>
            <a:off x="3937294" y="4492483"/>
            <a:ext cx="206291" cy="231339"/>
            <a:chOff x="3328075" y="895243"/>
            <a:chExt cx="253896" cy="284725"/>
          </a:xfrm>
        </p:grpSpPr>
        <p:cxnSp>
          <p:nvCxnSpPr>
            <p:cNvPr id="237" name="직선 연결선 236"/>
            <p:cNvCxnSpPr/>
            <p:nvPr/>
          </p:nvCxnSpPr>
          <p:spPr>
            <a:xfrm rot="16200000">
              <a:off x="3391483" y="971846"/>
              <a:ext cx="0" cy="126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직선 연결선 237"/>
            <p:cNvCxnSpPr/>
            <p:nvPr/>
          </p:nvCxnSpPr>
          <p:spPr>
            <a:xfrm rot="16200000">
              <a:off x="3380574" y="965613"/>
              <a:ext cx="14073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원호 238"/>
            <p:cNvSpPr/>
            <p:nvPr/>
          </p:nvSpPr>
          <p:spPr>
            <a:xfrm rot="16200000">
              <a:off x="3315862" y="913860"/>
              <a:ext cx="279899" cy="252318"/>
            </a:xfrm>
            <a:prstGeom prst="arc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240" name="그룹 239"/>
          <p:cNvGrpSpPr/>
          <p:nvPr/>
        </p:nvGrpSpPr>
        <p:grpSpPr>
          <a:xfrm rot="10800000">
            <a:off x="5835923" y="3795190"/>
            <a:ext cx="206291" cy="231338"/>
            <a:chOff x="3328075" y="895243"/>
            <a:chExt cx="253896" cy="284724"/>
          </a:xfrm>
        </p:grpSpPr>
        <p:cxnSp>
          <p:nvCxnSpPr>
            <p:cNvPr id="241" name="직선 연결선 240"/>
            <p:cNvCxnSpPr/>
            <p:nvPr/>
          </p:nvCxnSpPr>
          <p:spPr>
            <a:xfrm rot="16200000">
              <a:off x="3391483" y="980084"/>
              <a:ext cx="0" cy="126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직선 연결선 241"/>
            <p:cNvCxnSpPr/>
            <p:nvPr/>
          </p:nvCxnSpPr>
          <p:spPr>
            <a:xfrm rot="16200000">
              <a:off x="3380574" y="965613"/>
              <a:ext cx="14073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원호 242"/>
            <p:cNvSpPr/>
            <p:nvPr/>
          </p:nvSpPr>
          <p:spPr>
            <a:xfrm rot="16200000">
              <a:off x="3315862" y="913859"/>
              <a:ext cx="279899" cy="252318"/>
            </a:xfrm>
            <a:prstGeom prst="arc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244" name="그룹 243"/>
          <p:cNvGrpSpPr/>
          <p:nvPr/>
        </p:nvGrpSpPr>
        <p:grpSpPr>
          <a:xfrm>
            <a:off x="6593051" y="4392790"/>
            <a:ext cx="206291" cy="231339"/>
            <a:chOff x="3328075" y="895243"/>
            <a:chExt cx="253896" cy="284725"/>
          </a:xfrm>
        </p:grpSpPr>
        <p:cxnSp>
          <p:nvCxnSpPr>
            <p:cNvPr id="245" name="직선 연결선 244"/>
            <p:cNvCxnSpPr/>
            <p:nvPr/>
          </p:nvCxnSpPr>
          <p:spPr>
            <a:xfrm rot="16200000">
              <a:off x="3391483" y="971846"/>
              <a:ext cx="0" cy="126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직선 연결선 245"/>
            <p:cNvCxnSpPr/>
            <p:nvPr/>
          </p:nvCxnSpPr>
          <p:spPr>
            <a:xfrm rot="16200000">
              <a:off x="3380574" y="965613"/>
              <a:ext cx="14073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원호 246"/>
            <p:cNvSpPr/>
            <p:nvPr/>
          </p:nvSpPr>
          <p:spPr>
            <a:xfrm rot="16200000">
              <a:off x="3315862" y="913860"/>
              <a:ext cx="279899" cy="252318"/>
            </a:xfrm>
            <a:prstGeom prst="arc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38811" y="2510041"/>
            <a:ext cx="490018" cy="31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31" b="1"/>
              <a:t>(11</a:t>
            </a:r>
            <a:r>
              <a:rPr lang="ko-KR" altLang="en-US" sz="731" b="1"/>
              <a:t>개소</a:t>
            </a:r>
            <a:r>
              <a:rPr lang="en-US" altLang="ko-KR" sz="731" b="1"/>
              <a:t>)</a:t>
            </a:r>
            <a:endParaRPr lang="ko-KR" altLang="en-US" sz="731" b="1"/>
          </a:p>
        </p:txBody>
      </p:sp>
      <p:sp>
        <p:nvSpPr>
          <p:cNvPr id="206" name="TextBox 205"/>
          <p:cNvSpPr txBox="1"/>
          <p:nvPr/>
        </p:nvSpPr>
        <p:spPr>
          <a:xfrm>
            <a:off x="2957087" y="4069106"/>
            <a:ext cx="490018" cy="2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31" b="1"/>
              <a:t>(3</a:t>
            </a:r>
            <a:r>
              <a:rPr lang="ko-KR" altLang="en-US" sz="731" b="1"/>
              <a:t>개소</a:t>
            </a:r>
            <a:r>
              <a:rPr lang="en-US" altLang="ko-KR" sz="731" b="1"/>
              <a:t>)</a:t>
            </a:r>
            <a:endParaRPr lang="ko-KR" altLang="en-US" sz="731" b="1"/>
          </a:p>
        </p:txBody>
      </p:sp>
      <p:sp>
        <p:nvSpPr>
          <p:cNvPr id="207" name="아래쪽 화살표 206"/>
          <p:cNvSpPr/>
          <p:nvPr/>
        </p:nvSpPr>
        <p:spPr>
          <a:xfrm flipV="1">
            <a:off x="3702151" y="5062007"/>
            <a:ext cx="81301" cy="99061"/>
          </a:xfrm>
          <a:prstGeom prst="downArrow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>
              <a:solidFill>
                <a:srgbClr val="0000FF"/>
              </a:solidFill>
            </a:endParaRPr>
          </a:p>
        </p:txBody>
      </p:sp>
      <p:sp>
        <p:nvSpPr>
          <p:cNvPr id="208" name="직사각형 207"/>
          <p:cNvSpPr/>
          <p:nvPr/>
        </p:nvSpPr>
        <p:spPr>
          <a:xfrm>
            <a:off x="3025319" y="4474871"/>
            <a:ext cx="889059" cy="8579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grpSp>
        <p:nvGrpSpPr>
          <p:cNvPr id="213" name="그룹 212"/>
          <p:cNvGrpSpPr/>
          <p:nvPr/>
        </p:nvGrpSpPr>
        <p:grpSpPr>
          <a:xfrm>
            <a:off x="2900444" y="4597767"/>
            <a:ext cx="206291" cy="231339"/>
            <a:chOff x="3328075" y="895243"/>
            <a:chExt cx="253896" cy="284725"/>
          </a:xfrm>
        </p:grpSpPr>
        <p:cxnSp>
          <p:nvCxnSpPr>
            <p:cNvPr id="218" name="직선 연결선 217"/>
            <p:cNvCxnSpPr/>
            <p:nvPr/>
          </p:nvCxnSpPr>
          <p:spPr>
            <a:xfrm rot="16200000">
              <a:off x="3391483" y="971846"/>
              <a:ext cx="0" cy="126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직선 연결선 219"/>
            <p:cNvCxnSpPr/>
            <p:nvPr/>
          </p:nvCxnSpPr>
          <p:spPr>
            <a:xfrm rot="16200000">
              <a:off x="3380574" y="965613"/>
              <a:ext cx="14073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원호 220"/>
            <p:cNvSpPr/>
            <p:nvPr/>
          </p:nvSpPr>
          <p:spPr>
            <a:xfrm rot="16200000">
              <a:off x="3315862" y="913860"/>
              <a:ext cx="279899" cy="252318"/>
            </a:xfrm>
            <a:prstGeom prst="arc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463"/>
            </a:p>
          </p:txBody>
        </p:sp>
      </p:grpSp>
      <p:sp>
        <p:nvSpPr>
          <p:cNvPr id="222" name="해 221"/>
          <p:cNvSpPr/>
          <p:nvPr/>
        </p:nvSpPr>
        <p:spPr>
          <a:xfrm>
            <a:off x="4694464" y="3383681"/>
            <a:ext cx="120308" cy="117371"/>
          </a:xfrm>
          <a:prstGeom prst="su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89"/>
          </a:p>
        </p:txBody>
      </p:sp>
      <p:sp>
        <p:nvSpPr>
          <p:cNvPr id="5" name="TextBox 4"/>
          <p:cNvSpPr txBox="1"/>
          <p:nvPr/>
        </p:nvSpPr>
        <p:spPr>
          <a:xfrm>
            <a:off x="4349283" y="3461764"/>
            <a:ext cx="187144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50" b="1"/>
              <a:t>자동소화기 설치됨</a:t>
            </a:r>
            <a:endParaRPr lang="ko-KR" altLang="en-US" sz="650" b="1"/>
          </a:p>
        </p:txBody>
      </p:sp>
      <p:cxnSp>
        <p:nvCxnSpPr>
          <p:cNvPr id="9" name="직선 화살표 연결선 8"/>
          <p:cNvCxnSpPr>
            <a:stCxn id="14" idx="1"/>
          </p:cNvCxnSpPr>
          <p:nvPr/>
        </p:nvCxnSpPr>
        <p:spPr>
          <a:xfrm flipH="1" flipV="1">
            <a:off x="3858683" y="1862536"/>
            <a:ext cx="835781" cy="10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직선 화살표 연결선 247"/>
          <p:cNvCxnSpPr>
            <a:stCxn id="14" idx="1"/>
          </p:cNvCxnSpPr>
          <p:nvPr/>
        </p:nvCxnSpPr>
        <p:spPr>
          <a:xfrm flipH="1">
            <a:off x="4198135" y="1872819"/>
            <a:ext cx="496329" cy="5284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94464" y="1610246"/>
            <a:ext cx="1395848" cy="76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63"/>
              <a:t>1</a:t>
            </a:r>
            <a:r>
              <a:rPr lang="ko-KR" altLang="en-US" sz="1463"/>
              <a:t>후판 압연 </a:t>
            </a:r>
            <a:r>
              <a:rPr lang="en-US" altLang="ko-KR" sz="1463"/>
              <a:t>Culvert </a:t>
            </a:r>
            <a:r>
              <a:rPr lang="ko-KR" altLang="en-US" sz="1463"/>
              <a:t>방화문</a:t>
            </a:r>
            <a:endParaRPr lang="ko-KR" altLang="en-US" sz="1463"/>
          </a:p>
        </p:txBody>
      </p:sp>
    </p:spTree>
    <p:extLst>
      <p:ext uri="{BB962C8B-B14F-4D97-AF65-F5344CB8AC3E}">
        <p14:creationId xmlns:p14="http://schemas.microsoft.com/office/powerpoint/2010/main" val="20966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24686</TotalTime>
  <Words>713</Words>
  <Application>Microsoft Office PowerPoint</Application>
  <PresentationFormat>A4 용지(210x297mm)</PresentationFormat>
  <Paragraphs>394</Paragraphs>
  <Slides>13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5" baseType="lpstr">
      <vt:lpstr>HY견고딕</vt:lpstr>
      <vt:lpstr>HY헤드라인M</vt:lpstr>
      <vt:lpstr>ヒラギノ角ゴ Pro W3</vt:lpstr>
      <vt:lpstr>굴림</vt:lpstr>
      <vt:lpstr>맑은 고딕</vt:lpstr>
      <vt:lpstr>바탕</vt:lpstr>
      <vt:lpstr>한양헤드라인</vt:lpstr>
      <vt:lpstr>Arial</vt:lpstr>
      <vt:lpstr>Calibri</vt:lpstr>
      <vt:lpstr>Times New Roman</vt:lpstr>
      <vt:lpstr>Wingdings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poscouser</dc:creator>
  <cp:lastModifiedBy>POSCOUSER</cp:lastModifiedBy>
  <cp:revision>2042</cp:revision>
  <cp:lastPrinted>2020-02-10T00:14:21Z</cp:lastPrinted>
  <dcterms:created xsi:type="dcterms:W3CDTF">2014-03-06T00:51:57Z</dcterms:created>
  <dcterms:modified xsi:type="dcterms:W3CDTF">2021-04-12T04:40:49Z</dcterms:modified>
</cp:coreProperties>
</file>