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936" y="4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00F2-9322-4A6A-ACF7-4E30F616FA8B}" type="datetimeFigureOut">
              <a:rPr lang="ko-KR" altLang="en-US" smtClean="0"/>
              <a:t>2022-01-12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95BA-2D3D-4895-A1CC-B4ACA811E7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677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00F2-9322-4A6A-ACF7-4E30F616FA8B}" type="datetimeFigureOut">
              <a:rPr lang="ko-KR" altLang="en-US" smtClean="0"/>
              <a:t>2022-01-12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95BA-2D3D-4895-A1CC-B4ACA811E7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5653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00F2-9322-4A6A-ACF7-4E30F616FA8B}" type="datetimeFigureOut">
              <a:rPr lang="ko-KR" altLang="en-US" smtClean="0"/>
              <a:t>2022-01-12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95BA-2D3D-4895-A1CC-B4ACA811E7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4831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00F2-9322-4A6A-ACF7-4E30F616FA8B}" type="datetimeFigureOut">
              <a:rPr lang="ko-KR" altLang="en-US" smtClean="0"/>
              <a:t>2022-01-12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95BA-2D3D-4895-A1CC-B4ACA811E7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873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00F2-9322-4A6A-ACF7-4E30F616FA8B}" type="datetimeFigureOut">
              <a:rPr lang="ko-KR" altLang="en-US" smtClean="0"/>
              <a:t>2022-01-12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95BA-2D3D-4895-A1CC-B4ACA811E7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9715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00F2-9322-4A6A-ACF7-4E30F616FA8B}" type="datetimeFigureOut">
              <a:rPr lang="ko-KR" altLang="en-US" smtClean="0"/>
              <a:t>2022-01-12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95BA-2D3D-4895-A1CC-B4ACA811E7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1840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00F2-9322-4A6A-ACF7-4E30F616FA8B}" type="datetimeFigureOut">
              <a:rPr lang="ko-KR" altLang="en-US" smtClean="0"/>
              <a:t>2022-01-12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95BA-2D3D-4895-A1CC-B4ACA811E7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4845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00F2-9322-4A6A-ACF7-4E30F616FA8B}" type="datetimeFigureOut">
              <a:rPr lang="ko-KR" altLang="en-US" smtClean="0"/>
              <a:t>2022-01-12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95BA-2D3D-4895-A1CC-B4ACA811E7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8097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00F2-9322-4A6A-ACF7-4E30F616FA8B}" type="datetimeFigureOut">
              <a:rPr lang="ko-KR" altLang="en-US" smtClean="0"/>
              <a:t>2022-01-12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95BA-2D3D-4895-A1CC-B4ACA811E7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7605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00F2-9322-4A6A-ACF7-4E30F616FA8B}" type="datetimeFigureOut">
              <a:rPr lang="ko-KR" altLang="en-US" smtClean="0"/>
              <a:t>2022-01-12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95BA-2D3D-4895-A1CC-B4ACA811E7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6685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00F2-9322-4A6A-ACF7-4E30F616FA8B}" type="datetimeFigureOut">
              <a:rPr lang="ko-KR" altLang="en-US" smtClean="0"/>
              <a:t>2022-01-12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95BA-2D3D-4895-A1CC-B4ACA811E7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7296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300F2-9322-4A6A-ACF7-4E30F616FA8B}" type="datetimeFigureOut">
              <a:rPr lang="ko-KR" altLang="en-US" smtClean="0"/>
              <a:t>2022-01-12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595BA-2D3D-4895-A1CC-B4ACA811E7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93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6612" y="0"/>
            <a:ext cx="7958775" cy="6858000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4766289" y="3115960"/>
            <a:ext cx="48726" cy="1668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3155792" y="2949143"/>
            <a:ext cx="48726" cy="1668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4622128" y="4899453"/>
            <a:ext cx="48726" cy="1668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6213509" y="5627963"/>
            <a:ext cx="158715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7037229" y="110693"/>
            <a:ext cx="48726" cy="1668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9371047" y="302478"/>
            <a:ext cx="158715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3" name="그룹 22"/>
          <p:cNvGrpSpPr/>
          <p:nvPr/>
        </p:nvGrpSpPr>
        <p:grpSpPr>
          <a:xfrm>
            <a:off x="9401190" y="354547"/>
            <a:ext cx="104778" cy="172503"/>
            <a:chOff x="9398013" y="371475"/>
            <a:chExt cx="104778" cy="90963"/>
          </a:xfrm>
        </p:grpSpPr>
        <p:sp>
          <p:nvSpPr>
            <p:cNvPr id="24" name="직사각형 23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5" name="직선 연결선 24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" name="그룹 26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</p:grpSpPr>
          <p:sp>
            <p:nvSpPr>
              <p:cNvPr id="28" name="직사각형 27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29" name="직선 연결선 28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직선 연결선 29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17" name="그림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155" y="611579"/>
            <a:ext cx="158828" cy="178617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9304" y="2946333"/>
            <a:ext cx="158828" cy="178617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9147" y="3282777"/>
            <a:ext cx="158828" cy="178617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0476" y="5731347"/>
            <a:ext cx="158828" cy="178617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47137" y="71719"/>
            <a:ext cx="158828" cy="178617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2074" y="165050"/>
            <a:ext cx="158828" cy="178617"/>
          </a:xfrm>
          <a:prstGeom prst="rect">
            <a:avLst/>
          </a:prstGeom>
        </p:spPr>
      </p:pic>
      <p:pic>
        <p:nvPicPr>
          <p:cNvPr id="31" name="그림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9304" y="104714"/>
            <a:ext cx="158828" cy="178617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3402965" y="343667"/>
            <a:ext cx="333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#2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979897" y="383567"/>
            <a:ext cx="333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#3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979897" y="1710061"/>
            <a:ext cx="333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#4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979897" y="2709385"/>
            <a:ext cx="333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#5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670854" y="2568532"/>
            <a:ext cx="333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#6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415558" y="5490587"/>
            <a:ext cx="333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#7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419849" y="5367477"/>
            <a:ext cx="333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#8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534641" y="5121256"/>
            <a:ext cx="333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#9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145930" y="3695850"/>
            <a:ext cx="4042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#10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790652" y="3095433"/>
            <a:ext cx="4042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dirty="0" smtClean="0">
                <a:solidFill>
                  <a:srgbClr val="FF0000"/>
                </a:solidFill>
              </a:rPr>
              <a:t>#11</a:t>
            </a:r>
          </a:p>
          <a:p>
            <a:pPr algn="ctr"/>
            <a:r>
              <a:rPr lang="en-US" altLang="ko-KR" sz="1000" dirty="0" smtClean="0">
                <a:solidFill>
                  <a:srgbClr val="FF0000"/>
                </a:solidFill>
              </a:rPr>
              <a:t>(A)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164513" y="2915905"/>
            <a:ext cx="4042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dirty="0" smtClean="0">
                <a:solidFill>
                  <a:srgbClr val="FF0000"/>
                </a:solidFill>
              </a:rPr>
              <a:t>#12</a:t>
            </a:r>
          </a:p>
          <a:p>
            <a:pPr algn="ctr"/>
            <a:r>
              <a:rPr lang="en-US" altLang="ko-KR" sz="1000" dirty="0" smtClean="0">
                <a:solidFill>
                  <a:srgbClr val="FF0000"/>
                </a:solidFill>
              </a:rPr>
              <a:t>(B)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521083" y="397898"/>
            <a:ext cx="4042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dirty="0" smtClean="0">
                <a:solidFill>
                  <a:srgbClr val="FF0000"/>
                </a:solidFill>
              </a:rPr>
              <a:t>#13</a:t>
            </a:r>
          </a:p>
          <a:p>
            <a:pPr algn="ctr"/>
            <a:r>
              <a:rPr lang="en-US" altLang="ko-KR" sz="1000" dirty="0" smtClean="0">
                <a:solidFill>
                  <a:srgbClr val="FF0000"/>
                </a:solidFill>
              </a:rPr>
              <a:t>(C)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9572952" y="250336"/>
            <a:ext cx="4042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dirty="0" smtClean="0">
                <a:solidFill>
                  <a:srgbClr val="FF0000"/>
                </a:solidFill>
              </a:rPr>
              <a:t>#14</a:t>
            </a:r>
          </a:p>
          <a:p>
            <a:pPr algn="ctr"/>
            <a:r>
              <a:rPr lang="en-US" altLang="ko-KR" sz="1000" dirty="0" smtClean="0">
                <a:solidFill>
                  <a:srgbClr val="FF0000"/>
                </a:solidFill>
              </a:rPr>
              <a:t>(F)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994445" y="306622"/>
            <a:ext cx="4042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dirty="0" smtClean="0">
                <a:solidFill>
                  <a:srgbClr val="FF0000"/>
                </a:solidFill>
              </a:rPr>
              <a:t>#15</a:t>
            </a:r>
          </a:p>
          <a:p>
            <a:pPr algn="ctr"/>
            <a:r>
              <a:rPr lang="en-US" altLang="ko-KR" sz="1000" dirty="0" smtClean="0">
                <a:solidFill>
                  <a:srgbClr val="FF0000"/>
                </a:solidFill>
              </a:rPr>
              <a:t>(G)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148818" y="5066270"/>
            <a:ext cx="4042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dirty="0" smtClean="0">
                <a:solidFill>
                  <a:srgbClr val="FF0000"/>
                </a:solidFill>
              </a:rPr>
              <a:t>#16</a:t>
            </a:r>
          </a:p>
          <a:p>
            <a:pPr algn="ctr"/>
            <a:r>
              <a:rPr lang="en-US" altLang="ko-KR" sz="1000" dirty="0" smtClean="0">
                <a:solidFill>
                  <a:srgbClr val="FF0000"/>
                </a:solidFill>
              </a:rPr>
              <a:t>(</a:t>
            </a:r>
            <a:r>
              <a:rPr lang="en-US" altLang="ko-KR" sz="1000" dirty="0">
                <a:solidFill>
                  <a:srgbClr val="FF0000"/>
                </a:solidFill>
              </a:rPr>
              <a:t>I</a:t>
            </a:r>
            <a:r>
              <a:rPr lang="en-US" altLang="ko-KR" sz="1000" dirty="0" smtClean="0">
                <a:solidFill>
                  <a:srgbClr val="FF0000"/>
                </a:solidFill>
              </a:rPr>
              <a:t>)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145930" y="3396892"/>
            <a:ext cx="4042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dirty="0" smtClean="0">
                <a:solidFill>
                  <a:srgbClr val="FF0000"/>
                </a:solidFill>
              </a:rPr>
              <a:t>#17</a:t>
            </a:r>
          </a:p>
          <a:p>
            <a:pPr algn="ctr"/>
            <a:r>
              <a:rPr lang="en-US" altLang="ko-KR" sz="1000" dirty="0" smtClean="0">
                <a:solidFill>
                  <a:srgbClr val="FF0000"/>
                </a:solidFill>
              </a:rPr>
              <a:t>(J)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761490" y="5617873"/>
            <a:ext cx="4042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dirty="0" smtClean="0">
                <a:solidFill>
                  <a:srgbClr val="FF0000"/>
                </a:solidFill>
              </a:rPr>
              <a:t>#18</a:t>
            </a:r>
          </a:p>
          <a:p>
            <a:pPr algn="ctr"/>
            <a:r>
              <a:rPr lang="en-US" altLang="ko-KR" sz="1000" dirty="0" smtClean="0">
                <a:solidFill>
                  <a:srgbClr val="FF0000"/>
                </a:solidFill>
              </a:rPr>
              <a:t>(K)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838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208" y="0"/>
            <a:ext cx="9449584" cy="6858000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2969" y="502354"/>
            <a:ext cx="143627" cy="182055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021338"/>
            <a:ext cx="143627" cy="182055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2266" y="5564505"/>
            <a:ext cx="143627" cy="182055"/>
          </a:xfrm>
          <a:prstGeom prst="rect">
            <a:avLst/>
          </a:prstGeom>
        </p:spPr>
      </p:pic>
      <p:cxnSp>
        <p:nvCxnSpPr>
          <p:cNvPr id="20" name="꺾인 연결선 19"/>
          <p:cNvCxnSpPr/>
          <p:nvPr/>
        </p:nvCxnSpPr>
        <p:spPr>
          <a:xfrm rot="16200000" flipH="1">
            <a:off x="1594722" y="540945"/>
            <a:ext cx="280084" cy="583487"/>
          </a:xfrm>
          <a:prstGeom prst="bentConnector2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꺾인 연결선 25"/>
          <p:cNvCxnSpPr/>
          <p:nvPr/>
        </p:nvCxnSpPr>
        <p:spPr>
          <a:xfrm flipV="1">
            <a:off x="6239627" y="775692"/>
            <a:ext cx="363002" cy="311960"/>
          </a:xfrm>
          <a:prstGeom prst="bentConnector2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꺾인 연결선 29"/>
          <p:cNvCxnSpPr>
            <a:stCxn id="14" idx="2"/>
          </p:cNvCxnSpPr>
          <p:nvPr/>
        </p:nvCxnSpPr>
        <p:spPr>
          <a:xfrm rot="5400000">
            <a:off x="4624148" y="5632630"/>
            <a:ext cx="136002" cy="363863"/>
          </a:xfrm>
          <a:prstGeom prst="bentConnector2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직사각형 30"/>
          <p:cNvSpPr/>
          <p:nvPr/>
        </p:nvSpPr>
        <p:spPr>
          <a:xfrm>
            <a:off x="4692149" y="0"/>
            <a:ext cx="181930" cy="3707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직사각형 31"/>
          <p:cNvSpPr/>
          <p:nvPr/>
        </p:nvSpPr>
        <p:spPr>
          <a:xfrm>
            <a:off x="3962399" y="3744099"/>
            <a:ext cx="157917" cy="2183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직사각형 32"/>
          <p:cNvSpPr/>
          <p:nvPr/>
        </p:nvSpPr>
        <p:spPr>
          <a:xfrm>
            <a:off x="2137718" y="3525797"/>
            <a:ext cx="157917" cy="2183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직사각형 33"/>
          <p:cNvSpPr/>
          <p:nvPr/>
        </p:nvSpPr>
        <p:spPr>
          <a:xfrm flipV="1">
            <a:off x="2733601" y="3962401"/>
            <a:ext cx="263611" cy="947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직사각형 34"/>
          <p:cNvSpPr/>
          <p:nvPr/>
        </p:nvSpPr>
        <p:spPr>
          <a:xfrm flipV="1">
            <a:off x="2997212" y="5053914"/>
            <a:ext cx="100215" cy="168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직사각형 35"/>
          <p:cNvSpPr/>
          <p:nvPr/>
        </p:nvSpPr>
        <p:spPr>
          <a:xfrm flipV="1">
            <a:off x="4328983" y="5513426"/>
            <a:ext cx="263611" cy="947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직사각형 36"/>
          <p:cNvSpPr/>
          <p:nvPr/>
        </p:nvSpPr>
        <p:spPr>
          <a:xfrm>
            <a:off x="4644349" y="5608164"/>
            <a:ext cx="157917" cy="2183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직사각형 37"/>
          <p:cNvSpPr/>
          <p:nvPr/>
        </p:nvSpPr>
        <p:spPr>
          <a:xfrm flipV="1">
            <a:off x="6096000" y="884303"/>
            <a:ext cx="263611" cy="947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/>
          <p:cNvSpPr txBox="1"/>
          <p:nvPr/>
        </p:nvSpPr>
        <p:spPr>
          <a:xfrm>
            <a:off x="8564008" y="185351"/>
            <a:ext cx="333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#1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99855" y="726510"/>
            <a:ext cx="333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#2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47319" y="347160"/>
            <a:ext cx="333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#3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097427" y="1467045"/>
            <a:ext cx="333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#4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097427" y="3057200"/>
            <a:ext cx="333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#5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795526" y="3104825"/>
            <a:ext cx="333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smtClean="0">
                <a:solidFill>
                  <a:srgbClr val="FF0000"/>
                </a:solidFill>
              </a:rPr>
              <a:t>#6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041357" y="5471094"/>
            <a:ext cx="333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#7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060407" y="5318694"/>
            <a:ext cx="333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#8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105666" y="4892130"/>
            <a:ext cx="333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#9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399855" y="4182334"/>
            <a:ext cx="4042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#10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056510" y="3729742"/>
            <a:ext cx="4042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dirty="0" smtClean="0">
                <a:solidFill>
                  <a:srgbClr val="FF0000"/>
                </a:solidFill>
              </a:rPr>
              <a:t>#11</a:t>
            </a:r>
          </a:p>
          <a:p>
            <a:pPr algn="ctr"/>
            <a:r>
              <a:rPr lang="en-US" altLang="ko-KR" sz="1000" dirty="0" smtClean="0">
                <a:solidFill>
                  <a:srgbClr val="FF0000"/>
                </a:solidFill>
              </a:rPr>
              <a:t>(A)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752195" y="3429000"/>
            <a:ext cx="4042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dirty="0" smtClean="0">
                <a:solidFill>
                  <a:srgbClr val="FF0000"/>
                </a:solidFill>
              </a:rPr>
              <a:t>#12</a:t>
            </a:r>
          </a:p>
          <a:p>
            <a:pPr algn="ctr"/>
            <a:r>
              <a:rPr lang="en-US" altLang="ko-KR" sz="1000" dirty="0" smtClean="0">
                <a:solidFill>
                  <a:srgbClr val="FF0000"/>
                </a:solidFill>
              </a:rPr>
              <a:t>(B)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637357" y="366328"/>
            <a:ext cx="4042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dirty="0" smtClean="0">
                <a:solidFill>
                  <a:srgbClr val="FF0000"/>
                </a:solidFill>
              </a:rPr>
              <a:t>#13</a:t>
            </a:r>
          </a:p>
          <a:p>
            <a:pPr algn="ctr"/>
            <a:r>
              <a:rPr lang="en-US" altLang="ko-KR" sz="1000" dirty="0" smtClean="0">
                <a:solidFill>
                  <a:srgbClr val="FF0000"/>
                </a:solidFill>
              </a:rPr>
              <a:t>(C)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9467077" y="393326"/>
            <a:ext cx="4042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dirty="0" smtClean="0">
                <a:solidFill>
                  <a:srgbClr val="FF0000"/>
                </a:solidFill>
              </a:rPr>
              <a:t>#13</a:t>
            </a:r>
          </a:p>
          <a:p>
            <a:pPr algn="ctr"/>
            <a:r>
              <a:rPr lang="en-US" altLang="ko-KR" sz="1000" dirty="0" smtClean="0">
                <a:solidFill>
                  <a:srgbClr val="FF0000"/>
                </a:solidFill>
              </a:rPr>
              <a:t>(C)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6149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1852"/>
            <a:ext cx="12192000" cy="631429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52949" y="4761352"/>
            <a:ext cx="4411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FF0000"/>
                </a:solidFill>
              </a:rPr>
              <a:t>삭제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96191" y="1776411"/>
            <a:ext cx="333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#1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86278" y="3182779"/>
            <a:ext cx="333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#4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52532" y="4140041"/>
            <a:ext cx="333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#2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06649" y="5308441"/>
            <a:ext cx="333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#1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47749" y="2222341"/>
            <a:ext cx="333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chemeClr val="accent1">
                    <a:lumMod val="50000"/>
                  </a:schemeClr>
                </a:solidFill>
              </a:rPr>
              <a:t>#2</a:t>
            </a:r>
            <a:endParaRPr lang="ko-KR" altLang="en-US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89399" y="2048032"/>
            <a:ext cx="333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chemeClr val="accent1">
                    <a:lumMod val="50000"/>
                  </a:schemeClr>
                </a:solidFill>
              </a:rPr>
              <a:t>#1</a:t>
            </a:r>
            <a:endParaRPr lang="ko-KR" altLang="en-US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3" name="그림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1631" y="2554188"/>
            <a:ext cx="126399" cy="178977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1354257" y="2829579"/>
            <a:ext cx="4411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FF0000"/>
                </a:solidFill>
              </a:rPr>
              <a:t>삭제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393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1852"/>
            <a:ext cx="12192000" cy="631429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362450" y="1228725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#1</a:t>
            </a:r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76650" y="1743075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#2</a:t>
            </a:r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813214" y="3244334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#3</a:t>
            </a:r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24246" y="5259943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#4</a:t>
            </a:r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826461" y="1354693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#5</a:t>
            </a:r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645236" y="1345168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#6</a:t>
            </a:r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610221" y="5545693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#7</a:t>
            </a:r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24246" y="2444234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#8</a:t>
            </a:r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137068" y="3401107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#9</a:t>
            </a:r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587832" y="4168215"/>
            <a:ext cx="577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#10</a:t>
            </a:r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272019" y="5229138"/>
            <a:ext cx="676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#11</a:t>
            </a:r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248650" y="2097643"/>
            <a:ext cx="577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#12</a:t>
            </a:r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914646" y="3804804"/>
            <a:ext cx="577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#13</a:t>
            </a:r>
            <a:endParaRPr lang="ko-K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428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1527</TotalTime>
  <Words>138</Words>
  <Application>Microsoft Office PowerPoint</Application>
  <PresentationFormat>와이드스크린</PresentationFormat>
  <Paragraphs>64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7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 낙훈</dc:creator>
  <cp:lastModifiedBy>이 낙훈</cp:lastModifiedBy>
  <cp:revision>11</cp:revision>
  <cp:lastPrinted>2021-12-21T08:45:58Z</cp:lastPrinted>
  <dcterms:created xsi:type="dcterms:W3CDTF">2021-12-21T02:30:16Z</dcterms:created>
  <dcterms:modified xsi:type="dcterms:W3CDTF">2022-01-12T01:33:27Z</dcterms:modified>
</cp:coreProperties>
</file>