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936" y="4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4665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093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7099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7262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7752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2022-04-19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9146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2022-04-19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4419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2022-04-19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8637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2022-04-19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3043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2022-04-19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0696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2022-04-19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0451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13683-FA44-4BBD-8625-ACCC16A0F6C3}" type="datetimeFigureOut">
              <a:rPr lang="ko-KR" altLang="en-US" smtClean="0"/>
              <a:t>2022-04-19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070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0099"/>
            <a:ext cx="12192000" cy="66479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2465" y="82376"/>
            <a:ext cx="2367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</a:t>
            </a:r>
            <a:r>
              <a:rPr lang="ko-KR" altLang="en-US" smtClean="0"/>
              <a:t>연주 </a:t>
            </a:r>
            <a:r>
              <a:rPr lang="en-US" altLang="ko-KR" dirty="0" smtClean="0"/>
              <a:t>Culvert </a:t>
            </a:r>
            <a:r>
              <a:rPr lang="ko-KR" altLang="en-US" smtClean="0"/>
              <a:t>방화문</a:t>
            </a:r>
            <a:endParaRPr lang="ko-KR" altLang="en-US" dirty="0"/>
          </a:p>
        </p:txBody>
      </p:sp>
      <p:grpSp>
        <p:nvGrpSpPr>
          <p:cNvPr id="6" name="그룹 5"/>
          <p:cNvGrpSpPr/>
          <p:nvPr/>
        </p:nvGrpSpPr>
        <p:grpSpPr>
          <a:xfrm rot="5400000">
            <a:off x="3165276" y="1425724"/>
            <a:ext cx="104778" cy="172503"/>
            <a:chOff x="9398013" y="371475"/>
            <a:chExt cx="104778" cy="90963"/>
          </a:xfrm>
        </p:grpSpPr>
        <p:sp>
          <p:nvSpPr>
            <p:cNvPr id="7" name="직사각형 6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8" name="직선 연결선 7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연결선 8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그룹 9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11" name="직사각형 10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2" name="직선 연결선 11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직선 연결선 12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" name="직사각형 13"/>
          <p:cNvSpPr/>
          <p:nvPr/>
        </p:nvSpPr>
        <p:spPr>
          <a:xfrm rot="5400000">
            <a:off x="3245618" y="1489114"/>
            <a:ext cx="15871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 rot="10800000">
            <a:off x="6706367" y="1247813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 rot="10800000">
            <a:off x="7792217" y="1293532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/>
          <p:cNvSpPr/>
          <p:nvPr/>
        </p:nvSpPr>
        <p:spPr>
          <a:xfrm rot="10800000">
            <a:off x="7877568" y="3006776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/>
          <p:cNvSpPr/>
          <p:nvPr/>
        </p:nvSpPr>
        <p:spPr>
          <a:xfrm rot="10800000">
            <a:off x="8982468" y="2632126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9" name="그림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0404338" y="3117980"/>
            <a:ext cx="219475" cy="170703"/>
          </a:xfrm>
          <a:prstGeom prst="rect">
            <a:avLst/>
          </a:prstGeom>
        </p:spPr>
      </p:pic>
      <p:pic>
        <p:nvPicPr>
          <p:cNvPr id="31" name="그림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3106" y="6041062"/>
            <a:ext cx="219475" cy="170703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1028192" y="899255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</a:t>
            </a:r>
            <a:endParaRPr lang="ko-KR" altLang="en-US" sz="1100"/>
          </a:p>
        </p:txBody>
      </p:sp>
      <p:sp>
        <p:nvSpPr>
          <p:cNvPr id="34" name="TextBox 33"/>
          <p:cNvSpPr txBox="1"/>
          <p:nvPr/>
        </p:nvSpPr>
        <p:spPr>
          <a:xfrm>
            <a:off x="1393776" y="899255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</a:t>
            </a:r>
            <a:endParaRPr lang="ko-KR" altLang="en-US" sz="1100"/>
          </a:p>
        </p:txBody>
      </p:sp>
      <p:sp>
        <p:nvSpPr>
          <p:cNvPr id="35" name="TextBox 34"/>
          <p:cNvSpPr txBox="1"/>
          <p:nvPr/>
        </p:nvSpPr>
        <p:spPr>
          <a:xfrm>
            <a:off x="2790090" y="899255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</a:t>
            </a:r>
            <a:endParaRPr lang="ko-KR" altLang="en-US" sz="1100"/>
          </a:p>
        </p:txBody>
      </p:sp>
      <p:sp>
        <p:nvSpPr>
          <p:cNvPr id="36" name="TextBox 35"/>
          <p:cNvSpPr txBox="1"/>
          <p:nvPr/>
        </p:nvSpPr>
        <p:spPr>
          <a:xfrm>
            <a:off x="1714086" y="1381168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4</a:t>
            </a:r>
            <a:endParaRPr lang="ko-KR" altLang="en-US" sz="1100"/>
          </a:p>
        </p:txBody>
      </p:sp>
      <p:sp>
        <p:nvSpPr>
          <p:cNvPr id="37" name="TextBox 36"/>
          <p:cNvSpPr txBox="1"/>
          <p:nvPr/>
        </p:nvSpPr>
        <p:spPr>
          <a:xfrm>
            <a:off x="1714086" y="2077266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5</a:t>
            </a:r>
            <a:endParaRPr lang="ko-KR" altLang="en-US" sz="1100"/>
          </a:p>
        </p:txBody>
      </p:sp>
      <p:sp>
        <p:nvSpPr>
          <p:cNvPr id="38" name="TextBox 37"/>
          <p:cNvSpPr txBox="1"/>
          <p:nvPr/>
        </p:nvSpPr>
        <p:spPr>
          <a:xfrm>
            <a:off x="3113377" y="1620127"/>
            <a:ext cx="3962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1-1</a:t>
            </a:r>
            <a:endParaRPr lang="ko-KR" altLang="en-US" sz="1100"/>
          </a:p>
        </p:txBody>
      </p:sp>
      <p:sp>
        <p:nvSpPr>
          <p:cNvPr id="39" name="TextBox 38"/>
          <p:cNvSpPr txBox="1"/>
          <p:nvPr/>
        </p:nvSpPr>
        <p:spPr>
          <a:xfrm>
            <a:off x="4333707" y="1318109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6</a:t>
            </a:r>
            <a:endParaRPr lang="ko-KR" altLang="en-US" sz="1100"/>
          </a:p>
        </p:txBody>
      </p:sp>
      <p:sp>
        <p:nvSpPr>
          <p:cNvPr id="40" name="TextBox 39"/>
          <p:cNvSpPr txBox="1"/>
          <p:nvPr/>
        </p:nvSpPr>
        <p:spPr>
          <a:xfrm>
            <a:off x="4701166" y="1579719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7</a:t>
            </a:r>
            <a:endParaRPr lang="ko-KR" altLang="en-US" sz="1100"/>
          </a:p>
        </p:txBody>
      </p:sp>
      <p:sp>
        <p:nvSpPr>
          <p:cNvPr id="41" name="TextBox 40"/>
          <p:cNvSpPr txBox="1"/>
          <p:nvPr/>
        </p:nvSpPr>
        <p:spPr>
          <a:xfrm>
            <a:off x="4640245" y="1054781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smtClean="0"/>
              <a:t>8</a:t>
            </a:r>
            <a:endParaRPr lang="ko-KR" altLang="en-US" sz="1100"/>
          </a:p>
        </p:txBody>
      </p:sp>
      <p:sp>
        <p:nvSpPr>
          <p:cNvPr id="42" name="TextBox 41"/>
          <p:cNvSpPr txBox="1"/>
          <p:nvPr/>
        </p:nvSpPr>
        <p:spPr>
          <a:xfrm>
            <a:off x="5015205" y="1117008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9</a:t>
            </a:r>
            <a:endParaRPr lang="ko-KR" altLang="en-US" sz="1100"/>
          </a:p>
        </p:txBody>
      </p:sp>
      <p:sp>
        <p:nvSpPr>
          <p:cNvPr id="43" name="TextBox 42"/>
          <p:cNvSpPr txBox="1"/>
          <p:nvPr/>
        </p:nvSpPr>
        <p:spPr>
          <a:xfrm>
            <a:off x="5798830" y="111700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10</a:t>
            </a:r>
            <a:endParaRPr lang="ko-KR" altLang="en-US" sz="1100"/>
          </a:p>
        </p:txBody>
      </p:sp>
      <p:sp>
        <p:nvSpPr>
          <p:cNvPr id="44" name="TextBox 43"/>
          <p:cNvSpPr txBox="1"/>
          <p:nvPr/>
        </p:nvSpPr>
        <p:spPr>
          <a:xfrm>
            <a:off x="6080873" y="1054781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11</a:t>
            </a:r>
            <a:endParaRPr lang="ko-KR" altLang="en-US" sz="1100"/>
          </a:p>
        </p:txBody>
      </p:sp>
      <p:sp>
        <p:nvSpPr>
          <p:cNvPr id="45" name="TextBox 44"/>
          <p:cNvSpPr txBox="1"/>
          <p:nvPr/>
        </p:nvSpPr>
        <p:spPr>
          <a:xfrm>
            <a:off x="6642671" y="1023311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14</a:t>
            </a:r>
            <a:endParaRPr lang="ko-KR" altLang="en-US" sz="1100"/>
          </a:p>
        </p:txBody>
      </p:sp>
      <p:sp>
        <p:nvSpPr>
          <p:cNvPr id="46" name="직사각형 45"/>
          <p:cNvSpPr/>
          <p:nvPr/>
        </p:nvSpPr>
        <p:spPr>
          <a:xfrm rot="5400000">
            <a:off x="6364959" y="1620860"/>
            <a:ext cx="15871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7" name="그룹 46"/>
          <p:cNvGrpSpPr/>
          <p:nvPr/>
        </p:nvGrpSpPr>
        <p:grpSpPr>
          <a:xfrm>
            <a:off x="6314649" y="1551240"/>
            <a:ext cx="104778" cy="172503"/>
            <a:chOff x="9398013" y="371475"/>
            <a:chExt cx="104778" cy="90963"/>
          </a:xfrm>
        </p:grpSpPr>
        <p:sp>
          <p:nvSpPr>
            <p:cNvPr id="48" name="직사각형 47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9" name="직선 연결선 48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연결선 49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그룹 50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52" name="직사각형 51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53" name="직선 연결선 52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직선 연결선 53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5" name="TextBox 54"/>
          <p:cNvSpPr txBox="1"/>
          <p:nvPr/>
        </p:nvSpPr>
        <p:spPr>
          <a:xfrm>
            <a:off x="6016652" y="1530950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12</a:t>
            </a:r>
            <a:endParaRPr lang="ko-KR" altLang="en-US" sz="1100"/>
          </a:p>
        </p:txBody>
      </p:sp>
      <p:sp>
        <p:nvSpPr>
          <p:cNvPr id="56" name="직사각형 55"/>
          <p:cNvSpPr/>
          <p:nvPr/>
        </p:nvSpPr>
        <p:spPr>
          <a:xfrm rot="5400000">
            <a:off x="6387818" y="1975049"/>
            <a:ext cx="15871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TextBox 56"/>
          <p:cNvSpPr txBox="1"/>
          <p:nvPr/>
        </p:nvSpPr>
        <p:spPr>
          <a:xfrm>
            <a:off x="6155817" y="1906664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>
                <a:solidFill>
                  <a:srgbClr val="FF0000"/>
                </a:solidFill>
              </a:rPr>
              <a:t>13</a:t>
            </a:r>
            <a:endParaRPr lang="ko-KR" altLang="en-US" sz="1100">
              <a:solidFill>
                <a:srgbClr val="FF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990901" y="1139867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15</a:t>
            </a:r>
            <a:endParaRPr lang="ko-KR" altLang="en-US" sz="1100"/>
          </a:p>
        </p:txBody>
      </p:sp>
      <p:sp>
        <p:nvSpPr>
          <p:cNvPr id="59" name="TextBox 58"/>
          <p:cNvSpPr txBox="1"/>
          <p:nvPr/>
        </p:nvSpPr>
        <p:spPr>
          <a:xfrm>
            <a:off x="7981875" y="118975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16</a:t>
            </a:r>
            <a:endParaRPr lang="ko-KR" altLang="en-US" sz="1100"/>
          </a:p>
        </p:txBody>
      </p:sp>
      <p:sp>
        <p:nvSpPr>
          <p:cNvPr id="60" name="TextBox 59"/>
          <p:cNvSpPr txBox="1"/>
          <p:nvPr/>
        </p:nvSpPr>
        <p:spPr>
          <a:xfrm>
            <a:off x="7981875" y="214029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17</a:t>
            </a:r>
            <a:endParaRPr lang="ko-KR" altLang="en-US" sz="1100"/>
          </a:p>
        </p:txBody>
      </p:sp>
      <p:sp>
        <p:nvSpPr>
          <p:cNvPr id="61" name="TextBox 60"/>
          <p:cNvSpPr txBox="1"/>
          <p:nvPr/>
        </p:nvSpPr>
        <p:spPr>
          <a:xfrm>
            <a:off x="7897798" y="3049413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31</a:t>
            </a:r>
            <a:endParaRPr lang="ko-KR" altLang="en-US" sz="1100"/>
          </a:p>
        </p:txBody>
      </p:sp>
      <p:pic>
        <p:nvPicPr>
          <p:cNvPr id="62" name="그림 6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7755130" y="2754997"/>
            <a:ext cx="219475" cy="170703"/>
          </a:xfrm>
          <a:prstGeom prst="rect">
            <a:avLst/>
          </a:prstGeom>
        </p:spPr>
      </p:pic>
      <p:sp>
        <p:nvSpPr>
          <p:cNvPr id="63" name="TextBox 62"/>
          <p:cNvSpPr txBox="1"/>
          <p:nvPr/>
        </p:nvSpPr>
        <p:spPr>
          <a:xfrm>
            <a:off x="7500913" y="254311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18</a:t>
            </a:r>
            <a:endParaRPr lang="ko-KR" altLang="en-US" sz="1100"/>
          </a:p>
        </p:txBody>
      </p:sp>
      <p:sp>
        <p:nvSpPr>
          <p:cNvPr id="64" name="TextBox 63"/>
          <p:cNvSpPr txBox="1"/>
          <p:nvPr/>
        </p:nvSpPr>
        <p:spPr>
          <a:xfrm>
            <a:off x="8228822" y="2675776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19</a:t>
            </a:r>
            <a:endParaRPr lang="ko-KR" altLang="en-US" sz="1100"/>
          </a:p>
        </p:txBody>
      </p:sp>
      <p:sp>
        <p:nvSpPr>
          <p:cNvPr id="65" name="TextBox 64"/>
          <p:cNvSpPr txBox="1"/>
          <p:nvPr/>
        </p:nvSpPr>
        <p:spPr>
          <a:xfrm>
            <a:off x="8857472" y="2656726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20</a:t>
            </a:r>
            <a:endParaRPr lang="ko-KR" altLang="en-US" sz="1100"/>
          </a:p>
        </p:txBody>
      </p:sp>
      <p:sp>
        <p:nvSpPr>
          <p:cNvPr id="66" name="TextBox 65"/>
          <p:cNvSpPr txBox="1"/>
          <p:nvPr/>
        </p:nvSpPr>
        <p:spPr>
          <a:xfrm>
            <a:off x="9638656" y="2208071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21</a:t>
            </a:r>
            <a:endParaRPr lang="ko-KR" altLang="en-US" sz="1100"/>
          </a:p>
        </p:txBody>
      </p:sp>
      <p:sp>
        <p:nvSpPr>
          <p:cNvPr id="67" name="TextBox 66"/>
          <p:cNvSpPr txBox="1"/>
          <p:nvPr/>
        </p:nvSpPr>
        <p:spPr>
          <a:xfrm>
            <a:off x="10538133" y="3184593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22</a:t>
            </a:r>
            <a:endParaRPr lang="ko-KR" altLang="en-US" sz="1100"/>
          </a:p>
        </p:txBody>
      </p:sp>
      <p:sp>
        <p:nvSpPr>
          <p:cNvPr id="68" name="TextBox 67"/>
          <p:cNvSpPr txBox="1"/>
          <p:nvPr/>
        </p:nvSpPr>
        <p:spPr>
          <a:xfrm>
            <a:off x="9923434" y="325812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23</a:t>
            </a:r>
            <a:endParaRPr lang="ko-KR" altLang="en-US" sz="1100"/>
          </a:p>
        </p:txBody>
      </p:sp>
      <p:sp>
        <p:nvSpPr>
          <p:cNvPr id="69" name="TextBox 68"/>
          <p:cNvSpPr txBox="1"/>
          <p:nvPr/>
        </p:nvSpPr>
        <p:spPr>
          <a:xfrm>
            <a:off x="10835497" y="4539889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24</a:t>
            </a:r>
            <a:endParaRPr lang="ko-KR" altLang="en-US" sz="1100"/>
          </a:p>
        </p:txBody>
      </p:sp>
      <p:sp>
        <p:nvSpPr>
          <p:cNvPr id="70" name="TextBox 69"/>
          <p:cNvSpPr txBox="1"/>
          <p:nvPr/>
        </p:nvSpPr>
        <p:spPr>
          <a:xfrm>
            <a:off x="11754027" y="5779452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25</a:t>
            </a:r>
            <a:endParaRPr lang="ko-KR" altLang="en-US" sz="1100"/>
          </a:p>
        </p:txBody>
      </p:sp>
      <p:pic>
        <p:nvPicPr>
          <p:cNvPr id="72" name="그림 7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2581" y="4710471"/>
            <a:ext cx="143627" cy="182055"/>
          </a:xfrm>
          <a:prstGeom prst="rect">
            <a:avLst/>
          </a:prstGeom>
        </p:spPr>
      </p:pic>
      <p:cxnSp>
        <p:nvCxnSpPr>
          <p:cNvPr id="74" name="직선 화살표 연결선 73"/>
          <p:cNvCxnSpPr/>
          <p:nvPr/>
        </p:nvCxnSpPr>
        <p:spPr>
          <a:xfrm flipH="1">
            <a:off x="11557710" y="4801498"/>
            <a:ext cx="4883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1982843" y="4491091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01</a:t>
            </a:r>
            <a:endParaRPr lang="ko-KR" altLang="en-US" sz="1100"/>
          </a:p>
        </p:txBody>
      </p:sp>
      <p:pic>
        <p:nvPicPr>
          <p:cNvPr id="76" name="그림 7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2033" y="2589896"/>
            <a:ext cx="143627" cy="182055"/>
          </a:xfrm>
          <a:prstGeom prst="rect">
            <a:avLst/>
          </a:prstGeom>
        </p:spPr>
      </p:pic>
      <p:cxnSp>
        <p:nvCxnSpPr>
          <p:cNvPr id="77" name="직선 화살표 연결선 76"/>
          <p:cNvCxnSpPr/>
          <p:nvPr/>
        </p:nvCxnSpPr>
        <p:spPr>
          <a:xfrm flipH="1">
            <a:off x="10157162" y="2680923"/>
            <a:ext cx="4883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10582295" y="2370516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02</a:t>
            </a:r>
            <a:endParaRPr lang="ko-KR" altLang="en-US" sz="1100"/>
          </a:p>
        </p:txBody>
      </p:sp>
      <p:cxnSp>
        <p:nvCxnSpPr>
          <p:cNvPr id="71" name="직선 연결선 70"/>
          <p:cNvCxnSpPr/>
          <p:nvPr/>
        </p:nvCxnSpPr>
        <p:spPr>
          <a:xfrm>
            <a:off x="8941894" y="4421475"/>
            <a:ext cx="519459" cy="15695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직사각형 17"/>
          <p:cNvSpPr/>
          <p:nvPr/>
        </p:nvSpPr>
        <p:spPr>
          <a:xfrm>
            <a:off x="9422028" y="6268915"/>
            <a:ext cx="614540" cy="389060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9447622" y="6350216"/>
            <a:ext cx="37863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900" dirty="0" smtClean="0"/>
              <a:t>ER8</a:t>
            </a:r>
            <a:endParaRPr lang="ko-KR" altLang="en-US" sz="900"/>
          </a:p>
        </p:txBody>
      </p:sp>
      <p:sp>
        <p:nvSpPr>
          <p:cNvPr id="73" name="TextBox 72"/>
          <p:cNvSpPr txBox="1"/>
          <p:nvPr/>
        </p:nvSpPr>
        <p:spPr>
          <a:xfrm>
            <a:off x="11015829" y="467413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24</a:t>
            </a:r>
            <a:endParaRPr lang="ko-KR" altLang="en-US" sz="1100"/>
          </a:p>
        </p:txBody>
      </p:sp>
      <p:sp>
        <p:nvSpPr>
          <p:cNvPr id="79" name="직사각형 78"/>
          <p:cNvSpPr/>
          <p:nvPr/>
        </p:nvSpPr>
        <p:spPr>
          <a:xfrm rot="5400000">
            <a:off x="10596218" y="5321397"/>
            <a:ext cx="15871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TextBox 79"/>
          <p:cNvSpPr txBox="1"/>
          <p:nvPr/>
        </p:nvSpPr>
        <p:spPr>
          <a:xfrm>
            <a:off x="10656776" y="5223161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26</a:t>
            </a:r>
            <a:endParaRPr lang="ko-KR" altLang="en-US" sz="1100"/>
          </a:p>
        </p:txBody>
      </p:sp>
      <p:sp>
        <p:nvSpPr>
          <p:cNvPr id="81" name="TextBox 80"/>
          <p:cNvSpPr txBox="1"/>
          <p:nvPr/>
        </p:nvSpPr>
        <p:spPr>
          <a:xfrm>
            <a:off x="9732771" y="5399130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27</a:t>
            </a:r>
            <a:endParaRPr lang="ko-KR" altLang="en-US" sz="1100"/>
          </a:p>
        </p:txBody>
      </p:sp>
      <p:sp>
        <p:nvSpPr>
          <p:cNvPr id="82" name="TextBox 81"/>
          <p:cNvSpPr txBox="1"/>
          <p:nvPr/>
        </p:nvSpPr>
        <p:spPr>
          <a:xfrm>
            <a:off x="10215437" y="611279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28</a:t>
            </a:r>
            <a:endParaRPr lang="ko-KR" altLang="en-US" sz="1100"/>
          </a:p>
        </p:txBody>
      </p:sp>
      <p:sp>
        <p:nvSpPr>
          <p:cNvPr id="83" name="TextBox 82"/>
          <p:cNvSpPr txBox="1"/>
          <p:nvPr/>
        </p:nvSpPr>
        <p:spPr>
          <a:xfrm>
            <a:off x="10166654" y="5053267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29</a:t>
            </a:r>
            <a:endParaRPr lang="ko-KR" altLang="en-US" sz="1100"/>
          </a:p>
        </p:txBody>
      </p:sp>
      <p:sp>
        <p:nvSpPr>
          <p:cNvPr id="84" name="TextBox 83"/>
          <p:cNvSpPr txBox="1"/>
          <p:nvPr/>
        </p:nvSpPr>
        <p:spPr>
          <a:xfrm>
            <a:off x="9800081" y="458649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30</a:t>
            </a:r>
            <a:endParaRPr lang="ko-KR" altLang="en-US" sz="1100"/>
          </a:p>
        </p:txBody>
      </p:sp>
      <p:cxnSp>
        <p:nvCxnSpPr>
          <p:cNvPr id="21" name="직선 연결선 20"/>
          <p:cNvCxnSpPr/>
          <p:nvPr/>
        </p:nvCxnSpPr>
        <p:spPr>
          <a:xfrm>
            <a:off x="9465184" y="6000381"/>
            <a:ext cx="7420" cy="243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/>
          <p:nvPr/>
        </p:nvCxnSpPr>
        <p:spPr>
          <a:xfrm>
            <a:off x="9662034" y="5994031"/>
            <a:ext cx="7420" cy="243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직사각형 85"/>
          <p:cNvSpPr/>
          <p:nvPr/>
        </p:nvSpPr>
        <p:spPr>
          <a:xfrm rot="10800000">
            <a:off x="9478449" y="6091793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TextBox 86"/>
          <p:cNvSpPr txBox="1"/>
          <p:nvPr/>
        </p:nvSpPr>
        <p:spPr>
          <a:xfrm>
            <a:off x="9630519" y="595567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33</a:t>
            </a:r>
            <a:endParaRPr lang="ko-KR" altLang="en-US" sz="1100"/>
          </a:p>
        </p:txBody>
      </p:sp>
      <p:sp>
        <p:nvSpPr>
          <p:cNvPr id="88" name="TextBox 87"/>
          <p:cNvSpPr txBox="1"/>
          <p:nvPr/>
        </p:nvSpPr>
        <p:spPr>
          <a:xfrm>
            <a:off x="11534552" y="2950552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32</a:t>
            </a:r>
            <a:endParaRPr lang="ko-KR" altLang="en-US" sz="1100"/>
          </a:p>
        </p:txBody>
      </p:sp>
      <p:cxnSp>
        <p:nvCxnSpPr>
          <p:cNvPr id="89" name="직선 연결선 88"/>
          <p:cNvCxnSpPr/>
          <p:nvPr/>
        </p:nvCxnSpPr>
        <p:spPr>
          <a:xfrm>
            <a:off x="9146901" y="4421475"/>
            <a:ext cx="516768" cy="15717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>
            <a:off x="8933347" y="3664243"/>
            <a:ext cx="7420" cy="75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직사각형 91"/>
          <p:cNvSpPr/>
          <p:nvPr/>
        </p:nvSpPr>
        <p:spPr>
          <a:xfrm>
            <a:off x="8833082" y="3347333"/>
            <a:ext cx="360549" cy="291022"/>
          </a:xfrm>
          <a:prstGeom prst="rect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3" name="직선 연결선 92"/>
          <p:cNvCxnSpPr/>
          <p:nvPr/>
        </p:nvCxnSpPr>
        <p:spPr>
          <a:xfrm>
            <a:off x="9126937" y="3668359"/>
            <a:ext cx="7420" cy="75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직사각형 93"/>
          <p:cNvSpPr/>
          <p:nvPr/>
        </p:nvSpPr>
        <p:spPr>
          <a:xfrm rot="10800000">
            <a:off x="8938871" y="4267111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" name="TextBox 94"/>
          <p:cNvSpPr txBox="1"/>
          <p:nvPr/>
        </p:nvSpPr>
        <p:spPr>
          <a:xfrm>
            <a:off x="9090941" y="4130996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34</a:t>
            </a:r>
            <a:endParaRPr lang="ko-KR" altLang="en-US" sz="1100"/>
          </a:p>
        </p:txBody>
      </p:sp>
      <p:sp>
        <p:nvSpPr>
          <p:cNvPr id="96" name="TextBox 95"/>
          <p:cNvSpPr txBox="1"/>
          <p:nvPr/>
        </p:nvSpPr>
        <p:spPr>
          <a:xfrm>
            <a:off x="8765573" y="3378651"/>
            <a:ext cx="50366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900" dirty="0" smtClean="0"/>
              <a:t>PUMP</a:t>
            </a:r>
            <a:endParaRPr lang="ko-KR" altLang="en-US" sz="900"/>
          </a:p>
        </p:txBody>
      </p:sp>
      <p:pic>
        <p:nvPicPr>
          <p:cNvPr id="97" name="그림 9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7573" y="1438034"/>
            <a:ext cx="158828" cy="178617"/>
          </a:xfrm>
          <a:prstGeom prst="rect">
            <a:avLst/>
          </a:prstGeom>
        </p:spPr>
      </p:pic>
      <p:pic>
        <p:nvPicPr>
          <p:cNvPr id="98" name="그림 9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63397" y="1689834"/>
            <a:ext cx="158828" cy="178617"/>
          </a:xfrm>
          <a:prstGeom prst="rect">
            <a:avLst/>
          </a:prstGeom>
        </p:spPr>
      </p:pic>
      <p:pic>
        <p:nvPicPr>
          <p:cNvPr id="99" name="그림 9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48934" y="2950086"/>
            <a:ext cx="158828" cy="178617"/>
          </a:xfrm>
          <a:prstGeom prst="rect">
            <a:avLst/>
          </a:prstGeom>
        </p:spPr>
      </p:pic>
      <p:pic>
        <p:nvPicPr>
          <p:cNvPr id="100" name="그림 9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25794" y="3299624"/>
            <a:ext cx="158828" cy="178617"/>
          </a:xfrm>
          <a:prstGeom prst="rect">
            <a:avLst/>
          </a:prstGeom>
        </p:spPr>
      </p:pic>
      <p:pic>
        <p:nvPicPr>
          <p:cNvPr id="101" name="그림 10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03567" y="6041062"/>
            <a:ext cx="158828" cy="17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832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0099"/>
            <a:ext cx="12192000" cy="66479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2465" y="82376"/>
            <a:ext cx="3454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</a:t>
            </a:r>
            <a:r>
              <a:rPr lang="ko-KR" altLang="en-US" smtClean="0"/>
              <a:t>연주 </a:t>
            </a:r>
            <a:r>
              <a:rPr lang="en-US" altLang="ko-KR" dirty="0" smtClean="0"/>
              <a:t>Culvert </a:t>
            </a:r>
            <a:r>
              <a:rPr lang="ko-KR" altLang="en-US" smtClean="0"/>
              <a:t>정온식 감지 선형</a:t>
            </a:r>
            <a:endParaRPr lang="ko-KR" altLang="en-US" dirty="0"/>
          </a:p>
        </p:txBody>
      </p:sp>
      <p:sp>
        <p:nvSpPr>
          <p:cNvPr id="2" name="모서리가 둥근 직사각형 1"/>
          <p:cNvSpPr/>
          <p:nvPr/>
        </p:nvSpPr>
        <p:spPr>
          <a:xfrm>
            <a:off x="752475" y="1009650"/>
            <a:ext cx="2362200" cy="1219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자유형 16"/>
          <p:cNvSpPr/>
          <p:nvPr/>
        </p:nvSpPr>
        <p:spPr>
          <a:xfrm>
            <a:off x="4343400" y="142875"/>
            <a:ext cx="2819400" cy="2028825"/>
          </a:xfrm>
          <a:custGeom>
            <a:avLst/>
            <a:gdLst>
              <a:gd name="connsiteX0" fmla="*/ 2733675 w 2819400"/>
              <a:gd name="connsiteY0" fmla="*/ 561975 h 2028825"/>
              <a:gd name="connsiteX1" fmla="*/ 2762250 w 2819400"/>
              <a:gd name="connsiteY1" fmla="*/ 609600 h 2028825"/>
              <a:gd name="connsiteX2" fmla="*/ 2800350 w 2819400"/>
              <a:gd name="connsiteY2" fmla="*/ 666750 h 2028825"/>
              <a:gd name="connsiteX3" fmla="*/ 2819400 w 2819400"/>
              <a:gd name="connsiteY3" fmla="*/ 723900 h 2028825"/>
              <a:gd name="connsiteX4" fmla="*/ 2809875 w 2819400"/>
              <a:gd name="connsiteY4" fmla="*/ 866775 h 2028825"/>
              <a:gd name="connsiteX5" fmla="*/ 2781300 w 2819400"/>
              <a:gd name="connsiteY5" fmla="*/ 981075 h 2028825"/>
              <a:gd name="connsiteX6" fmla="*/ 2752725 w 2819400"/>
              <a:gd name="connsiteY6" fmla="*/ 990600 h 2028825"/>
              <a:gd name="connsiteX7" fmla="*/ 2724150 w 2819400"/>
              <a:gd name="connsiteY7" fmla="*/ 1019175 h 2028825"/>
              <a:gd name="connsiteX8" fmla="*/ 2657475 w 2819400"/>
              <a:gd name="connsiteY8" fmla="*/ 1028700 h 2028825"/>
              <a:gd name="connsiteX9" fmla="*/ 2562225 w 2819400"/>
              <a:gd name="connsiteY9" fmla="*/ 1047750 h 2028825"/>
              <a:gd name="connsiteX10" fmla="*/ 2476500 w 2819400"/>
              <a:gd name="connsiteY10" fmla="*/ 1095375 h 2028825"/>
              <a:gd name="connsiteX11" fmla="*/ 2447925 w 2819400"/>
              <a:gd name="connsiteY11" fmla="*/ 1114425 h 2028825"/>
              <a:gd name="connsiteX12" fmla="*/ 2428875 w 2819400"/>
              <a:gd name="connsiteY12" fmla="*/ 1143000 h 2028825"/>
              <a:gd name="connsiteX13" fmla="*/ 2400300 w 2819400"/>
              <a:gd name="connsiteY13" fmla="*/ 1152525 h 2028825"/>
              <a:gd name="connsiteX14" fmla="*/ 2333625 w 2819400"/>
              <a:gd name="connsiteY14" fmla="*/ 1228725 h 2028825"/>
              <a:gd name="connsiteX15" fmla="*/ 2286000 w 2819400"/>
              <a:gd name="connsiteY15" fmla="*/ 1266825 h 2028825"/>
              <a:gd name="connsiteX16" fmla="*/ 2266950 w 2819400"/>
              <a:gd name="connsiteY16" fmla="*/ 1295400 h 2028825"/>
              <a:gd name="connsiteX17" fmla="*/ 2257425 w 2819400"/>
              <a:gd name="connsiteY17" fmla="*/ 1400175 h 2028825"/>
              <a:gd name="connsiteX18" fmla="*/ 2238375 w 2819400"/>
              <a:gd name="connsiteY18" fmla="*/ 1457325 h 2028825"/>
              <a:gd name="connsiteX19" fmla="*/ 2228850 w 2819400"/>
              <a:gd name="connsiteY19" fmla="*/ 1533525 h 2028825"/>
              <a:gd name="connsiteX20" fmla="*/ 2238375 w 2819400"/>
              <a:gd name="connsiteY20" fmla="*/ 1762125 h 2028825"/>
              <a:gd name="connsiteX21" fmla="*/ 2228850 w 2819400"/>
              <a:gd name="connsiteY21" fmla="*/ 1828800 h 2028825"/>
              <a:gd name="connsiteX22" fmla="*/ 2162175 w 2819400"/>
              <a:gd name="connsiteY22" fmla="*/ 1905000 h 2028825"/>
              <a:gd name="connsiteX23" fmla="*/ 2124075 w 2819400"/>
              <a:gd name="connsiteY23" fmla="*/ 1924050 h 2028825"/>
              <a:gd name="connsiteX24" fmla="*/ 1943100 w 2819400"/>
              <a:gd name="connsiteY24" fmla="*/ 1933575 h 2028825"/>
              <a:gd name="connsiteX25" fmla="*/ 1876425 w 2819400"/>
              <a:gd name="connsiteY25" fmla="*/ 1943100 h 2028825"/>
              <a:gd name="connsiteX26" fmla="*/ 1847850 w 2819400"/>
              <a:gd name="connsiteY26" fmla="*/ 1952625 h 2028825"/>
              <a:gd name="connsiteX27" fmla="*/ 1762125 w 2819400"/>
              <a:gd name="connsiteY27" fmla="*/ 1981200 h 2028825"/>
              <a:gd name="connsiteX28" fmla="*/ 1724025 w 2819400"/>
              <a:gd name="connsiteY28" fmla="*/ 1990725 h 2028825"/>
              <a:gd name="connsiteX29" fmla="*/ 1685925 w 2819400"/>
              <a:gd name="connsiteY29" fmla="*/ 2009775 h 2028825"/>
              <a:gd name="connsiteX30" fmla="*/ 1619250 w 2819400"/>
              <a:gd name="connsiteY30" fmla="*/ 2019300 h 2028825"/>
              <a:gd name="connsiteX31" fmla="*/ 1323975 w 2819400"/>
              <a:gd name="connsiteY31" fmla="*/ 2028825 h 2028825"/>
              <a:gd name="connsiteX32" fmla="*/ 1152525 w 2819400"/>
              <a:gd name="connsiteY32" fmla="*/ 2019300 h 2028825"/>
              <a:gd name="connsiteX33" fmla="*/ 1047750 w 2819400"/>
              <a:gd name="connsiteY33" fmla="*/ 2000250 h 2028825"/>
              <a:gd name="connsiteX34" fmla="*/ 933450 w 2819400"/>
              <a:gd name="connsiteY34" fmla="*/ 1981200 h 2028825"/>
              <a:gd name="connsiteX35" fmla="*/ 819150 w 2819400"/>
              <a:gd name="connsiteY35" fmla="*/ 1952625 h 2028825"/>
              <a:gd name="connsiteX36" fmla="*/ 733425 w 2819400"/>
              <a:gd name="connsiteY36" fmla="*/ 1924050 h 2028825"/>
              <a:gd name="connsiteX37" fmla="*/ 695325 w 2819400"/>
              <a:gd name="connsiteY37" fmla="*/ 1905000 h 2028825"/>
              <a:gd name="connsiteX38" fmla="*/ 619125 w 2819400"/>
              <a:gd name="connsiteY38" fmla="*/ 1885950 h 2028825"/>
              <a:gd name="connsiteX39" fmla="*/ 542925 w 2819400"/>
              <a:gd name="connsiteY39" fmla="*/ 1857375 h 2028825"/>
              <a:gd name="connsiteX40" fmla="*/ 504825 w 2819400"/>
              <a:gd name="connsiteY40" fmla="*/ 1847850 h 2028825"/>
              <a:gd name="connsiteX41" fmla="*/ 457200 w 2819400"/>
              <a:gd name="connsiteY41" fmla="*/ 1828800 h 2028825"/>
              <a:gd name="connsiteX42" fmla="*/ 400050 w 2819400"/>
              <a:gd name="connsiteY42" fmla="*/ 1809750 h 2028825"/>
              <a:gd name="connsiteX43" fmla="*/ 361950 w 2819400"/>
              <a:gd name="connsiteY43" fmla="*/ 1790700 h 2028825"/>
              <a:gd name="connsiteX44" fmla="*/ 295275 w 2819400"/>
              <a:gd name="connsiteY44" fmla="*/ 1771650 h 2028825"/>
              <a:gd name="connsiteX45" fmla="*/ 238125 w 2819400"/>
              <a:gd name="connsiteY45" fmla="*/ 1752600 h 2028825"/>
              <a:gd name="connsiteX46" fmla="*/ 209550 w 2819400"/>
              <a:gd name="connsiteY46" fmla="*/ 1733550 h 2028825"/>
              <a:gd name="connsiteX47" fmla="*/ 190500 w 2819400"/>
              <a:gd name="connsiteY47" fmla="*/ 1704975 h 2028825"/>
              <a:gd name="connsiteX48" fmla="*/ 161925 w 2819400"/>
              <a:gd name="connsiteY48" fmla="*/ 1619250 h 2028825"/>
              <a:gd name="connsiteX49" fmla="*/ 142875 w 2819400"/>
              <a:gd name="connsiteY49" fmla="*/ 1581150 h 2028825"/>
              <a:gd name="connsiteX50" fmla="*/ 123825 w 2819400"/>
              <a:gd name="connsiteY50" fmla="*/ 1485900 h 2028825"/>
              <a:gd name="connsiteX51" fmla="*/ 104775 w 2819400"/>
              <a:gd name="connsiteY51" fmla="*/ 1438275 h 2028825"/>
              <a:gd name="connsiteX52" fmla="*/ 95250 w 2819400"/>
              <a:gd name="connsiteY52" fmla="*/ 1390650 h 2028825"/>
              <a:gd name="connsiteX53" fmla="*/ 76200 w 2819400"/>
              <a:gd name="connsiteY53" fmla="*/ 1333500 h 2028825"/>
              <a:gd name="connsiteX54" fmla="*/ 66675 w 2819400"/>
              <a:gd name="connsiteY54" fmla="*/ 1247775 h 2028825"/>
              <a:gd name="connsiteX55" fmla="*/ 57150 w 2819400"/>
              <a:gd name="connsiteY55" fmla="*/ 1190625 h 2028825"/>
              <a:gd name="connsiteX56" fmla="*/ 47625 w 2819400"/>
              <a:gd name="connsiteY56" fmla="*/ 1123950 h 2028825"/>
              <a:gd name="connsiteX57" fmla="*/ 38100 w 2819400"/>
              <a:gd name="connsiteY57" fmla="*/ 1066800 h 2028825"/>
              <a:gd name="connsiteX58" fmla="*/ 28575 w 2819400"/>
              <a:gd name="connsiteY58" fmla="*/ 981075 h 2028825"/>
              <a:gd name="connsiteX59" fmla="*/ 9525 w 2819400"/>
              <a:gd name="connsiteY59" fmla="*/ 923925 h 2028825"/>
              <a:gd name="connsiteX60" fmla="*/ 0 w 2819400"/>
              <a:gd name="connsiteY60" fmla="*/ 866775 h 2028825"/>
              <a:gd name="connsiteX61" fmla="*/ 9525 w 2819400"/>
              <a:gd name="connsiteY61" fmla="*/ 647700 h 2028825"/>
              <a:gd name="connsiteX62" fmla="*/ 28575 w 2819400"/>
              <a:gd name="connsiteY62" fmla="*/ 609600 h 2028825"/>
              <a:gd name="connsiteX63" fmla="*/ 57150 w 2819400"/>
              <a:gd name="connsiteY63" fmla="*/ 523875 h 2028825"/>
              <a:gd name="connsiteX64" fmla="*/ 76200 w 2819400"/>
              <a:gd name="connsiteY64" fmla="*/ 447675 h 2028825"/>
              <a:gd name="connsiteX65" fmla="*/ 85725 w 2819400"/>
              <a:gd name="connsiteY65" fmla="*/ 409575 h 2028825"/>
              <a:gd name="connsiteX66" fmla="*/ 104775 w 2819400"/>
              <a:gd name="connsiteY66" fmla="*/ 371475 h 2028825"/>
              <a:gd name="connsiteX67" fmla="*/ 114300 w 2819400"/>
              <a:gd name="connsiteY67" fmla="*/ 333375 h 2028825"/>
              <a:gd name="connsiteX68" fmla="*/ 133350 w 2819400"/>
              <a:gd name="connsiteY68" fmla="*/ 295275 h 2028825"/>
              <a:gd name="connsiteX69" fmla="*/ 142875 w 2819400"/>
              <a:gd name="connsiteY69" fmla="*/ 266700 h 2028825"/>
              <a:gd name="connsiteX70" fmla="*/ 152400 w 2819400"/>
              <a:gd name="connsiteY70" fmla="*/ 228600 h 2028825"/>
              <a:gd name="connsiteX71" fmla="*/ 190500 w 2819400"/>
              <a:gd name="connsiteY71" fmla="*/ 171450 h 2028825"/>
              <a:gd name="connsiteX72" fmla="*/ 228600 w 2819400"/>
              <a:gd name="connsiteY72" fmla="*/ 104775 h 2028825"/>
              <a:gd name="connsiteX73" fmla="*/ 266700 w 2819400"/>
              <a:gd name="connsiteY73" fmla="*/ 47625 h 2028825"/>
              <a:gd name="connsiteX74" fmla="*/ 352425 w 2819400"/>
              <a:gd name="connsiteY74" fmla="*/ 0 h 2028825"/>
              <a:gd name="connsiteX75" fmla="*/ 466725 w 2819400"/>
              <a:gd name="connsiteY75" fmla="*/ 19050 h 2028825"/>
              <a:gd name="connsiteX76" fmla="*/ 504825 w 2819400"/>
              <a:gd name="connsiteY76" fmla="*/ 38100 h 2028825"/>
              <a:gd name="connsiteX77" fmla="*/ 552450 w 2819400"/>
              <a:gd name="connsiteY77" fmla="*/ 47625 h 2028825"/>
              <a:gd name="connsiteX78" fmla="*/ 609600 w 2819400"/>
              <a:gd name="connsiteY78" fmla="*/ 76200 h 2028825"/>
              <a:gd name="connsiteX79" fmla="*/ 657225 w 2819400"/>
              <a:gd name="connsiteY79" fmla="*/ 142875 h 2028825"/>
              <a:gd name="connsiteX80" fmla="*/ 695325 w 2819400"/>
              <a:gd name="connsiteY80" fmla="*/ 180975 h 2028825"/>
              <a:gd name="connsiteX81" fmla="*/ 762000 w 2819400"/>
              <a:gd name="connsiteY81" fmla="*/ 257175 h 2028825"/>
              <a:gd name="connsiteX82" fmla="*/ 771525 w 2819400"/>
              <a:gd name="connsiteY82" fmla="*/ 285750 h 2028825"/>
              <a:gd name="connsiteX83" fmla="*/ 790575 w 2819400"/>
              <a:gd name="connsiteY83" fmla="*/ 323850 h 2028825"/>
              <a:gd name="connsiteX84" fmla="*/ 819150 w 2819400"/>
              <a:gd name="connsiteY84" fmla="*/ 447675 h 2028825"/>
              <a:gd name="connsiteX85" fmla="*/ 828675 w 2819400"/>
              <a:gd name="connsiteY85" fmla="*/ 476250 h 2028825"/>
              <a:gd name="connsiteX86" fmla="*/ 838200 w 2819400"/>
              <a:gd name="connsiteY86" fmla="*/ 561975 h 2028825"/>
              <a:gd name="connsiteX87" fmla="*/ 847725 w 2819400"/>
              <a:gd name="connsiteY87" fmla="*/ 619125 h 2028825"/>
              <a:gd name="connsiteX88" fmla="*/ 857250 w 2819400"/>
              <a:gd name="connsiteY88" fmla="*/ 800100 h 2028825"/>
              <a:gd name="connsiteX89" fmla="*/ 876300 w 2819400"/>
              <a:gd name="connsiteY89" fmla="*/ 828675 h 2028825"/>
              <a:gd name="connsiteX90" fmla="*/ 962025 w 2819400"/>
              <a:gd name="connsiteY90" fmla="*/ 904875 h 2028825"/>
              <a:gd name="connsiteX91" fmla="*/ 1000125 w 2819400"/>
              <a:gd name="connsiteY91" fmla="*/ 914400 h 2028825"/>
              <a:gd name="connsiteX92" fmla="*/ 1066800 w 2819400"/>
              <a:gd name="connsiteY92" fmla="*/ 933450 h 2028825"/>
              <a:gd name="connsiteX93" fmla="*/ 1457325 w 2819400"/>
              <a:gd name="connsiteY93" fmla="*/ 923925 h 2028825"/>
              <a:gd name="connsiteX94" fmla="*/ 1485900 w 2819400"/>
              <a:gd name="connsiteY94" fmla="*/ 914400 h 2028825"/>
              <a:gd name="connsiteX95" fmla="*/ 1514475 w 2819400"/>
              <a:gd name="connsiteY95" fmla="*/ 895350 h 2028825"/>
              <a:gd name="connsiteX96" fmla="*/ 1543050 w 2819400"/>
              <a:gd name="connsiteY96" fmla="*/ 838200 h 2028825"/>
              <a:gd name="connsiteX97" fmla="*/ 1562100 w 2819400"/>
              <a:gd name="connsiteY97" fmla="*/ 800100 h 2028825"/>
              <a:gd name="connsiteX98" fmla="*/ 1590675 w 2819400"/>
              <a:gd name="connsiteY98" fmla="*/ 771525 h 2028825"/>
              <a:gd name="connsiteX99" fmla="*/ 1638300 w 2819400"/>
              <a:gd name="connsiteY99" fmla="*/ 723900 h 2028825"/>
              <a:gd name="connsiteX100" fmla="*/ 1657350 w 2819400"/>
              <a:gd name="connsiteY100" fmla="*/ 695325 h 2028825"/>
              <a:gd name="connsiteX101" fmla="*/ 1724025 w 2819400"/>
              <a:gd name="connsiteY101" fmla="*/ 647700 h 2028825"/>
              <a:gd name="connsiteX102" fmla="*/ 1752600 w 2819400"/>
              <a:gd name="connsiteY102" fmla="*/ 619125 h 2028825"/>
              <a:gd name="connsiteX103" fmla="*/ 1790700 w 2819400"/>
              <a:gd name="connsiteY103" fmla="*/ 600075 h 2028825"/>
              <a:gd name="connsiteX104" fmla="*/ 1819275 w 2819400"/>
              <a:gd name="connsiteY104" fmla="*/ 571500 h 2028825"/>
              <a:gd name="connsiteX105" fmla="*/ 1885950 w 2819400"/>
              <a:gd name="connsiteY105" fmla="*/ 533400 h 2028825"/>
              <a:gd name="connsiteX106" fmla="*/ 1914525 w 2819400"/>
              <a:gd name="connsiteY106" fmla="*/ 514350 h 2028825"/>
              <a:gd name="connsiteX107" fmla="*/ 1990725 w 2819400"/>
              <a:gd name="connsiteY107" fmla="*/ 495300 h 2028825"/>
              <a:gd name="connsiteX108" fmla="*/ 2057400 w 2819400"/>
              <a:gd name="connsiteY108" fmla="*/ 466725 h 2028825"/>
              <a:gd name="connsiteX109" fmla="*/ 2181225 w 2819400"/>
              <a:gd name="connsiteY109" fmla="*/ 447675 h 2028825"/>
              <a:gd name="connsiteX110" fmla="*/ 2228850 w 2819400"/>
              <a:gd name="connsiteY110" fmla="*/ 428625 h 2028825"/>
              <a:gd name="connsiteX111" fmla="*/ 2495550 w 2819400"/>
              <a:gd name="connsiteY111" fmla="*/ 447675 h 2028825"/>
              <a:gd name="connsiteX112" fmla="*/ 2552700 w 2819400"/>
              <a:gd name="connsiteY112" fmla="*/ 457200 h 2028825"/>
              <a:gd name="connsiteX113" fmla="*/ 2581275 w 2819400"/>
              <a:gd name="connsiteY113" fmla="*/ 466725 h 2028825"/>
              <a:gd name="connsiteX114" fmla="*/ 2647950 w 2819400"/>
              <a:gd name="connsiteY114" fmla="*/ 485775 h 2028825"/>
              <a:gd name="connsiteX115" fmla="*/ 2676525 w 2819400"/>
              <a:gd name="connsiteY115" fmla="*/ 514350 h 2028825"/>
              <a:gd name="connsiteX116" fmla="*/ 2705100 w 2819400"/>
              <a:gd name="connsiteY116" fmla="*/ 523875 h 2028825"/>
              <a:gd name="connsiteX117" fmla="*/ 2733675 w 2819400"/>
              <a:gd name="connsiteY117" fmla="*/ 561975 h 202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819400" h="2028825">
                <a:moveTo>
                  <a:pt x="2733675" y="561975"/>
                </a:moveTo>
                <a:cubicBezTo>
                  <a:pt x="2743200" y="576262"/>
                  <a:pt x="2752311" y="593981"/>
                  <a:pt x="2762250" y="609600"/>
                </a:cubicBezTo>
                <a:cubicBezTo>
                  <a:pt x="2774542" y="628916"/>
                  <a:pt x="2793110" y="645030"/>
                  <a:pt x="2800350" y="666750"/>
                </a:cubicBezTo>
                <a:lnTo>
                  <a:pt x="2819400" y="723900"/>
                </a:lnTo>
                <a:cubicBezTo>
                  <a:pt x="2816225" y="771525"/>
                  <a:pt x="2813839" y="819209"/>
                  <a:pt x="2809875" y="866775"/>
                </a:cubicBezTo>
                <a:cubicBezTo>
                  <a:pt x="2807469" y="895642"/>
                  <a:pt x="2812960" y="955747"/>
                  <a:pt x="2781300" y="981075"/>
                </a:cubicBezTo>
                <a:cubicBezTo>
                  <a:pt x="2773460" y="987347"/>
                  <a:pt x="2762250" y="987425"/>
                  <a:pt x="2752725" y="990600"/>
                </a:cubicBezTo>
                <a:cubicBezTo>
                  <a:pt x="2743200" y="1000125"/>
                  <a:pt x="2736657" y="1014172"/>
                  <a:pt x="2724150" y="1019175"/>
                </a:cubicBezTo>
                <a:cubicBezTo>
                  <a:pt x="2703305" y="1027513"/>
                  <a:pt x="2679584" y="1024798"/>
                  <a:pt x="2657475" y="1028700"/>
                </a:cubicBezTo>
                <a:cubicBezTo>
                  <a:pt x="2625589" y="1034327"/>
                  <a:pt x="2592942" y="1037511"/>
                  <a:pt x="2562225" y="1047750"/>
                </a:cubicBezTo>
                <a:cubicBezTo>
                  <a:pt x="2511930" y="1064515"/>
                  <a:pt x="2542004" y="1051706"/>
                  <a:pt x="2476500" y="1095375"/>
                </a:cubicBezTo>
                <a:lnTo>
                  <a:pt x="2447925" y="1114425"/>
                </a:lnTo>
                <a:cubicBezTo>
                  <a:pt x="2441575" y="1123950"/>
                  <a:pt x="2437814" y="1135849"/>
                  <a:pt x="2428875" y="1143000"/>
                </a:cubicBezTo>
                <a:cubicBezTo>
                  <a:pt x="2421035" y="1149272"/>
                  <a:pt x="2407400" y="1145425"/>
                  <a:pt x="2400300" y="1152525"/>
                </a:cubicBezTo>
                <a:cubicBezTo>
                  <a:pt x="2289175" y="1263650"/>
                  <a:pt x="2414588" y="1174750"/>
                  <a:pt x="2333625" y="1228725"/>
                </a:cubicBezTo>
                <a:cubicBezTo>
                  <a:pt x="2279030" y="1310617"/>
                  <a:pt x="2351725" y="1214245"/>
                  <a:pt x="2286000" y="1266825"/>
                </a:cubicBezTo>
                <a:cubicBezTo>
                  <a:pt x="2277061" y="1273976"/>
                  <a:pt x="2273300" y="1285875"/>
                  <a:pt x="2266950" y="1295400"/>
                </a:cubicBezTo>
                <a:cubicBezTo>
                  <a:pt x="2263775" y="1330325"/>
                  <a:pt x="2263519" y="1365640"/>
                  <a:pt x="2257425" y="1400175"/>
                </a:cubicBezTo>
                <a:cubicBezTo>
                  <a:pt x="2253935" y="1419950"/>
                  <a:pt x="2238375" y="1457325"/>
                  <a:pt x="2238375" y="1457325"/>
                </a:cubicBezTo>
                <a:cubicBezTo>
                  <a:pt x="2235200" y="1482725"/>
                  <a:pt x="2228850" y="1507927"/>
                  <a:pt x="2228850" y="1533525"/>
                </a:cubicBezTo>
                <a:cubicBezTo>
                  <a:pt x="2228850" y="1609791"/>
                  <a:pt x="2238375" y="1685859"/>
                  <a:pt x="2238375" y="1762125"/>
                </a:cubicBezTo>
                <a:cubicBezTo>
                  <a:pt x="2238375" y="1784576"/>
                  <a:pt x="2236909" y="1807846"/>
                  <a:pt x="2228850" y="1828800"/>
                </a:cubicBezTo>
                <a:cubicBezTo>
                  <a:pt x="2212975" y="1870075"/>
                  <a:pt x="2195512" y="1885950"/>
                  <a:pt x="2162175" y="1905000"/>
                </a:cubicBezTo>
                <a:cubicBezTo>
                  <a:pt x="2149847" y="1912045"/>
                  <a:pt x="2138155" y="1922214"/>
                  <a:pt x="2124075" y="1924050"/>
                </a:cubicBezTo>
                <a:cubicBezTo>
                  <a:pt x="2064174" y="1931863"/>
                  <a:pt x="2003425" y="1930400"/>
                  <a:pt x="1943100" y="1933575"/>
                </a:cubicBezTo>
                <a:cubicBezTo>
                  <a:pt x="1920875" y="1936750"/>
                  <a:pt x="1898440" y="1938697"/>
                  <a:pt x="1876425" y="1943100"/>
                </a:cubicBezTo>
                <a:cubicBezTo>
                  <a:pt x="1866580" y="1945069"/>
                  <a:pt x="1857504" y="1949867"/>
                  <a:pt x="1847850" y="1952625"/>
                </a:cubicBezTo>
                <a:cubicBezTo>
                  <a:pt x="1688069" y="1998277"/>
                  <a:pt x="1959166" y="1915520"/>
                  <a:pt x="1762125" y="1981200"/>
                </a:cubicBezTo>
                <a:cubicBezTo>
                  <a:pt x="1749706" y="1985340"/>
                  <a:pt x="1736282" y="1986128"/>
                  <a:pt x="1724025" y="1990725"/>
                </a:cubicBezTo>
                <a:cubicBezTo>
                  <a:pt x="1710730" y="1995711"/>
                  <a:pt x="1699624" y="2006039"/>
                  <a:pt x="1685925" y="2009775"/>
                </a:cubicBezTo>
                <a:cubicBezTo>
                  <a:pt x="1664265" y="2015682"/>
                  <a:pt x="1641670" y="2018120"/>
                  <a:pt x="1619250" y="2019300"/>
                </a:cubicBezTo>
                <a:cubicBezTo>
                  <a:pt x="1520910" y="2024476"/>
                  <a:pt x="1422400" y="2025650"/>
                  <a:pt x="1323975" y="2028825"/>
                </a:cubicBezTo>
                <a:cubicBezTo>
                  <a:pt x="1266825" y="2025650"/>
                  <a:pt x="1209581" y="2023864"/>
                  <a:pt x="1152525" y="2019300"/>
                </a:cubicBezTo>
                <a:cubicBezTo>
                  <a:pt x="1088029" y="2014140"/>
                  <a:pt x="1098803" y="2011595"/>
                  <a:pt x="1047750" y="2000250"/>
                </a:cubicBezTo>
                <a:cubicBezTo>
                  <a:pt x="997609" y="1989108"/>
                  <a:pt x="989111" y="1989152"/>
                  <a:pt x="933450" y="1981200"/>
                </a:cubicBezTo>
                <a:cubicBezTo>
                  <a:pt x="857978" y="1956043"/>
                  <a:pt x="896107" y="1965451"/>
                  <a:pt x="819150" y="1952625"/>
                </a:cubicBezTo>
                <a:cubicBezTo>
                  <a:pt x="723385" y="1904742"/>
                  <a:pt x="844212" y="1960979"/>
                  <a:pt x="733425" y="1924050"/>
                </a:cubicBezTo>
                <a:cubicBezTo>
                  <a:pt x="719955" y="1919560"/>
                  <a:pt x="708376" y="1910593"/>
                  <a:pt x="695325" y="1905000"/>
                </a:cubicBezTo>
                <a:cubicBezTo>
                  <a:pt x="664843" y="1891936"/>
                  <a:pt x="654905" y="1894895"/>
                  <a:pt x="619125" y="1885950"/>
                </a:cubicBezTo>
                <a:cubicBezTo>
                  <a:pt x="592373" y="1879262"/>
                  <a:pt x="569146" y="1866115"/>
                  <a:pt x="542925" y="1857375"/>
                </a:cubicBezTo>
                <a:cubicBezTo>
                  <a:pt x="530506" y="1853235"/>
                  <a:pt x="517244" y="1851990"/>
                  <a:pt x="504825" y="1847850"/>
                </a:cubicBezTo>
                <a:cubicBezTo>
                  <a:pt x="488605" y="1842443"/>
                  <a:pt x="473268" y="1834643"/>
                  <a:pt x="457200" y="1828800"/>
                </a:cubicBezTo>
                <a:cubicBezTo>
                  <a:pt x="438329" y="1821938"/>
                  <a:pt x="418011" y="1818730"/>
                  <a:pt x="400050" y="1809750"/>
                </a:cubicBezTo>
                <a:cubicBezTo>
                  <a:pt x="387350" y="1803400"/>
                  <a:pt x="375001" y="1796293"/>
                  <a:pt x="361950" y="1790700"/>
                </a:cubicBezTo>
                <a:cubicBezTo>
                  <a:pt x="337053" y="1780030"/>
                  <a:pt x="322128" y="1779706"/>
                  <a:pt x="295275" y="1771650"/>
                </a:cubicBezTo>
                <a:cubicBezTo>
                  <a:pt x="276041" y="1765880"/>
                  <a:pt x="254833" y="1763739"/>
                  <a:pt x="238125" y="1752600"/>
                </a:cubicBezTo>
                <a:lnTo>
                  <a:pt x="209550" y="1733550"/>
                </a:lnTo>
                <a:cubicBezTo>
                  <a:pt x="203200" y="1724025"/>
                  <a:pt x="195620" y="1715214"/>
                  <a:pt x="190500" y="1704975"/>
                </a:cubicBezTo>
                <a:cubicBezTo>
                  <a:pt x="148809" y="1621592"/>
                  <a:pt x="189210" y="1692009"/>
                  <a:pt x="161925" y="1619250"/>
                </a:cubicBezTo>
                <a:cubicBezTo>
                  <a:pt x="156939" y="1605955"/>
                  <a:pt x="149225" y="1593850"/>
                  <a:pt x="142875" y="1581150"/>
                </a:cubicBezTo>
                <a:cubicBezTo>
                  <a:pt x="136525" y="1549400"/>
                  <a:pt x="135850" y="1515963"/>
                  <a:pt x="123825" y="1485900"/>
                </a:cubicBezTo>
                <a:cubicBezTo>
                  <a:pt x="117475" y="1470025"/>
                  <a:pt x="109688" y="1454652"/>
                  <a:pt x="104775" y="1438275"/>
                </a:cubicBezTo>
                <a:cubicBezTo>
                  <a:pt x="100123" y="1422768"/>
                  <a:pt x="99510" y="1406269"/>
                  <a:pt x="95250" y="1390650"/>
                </a:cubicBezTo>
                <a:cubicBezTo>
                  <a:pt x="89966" y="1371277"/>
                  <a:pt x="76200" y="1333500"/>
                  <a:pt x="76200" y="1333500"/>
                </a:cubicBezTo>
                <a:cubicBezTo>
                  <a:pt x="73025" y="1304925"/>
                  <a:pt x="70475" y="1276274"/>
                  <a:pt x="66675" y="1247775"/>
                </a:cubicBezTo>
                <a:cubicBezTo>
                  <a:pt x="64123" y="1228632"/>
                  <a:pt x="60087" y="1209713"/>
                  <a:pt x="57150" y="1190625"/>
                </a:cubicBezTo>
                <a:cubicBezTo>
                  <a:pt x="53736" y="1168435"/>
                  <a:pt x="51039" y="1146140"/>
                  <a:pt x="47625" y="1123950"/>
                </a:cubicBezTo>
                <a:cubicBezTo>
                  <a:pt x="44688" y="1104862"/>
                  <a:pt x="40652" y="1085943"/>
                  <a:pt x="38100" y="1066800"/>
                </a:cubicBezTo>
                <a:cubicBezTo>
                  <a:pt x="34300" y="1038301"/>
                  <a:pt x="34214" y="1009268"/>
                  <a:pt x="28575" y="981075"/>
                </a:cubicBezTo>
                <a:cubicBezTo>
                  <a:pt x="24637" y="961384"/>
                  <a:pt x="12826" y="943732"/>
                  <a:pt x="9525" y="923925"/>
                </a:cubicBezTo>
                <a:lnTo>
                  <a:pt x="0" y="866775"/>
                </a:lnTo>
                <a:cubicBezTo>
                  <a:pt x="3175" y="793750"/>
                  <a:pt x="1453" y="720347"/>
                  <a:pt x="9525" y="647700"/>
                </a:cubicBezTo>
                <a:cubicBezTo>
                  <a:pt x="11093" y="633588"/>
                  <a:pt x="24085" y="623070"/>
                  <a:pt x="28575" y="609600"/>
                </a:cubicBezTo>
                <a:cubicBezTo>
                  <a:pt x="65504" y="498813"/>
                  <a:pt x="9267" y="619640"/>
                  <a:pt x="57150" y="523875"/>
                </a:cubicBezTo>
                <a:cubicBezTo>
                  <a:pt x="76515" y="427049"/>
                  <a:pt x="56674" y="516016"/>
                  <a:pt x="76200" y="447675"/>
                </a:cubicBezTo>
                <a:cubicBezTo>
                  <a:pt x="79796" y="435088"/>
                  <a:pt x="81128" y="421832"/>
                  <a:pt x="85725" y="409575"/>
                </a:cubicBezTo>
                <a:cubicBezTo>
                  <a:pt x="90711" y="396280"/>
                  <a:pt x="99789" y="384770"/>
                  <a:pt x="104775" y="371475"/>
                </a:cubicBezTo>
                <a:cubicBezTo>
                  <a:pt x="109372" y="359218"/>
                  <a:pt x="109703" y="345632"/>
                  <a:pt x="114300" y="333375"/>
                </a:cubicBezTo>
                <a:cubicBezTo>
                  <a:pt x="119286" y="320080"/>
                  <a:pt x="127757" y="308326"/>
                  <a:pt x="133350" y="295275"/>
                </a:cubicBezTo>
                <a:cubicBezTo>
                  <a:pt x="137305" y="286047"/>
                  <a:pt x="140117" y="276354"/>
                  <a:pt x="142875" y="266700"/>
                </a:cubicBezTo>
                <a:cubicBezTo>
                  <a:pt x="146471" y="254113"/>
                  <a:pt x="146546" y="240309"/>
                  <a:pt x="152400" y="228600"/>
                </a:cubicBezTo>
                <a:cubicBezTo>
                  <a:pt x="162639" y="208122"/>
                  <a:pt x="183260" y="193170"/>
                  <a:pt x="190500" y="171450"/>
                </a:cubicBezTo>
                <a:cubicBezTo>
                  <a:pt x="206371" y="123836"/>
                  <a:pt x="191904" y="157198"/>
                  <a:pt x="228600" y="104775"/>
                </a:cubicBezTo>
                <a:cubicBezTo>
                  <a:pt x="241730" y="86018"/>
                  <a:pt x="247650" y="60325"/>
                  <a:pt x="266700" y="47625"/>
                </a:cubicBezTo>
                <a:cubicBezTo>
                  <a:pt x="332204" y="3956"/>
                  <a:pt x="302130" y="16765"/>
                  <a:pt x="352425" y="0"/>
                </a:cubicBezTo>
                <a:cubicBezTo>
                  <a:pt x="380085" y="3458"/>
                  <a:pt x="435258" y="7250"/>
                  <a:pt x="466725" y="19050"/>
                </a:cubicBezTo>
                <a:cubicBezTo>
                  <a:pt x="480020" y="24036"/>
                  <a:pt x="491355" y="33610"/>
                  <a:pt x="504825" y="38100"/>
                </a:cubicBezTo>
                <a:cubicBezTo>
                  <a:pt x="520184" y="43220"/>
                  <a:pt x="536744" y="43698"/>
                  <a:pt x="552450" y="47625"/>
                </a:cubicBezTo>
                <a:cubicBezTo>
                  <a:pt x="576998" y="53762"/>
                  <a:pt x="589645" y="59571"/>
                  <a:pt x="609600" y="76200"/>
                </a:cubicBezTo>
                <a:cubicBezTo>
                  <a:pt x="667060" y="124083"/>
                  <a:pt x="612287" y="82957"/>
                  <a:pt x="657225" y="142875"/>
                </a:cubicBezTo>
                <a:cubicBezTo>
                  <a:pt x="668001" y="157243"/>
                  <a:pt x="683393" y="167551"/>
                  <a:pt x="695325" y="180975"/>
                </a:cubicBezTo>
                <a:cubicBezTo>
                  <a:pt x="788355" y="285633"/>
                  <a:pt x="688229" y="183404"/>
                  <a:pt x="762000" y="257175"/>
                </a:cubicBezTo>
                <a:cubicBezTo>
                  <a:pt x="765175" y="266700"/>
                  <a:pt x="767570" y="276522"/>
                  <a:pt x="771525" y="285750"/>
                </a:cubicBezTo>
                <a:cubicBezTo>
                  <a:pt x="777118" y="298801"/>
                  <a:pt x="786085" y="310380"/>
                  <a:pt x="790575" y="323850"/>
                </a:cubicBezTo>
                <a:cubicBezTo>
                  <a:pt x="814283" y="394973"/>
                  <a:pt x="804038" y="387228"/>
                  <a:pt x="819150" y="447675"/>
                </a:cubicBezTo>
                <a:cubicBezTo>
                  <a:pt x="821585" y="457415"/>
                  <a:pt x="825500" y="466725"/>
                  <a:pt x="828675" y="476250"/>
                </a:cubicBezTo>
                <a:cubicBezTo>
                  <a:pt x="831850" y="504825"/>
                  <a:pt x="834400" y="533476"/>
                  <a:pt x="838200" y="561975"/>
                </a:cubicBezTo>
                <a:cubicBezTo>
                  <a:pt x="840752" y="581118"/>
                  <a:pt x="846185" y="599874"/>
                  <a:pt x="847725" y="619125"/>
                </a:cubicBezTo>
                <a:cubicBezTo>
                  <a:pt x="852542" y="679341"/>
                  <a:pt x="849088" y="740245"/>
                  <a:pt x="857250" y="800100"/>
                </a:cubicBezTo>
                <a:cubicBezTo>
                  <a:pt x="858797" y="811443"/>
                  <a:pt x="868695" y="820119"/>
                  <a:pt x="876300" y="828675"/>
                </a:cubicBezTo>
                <a:cubicBezTo>
                  <a:pt x="888808" y="842746"/>
                  <a:pt x="933443" y="892625"/>
                  <a:pt x="962025" y="904875"/>
                </a:cubicBezTo>
                <a:cubicBezTo>
                  <a:pt x="974057" y="910032"/>
                  <a:pt x="987538" y="910804"/>
                  <a:pt x="1000125" y="914400"/>
                </a:cubicBezTo>
                <a:cubicBezTo>
                  <a:pt x="1095778" y="941729"/>
                  <a:pt x="947693" y="903673"/>
                  <a:pt x="1066800" y="933450"/>
                </a:cubicBezTo>
                <a:cubicBezTo>
                  <a:pt x="1196975" y="930275"/>
                  <a:pt x="1327246" y="929838"/>
                  <a:pt x="1457325" y="923925"/>
                </a:cubicBezTo>
                <a:cubicBezTo>
                  <a:pt x="1467355" y="923469"/>
                  <a:pt x="1476920" y="918890"/>
                  <a:pt x="1485900" y="914400"/>
                </a:cubicBezTo>
                <a:cubicBezTo>
                  <a:pt x="1496139" y="909280"/>
                  <a:pt x="1504950" y="901700"/>
                  <a:pt x="1514475" y="895350"/>
                </a:cubicBezTo>
                <a:cubicBezTo>
                  <a:pt x="1531939" y="842959"/>
                  <a:pt x="1513507" y="889901"/>
                  <a:pt x="1543050" y="838200"/>
                </a:cubicBezTo>
                <a:cubicBezTo>
                  <a:pt x="1550095" y="825872"/>
                  <a:pt x="1553847" y="811654"/>
                  <a:pt x="1562100" y="800100"/>
                </a:cubicBezTo>
                <a:cubicBezTo>
                  <a:pt x="1569930" y="789139"/>
                  <a:pt x="1582051" y="781873"/>
                  <a:pt x="1590675" y="771525"/>
                </a:cubicBezTo>
                <a:cubicBezTo>
                  <a:pt x="1630363" y="723900"/>
                  <a:pt x="1585913" y="758825"/>
                  <a:pt x="1638300" y="723900"/>
                </a:cubicBezTo>
                <a:cubicBezTo>
                  <a:pt x="1644650" y="714375"/>
                  <a:pt x="1649255" y="703420"/>
                  <a:pt x="1657350" y="695325"/>
                </a:cubicBezTo>
                <a:cubicBezTo>
                  <a:pt x="1691665" y="661010"/>
                  <a:pt x="1691575" y="674742"/>
                  <a:pt x="1724025" y="647700"/>
                </a:cubicBezTo>
                <a:cubicBezTo>
                  <a:pt x="1734373" y="639076"/>
                  <a:pt x="1741639" y="626955"/>
                  <a:pt x="1752600" y="619125"/>
                </a:cubicBezTo>
                <a:cubicBezTo>
                  <a:pt x="1764154" y="610872"/>
                  <a:pt x="1779146" y="608328"/>
                  <a:pt x="1790700" y="600075"/>
                </a:cubicBezTo>
                <a:cubicBezTo>
                  <a:pt x="1801661" y="592245"/>
                  <a:pt x="1808927" y="580124"/>
                  <a:pt x="1819275" y="571500"/>
                </a:cubicBezTo>
                <a:cubicBezTo>
                  <a:pt x="1844591" y="550403"/>
                  <a:pt x="1856307" y="550339"/>
                  <a:pt x="1885950" y="533400"/>
                </a:cubicBezTo>
                <a:cubicBezTo>
                  <a:pt x="1895889" y="527720"/>
                  <a:pt x="1904286" y="519470"/>
                  <a:pt x="1914525" y="514350"/>
                </a:cubicBezTo>
                <a:cubicBezTo>
                  <a:pt x="1936298" y="503464"/>
                  <a:pt x="1968988" y="500734"/>
                  <a:pt x="1990725" y="495300"/>
                </a:cubicBezTo>
                <a:cubicBezTo>
                  <a:pt x="2038031" y="483474"/>
                  <a:pt x="2002880" y="487170"/>
                  <a:pt x="2057400" y="466725"/>
                </a:cubicBezTo>
                <a:cubicBezTo>
                  <a:pt x="2092133" y="453700"/>
                  <a:pt x="2151143" y="451017"/>
                  <a:pt x="2181225" y="447675"/>
                </a:cubicBezTo>
                <a:cubicBezTo>
                  <a:pt x="2197100" y="441325"/>
                  <a:pt x="2211763" y="429235"/>
                  <a:pt x="2228850" y="428625"/>
                </a:cubicBezTo>
                <a:cubicBezTo>
                  <a:pt x="2423477" y="421674"/>
                  <a:pt x="2385248" y="427620"/>
                  <a:pt x="2495550" y="447675"/>
                </a:cubicBezTo>
                <a:cubicBezTo>
                  <a:pt x="2514551" y="451130"/>
                  <a:pt x="2533847" y="453010"/>
                  <a:pt x="2552700" y="457200"/>
                </a:cubicBezTo>
                <a:cubicBezTo>
                  <a:pt x="2562501" y="459378"/>
                  <a:pt x="2571621" y="463967"/>
                  <a:pt x="2581275" y="466725"/>
                </a:cubicBezTo>
                <a:cubicBezTo>
                  <a:pt x="2664996" y="490645"/>
                  <a:pt x="2579437" y="462937"/>
                  <a:pt x="2647950" y="485775"/>
                </a:cubicBezTo>
                <a:cubicBezTo>
                  <a:pt x="2657475" y="495300"/>
                  <a:pt x="2665317" y="506878"/>
                  <a:pt x="2676525" y="514350"/>
                </a:cubicBezTo>
                <a:cubicBezTo>
                  <a:pt x="2684879" y="519919"/>
                  <a:pt x="2696120" y="519385"/>
                  <a:pt x="2705100" y="523875"/>
                </a:cubicBezTo>
                <a:cubicBezTo>
                  <a:pt x="2735751" y="539200"/>
                  <a:pt x="2724150" y="547688"/>
                  <a:pt x="2733675" y="561975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2" name="모서리가 둥근 직사각형 101"/>
          <p:cNvSpPr/>
          <p:nvPr/>
        </p:nvSpPr>
        <p:spPr>
          <a:xfrm>
            <a:off x="6619875" y="1381125"/>
            <a:ext cx="3371850" cy="14287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모서리가 둥근 직사각형 102"/>
          <p:cNvSpPr/>
          <p:nvPr/>
        </p:nvSpPr>
        <p:spPr>
          <a:xfrm rot="663875">
            <a:off x="6706362" y="4504017"/>
            <a:ext cx="3935398" cy="17056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" name="모서리가 둥근 직사각형 103"/>
          <p:cNvSpPr/>
          <p:nvPr/>
        </p:nvSpPr>
        <p:spPr>
          <a:xfrm rot="19047818">
            <a:off x="10096467" y="3205856"/>
            <a:ext cx="914400" cy="17450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" name="모서리가 둥근 직사각형 104"/>
          <p:cNvSpPr/>
          <p:nvPr/>
        </p:nvSpPr>
        <p:spPr>
          <a:xfrm>
            <a:off x="11010900" y="3126366"/>
            <a:ext cx="1104900" cy="5026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2663911" y="1926742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#1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5527718" y="1859518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#2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9452018" y="1365973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mtClean="0">
                <a:solidFill>
                  <a:schemeClr val="accent1">
                    <a:lumMod val="50000"/>
                  </a:schemeClr>
                </a:solidFill>
              </a:rPr>
              <a:t>#3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6712036" y="5356831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#4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0899256" y="4298964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mtClean="0">
                <a:solidFill>
                  <a:schemeClr val="accent1">
                    <a:lumMod val="50000"/>
                  </a:schemeClr>
                </a:solidFill>
              </a:rPr>
              <a:t>#5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10969020" y="3343333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#6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269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319" y="0"/>
            <a:ext cx="10093362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2465" y="82376"/>
            <a:ext cx="1593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</a:t>
            </a:r>
            <a:r>
              <a:rPr lang="ko-KR" altLang="en-US" dirty="0" smtClean="0"/>
              <a:t>제강 </a:t>
            </a:r>
            <a:r>
              <a:rPr lang="en-US" altLang="ko-KR" dirty="0" smtClean="0"/>
              <a:t>Culvert</a:t>
            </a:r>
            <a:endParaRPr lang="ko-KR" altLang="en-US" dirty="0"/>
          </a:p>
        </p:txBody>
      </p:sp>
      <p:cxnSp>
        <p:nvCxnSpPr>
          <p:cNvPr id="7" name="직선 연결선 6"/>
          <p:cNvCxnSpPr/>
          <p:nvPr/>
        </p:nvCxnSpPr>
        <p:spPr>
          <a:xfrm>
            <a:off x="4351020" y="1577340"/>
            <a:ext cx="982980" cy="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 flipV="1">
            <a:off x="5433060" y="1577340"/>
            <a:ext cx="0" cy="172800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 flipV="1">
            <a:off x="5311140" y="1685760"/>
            <a:ext cx="0" cy="169200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 flipV="1">
            <a:off x="4488180" y="1685760"/>
            <a:ext cx="0" cy="165600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4602480" y="1684020"/>
            <a:ext cx="720000" cy="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flipV="1">
            <a:off x="4602480" y="1693380"/>
            <a:ext cx="0" cy="165600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4351020" y="1693380"/>
            <a:ext cx="137160" cy="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4267200" y="1574800"/>
            <a:ext cx="1460500" cy="17669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4989285" y="3146671"/>
            <a:ext cx="219475" cy="170703"/>
          </a:xfrm>
          <a:prstGeom prst="rect">
            <a:avLst/>
          </a:prstGeom>
        </p:spPr>
      </p:pic>
      <p:sp>
        <p:nvSpPr>
          <p:cNvPr id="18" name="직사각형 17"/>
          <p:cNvSpPr/>
          <p:nvPr/>
        </p:nvSpPr>
        <p:spPr>
          <a:xfrm rot="10800000">
            <a:off x="5269104" y="1790700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>
            <a:off x="8028642" y="5488709"/>
            <a:ext cx="302558" cy="3001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타원 19"/>
          <p:cNvSpPr/>
          <p:nvPr/>
        </p:nvSpPr>
        <p:spPr>
          <a:xfrm>
            <a:off x="8809692" y="5488709"/>
            <a:ext cx="302558" cy="3001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8331200" y="5527281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smtClean="0">
                <a:solidFill>
                  <a:srgbClr val="FF0000"/>
                </a:solidFill>
              </a:rPr>
              <a:t>삭제</a:t>
            </a:r>
            <a:endParaRPr lang="ko-KR" altLang="en-US" sz="110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46223" y="172003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19</a:t>
            </a:r>
            <a:endParaRPr lang="ko-KR" altLang="en-US" sz="1400"/>
          </a:p>
        </p:txBody>
      </p:sp>
      <p:sp>
        <p:nvSpPr>
          <p:cNvPr id="23" name="TextBox 22"/>
          <p:cNvSpPr txBox="1"/>
          <p:nvPr/>
        </p:nvSpPr>
        <p:spPr>
          <a:xfrm>
            <a:off x="4608876" y="297242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18</a:t>
            </a:r>
            <a:endParaRPr lang="ko-KR" altLang="en-US" sz="1400"/>
          </a:p>
        </p:txBody>
      </p:sp>
      <p:sp>
        <p:nvSpPr>
          <p:cNvPr id="24" name="TextBox 23"/>
          <p:cNvSpPr txBox="1"/>
          <p:nvPr/>
        </p:nvSpPr>
        <p:spPr>
          <a:xfrm>
            <a:off x="11754027" y="5779452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25</a:t>
            </a:r>
            <a:endParaRPr lang="ko-KR" altLang="en-US" sz="1100"/>
          </a:p>
        </p:txBody>
      </p:sp>
      <p:sp>
        <p:nvSpPr>
          <p:cNvPr id="26" name="TextBox 25"/>
          <p:cNvSpPr txBox="1"/>
          <p:nvPr/>
        </p:nvSpPr>
        <p:spPr>
          <a:xfrm>
            <a:off x="967278" y="3339845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smtClean="0"/>
              <a:t>9</a:t>
            </a:r>
            <a:endParaRPr lang="ko-KR" altLang="en-US" sz="1400"/>
          </a:p>
        </p:txBody>
      </p:sp>
      <p:sp>
        <p:nvSpPr>
          <p:cNvPr id="27" name="TextBox 26"/>
          <p:cNvSpPr txBox="1"/>
          <p:nvPr/>
        </p:nvSpPr>
        <p:spPr>
          <a:xfrm>
            <a:off x="1593016" y="342900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8</a:t>
            </a:r>
            <a:endParaRPr lang="ko-KR" altLang="en-US" sz="1400"/>
          </a:p>
        </p:txBody>
      </p:sp>
      <p:sp>
        <p:nvSpPr>
          <p:cNvPr id="28" name="TextBox 27"/>
          <p:cNvSpPr txBox="1"/>
          <p:nvPr/>
        </p:nvSpPr>
        <p:spPr>
          <a:xfrm>
            <a:off x="2500827" y="3428999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7</a:t>
            </a:r>
            <a:endParaRPr lang="ko-KR" altLang="en-US" sz="1400"/>
          </a:p>
        </p:txBody>
      </p:sp>
      <p:sp>
        <p:nvSpPr>
          <p:cNvPr id="29" name="TextBox 28"/>
          <p:cNvSpPr txBox="1"/>
          <p:nvPr/>
        </p:nvSpPr>
        <p:spPr>
          <a:xfrm>
            <a:off x="2984539" y="373677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6</a:t>
            </a:r>
            <a:endParaRPr lang="ko-KR" altLang="en-US" sz="1400"/>
          </a:p>
        </p:txBody>
      </p:sp>
      <p:sp>
        <p:nvSpPr>
          <p:cNvPr id="30" name="TextBox 29"/>
          <p:cNvSpPr txBox="1"/>
          <p:nvPr/>
        </p:nvSpPr>
        <p:spPr>
          <a:xfrm>
            <a:off x="3703963" y="213356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4</a:t>
            </a:r>
            <a:endParaRPr lang="ko-KR" altLang="en-US" sz="1400"/>
          </a:p>
        </p:txBody>
      </p:sp>
      <p:sp>
        <p:nvSpPr>
          <p:cNvPr id="31" name="TextBox 30"/>
          <p:cNvSpPr txBox="1"/>
          <p:nvPr/>
        </p:nvSpPr>
        <p:spPr>
          <a:xfrm>
            <a:off x="4056381" y="1291334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3</a:t>
            </a:r>
            <a:endParaRPr lang="ko-KR" altLang="en-US" sz="1400"/>
          </a:p>
        </p:txBody>
      </p:sp>
      <p:sp>
        <p:nvSpPr>
          <p:cNvPr id="32" name="TextBox 31"/>
          <p:cNvSpPr txBox="1"/>
          <p:nvPr/>
        </p:nvSpPr>
        <p:spPr>
          <a:xfrm>
            <a:off x="4109934" y="64983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2</a:t>
            </a:r>
            <a:endParaRPr lang="ko-KR" altLang="en-US" sz="1400"/>
          </a:p>
        </p:txBody>
      </p:sp>
      <p:sp>
        <p:nvSpPr>
          <p:cNvPr id="33" name="TextBox 32"/>
          <p:cNvSpPr txBox="1"/>
          <p:nvPr/>
        </p:nvSpPr>
        <p:spPr>
          <a:xfrm>
            <a:off x="5425440" y="1213684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</a:t>
            </a:r>
            <a:endParaRPr lang="ko-KR" altLang="en-US" sz="1400"/>
          </a:p>
        </p:txBody>
      </p:sp>
      <p:sp>
        <p:nvSpPr>
          <p:cNvPr id="34" name="TextBox 33"/>
          <p:cNvSpPr txBox="1"/>
          <p:nvPr/>
        </p:nvSpPr>
        <p:spPr>
          <a:xfrm>
            <a:off x="4267200" y="3321041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5</a:t>
            </a:r>
            <a:endParaRPr lang="ko-KR" altLang="en-US" sz="1400"/>
          </a:p>
        </p:txBody>
      </p:sp>
      <p:sp>
        <p:nvSpPr>
          <p:cNvPr id="35" name="TextBox 34"/>
          <p:cNvSpPr txBox="1"/>
          <p:nvPr/>
        </p:nvSpPr>
        <p:spPr>
          <a:xfrm>
            <a:off x="5063969" y="3317449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10</a:t>
            </a:r>
            <a:endParaRPr lang="ko-KR" altLang="en-US" sz="1400"/>
          </a:p>
        </p:txBody>
      </p:sp>
      <p:sp>
        <p:nvSpPr>
          <p:cNvPr id="36" name="TextBox 35"/>
          <p:cNvSpPr txBox="1"/>
          <p:nvPr/>
        </p:nvSpPr>
        <p:spPr>
          <a:xfrm>
            <a:off x="7708109" y="4559509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11</a:t>
            </a:r>
            <a:endParaRPr lang="ko-KR" altLang="en-US" sz="1400"/>
          </a:p>
        </p:txBody>
      </p:sp>
      <p:sp>
        <p:nvSpPr>
          <p:cNvPr id="37" name="TextBox 36"/>
          <p:cNvSpPr txBox="1"/>
          <p:nvPr/>
        </p:nvSpPr>
        <p:spPr>
          <a:xfrm>
            <a:off x="8485349" y="4265711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12</a:t>
            </a:r>
            <a:endParaRPr lang="ko-KR" altLang="en-US" sz="1400"/>
          </a:p>
        </p:txBody>
      </p:sp>
      <p:sp>
        <p:nvSpPr>
          <p:cNvPr id="38" name="TextBox 37"/>
          <p:cNvSpPr txBox="1"/>
          <p:nvPr/>
        </p:nvSpPr>
        <p:spPr>
          <a:xfrm>
            <a:off x="8523449" y="4604440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13</a:t>
            </a:r>
            <a:endParaRPr lang="ko-KR" altLang="en-US" sz="1400"/>
          </a:p>
        </p:txBody>
      </p:sp>
      <p:sp>
        <p:nvSpPr>
          <p:cNvPr id="39" name="TextBox 38"/>
          <p:cNvSpPr txBox="1"/>
          <p:nvPr/>
        </p:nvSpPr>
        <p:spPr>
          <a:xfrm>
            <a:off x="9369269" y="4619680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14</a:t>
            </a:r>
            <a:endParaRPr lang="ko-KR" altLang="en-US" sz="1400"/>
          </a:p>
        </p:txBody>
      </p:sp>
      <p:sp>
        <p:nvSpPr>
          <p:cNvPr id="40" name="TextBox 39"/>
          <p:cNvSpPr txBox="1"/>
          <p:nvPr/>
        </p:nvSpPr>
        <p:spPr>
          <a:xfrm>
            <a:off x="9415666" y="5431063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15</a:t>
            </a:r>
            <a:endParaRPr lang="ko-KR" altLang="en-US" sz="1400"/>
          </a:p>
        </p:txBody>
      </p:sp>
      <p:sp>
        <p:nvSpPr>
          <p:cNvPr id="41" name="TextBox 40"/>
          <p:cNvSpPr txBox="1"/>
          <p:nvPr/>
        </p:nvSpPr>
        <p:spPr>
          <a:xfrm>
            <a:off x="10213094" y="4619679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smtClean="0"/>
              <a:t>16</a:t>
            </a:r>
            <a:endParaRPr lang="ko-KR" altLang="en-US" sz="1400"/>
          </a:p>
        </p:txBody>
      </p:sp>
      <p:sp>
        <p:nvSpPr>
          <p:cNvPr id="42" name="TextBox 41"/>
          <p:cNvSpPr txBox="1"/>
          <p:nvPr/>
        </p:nvSpPr>
        <p:spPr>
          <a:xfrm>
            <a:off x="10700774" y="4497759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17</a:t>
            </a:r>
            <a:endParaRPr lang="ko-KR" altLang="en-US" sz="1400"/>
          </a:p>
        </p:txBody>
      </p:sp>
      <p:pic>
        <p:nvPicPr>
          <p:cNvPr id="43" name="그림 4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319" y="3049967"/>
            <a:ext cx="143627" cy="182055"/>
          </a:xfrm>
          <a:prstGeom prst="rect">
            <a:avLst/>
          </a:prstGeom>
        </p:spPr>
      </p:pic>
      <p:cxnSp>
        <p:nvCxnSpPr>
          <p:cNvPr id="46" name="직선 화살표 연결선 45"/>
          <p:cNvCxnSpPr/>
          <p:nvPr/>
        </p:nvCxnSpPr>
        <p:spPr>
          <a:xfrm>
            <a:off x="1204060" y="3158955"/>
            <a:ext cx="54369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40027" y="2822412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01</a:t>
            </a:r>
            <a:endParaRPr lang="ko-KR" altLang="en-US" sz="1100"/>
          </a:p>
        </p:txBody>
      </p:sp>
      <p:pic>
        <p:nvPicPr>
          <p:cNvPr id="48" name="그림 4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020" y="2259285"/>
            <a:ext cx="143627" cy="18205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6187370" y="240236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02</a:t>
            </a:r>
            <a:endParaRPr lang="ko-KR" altLang="en-US" sz="1100"/>
          </a:p>
        </p:txBody>
      </p:sp>
      <p:cxnSp>
        <p:nvCxnSpPr>
          <p:cNvPr id="51" name="직선 화살표 연결선 50"/>
          <p:cNvCxnSpPr/>
          <p:nvPr/>
        </p:nvCxnSpPr>
        <p:spPr>
          <a:xfrm flipH="1">
            <a:off x="5746750" y="2260327"/>
            <a:ext cx="4538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그림 5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1280" y="4277995"/>
            <a:ext cx="143627" cy="182055"/>
          </a:xfrm>
          <a:prstGeom prst="rect">
            <a:avLst/>
          </a:prstGeom>
        </p:spPr>
      </p:pic>
      <p:sp>
        <p:nvSpPr>
          <p:cNvPr id="53" name="TextBox 52"/>
          <p:cNvSpPr txBox="1"/>
          <p:nvPr/>
        </p:nvSpPr>
        <p:spPr>
          <a:xfrm>
            <a:off x="10043816" y="405517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03</a:t>
            </a:r>
            <a:endParaRPr lang="ko-KR" altLang="en-US" sz="1100"/>
          </a:p>
        </p:txBody>
      </p:sp>
      <p:cxnSp>
        <p:nvCxnSpPr>
          <p:cNvPr id="54" name="직선 화살표 연결선 53"/>
          <p:cNvCxnSpPr/>
          <p:nvPr/>
        </p:nvCxnSpPr>
        <p:spPr>
          <a:xfrm flipH="1">
            <a:off x="9687474" y="4460050"/>
            <a:ext cx="4538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0" name="그림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8724" y="3404270"/>
            <a:ext cx="158828" cy="178617"/>
          </a:xfrm>
          <a:prstGeom prst="rect">
            <a:avLst/>
          </a:prstGeom>
        </p:spPr>
      </p:pic>
      <p:pic>
        <p:nvPicPr>
          <p:cNvPr id="55" name="그림 5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1818" y="3106424"/>
            <a:ext cx="158828" cy="178617"/>
          </a:xfrm>
          <a:prstGeom prst="rect">
            <a:avLst/>
          </a:prstGeom>
        </p:spPr>
      </p:pic>
      <p:pic>
        <p:nvPicPr>
          <p:cNvPr id="56" name="그림 5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0762" y="3121460"/>
            <a:ext cx="158828" cy="178617"/>
          </a:xfrm>
          <a:prstGeom prst="rect">
            <a:avLst/>
          </a:prstGeom>
        </p:spPr>
      </p:pic>
      <p:pic>
        <p:nvPicPr>
          <p:cNvPr id="57" name="그림 5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88579" y="1878178"/>
            <a:ext cx="158828" cy="17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653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89</Words>
  <Application>Microsoft Office PowerPoint</Application>
  <PresentationFormat>와이드스크린</PresentationFormat>
  <Paragraphs>73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6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 낙훈</dc:creator>
  <cp:lastModifiedBy>이 낙훈</cp:lastModifiedBy>
  <cp:revision>13</cp:revision>
  <cp:lastPrinted>2022-04-01T08:42:08Z</cp:lastPrinted>
  <dcterms:created xsi:type="dcterms:W3CDTF">2022-04-01T08:34:33Z</dcterms:created>
  <dcterms:modified xsi:type="dcterms:W3CDTF">2022-04-19T06:58:43Z</dcterms:modified>
</cp:coreProperties>
</file>