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57" r:id="rId5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86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5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4665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093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099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726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775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914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441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863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04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0696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45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13683-FA44-4BBD-8625-ACCC16A0F6C3}" type="datetimeFigureOut">
              <a:rPr lang="ko-KR" altLang="en-US" smtClean="0"/>
              <a:t>2022-05-12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07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그룹 27"/>
          <p:cNvGrpSpPr/>
          <p:nvPr/>
        </p:nvGrpSpPr>
        <p:grpSpPr>
          <a:xfrm>
            <a:off x="796479" y="95993"/>
            <a:ext cx="11420474" cy="6534207"/>
            <a:chOff x="0" y="128945"/>
            <a:chExt cx="12192000" cy="6534207"/>
          </a:xfrm>
        </p:grpSpPr>
        <p:grpSp>
          <p:nvGrpSpPr>
            <p:cNvPr id="25" name="그룹 24"/>
            <p:cNvGrpSpPr/>
            <p:nvPr/>
          </p:nvGrpSpPr>
          <p:grpSpPr>
            <a:xfrm>
              <a:off x="0" y="128945"/>
              <a:ext cx="12192000" cy="6534207"/>
              <a:chOff x="0" y="128945"/>
              <a:chExt cx="12192000" cy="6534207"/>
            </a:xfrm>
          </p:grpSpPr>
          <p:pic>
            <p:nvPicPr>
              <p:cNvPr id="4" name="그림 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194848"/>
                <a:ext cx="12192000" cy="6468304"/>
              </a:xfrm>
              <a:prstGeom prst="rect">
                <a:avLst/>
              </a:prstGeom>
            </p:spPr>
          </p:pic>
          <p:cxnSp>
            <p:nvCxnSpPr>
              <p:cNvPr id="6" name="직선 연결선 5"/>
              <p:cNvCxnSpPr/>
              <p:nvPr/>
            </p:nvCxnSpPr>
            <p:spPr>
              <a:xfrm>
                <a:off x="3295135" y="194848"/>
                <a:ext cx="0" cy="63266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/>
              <p:cNvSpPr txBox="1"/>
              <p:nvPr/>
            </p:nvSpPr>
            <p:spPr>
              <a:xfrm>
                <a:off x="1001236" y="12894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압연</a:t>
                </a:r>
                <a:endParaRPr lang="ko-KR" altLang="en-U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9737461" y="12894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mtClean="0">
                    <a:solidFill>
                      <a:schemeClr val="accent1">
                        <a:lumMod val="50000"/>
                      </a:schemeClr>
                    </a:solidFill>
                  </a:rPr>
                  <a:t>정정</a:t>
                </a:r>
                <a:endParaRPr lang="ko-KR" altLang="en-U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cxnSp>
            <p:nvCxnSpPr>
              <p:cNvPr id="10" name="꺾인 연결선 9"/>
              <p:cNvCxnSpPr/>
              <p:nvPr/>
            </p:nvCxnSpPr>
            <p:spPr>
              <a:xfrm rot="5400000">
                <a:off x="6543533" y="1584355"/>
                <a:ext cx="3075574" cy="296560"/>
              </a:xfrm>
              <a:prstGeom prst="bentConnector3">
                <a:avLst>
                  <a:gd name="adj1" fmla="val 9232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 flipH="1">
                <a:off x="6908800" y="3270422"/>
                <a:ext cx="10242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 flipV="1">
                <a:off x="6905625" y="3270422"/>
                <a:ext cx="0" cy="3204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5478501" y="128945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mtClean="0">
                  <a:solidFill>
                    <a:schemeClr val="accent1">
                      <a:lumMod val="50000"/>
                    </a:schemeClr>
                  </a:solidFill>
                </a:rPr>
                <a:t>전단</a:t>
              </a:r>
              <a:endParaRPr lang="ko-KR" alt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13360" y="2118360"/>
              <a:ext cx="2724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>
                  <a:solidFill>
                    <a:srgbClr val="FF0000"/>
                  </a:solidFill>
                </a:rPr>
                <a:t>5</a:t>
              </a:r>
              <a:endParaRPr lang="ko-KR" altLang="en-US" sz="1000">
                <a:solidFill>
                  <a:srgbClr val="FF0000"/>
                </a:solidFill>
              </a:endParaRPr>
            </a:p>
          </p:txBody>
        </p:sp>
      </p:grpSp>
      <p:grpSp>
        <p:nvGrpSpPr>
          <p:cNvPr id="46" name="그룹 45"/>
          <p:cNvGrpSpPr/>
          <p:nvPr/>
        </p:nvGrpSpPr>
        <p:grpSpPr>
          <a:xfrm>
            <a:off x="123948" y="3824673"/>
            <a:ext cx="1324236" cy="1938423"/>
            <a:chOff x="113632" y="3857625"/>
            <a:chExt cx="1324236" cy="1938423"/>
          </a:xfrm>
        </p:grpSpPr>
        <p:cxnSp>
          <p:nvCxnSpPr>
            <p:cNvPr id="30" name="직선 연결선 29"/>
            <p:cNvCxnSpPr/>
            <p:nvPr/>
          </p:nvCxnSpPr>
          <p:spPr>
            <a:xfrm>
              <a:off x="1047750" y="386143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1041868" y="385762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1218052" y="400621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1219790" y="4010025"/>
              <a:ext cx="21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822052" y="551116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645884" y="536638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651750" y="536136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822052" y="550614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39"/>
            <p:cNvCxnSpPr/>
            <p:nvPr/>
          </p:nvCxnSpPr>
          <p:spPr>
            <a:xfrm>
              <a:off x="113632" y="5796048"/>
              <a:ext cx="72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40"/>
            <p:cNvCxnSpPr/>
            <p:nvPr/>
          </p:nvCxnSpPr>
          <p:spPr>
            <a:xfrm>
              <a:off x="287984" y="5651268"/>
              <a:ext cx="36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>
              <a:off x="117682" y="5285985"/>
              <a:ext cx="0" cy="504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42"/>
            <p:cNvCxnSpPr/>
            <p:nvPr/>
          </p:nvCxnSpPr>
          <p:spPr>
            <a:xfrm>
              <a:off x="287984" y="5278983"/>
              <a:ext cx="0" cy="360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14054" y="104324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262497" y="877489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수처리</a:t>
            </a:r>
            <a:endParaRPr lang="en-US" altLang="ko-KR" sz="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전기실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-3476" y="1283024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142112" y="1444280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-187" y="1277720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144783" y="1430120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-2347" y="1753904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flipV="1">
            <a:off x="822670" y="541620"/>
            <a:ext cx="0" cy="54076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flipV="1">
            <a:off x="968258" y="543906"/>
            <a:ext cx="0" cy="36000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flipV="1">
            <a:off x="825959" y="1088509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970929" y="912415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flipV="1">
            <a:off x="823799" y="538292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1077959" y="912415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1006929" y="907846"/>
            <a:ext cx="36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직사각형 64"/>
          <p:cNvSpPr/>
          <p:nvPr/>
        </p:nvSpPr>
        <p:spPr>
          <a:xfrm>
            <a:off x="171495" y="12801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/>
          <p:cNvSpPr txBox="1"/>
          <p:nvPr/>
        </p:nvSpPr>
        <p:spPr>
          <a:xfrm>
            <a:off x="908248" y="6915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123268" y="4638972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W/B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129070" y="5292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69"/>
          <p:cNvSpPr/>
          <p:nvPr/>
        </p:nvSpPr>
        <p:spPr>
          <a:xfrm>
            <a:off x="452701" y="5598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311289" y="561606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TextBox 71"/>
          <p:cNvSpPr txBox="1"/>
          <p:nvPr/>
        </p:nvSpPr>
        <p:spPr>
          <a:xfrm>
            <a:off x="426053" y="5377258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51735" y="579872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smtClean="0">
                <a:solidFill>
                  <a:srgbClr val="FF0000"/>
                </a:solidFill>
              </a:rPr>
              <a:t>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-92975" y="5205300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653026" y="507747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7" name="그룹 76"/>
          <p:cNvGrpSpPr/>
          <p:nvPr/>
        </p:nvGrpSpPr>
        <p:grpSpPr>
          <a:xfrm rot="10800000">
            <a:off x="559346" y="5088436"/>
            <a:ext cx="84847" cy="121366"/>
            <a:chOff x="9398013" y="371475"/>
            <a:chExt cx="104778" cy="90963"/>
          </a:xfrm>
        </p:grpSpPr>
        <p:sp>
          <p:nvSpPr>
            <p:cNvPr id="78" name="직사각형 7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9" name="직선 연결선 7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그룹 8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82" name="직사각형 8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83" name="직선 연결선 8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직선 연결선 8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9" name="그룹 128"/>
          <p:cNvGrpSpPr/>
          <p:nvPr/>
        </p:nvGrpSpPr>
        <p:grpSpPr>
          <a:xfrm rot="10800000">
            <a:off x="450741" y="5470218"/>
            <a:ext cx="84847" cy="121366"/>
            <a:chOff x="9398013" y="371475"/>
            <a:chExt cx="104778" cy="90963"/>
          </a:xfrm>
        </p:grpSpPr>
        <p:sp>
          <p:nvSpPr>
            <p:cNvPr id="130" name="직사각형 1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1" name="직선 연결선 1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직선 연결선 1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그룹 1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34" name="직사각형 1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35" name="직선 연결선 1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직선 연결선 1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7" name="TextBox 136"/>
          <p:cNvSpPr txBox="1"/>
          <p:nvPr/>
        </p:nvSpPr>
        <p:spPr>
          <a:xfrm>
            <a:off x="632826" y="5024895"/>
            <a:ext cx="2696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A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38" name="직사각형 137"/>
          <p:cNvSpPr/>
          <p:nvPr/>
        </p:nvSpPr>
        <p:spPr>
          <a:xfrm>
            <a:off x="1057968" y="49257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TextBox 138"/>
          <p:cNvSpPr txBox="1"/>
          <p:nvPr/>
        </p:nvSpPr>
        <p:spPr>
          <a:xfrm>
            <a:off x="832283" y="4821661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680092" y="4778674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261171" y="2323534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2" name="직사각형 141"/>
          <p:cNvSpPr/>
          <p:nvPr/>
        </p:nvSpPr>
        <p:spPr>
          <a:xfrm>
            <a:off x="1371214" y="284889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TextBox 142"/>
          <p:cNvSpPr txBox="1"/>
          <p:nvPr/>
        </p:nvSpPr>
        <p:spPr>
          <a:xfrm>
            <a:off x="1244143" y="2960189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4" name="직사각형 143"/>
          <p:cNvSpPr/>
          <p:nvPr/>
        </p:nvSpPr>
        <p:spPr>
          <a:xfrm>
            <a:off x="1261171" y="1379127"/>
            <a:ext cx="403195" cy="305696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TextBox 144"/>
          <p:cNvSpPr txBox="1"/>
          <p:nvPr/>
        </p:nvSpPr>
        <p:spPr>
          <a:xfrm>
            <a:off x="1210814" y="1426489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6" name="직사각형 145"/>
          <p:cNvSpPr/>
          <p:nvPr/>
        </p:nvSpPr>
        <p:spPr>
          <a:xfrm>
            <a:off x="1906455" y="1817813"/>
            <a:ext cx="447842" cy="384660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TextBox 146"/>
          <p:cNvSpPr txBox="1"/>
          <p:nvPr/>
        </p:nvSpPr>
        <p:spPr>
          <a:xfrm>
            <a:off x="1894716" y="1871643"/>
            <a:ext cx="49564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Unit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Cooling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2620686" y="1334242"/>
            <a:ext cx="339655" cy="227858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TextBox 148"/>
          <p:cNvSpPr txBox="1"/>
          <p:nvPr/>
        </p:nvSpPr>
        <p:spPr>
          <a:xfrm>
            <a:off x="2550513" y="1336558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Delivery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0" name="직사각형 149"/>
          <p:cNvSpPr/>
          <p:nvPr/>
        </p:nvSpPr>
        <p:spPr>
          <a:xfrm>
            <a:off x="2544867" y="1684823"/>
            <a:ext cx="411058" cy="32019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TextBox 150"/>
          <p:cNvSpPr txBox="1"/>
          <p:nvPr/>
        </p:nvSpPr>
        <p:spPr>
          <a:xfrm>
            <a:off x="2507572" y="1751024"/>
            <a:ext cx="516488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CO2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52" name="그룹 151"/>
          <p:cNvGrpSpPr/>
          <p:nvPr/>
        </p:nvGrpSpPr>
        <p:grpSpPr>
          <a:xfrm rot="10800000">
            <a:off x="2423210" y="1688764"/>
            <a:ext cx="84847" cy="121366"/>
            <a:chOff x="9398013" y="371475"/>
            <a:chExt cx="104778" cy="90963"/>
          </a:xfrm>
        </p:grpSpPr>
        <p:sp>
          <p:nvSpPr>
            <p:cNvPr id="153" name="직사각형 15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4" name="직선 연결선 15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직선 연결선 15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6" name="그룹 15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57" name="직사각형 15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58" name="직선 연결선 15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직선 연결선 15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0" name="직사각형 159"/>
          <p:cNvSpPr/>
          <p:nvPr/>
        </p:nvSpPr>
        <p:spPr>
          <a:xfrm>
            <a:off x="2395821" y="16591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TextBox 160"/>
          <p:cNvSpPr txBox="1"/>
          <p:nvPr/>
        </p:nvSpPr>
        <p:spPr>
          <a:xfrm>
            <a:off x="2339681" y="142087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3025724" y="149209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089230" y="207731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535159" y="224661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957744" y="288219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6" name="직사각형 165"/>
          <p:cNvSpPr/>
          <p:nvPr/>
        </p:nvSpPr>
        <p:spPr>
          <a:xfrm>
            <a:off x="2366424" y="37319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TextBox 166"/>
          <p:cNvSpPr txBox="1"/>
          <p:nvPr/>
        </p:nvSpPr>
        <p:spPr>
          <a:xfrm>
            <a:off x="2304972" y="351376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3416837" y="155400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4107075" y="194142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4650430" y="206453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1" name="직사각형 170"/>
          <p:cNvSpPr/>
          <p:nvPr/>
        </p:nvSpPr>
        <p:spPr>
          <a:xfrm>
            <a:off x="5653277" y="2259629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2" name="TextBox 171"/>
          <p:cNvSpPr txBox="1"/>
          <p:nvPr/>
        </p:nvSpPr>
        <p:spPr>
          <a:xfrm>
            <a:off x="5519515" y="206453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4974429" y="249283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4650430" y="422425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5" name="직사각형 174"/>
          <p:cNvSpPr/>
          <p:nvPr/>
        </p:nvSpPr>
        <p:spPr>
          <a:xfrm>
            <a:off x="4461293" y="438905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6" name="TextBox 175"/>
          <p:cNvSpPr txBox="1"/>
          <p:nvPr/>
        </p:nvSpPr>
        <p:spPr>
          <a:xfrm>
            <a:off x="4349117" y="442497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3708361" y="3897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8" name="직사각형 177"/>
          <p:cNvSpPr/>
          <p:nvPr/>
        </p:nvSpPr>
        <p:spPr>
          <a:xfrm>
            <a:off x="4134992" y="389792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9" name="TextBox 178"/>
          <p:cNvSpPr txBox="1"/>
          <p:nvPr/>
        </p:nvSpPr>
        <p:spPr>
          <a:xfrm>
            <a:off x="4044050" y="3897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5774104" y="237882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1" name="직사각형 180"/>
          <p:cNvSpPr/>
          <p:nvPr/>
        </p:nvSpPr>
        <p:spPr>
          <a:xfrm>
            <a:off x="5824780" y="24257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2" name="TextBox 181"/>
          <p:cNvSpPr txBox="1"/>
          <p:nvPr/>
        </p:nvSpPr>
        <p:spPr>
          <a:xfrm>
            <a:off x="5908344" y="273906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3" name="직사각형 182"/>
          <p:cNvSpPr/>
          <p:nvPr/>
        </p:nvSpPr>
        <p:spPr>
          <a:xfrm>
            <a:off x="6195627" y="402103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4" name="TextBox 183"/>
          <p:cNvSpPr txBox="1"/>
          <p:nvPr/>
        </p:nvSpPr>
        <p:spPr>
          <a:xfrm>
            <a:off x="6259261" y="3933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342798" y="250193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6731361" y="206453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6882647" y="250193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7084531" y="23697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9" name="직사각형 188"/>
          <p:cNvSpPr/>
          <p:nvPr/>
        </p:nvSpPr>
        <p:spPr>
          <a:xfrm>
            <a:off x="7135207" y="2416657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0" name="TextBox 189"/>
          <p:cNvSpPr txBox="1"/>
          <p:nvPr/>
        </p:nvSpPr>
        <p:spPr>
          <a:xfrm>
            <a:off x="7697439" y="254219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8244889" y="215740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00" name="그룹 199"/>
          <p:cNvGrpSpPr/>
          <p:nvPr/>
        </p:nvGrpSpPr>
        <p:grpSpPr>
          <a:xfrm rot="16200000">
            <a:off x="9159351" y="1889416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01" name="직사각형 20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2" name="직선 연결선 20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직선 연결선 20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4" name="그룹 20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05" name="직사각형 20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06" name="직선 연결선 20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직선 연결선 20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8" name="직사각형 207"/>
          <p:cNvSpPr/>
          <p:nvPr/>
        </p:nvSpPr>
        <p:spPr>
          <a:xfrm rot="5400000">
            <a:off x="9203268" y="193169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9" name="TextBox 208"/>
          <p:cNvSpPr txBox="1"/>
          <p:nvPr/>
        </p:nvSpPr>
        <p:spPr>
          <a:xfrm>
            <a:off x="9143102" y="167048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10" name="그룹 209"/>
          <p:cNvGrpSpPr/>
          <p:nvPr/>
        </p:nvGrpSpPr>
        <p:grpSpPr>
          <a:xfrm rot="16200000">
            <a:off x="8392466" y="317109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11" name="직사각형 21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12" name="직선 연결선 21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직선 연결선 21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4" name="그룹 21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15" name="직사각형 21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16" name="직선 연결선 21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직선 연결선 21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8" name="직사각형 217"/>
          <p:cNvSpPr/>
          <p:nvPr/>
        </p:nvSpPr>
        <p:spPr>
          <a:xfrm rot="5400000">
            <a:off x="8436383" y="321337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9" name="TextBox 218"/>
          <p:cNvSpPr txBox="1"/>
          <p:nvPr/>
        </p:nvSpPr>
        <p:spPr>
          <a:xfrm>
            <a:off x="8470231" y="314215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8307366" y="273623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8485245" y="224814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8949538" y="22346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9171591" y="22346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8747980" y="281608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8487098" y="362686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8735183" y="397803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9201457" y="371048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9447707" y="428394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29" name="그룹 228"/>
          <p:cNvGrpSpPr/>
          <p:nvPr/>
        </p:nvGrpSpPr>
        <p:grpSpPr>
          <a:xfrm rot="16200000">
            <a:off x="7991512" y="444515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30" name="직사각형 2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31" name="직선 연결선 2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직선 연결선 2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3" name="그룹 2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34" name="직사각형 2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35" name="직선 연결선 2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직선 연결선 2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7" name="TextBox 236"/>
          <p:cNvSpPr txBox="1"/>
          <p:nvPr/>
        </p:nvSpPr>
        <p:spPr>
          <a:xfrm>
            <a:off x="7837146" y="449292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38" name="직사각형 237"/>
          <p:cNvSpPr/>
          <p:nvPr/>
        </p:nvSpPr>
        <p:spPr>
          <a:xfrm rot="5400000">
            <a:off x="8031766" y="451350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3" name="그룹 292"/>
          <p:cNvGrpSpPr/>
          <p:nvPr/>
        </p:nvGrpSpPr>
        <p:grpSpPr>
          <a:xfrm rot="16200000">
            <a:off x="9746660" y="4056959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94" name="직사각형 293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95" name="직선 연결선 294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직선 연결선 295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7" name="그룹 296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98" name="직사각형 297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99" name="직선 연결선 298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직선 연결선 299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1" name="TextBox 300"/>
          <p:cNvSpPr txBox="1"/>
          <p:nvPr/>
        </p:nvSpPr>
        <p:spPr>
          <a:xfrm>
            <a:off x="9663227" y="384774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2" name="직사각형 301"/>
          <p:cNvSpPr/>
          <p:nvPr/>
        </p:nvSpPr>
        <p:spPr>
          <a:xfrm rot="5400000">
            <a:off x="9786914" y="4106266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3" name="TextBox 302"/>
          <p:cNvSpPr txBox="1"/>
          <p:nvPr/>
        </p:nvSpPr>
        <p:spPr>
          <a:xfrm>
            <a:off x="9819266" y="428394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4" name="직사각형 303"/>
          <p:cNvSpPr/>
          <p:nvPr/>
        </p:nvSpPr>
        <p:spPr>
          <a:xfrm>
            <a:off x="10058721" y="4052266"/>
            <a:ext cx="206049" cy="52869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5" name="직사각형 304"/>
          <p:cNvSpPr/>
          <p:nvPr/>
        </p:nvSpPr>
        <p:spPr>
          <a:xfrm rot="5400000">
            <a:off x="9998157" y="41148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6" name="TextBox 305"/>
          <p:cNvSpPr txBox="1"/>
          <p:nvPr/>
        </p:nvSpPr>
        <p:spPr>
          <a:xfrm>
            <a:off x="9943419" y="387077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7" name="TextBox 306"/>
          <p:cNvSpPr txBox="1"/>
          <p:nvPr/>
        </p:nvSpPr>
        <p:spPr>
          <a:xfrm>
            <a:off x="10270637" y="405226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10715458" y="398654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0" name="직사각형 309"/>
          <p:cNvSpPr/>
          <p:nvPr/>
        </p:nvSpPr>
        <p:spPr>
          <a:xfrm rot="5400000">
            <a:off x="10599182" y="41301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1" name="TextBox 310"/>
          <p:cNvSpPr txBox="1"/>
          <p:nvPr/>
        </p:nvSpPr>
        <p:spPr>
          <a:xfrm>
            <a:off x="10505862" y="418158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10881925" y="451586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3" name="TextBox 312"/>
          <p:cNvSpPr txBox="1"/>
          <p:nvPr/>
        </p:nvSpPr>
        <p:spPr>
          <a:xfrm>
            <a:off x="11093304" y="3973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4" name="TextBox 313"/>
          <p:cNvSpPr txBox="1"/>
          <p:nvPr/>
        </p:nvSpPr>
        <p:spPr>
          <a:xfrm>
            <a:off x="11256169" y="452247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5" name="직사각형 314"/>
          <p:cNvSpPr/>
          <p:nvPr/>
        </p:nvSpPr>
        <p:spPr>
          <a:xfrm>
            <a:off x="11341802" y="451109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6" name="직사각형 315"/>
          <p:cNvSpPr/>
          <p:nvPr/>
        </p:nvSpPr>
        <p:spPr>
          <a:xfrm>
            <a:off x="11680241" y="409165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7" name="TextBox 316"/>
          <p:cNvSpPr txBox="1"/>
          <p:nvPr/>
        </p:nvSpPr>
        <p:spPr>
          <a:xfrm>
            <a:off x="11573201" y="3917274"/>
            <a:ext cx="3257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cxnSp>
        <p:nvCxnSpPr>
          <p:cNvPr id="319" name="직선 연결선 318"/>
          <p:cNvCxnSpPr/>
          <p:nvPr/>
        </p:nvCxnSpPr>
        <p:spPr>
          <a:xfrm>
            <a:off x="9808021" y="1523577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직선 연결선 319"/>
          <p:cNvCxnSpPr/>
          <p:nvPr/>
        </p:nvCxnSpPr>
        <p:spPr>
          <a:xfrm>
            <a:off x="9802139" y="1519767"/>
            <a:ext cx="11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직선 연결선 320"/>
          <p:cNvCxnSpPr/>
          <p:nvPr/>
        </p:nvCxnSpPr>
        <p:spPr>
          <a:xfrm>
            <a:off x="9978323" y="1668357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직선 연결선 321"/>
          <p:cNvCxnSpPr/>
          <p:nvPr/>
        </p:nvCxnSpPr>
        <p:spPr>
          <a:xfrm>
            <a:off x="9980061" y="1672167"/>
            <a:ext cx="79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연결선 326"/>
          <p:cNvCxnSpPr/>
          <p:nvPr/>
        </p:nvCxnSpPr>
        <p:spPr>
          <a:xfrm>
            <a:off x="10771622" y="2022532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연결선 327"/>
          <p:cNvCxnSpPr/>
          <p:nvPr/>
        </p:nvCxnSpPr>
        <p:spPr>
          <a:xfrm>
            <a:off x="10912954" y="1877752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직선 연결선 328"/>
          <p:cNvCxnSpPr/>
          <p:nvPr/>
        </p:nvCxnSpPr>
        <p:spPr>
          <a:xfrm>
            <a:off x="10768161" y="1665160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연결선 329"/>
          <p:cNvCxnSpPr/>
          <p:nvPr/>
        </p:nvCxnSpPr>
        <p:spPr>
          <a:xfrm>
            <a:off x="10906619" y="1525443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직사각형 331"/>
          <p:cNvSpPr/>
          <p:nvPr/>
        </p:nvSpPr>
        <p:spPr>
          <a:xfrm>
            <a:off x="9637876" y="1861330"/>
            <a:ext cx="736813" cy="415828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44" name="그룹 343"/>
          <p:cNvGrpSpPr/>
          <p:nvPr/>
        </p:nvGrpSpPr>
        <p:grpSpPr>
          <a:xfrm>
            <a:off x="9765656" y="1181557"/>
            <a:ext cx="437969" cy="200508"/>
            <a:chOff x="8900307" y="912415"/>
            <a:chExt cx="569387" cy="226988"/>
          </a:xfrm>
        </p:grpSpPr>
        <p:sp>
          <p:nvSpPr>
            <p:cNvPr id="331" name="직사각형 330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34" name="그룹 333"/>
          <p:cNvGrpSpPr/>
          <p:nvPr/>
        </p:nvGrpSpPr>
        <p:grpSpPr>
          <a:xfrm rot="16200000">
            <a:off x="9929672" y="138858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35" name="직사각형 334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36" name="직선 연결선 335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직선 연결선 336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8" name="그룹 337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39" name="직사각형 338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40" name="직선 연결선 339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직선 연결선 340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2" name="직사각형 341"/>
          <p:cNvSpPr/>
          <p:nvPr/>
        </p:nvSpPr>
        <p:spPr>
          <a:xfrm rot="5400000">
            <a:off x="9973589" y="1430860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3" name="TextBox 342"/>
          <p:cNvSpPr txBox="1"/>
          <p:nvPr/>
        </p:nvSpPr>
        <p:spPr>
          <a:xfrm>
            <a:off x="9996365" y="132615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348" name="그룹 347"/>
          <p:cNvGrpSpPr/>
          <p:nvPr/>
        </p:nvGrpSpPr>
        <p:grpSpPr>
          <a:xfrm rot="16200000">
            <a:off x="10732979" y="138027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49" name="직사각형 348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50" name="직선 연결선 349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직선 연결선 350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2" name="그룹 351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53" name="직사각형 352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54" name="직선 연결선 353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직선 연결선 354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6" name="직사각형 355"/>
          <p:cNvSpPr/>
          <p:nvPr/>
        </p:nvSpPr>
        <p:spPr>
          <a:xfrm rot="5400000">
            <a:off x="10776896" y="14225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7" name="TextBox 356"/>
          <p:cNvSpPr txBox="1"/>
          <p:nvPr/>
        </p:nvSpPr>
        <p:spPr>
          <a:xfrm>
            <a:off x="10799672" y="131784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58" name="직사각형 357"/>
          <p:cNvSpPr/>
          <p:nvPr/>
        </p:nvSpPr>
        <p:spPr>
          <a:xfrm>
            <a:off x="9825436" y="170359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9" name="TextBox 358"/>
          <p:cNvSpPr txBox="1"/>
          <p:nvPr/>
        </p:nvSpPr>
        <p:spPr>
          <a:xfrm>
            <a:off x="8677447" y="142087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60" name="직사각형 359"/>
          <p:cNvSpPr/>
          <p:nvPr/>
        </p:nvSpPr>
        <p:spPr>
          <a:xfrm rot="5400000">
            <a:off x="10120470" y="157944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1" name="TextBox 360"/>
          <p:cNvSpPr txBox="1"/>
          <p:nvPr/>
        </p:nvSpPr>
        <p:spPr>
          <a:xfrm>
            <a:off x="10035417" y="163060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62" name="직사각형 361"/>
          <p:cNvSpPr/>
          <p:nvPr/>
        </p:nvSpPr>
        <p:spPr>
          <a:xfrm>
            <a:off x="9651975" y="1881551"/>
            <a:ext cx="670376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열처리전기실</a:t>
            </a:r>
            <a:endParaRPr lang="ko-KR" altLang="en-US" sz="1400" dirty="0"/>
          </a:p>
        </p:txBody>
      </p:sp>
      <p:grpSp>
        <p:nvGrpSpPr>
          <p:cNvPr id="363" name="그룹 362"/>
          <p:cNvGrpSpPr/>
          <p:nvPr/>
        </p:nvGrpSpPr>
        <p:grpSpPr>
          <a:xfrm>
            <a:off x="10398116" y="1173937"/>
            <a:ext cx="437969" cy="200508"/>
            <a:chOff x="8900307" y="912415"/>
            <a:chExt cx="569387" cy="226988"/>
          </a:xfrm>
        </p:grpSpPr>
        <p:sp>
          <p:nvSpPr>
            <p:cNvPr id="364" name="직사각형 363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66" name="직선 연결선 365"/>
          <p:cNvCxnSpPr/>
          <p:nvPr/>
        </p:nvCxnSpPr>
        <p:spPr>
          <a:xfrm>
            <a:off x="11190503" y="1650767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직선 연결선 366"/>
          <p:cNvCxnSpPr/>
          <p:nvPr/>
        </p:nvCxnSpPr>
        <p:spPr>
          <a:xfrm>
            <a:off x="11328961" y="1648210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직선 연결선 367"/>
          <p:cNvCxnSpPr/>
          <p:nvPr/>
        </p:nvCxnSpPr>
        <p:spPr>
          <a:xfrm>
            <a:off x="11547424" y="1467887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직선 연결선 368"/>
          <p:cNvCxnSpPr/>
          <p:nvPr/>
        </p:nvCxnSpPr>
        <p:spPr>
          <a:xfrm>
            <a:off x="11678262" y="1465330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직선 연결선 369"/>
          <p:cNvCxnSpPr/>
          <p:nvPr/>
        </p:nvCxnSpPr>
        <p:spPr>
          <a:xfrm>
            <a:off x="11339674" y="1870132"/>
            <a:ext cx="2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1" name="그룹 370"/>
          <p:cNvGrpSpPr/>
          <p:nvPr/>
        </p:nvGrpSpPr>
        <p:grpSpPr>
          <a:xfrm>
            <a:off x="11112365" y="1455721"/>
            <a:ext cx="443098" cy="200508"/>
            <a:chOff x="8892045" y="912415"/>
            <a:chExt cx="569387" cy="226988"/>
          </a:xfrm>
        </p:grpSpPr>
        <p:sp>
          <p:nvSpPr>
            <p:cNvPr id="372" name="직사각형 371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8892045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74" name="그룹 373"/>
          <p:cNvGrpSpPr/>
          <p:nvPr/>
        </p:nvGrpSpPr>
        <p:grpSpPr>
          <a:xfrm>
            <a:off x="10945070" y="1098016"/>
            <a:ext cx="903952" cy="354631"/>
            <a:chOff x="8892045" y="912415"/>
            <a:chExt cx="569387" cy="226988"/>
          </a:xfrm>
        </p:grpSpPr>
        <p:sp>
          <p:nvSpPr>
            <p:cNvPr id="375" name="직사각형 374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8892045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77" name="직선 연결선 376"/>
          <p:cNvCxnSpPr/>
          <p:nvPr/>
        </p:nvCxnSpPr>
        <p:spPr>
          <a:xfrm>
            <a:off x="11682931" y="1855197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직선 연결선 377"/>
          <p:cNvCxnSpPr/>
          <p:nvPr/>
        </p:nvCxnSpPr>
        <p:spPr>
          <a:xfrm>
            <a:off x="11182889" y="2019311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연결선 378"/>
          <p:cNvCxnSpPr/>
          <p:nvPr/>
        </p:nvCxnSpPr>
        <p:spPr>
          <a:xfrm>
            <a:off x="11193602" y="2020253"/>
            <a:ext cx="86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직선 연결선 379"/>
          <p:cNvCxnSpPr/>
          <p:nvPr/>
        </p:nvCxnSpPr>
        <p:spPr>
          <a:xfrm>
            <a:off x="11030489" y="2026931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직선 연결선 380"/>
          <p:cNvCxnSpPr/>
          <p:nvPr/>
        </p:nvCxnSpPr>
        <p:spPr>
          <a:xfrm>
            <a:off x="12042931" y="1855197"/>
            <a:ext cx="0" cy="14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직선 연결선 381"/>
          <p:cNvCxnSpPr/>
          <p:nvPr/>
        </p:nvCxnSpPr>
        <p:spPr>
          <a:xfrm>
            <a:off x="11194139" y="23495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직선 연결선 382"/>
          <p:cNvCxnSpPr/>
          <p:nvPr/>
        </p:nvCxnSpPr>
        <p:spPr>
          <a:xfrm>
            <a:off x="11038109" y="25019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직선 연결선 383"/>
          <p:cNvCxnSpPr/>
          <p:nvPr/>
        </p:nvCxnSpPr>
        <p:spPr>
          <a:xfrm>
            <a:off x="11406644" y="2495396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직선 연결선 384"/>
          <p:cNvCxnSpPr/>
          <p:nvPr/>
        </p:nvCxnSpPr>
        <p:spPr>
          <a:xfrm>
            <a:off x="11545102" y="2355679"/>
            <a:ext cx="0" cy="252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직선 연결선 385"/>
          <p:cNvCxnSpPr/>
          <p:nvPr/>
        </p:nvCxnSpPr>
        <p:spPr>
          <a:xfrm>
            <a:off x="11406644" y="2615949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7" name="그룹 386"/>
          <p:cNvGrpSpPr/>
          <p:nvPr/>
        </p:nvGrpSpPr>
        <p:grpSpPr>
          <a:xfrm rot="16200000">
            <a:off x="10889705" y="213453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88" name="직사각형 38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89" name="직선 연결선 38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직선 연결선 38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1" name="그룹 39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92" name="직사각형 39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93" name="직선 연결선 39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직선 연결선 39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5" name="직사각형 394"/>
          <p:cNvSpPr/>
          <p:nvPr/>
        </p:nvSpPr>
        <p:spPr>
          <a:xfrm rot="5400000">
            <a:off x="10933622" y="217680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96" name="그룹 395"/>
          <p:cNvGrpSpPr/>
          <p:nvPr/>
        </p:nvGrpSpPr>
        <p:grpSpPr>
          <a:xfrm>
            <a:off x="11570298" y="240956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97" name="직사각형 396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98" name="직선 연결선 397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직선 연결선 398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0" name="그룹 399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01" name="직사각형 400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02" name="직선 연결선 401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직선 연결선 402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4" name="직사각형 403"/>
          <p:cNvSpPr/>
          <p:nvPr/>
        </p:nvSpPr>
        <p:spPr>
          <a:xfrm rot="10800000">
            <a:off x="11545676" y="253131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5" name="직사각형 404"/>
          <p:cNvSpPr/>
          <p:nvPr/>
        </p:nvSpPr>
        <p:spPr>
          <a:xfrm>
            <a:off x="11196468" y="175019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6" name="직사각형 405"/>
          <p:cNvSpPr/>
          <p:nvPr/>
        </p:nvSpPr>
        <p:spPr>
          <a:xfrm>
            <a:off x="11547081" y="175017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7" name="직사각형 406"/>
          <p:cNvSpPr/>
          <p:nvPr/>
        </p:nvSpPr>
        <p:spPr>
          <a:xfrm>
            <a:off x="11343482" y="162758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8" name="TextBox 407"/>
          <p:cNvSpPr txBox="1"/>
          <p:nvPr/>
        </p:nvSpPr>
        <p:spPr>
          <a:xfrm>
            <a:off x="11107841" y="17593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09" name="TextBox 408"/>
          <p:cNvSpPr txBox="1"/>
          <p:nvPr/>
        </p:nvSpPr>
        <p:spPr>
          <a:xfrm>
            <a:off x="11461455" y="176511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10" name="TextBox 409"/>
          <p:cNvSpPr txBox="1"/>
          <p:nvPr/>
        </p:nvSpPr>
        <p:spPr>
          <a:xfrm>
            <a:off x="11289751" y="160330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11" name="TextBox 410"/>
          <p:cNvSpPr txBox="1"/>
          <p:nvPr/>
        </p:nvSpPr>
        <p:spPr>
          <a:xfrm>
            <a:off x="9697889" y="17019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412" name="그룹 411"/>
          <p:cNvGrpSpPr/>
          <p:nvPr/>
        </p:nvGrpSpPr>
        <p:grpSpPr>
          <a:xfrm>
            <a:off x="10716998" y="2254644"/>
            <a:ext cx="360997" cy="276999"/>
            <a:chOff x="8869979" y="880156"/>
            <a:chExt cx="469318" cy="313581"/>
          </a:xfrm>
        </p:grpSpPr>
        <p:sp>
          <p:nvSpPr>
            <p:cNvPr id="413" name="직사각형 412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4" name="TextBox 413"/>
            <p:cNvSpPr txBox="1"/>
            <p:nvPr/>
          </p:nvSpPr>
          <p:spPr>
            <a:xfrm>
              <a:off x="8869979" y="880156"/>
              <a:ext cx="469318" cy="313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Shot</a:t>
              </a:r>
            </a:p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Blast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415" name="그룹 414"/>
          <p:cNvGrpSpPr/>
          <p:nvPr/>
        </p:nvGrpSpPr>
        <p:grpSpPr>
          <a:xfrm>
            <a:off x="10894589" y="1659610"/>
            <a:ext cx="328937" cy="276999"/>
            <a:chOff x="8890821" y="880156"/>
            <a:chExt cx="427638" cy="313580"/>
          </a:xfrm>
        </p:grpSpPr>
        <p:sp>
          <p:nvSpPr>
            <p:cNvPr id="416" name="직사각형 415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7" name="TextBox 416"/>
            <p:cNvSpPr txBox="1"/>
            <p:nvPr/>
          </p:nvSpPr>
          <p:spPr>
            <a:xfrm>
              <a:off x="8890821" y="880156"/>
              <a:ext cx="427638" cy="313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ON</a:t>
              </a:r>
              <a:b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UTS</a:t>
              </a:r>
            </a:p>
          </p:txBody>
        </p:sp>
      </p:grpSp>
      <p:sp>
        <p:nvSpPr>
          <p:cNvPr id="418" name="TextBox 417"/>
          <p:cNvSpPr txBox="1"/>
          <p:nvPr/>
        </p:nvSpPr>
        <p:spPr>
          <a:xfrm>
            <a:off x="10955245" y="206453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19" name="TextBox 418"/>
          <p:cNvSpPr txBox="1"/>
          <p:nvPr/>
        </p:nvSpPr>
        <p:spPr>
          <a:xfrm>
            <a:off x="11612176" y="237014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20" name="직사각형 419"/>
          <p:cNvSpPr/>
          <p:nvPr/>
        </p:nvSpPr>
        <p:spPr>
          <a:xfrm rot="5400000">
            <a:off x="9879436" y="218746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1" name="직사각형 420"/>
          <p:cNvSpPr/>
          <p:nvPr/>
        </p:nvSpPr>
        <p:spPr>
          <a:xfrm rot="10800000">
            <a:off x="10002458" y="225915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22" name="그룹 421"/>
          <p:cNvGrpSpPr/>
          <p:nvPr/>
        </p:nvGrpSpPr>
        <p:grpSpPr>
          <a:xfrm rot="16200000">
            <a:off x="10014231" y="227552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23" name="직사각형 42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24" name="직선 연결선 42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직선 연결선 42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6" name="그룹 42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27" name="직사각형 42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28" name="직선 연결선 42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직선 연결선 42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2" name="직선 연결선 431"/>
          <p:cNvCxnSpPr/>
          <p:nvPr/>
        </p:nvCxnSpPr>
        <p:spPr>
          <a:xfrm>
            <a:off x="9682460" y="2284644"/>
            <a:ext cx="0" cy="50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직사각형 432"/>
          <p:cNvSpPr/>
          <p:nvPr/>
        </p:nvSpPr>
        <p:spPr>
          <a:xfrm rot="10800000">
            <a:off x="9687890" y="228455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34" name="직선 연결선 433"/>
          <p:cNvCxnSpPr/>
          <p:nvPr/>
        </p:nvCxnSpPr>
        <p:spPr>
          <a:xfrm>
            <a:off x="9840914" y="2284554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직선 연결선 434"/>
          <p:cNvCxnSpPr/>
          <p:nvPr/>
        </p:nvCxnSpPr>
        <p:spPr>
          <a:xfrm>
            <a:off x="9835239" y="2645584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직선 연결선 435"/>
          <p:cNvCxnSpPr/>
          <p:nvPr/>
        </p:nvCxnSpPr>
        <p:spPr>
          <a:xfrm>
            <a:off x="9682460" y="2788415"/>
            <a:ext cx="43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직선 연결선 436"/>
          <p:cNvCxnSpPr/>
          <p:nvPr/>
        </p:nvCxnSpPr>
        <p:spPr>
          <a:xfrm>
            <a:off x="10118802" y="266530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직사각형 437"/>
          <p:cNvSpPr/>
          <p:nvPr/>
        </p:nvSpPr>
        <p:spPr>
          <a:xfrm rot="10800000">
            <a:off x="9758900" y="276843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39" name="그룹 438"/>
          <p:cNvGrpSpPr/>
          <p:nvPr/>
        </p:nvGrpSpPr>
        <p:grpSpPr>
          <a:xfrm rot="16200000">
            <a:off x="9760450" y="2796264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40" name="직사각형 43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41" name="직선 연결선 44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직선 연결선 44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3" name="그룹 44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44" name="직사각형 44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45" name="직선 연결선 44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직선 연결선 44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7" name="직선 연결선 446"/>
          <p:cNvCxnSpPr/>
          <p:nvPr/>
        </p:nvCxnSpPr>
        <p:spPr>
          <a:xfrm>
            <a:off x="10210547" y="228455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직선 연결선 447"/>
          <p:cNvCxnSpPr/>
          <p:nvPr/>
        </p:nvCxnSpPr>
        <p:spPr>
          <a:xfrm>
            <a:off x="10334542" y="2277629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9" name="그룹 448"/>
          <p:cNvGrpSpPr/>
          <p:nvPr/>
        </p:nvGrpSpPr>
        <p:grpSpPr>
          <a:xfrm>
            <a:off x="10149001" y="2390815"/>
            <a:ext cx="287554" cy="200508"/>
            <a:chOff x="8913900" y="912415"/>
            <a:chExt cx="541186" cy="226988"/>
          </a:xfrm>
        </p:grpSpPr>
        <p:sp>
          <p:nvSpPr>
            <p:cNvPr id="450" name="직사각형 449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1" name="TextBox 450"/>
            <p:cNvSpPr txBox="1"/>
            <p:nvPr/>
          </p:nvSpPr>
          <p:spPr>
            <a:xfrm>
              <a:off x="8914911" y="929010"/>
              <a:ext cx="540175" cy="209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히스톨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452" name="직사각형 451"/>
          <p:cNvSpPr/>
          <p:nvPr/>
        </p:nvSpPr>
        <p:spPr>
          <a:xfrm rot="10800000">
            <a:off x="10205905" y="231865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3" name="TextBox 452"/>
          <p:cNvSpPr txBox="1"/>
          <p:nvPr/>
        </p:nvSpPr>
        <p:spPr>
          <a:xfrm>
            <a:off x="9523055" y="226319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4" name="TextBox 453"/>
          <p:cNvSpPr txBox="1"/>
          <p:nvPr/>
        </p:nvSpPr>
        <p:spPr>
          <a:xfrm>
            <a:off x="9813729" y="273906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5" name="TextBox 454"/>
          <p:cNvSpPr txBox="1"/>
          <p:nvPr/>
        </p:nvSpPr>
        <p:spPr>
          <a:xfrm>
            <a:off x="9658938" y="197052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6" name="TextBox 455"/>
          <p:cNvSpPr txBox="1"/>
          <p:nvPr/>
        </p:nvSpPr>
        <p:spPr>
          <a:xfrm>
            <a:off x="9903413" y="205942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7" name="TextBox 456"/>
          <p:cNvSpPr txBox="1"/>
          <p:nvPr/>
        </p:nvSpPr>
        <p:spPr>
          <a:xfrm>
            <a:off x="10268515" y="223466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cxnSp>
        <p:nvCxnSpPr>
          <p:cNvPr id="459" name="꺾인 연결선 458"/>
          <p:cNvCxnSpPr/>
          <p:nvPr/>
        </p:nvCxnSpPr>
        <p:spPr>
          <a:xfrm>
            <a:off x="822149" y="1427148"/>
            <a:ext cx="288000" cy="655200"/>
          </a:xfrm>
          <a:prstGeom prst="bentConnector3">
            <a:avLst>
              <a:gd name="adj1" fmla="val 114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꺾인 연결선 463"/>
          <p:cNvCxnSpPr/>
          <p:nvPr/>
        </p:nvCxnSpPr>
        <p:spPr>
          <a:xfrm>
            <a:off x="825528" y="1266656"/>
            <a:ext cx="385392" cy="684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56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099"/>
            <a:ext cx="12192000" cy="66479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2367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smtClean="0"/>
              <a:t>연주 </a:t>
            </a:r>
            <a:r>
              <a:rPr lang="en-US" altLang="ko-KR" dirty="0" smtClean="0"/>
              <a:t>Culvert </a:t>
            </a:r>
            <a:r>
              <a:rPr lang="ko-KR" altLang="en-US" smtClean="0"/>
              <a:t>방화문</a:t>
            </a:r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 rot="5400000">
            <a:off x="3165276" y="1425724"/>
            <a:ext cx="104778" cy="172503"/>
            <a:chOff x="9398013" y="371475"/>
            <a:chExt cx="104778" cy="90963"/>
          </a:xfrm>
        </p:grpSpPr>
        <p:sp>
          <p:nvSpPr>
            <p:cNvPr id="7" name="직사각형 6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그룹 9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1" name="직사각형 10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2" name="직선 연결선 11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직선 연결선 12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직사각형 13"/>
          <p:cNvSpPr/>
          <p:nvPr/>
        </p:nvSpPr>
        <p:spPr>
          <a:xfrm rot="5400000">
            <a:off x="3245618" y="1489114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 rot="10800000">
            <a:off x="6706367" y="1247813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 rot="10800000">
            <a:off x="7792217" y="1293532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 rot="10800000">
            <a:off x="8982468" y="2632126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9" name="그림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404338" y="3117980"/>
            <a:ext cx="219475" cy="170703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3106" y="6041062"/>
            <a:ext cx="219475" cy="170703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956718" y="899255"/>
            <a:ext cx="2616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1</a:t>
            </a:r>
            <a:endParaRPr lang="ko-KR" altLang="en-US" sz="1100"/>
          </a:p>
        </p:txBody>
      </p:sp>
      <p:sp>
        <p:nvSpPr>
          <p:cNvPr id="34" name="TextBox 33"/>
          <p:cNvSpPr txBox="1"/>
          <p:nvPr/>
        </p:nvSpPr>
        <p:spPr>
          <a:xfrm>
            <a:off x="1393776" y="899255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</a:t>
            </a:r>
            <a:endParaRPr lang="ko-KR" altLang="en-US" sz="1100"/>
          </a:p>
        </p:txBody>
      </p:sp>
      <p:sp>
        <p:nvSpPr>
          <p:cNvPr id="35" name="TextBox 34"/>
          <p:cNvSpPr txBox="1"/>
          <p:nvPr/>
        </p:nvSpPr>
        <p:spPr>
          <a:xfrm>
            <a:off x="2790090" y="899255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5</a:t>
            </a:r>
            <a:endParaRPr lang="ko-KR" altLang="en-US" sz="1100"/>
          </a:p>
        </p:txBody>
      </p:sp>
      <p:sp>
        <p:nvSpPr>
          <p:cNvPr id="36" name="TextBox 35"/>
          <p:cNvSpPr txBox="1"/>
          <p:nvPr/>
        </p:nvSpPr>
        <p:spPr>
          <a:xfrm>
            <a:off x="1714086" y="1381168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3</a:t>
            </a:r>
            <a:endParaRPr lang="ko-KR" altLang="en-US" sz="1100"/>
          </a:p>
        </p:txBody>
      </p:sp>
      <p:sp>
        <p:nvSpPr>
          <p:cNvPr id="37" name="TextBox 36"/>
          <p:cNvSpPr txBox="1"/>
          <p:nvPr/>
        </p:nvSpPr>
        <p:spPr>
          <a:xfrm>
            <a:off x="1714086" y="2077266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4</a:t>
            </a:r>
            <a:endParaRPr lang="ko-KR" altLang="en-US" sz="1100"/>
          </a:p>
        </p:txBody>
      </p:sp>
      <p:sp>
        <p:nvSpPr>
          <p:cNvPr id="38" name="TextBox 37"/>
          <p:cNvSpPr txBox="1"/>
          <p:nvPr/>
        </p:nvSpPr>
        <p:spPr>
          <a:xfrm>
            <a:off x="3113377" y="1620127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6</a:t>
            </a:r>
            <a:endParaRPr lang="ko-KR" altLang="en-US" sz="1100"/>
          </a:p>
        </p:txBody>
      </p:sp>
      <p:sp>
        <p:nvSpPr>
          <p:cNvPr id="39" name="TextBox 38"/>
          <p:cNvSpPr txBox="1"/>
          <p:nvPr/>
        </p:nvSpPr>
        <p:spPr>
          <a:xfrm>
            <a:off x="4333707" y="1318109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7</a:t>
            </a:r>
            <a:endParaRPr lang="ko-KR" altLang="en-US" sz="1100"/>
          </a:p>
        </p:txBody>
      </p:sp>
      <p:sp>
        <p:nvSpPr>
          <p:cNvPr id="40" name="TextBox 39"/>
          <p:cNvSpPr txBox="1"/>
          <p:nvPr/>
        </p:nvSpPr>
        <p:spPr>
          <a:xfrm>
            <a:off x="4701166" y="1579719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9</a:t>
            </a:r>
            <a:endParaRPr lang="ko-KR" altLang="en-US" sz="1100"/>
          </a:p>
        </p:txBody>
      </p:sp>
      <p:sp>
        <p:nvSpPr>
          <p:cNvPr id="41" name="TextBox 40"/>
          <p:cNvSpPr txBox="1"/>
          <p:nvPr/>
        </p:nvSpPr>
        <p:spPr>
          <a:xfrm>
            <a:off x="4640245" y="1054781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8</a:t>
            </a:r>
            <a:endParaRPr lang="ko-KR" altLang="en-US" sz="1100"/>
          </a:p>
        </p:txBody>
      </p:sp>
      <p:sp>
        <p:nvSpPr>
          <p:cNvPr id="42" name="TextBox 41"/>
          <p:cNvSpPr txBox="1"/>
          <p:nvPr/>
        </p:nvSpPr>
        <p:spPr>
          <a:xfrm>
            <a:off x="5015205" y="111700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10</a:t>
            </a:r>
            <a:endParaRPr lang="ko-KR" altLang="en-US" sz="1100"/>
          </a:p>
        </p:txBody>
      </p:sp>
      <p:sp>
        <p:nvSpPr>
          <p:cNvPr id="43" name="TextBox 42"/>
          <p:cNvSpPr txBox="1"/>
          <p:nvPr/>
        </p:nvSpPr>
        <p:spPr>
          <a:xfrm>
            <a:off x="5798830" y="111700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11</a:t>
            </a:r>
            <a:endParaRPr lang="ko-KR" altLang="en-US" sz="1100"/>
          </a:p>
        </p:txBody>
      </p:sp>
      <p:sp>
        <p:nvSpPr>
          <p:cNvPr id="44" name="TextBox 43"/>
          <p:cNvSpPr txBox="1"/>
          <p:nvPr/>
        </p:nvSpPr>
        <p:spPr>
          <a:xfrm>
            <a:off x="6080873" y="105478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12</a:t>
            </a:r>
            <a:endParaRPr lang="ko-KR" altLang="en-US" sz="1100"/>
          </a:p>
        </p:txBody>
      </p:sp>
      <p:sp>
        <p:nvSpPr>
          <p:cNvPr id="45" name="TextBox 44"/>
          <p:cNvSpPr txBox="1"/>
          <p:nvPr/>
        </p:nvSpPr>
        <p:spPr>
          <a:xfrm>
            <a:off x="6642671" y="102331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15</a:t>
            </a:r>
            <a:endParaRPr lang="ko-KR" altLang="en-US" sz="1100"/>
          </a:p>
        </p:txBody>
      </p:sp>
      <p:sp>
        <p:nvSpPr>
          <p:cNvPr id="46" name="직사각형 45"/>
          <p:cNvSpPr/>
          <p:nvPr/>
        </p:nvSpPr>
        <p:spPr>
          <a:xfrm rot="5400000">
            <a:off x="6364959" y="1620860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7" name="그룹 46"/>
          <p:cNvGrpSpPr/>
          <p:nvPr/>
        </p:nvGrpSpPr>
        <p:grpSpPr>
          <a:xfrm>
            <a:off x="6314649" y="1551240"/>
            <a:ext cx="104778" cy="172503"/>
            <a:chOff x="9398013" y="371475"/>
            <a:chExt cx="104778" cy="90963"/>
          </a:xfrm>
        </p:grpSpPr>
        <p:sp>
          <p:nvSpPr>
            <p:cNvPr id="48" name="직사각형 4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9" name="직선 연결선 4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그룹 5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52" name="직사각형 5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53" name="직선 연결선 5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직선 연결선 5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5" name="TextBox 54"/>
          <p:cNvSpPr txBox="1"/>
          <p:nvPr/>
        </p:nvSpPr>
        <p:spPr>
          <a:xfrm>
            <a:off x="6016652" y="1530950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13</a:t>
            </a:r>
            <a:endParaRPr lang="ko-KR" altLang="en-US" sz="1100"/>
          </a:p>
        </p:txBody>
      </p:sp>
      <p:sp>
        <p:nvSpPr>
          <p:cNvPr id="56" name="직사각형 55"/>
          <p:cNvSpPr/>
          <p:nvPr/>
        </p:nvSpPr>
        <p:spPr>
          <a:xfrm rot="5400000">
            <a:off x="6387818" y="1975049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TextBox 56"/>
          <p:cNvSpPr txBox="1"/>
          <p:nvPr/>
        </p:nvSpPr>
        <p:spPr>
          <a:xfrm>
            <a:off x="6155817" y="1906664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14</a:t>
            </a:r>
            <a:endParaRPr lang="ko-KR" altLang="en-US" sz="1100"/>
          </a:p>
        </p:txBody>
      </p:sp>
      <p:sp>
        <p:nvSpPr>
          <p:cNvPr id="58" name="TextBox 57"/>
          <p:cNvSpPr txBox="1"/>
          <p:nvPr/>
        </p:nvSpPr>
        <p:spPr>
          <a:xfrm>
            <a:off x="6990901" y="1139867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16</a:t>
            </a:r>
            <a:endParaRPr lang="ko-KR" altLang="en-US" sz="1100"/>
          </a:p>
        </p:txBody>
      </p:sp>
      <p:sp>
        <p:nvSpPr>
          <p:cNvPr id="59" name="TextBox 58"/>
          <p:cNvSpPr txBox="1"/>
          <p:nvPr/>
        </p:nvSpPr>
        <p:spPr>
          <a:xfrm>
            <a:off x="7981875" y="118975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17</a:t>
            </a:r>
            <a:endParaRPr lang="ko-KR" altLang="en-US" sz="1100"/>
          </a:p>
        </p:txBody>
      </p:sp>
      <p:sp>
        <p:nvSpPr>
          <p:cNvPr id="60" name="TextBox 59"/>
          <p:cNvSpPr txBox="1"/>
          <p:nvPr/>
        </p:nvSpPr>
        <p:spPr>
          <a:xfrm>
            <a:off x="7981875" y="214029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18</a:t>
            </a:r>
            <a:endParaRPr lang="ko-KR" altLang="en-US" sz="1100"/>
          </a:p>
        </p:txBody>
      </p:sp>
      <p:sp>
        <p:nvSpPr>
          <p:cNvPr id="61" name="TextBox 60"/>
          <p:cNvSpPr txBox="1"/>
          <p:nvPr/>
        </p:nvSpPr>
        <p:spPr>
          <a:xfrm>
            <a:off x="8003380" y="3019260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20</a:t>
            </a:r>
            <a:endParaRPr lang="ko-KR" altLang="en-US" sz="1100"/>
          </a:p>
        </p:txBody>
      </p:sp>
      <p:pic>
        <p:nvPicPr>
          <p:cNvPr id="62" name="그림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7755130" y="2754997"/>
            <a:ext cx="219475" cy="170703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7500913" y="254311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19</a:t>
            </a:r>
            <a:endParaRPr lang="ko-KR" altLang="en-US" sz="1100"/>
          </a:p>
        </p:txBody>
      </p:sp>
      <p:sp>
        <p:nvSpPr>
          <p:cNvPr id="64" name="TextBox 63"/>
          <p:cNvSpPr txBox="1"/>
          <p:nvPr/>
        </p:nvSpPr>
        <p:spPr>
          <a:xfrm>
            <a:off x="8228822" y="267577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21</a:t>
            </a:r>
            <a:endParaRPr lang="ko-KR" altLang="en-US" sz="1100"/>
          </a:p>
        </p:txBody>
      </p:sp>
      <p:sp>
        <p:nvSpPr>
          <p:cNvPr id="65" name="TextBox 64"/>
          <p:cNvSpPr txBox="1"/>
          <p:nvPr/>
        </p:nvSpPr>
        <p:spPr>
          <a:xfrm>
            <a:off x="8857472" y="265672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22</a:t>
            </a:r>
            <a:endParaRPr lang="ko-KR" altLang="en-US" sz="1100"/>
          </a:p>
        </p:txBody>
      </p:sp>
      <p:sp>
        <p:nvSpPr>
          <p:cNvPr id="66" name="TextBox 65"/>
          <p:cNvSpPr txBox="1"/>
          <p:nvPr/>
        </p:nvSpPr>
        <p:spPr>
          <a:xfrm>
            <a:off x="9638656" y="220807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23</a:t>
            </a:r>
            <a:endParaRPr lang="ko-KR" altLang="en-US" sz="1100"/>
          </a:p>
        </p:txBody>
      </p:sp>
      <p:sp>
        <p:nvSpPr>
          <p:cNvPr id="67" name="TextBox 66"/>
          <p:cNvSpPr txBox="1"/>
          <p:nvPr/>
        </p:nvSpPr>
        <p:spPr>
          <a:xfrm>
            <a:off x="10538133" y="3184593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24</a:t>
            </a:r>
            <a:endParaRPr lang="ko-KR" altLang="en-US" sz="1100"/>
          </a:p>
        </p:txBody>
      </p:sp>
      <p:sp>
        <p:nvSpPr>
          <p:cNvPr id="68" name="TextBox 67"/>
          <p:cNvSpPr txBox="1"/>
          <p:nvPr/>
        </p:nvSpPr>
        <p:spPr>
          <a:xfrm>
            <a:off x="9923434" y="325812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25</a:t>
            </a:r>
            <a:endParaRPr lang="ko-KR" altLang="en-US" sz="1100"/>
          </a:p>
        </p:txBody>
      </p:sp>
      <p:sp>
        <p:nvSpPr>
          <p:cNvPr id="70" name="TextBox 69"/>
          <p:cNvSpPr txBox="1"/>
          <p:nvPr/>
        </p:nvSpPr>
        <p:spPr>
          <a:xfrm>
            <a:off x="11754027" y="57794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27</a:t>
            </a:r>
            <a:endParaRPr lang="ko-KR" altLang="en-US" sz="1100"/>
          </a:p>
        </p:txBody>
      </p:sp>
      <p:pic>
        <p:nvPicPr>
          <p:cNvPr id="72" name="그림 7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2581" y="4710471"/>
            <a:ext cx="143627" cy="182055"/>
          </a:xfrm>
          <a:prstGeom prst="rect">
            <a:avLst/>
          </a:prstGeom>
        </p:spPr>
      </p:pic>
      <p:cxnSp>
        <p:nvCxnSpPr>
          <p:cNvPr id="74" name="직선 화살표 연결선 73"/>
          <p:cNvCxnSpPr/>
          <p:nvPr/>
        </p:nvCxnSpPr>
        <p:spPr>
          <a:xfrm flipH="1">
            <a:off x="11557710" y="4801498"/>
            <a:ext cx="4883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1982843" y="449109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01</a:t>
            </a:r>
            <a:endParaRPr lang="ko-KR" altLang="en-US" sz="1100"/>
          </a:p>
        </p:txBody>
      </p:sp>
      <p:pic>
        <p:nvPicPr>
          <p:cNvPr id="76" name="그림 7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2033" y="2589896"/>
            <a:ext cx="143627" cy="182055"/>
          </a:xfrm>
          <a:prstGeom prst="rect">
            <a:avLst/>
          </a:prstGeom>
        </p:spPr>
      </p:pic>
      <p:cxnSp>
        <p:nvCxnSpPr>
          <p:cNvPr id="77" name="직선 화살표 연결선 76"/>
          <p:cNvCxnSpPr/>
          <p:nvPr/>
        </p:nvCxnSpPr>
        <p:spPr>
          <a:xfrm flipH="1">
            <a:off x="10157162" y="2680923"/>
            <a:ext cx="4883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0582295" y="237051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02</a:t>
            </a:r>
            <a:endParaRPr lang="ko-KR" altLang="en-US" sz="1100"/>
          </a:p>
        </p:txBody>
      </p:sp>
      <p:cxnSp>
        <p:nvCxnSpPr>
          <p:cNvPr id="71" name="직선 연결선 70"/>
          <p:cNvCxnSpPr/>
          <p:nvPr/>
        </p:nvCxnSpPr>
        <p:spPr>
          <a:xfrm>
            <a:off x="8941894" y="4421475"/>
            <a:ext cx="519459" cy="15695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9422028" y="6268915"/>
            <a:ext cx="614540" cy="389060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9447622" y="6350216"/>
            <a:ext cx="3786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/>
              <a:t>ER8</a:t>
            </a:r>
            <a:endParaRPr lang="ko-KR" altLang="en-US" sz="900"/>
          </a:p>
        </p:txBody>
      </p:sp>
      <p:sp>
        <p:nvSpPr>
          <p:cNvPr id="73" name="TextBox 72"/>
          <p:cNvSpPr txBox="1"/>
          <p:nvPr/>
        </p:nvSpPr>
        <p:spPr>
          <a:xfrm>
            <a:off x="10744190" y="458649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26</a:t>
            </a:r>
            <a:endParaRPr lang="ko-KR" altLang="en-US" sz="1100"/>
          </a:p>
        </p:txBody>
      </p:sp>
      <p:sp>
        <p:nvSpPr>
          <p:cNvPr id="79" name="직사각형 78"/>
          <p:cNvSpPr/>
          <p:nvPr/>
        </p:nvSpPr>
        <p:spPr>
          <a:xfrm rot="5400000">
            <a:off x="10596218" y="5321397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TextBox 79"/>
          <p:cNvSpPr txBox="1"/>
          <p:nvPr/>
        </p:nvSpPr>
        <p:spPr>
          <a:xfrm>
            <a:off x="10656776" y="522316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28</a:t>
            </a:r>
            <a:endParaRPr lang="ko-KR" altLang="en-US" sz="1100"/>
          </a:p>
        </p:txBody>
      </p:sp>
      <p:sp>
        <p:nvSpPr>
          <p:cNvPr id="81" name="TextBox 80"/>
          <p:cNvSpPr txBox="1"/>
          <p:nvPr/>
        </p:nvSpPr>
        <p:spPr>
          <a:xfrm>
            <a:off x="9732771" y="5399130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29</a:t>
            </a:r>
            <a:endParaRPr lang="ko-KR" altLang="en-US" sz="1100"/>
          </a:p>
        </p:txBody>
      </p:sp>
      <p:sp>
        <p:nvSpPr>
          <p:cNvPr id="82" name="TextBox 81"/>
          <p:cNvSpPr txBox="1"/>
          <p:nvPr/>
        </p:nvSpPr>
        <p:spPr>
          <a:xfrm>
            <a:off x="10215437" y="611279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30</a:t>
            </a:r>
            <a:endParaRPr lang="ko-KR" altLang="en-US" sz="1100"/>
          </a:p>
        </p:txBody>
      </p:sp>
      <p:sp>
        <p:nvSpPr>
          <p:cNvPr id="83" name="TextBox 82"/>
          <p:cNvSpPr txBox="1"/>
          <p:nvPr/>
        </p:nvSpPr>
        <p:spPr>
          <a:xfrm>
            <a:off x="10166654" y="5053267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31</a:t>
            </a:r>
            <a:endParaRPr lang="ko-KR" altLang="en-US" sz="1100"/>
          </a:p>
        </p:txBody>
      </p:sp>
      <p:sp>
        <p:nvSpPr>
          <p:cNvPr id="84" name="TextBox 83"/>
          <p:cNvSpPr txBox="1"/>
          <p:nvPr/>
        </p:nvSpPr>
        <p:spPr>
          <a:xfrm>
            <a:off x="9800081" y="458649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32</a:t>
            </a:r>
            <a:endParaRPr lang="ko-KR" altLang="en-US" sz="1100"/>
          </a:p>
        </p:txBody>
      </p:sp>
      <p:cxnSp>
        <p:nvCxnSpPr>
          <p:cNvPr id="21" name="직선 연결선 20"/>
          <p:cNvCxnSpPr/>
          <p:nvPr/>
        </p:nvCxnSpPr>
        <p:spPr>
          <a:xfrm>
            <a:off x="9465184" y="6000381"/>
            <a:ext cx="7420" cy="243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9662034" y="5994031"/>
            <a:ext cx="7420" cy="243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직사각형 85"/>
          <p:cNvSpPr/>
          <p:nvPr/>
        </p:nvSpPr>
        <p:spPr>
          <a:xfrm rot="10800000">
            <a:off x="9478449" y="6091793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TextBox 86"/>
          <p:cNvSpPr txBox="1"/>
          <p:nvPr/>
        </p:nvSpPr>
        <p:spPr>
          <a:xfrm>
            <a:off x="9630519" y="595567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33</a:t>
            </a:r>
            <a:endParaRPr lang="ko-KR" altLang="en-US" sz="1100"/>
          </a:p>
        </p:txBody>
      </p:sp>
      <p:sp>
        <p:nvSpPr>
          <p:cNvPr id="88" name="TextBox 87"/>
          <p:cNvSpPr txBox="1"/>
          <p:nvPr/>
        </p:nvSpPr>
        <p:spPr>
          <a:xfrm>
            <a:off x="11534552" y="29505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35</a:t>
            </a:r>
            <a:endParaRPr lang="ko-KR" altLang="en-US" sz="1100"/>
          </a:p>
        </p:txBody>
      </p:sp>
      <p:cxnSp>
        <p:nvCxnSpPr>
          <p:cNvPr id="89" name="직선 연결선 88"/>
          <p:cNvCxnSpPr/>
          <p:nvPr/>
        </p:nvCxnSpPr>
        <p:spPr>
          <a:xfrm>
            <a:off x="9146901" y="4421475"/>
            <a:ext cx="516768" cy="1571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>
            <a:off x="8933347" y="3664243"/>
            <a:ext cx="742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직사각형 91"/>
          <p:cNvSpPr/>
          <p:nvPr/>
        </p:nvSpPr>
        <p:spPr>
          <a:xfrm>
            <a:off x="8833082" y="3347333"/>
            <a:ext cx="360549" cy="291022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3" name="직선 연결선 92"/>
          <p:cNvCxnSpPr/>
          <p:nvPr/>
        </p:nvCxnSpPr>
        <p:spPr>
          <a:xfrm>
            <a:off x="9126937" y="3668359"/>
            <a:ext cx="742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직사각형 93"/>
          <p:cNvSpPr/>
          <p:nvPr/>
        </p:nvSpPr>
        <p:spPr>
          <a:xfrm rot="10800000">
            <a:off x="8938871" y="4267111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TextBox 94"/>
          <p:cNvSpPr txBox="1"/>
          <p:nvPr/>
        </p:nvSpPr>
        <p:spPr>
          <a:xfrm>
            <a:off x="9090941" y="413099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34</a:t>
            </a:r>
            <a:endParaRPr lang="ko-KR" altLang="en-US" sz="1100"/>
          </a:p>
        </p:txBody>
      </p:sp>
      <p:sp>
        <p:nvSpPr>
          <p:cNvPr id="96" name="TextBox 95"/>
          <p:cNvSpPr txBox="1"/>
          <p:nvPr/>
        </p:nvSpPr>
        <p:spPr>
          <a:xfrm>
            <a:off x="8765573" y="3378651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/>
              <a:t>PUMP</a:t>
            </a:r>
            <a:endParaRPr lang="ko-KR" altLang="en-US" sz="900"/>
          </a:p>
        </p:txBody>
      </p:sp>
      <p:pic>
        <p:nvPicPr>
          <p:cNvPr id="97" name="그림 9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7573" y="1438034"/>
            <a:ext cx="158828" cy="178617"/>
          </a:xfrm>
          <a:prstGeom prst="rect">
            <a:avLst/>
          </a:prstGeom>
        </p:spPr>
      </p:pic>
      <p:pic>
        <p:nvPicPr>
          <p:cNvPr id="98" name="그림 9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3397" y="1689834"/>
            <a:ext cx="158828" cy="178617"/>
          </a:xfrm>
          <a:prstGeom prst="rect">
            <a:avLst/>
          </a:prstGeom>
        </p:spPr>
      </p:pic>
      <p:pic>
        <p:nvPicPr>
          <p:cNvPr id="99" name="그림 9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8934" y="2950086"/>
            <a:ext cx="158828" cy="178617"/>
          </a:xfrm>
          <a:prstGeom prst="rect">
            <a:avLst/>
          </a:prstGeom>
        </p:spPr>
      </p:pic>
      <p:pic>
        <p:nvPicPr>
          <p:cNvPr id="100" name="그림 9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25794" y="3299624"/>
            <a:ext cx="158828" cy="178617"/>
          </a:xfrm>
          <a:prstGeom prst="rect">
            <a:avLst/>
          </a:prstGeom>
        </p:spPr>
      </p:pic>
      <p:pic>
        <p:nvPicPr>
          <p:cNvPr id="101" name="그림 10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03567" y="6041062"/>
            <a:ext cx="158828" cy="178617"/>
          </a:xfrm>
          <a:prstGeom prst="rect">
            <a:avLst/>
          </a:prstGeom>
        </p:spPr>
      </p:pic>
      <p:cxnSp>
        <p:nvCxnSpPr>
          <p:cNvPr id="3" name="직선 연결선 2"/>
          <p:cNvCxnSpPr/>
          <p:nvPr/>
        </p:nvCxnSpPr>
        <p:spPr>
          <a:xfrm flipH="1">
            <a:off x="6655371" y="1894437"/>
            <a:ext cx="6350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5914931" y="2110437"/>
            <a:ext cx="746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직선 연결선 101"/>
          <p:cNvCxnSpPr/>
          <p:nvPr/>
        </p:nvCxnSpPr>
        <p:spPr>
          <a:xfrm>
            <a:off x="5910407" y="1924901"/>
            <a:ext cx="5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5910407" y="1924901"/>
            <a:ext cx="0" cy="215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832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099"/>
            <a:ext cx="12192000" cy="66479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3454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smtClean="0"/>
              <a:t>연주 </a:t>
            </a:r>
            <a:r>
              <a:rPr lang="en-US" altLang="ko-KR" dirty="0" smtClean="0"/>
              <a:t>Culvert </a:t>
            </a:r>
            <a:r>
              <a:rPr lang="ko-KR" altLang="en-US" smtClean="0"/>
              <a:t>정온식 감지 선형</a:t>
            </a:r>
            <a:endParaRPr lang="ko-KR" altLang="en-US" dirty="0"/>
          </a:p>
        </p:txBody>
      </p:sp>
      <p:sp>
        <p:nvSpPr>
          <p:cNvPr id="2" name="모서리가 둥근 직사각형 1"/>
          <p:cNvSpPr/>
          <p:nvPr/>
        </p:nvSpPr>
        <p:spPr>
          <a:xfrm>
            <a:off x="752475" y="1009650"/>
            <a:ext cx="23622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 16"/>
          <p:cNvSpPr/>
          <p:nvPr/>
        </p:nvSpPr>
        <p:spPr>
          <a:xfrm>
            <a:off x="4343400" y="142875"/>
            <a:ext cx="2819400" cy="2028825"/>
          </a:xfrm>
          <a:custGeom>
            <a:avLst/>
            <a:gdLst>
              <a:gd name="connsiteX0" fmla="*/ 2733675 w 2819400"/>
              <a:gd name="connsiteY0" fmla="*/ 561975 h 2028825"/>
              <a:gd name="connsiteX1" fmla="*/ 2762250 w 2819400"/>
              <a:gd name="connsiteY1" fmla="*/ 609600 h 2028825"/>
              <a:gd name="connsiteX2" fmla="*/ 2800350 w 2819400"/>
              <a:gd name="connsiteY2" fmla="*/ 666750 h 2028825"/>
              <a:gd name="connsiteX3" fmla="*/ 2819400 w 2819400"/>
              <a:gd name="connsiteY3" fmla="*/ 723900 h 2028825"/>
              <a:gd name="connsiteX4" fmla="*/ 2809875 w 2819400"/>
              <a:gd name="connsiteY4" fmla="*/ 866775 h 2028825"/>
              <a:gd name="connsiteX5" fmla="*/ 2781300 w 2819400"/>
              <a:gd name="connsiteY5" fmla="*/ 981075 h 2028825"/>
              <a:gd name="connsiteX6" fmla="*/ 2752725 w 2819400"/>
              <a:gd name="connsiteY6" fmla="*/ 990600 h 2028825"/>
              <a:gd name="connsiteX7" fmla="*/ 2724150 w 2819400"/>
              <a:gd name="connsiteY7" fmla="*/ 1019175 h 2028825"/>
              <a:gd name="connsiteX8" fmla="*/ 2657475 w 2819400"/>
              <a:gd name="connsiteY8" fmla="*/ 1028700 h 2028825"/>
              <a:gd name="connsiteX9" fmla="*/ 2562225 w 2819400"/>
              <a:gd name="connsiteY9" fmla="*/ 1047750 h 2028825"/>
              <a:gd name="connsiteX10" fmla="*/ 2476500 w 2819400"/>
              <a:gd name="connsiteY10" fmla="*/ 1095375 h 2028825"/>
              <a:gd name="connsiteX11" fmla="*/ 2447925 w 2819400"/>
              <a:gd name="connsiteY11" fmla="*/ 1114425 h 2028825"/>
              <a:gd name="connsiteX12" fmla="*/ 2428875 w 2819400"/>
              <a:gd name="connsiteY12" fmla="*/ 1143000 h 2028825"/>
              <a:gd name="connsiteX13" fmla="*/ 2400300 w 2819400"/>
              <a:gd name="connsiteY13" fmla="*/ 1152525 h 2028825"/>
              <a:gd name="connsiteX14" fmla="*/ 2333625 w 2819400"/>
              <a:gd name="connsiteY14" fmla="*/ 1228725 h 2028825"/>
              <a:gd name="connsiteX15" fmla="*/ 2286000 w 2819400"/>
              <a:gd name="connsiteY15" fmla="*/ 1266825 h 2028825"/>
              <a:gd name="connsiteX16" fmla="*/ 2266950 w 2819400"/>
              <a:gd name="connsiteY16" fmla="*/ 1295400 h 2028825"/>
              <a:gd name="connsiteX17" fmla="*/ 2257425 w 2819400"/>
              <a:gd name="connsiteY17" fmla="*/ 1400175 h 2028825"/>
              <a:gd name="connsiteX18" fmla="*/ 2238375 w 2819400"/>
              <a:gd name="connsiteY18" fmla="*/ 1457325 h 2028825"/>
              <a:gd name="connsiteX19" fmla="*/ 2228850 w 2819400"/>
              <a:gd name="connsiteY19" fmla="*/ 1533525 h 2028825"/>
              <a:gd name="connsiteX20" fmla="*/ 2238375 w 2819400"/>
              <a:gd name="connsiteY20" fmla="*/ 1762125 h 2028825"/>
              <a:gd name="connsiteX21" fmla="*/ 2228850 w 2819400"/>
              <a:gd name="connsiteY21" fmla="*/ 1828800 h 2028825"/>
              <a:gd name="connsiteX22" fmla="*/ 2162175 w 2819400"/>
              <a:gd name="connsiteY22" fmla="*/ 1905000 h 2028825"/>
              <a:gd name="connsiteX23" fmla="*/ 2124075 w 2819400"/>
              <a:gd name="connsiteY23" fmla="*/ 1924050 h 2028825"/>
              <a:gd name="connsiteX24" fmla="*/ 1943100 w 2819400"/>
              <a:gd name="connsiteY24" fmla="*/ 1933575 h 2028825"/>
              <a:gd name="connsiteX25" fmla="*/ 1876425 w 2819400"/>
              <a:gd name="connsiteY25" fmla="*/ 1943100 h 2028825"/>
              <a:gd name="connsiteX26" fmla="*/ 1847850 w 2819400"/>
              <a:gd name="connsiteY26" fmla="*/ 1952625 h 2028825"/>
              <a:gd name="connsiteX27" fmla="*/ 1762125 w 2819400"/>
              <a:gd name="connsiteY27" fmla="*/ 1981200 h 2028825"/>
              <a:gd name="connsiteX28" fmla="*/ 1724025 w 2819400"/>
              <a:gd name="connsiteY28" fmla="*/ 1990725 h 2028825"/>
              <a:gd name="connsiteX29" fmla="*/ 1685925 w 2819400"/>
              <a:gd name="connsiteY29" fmla="*/ 2009775 h 2028825"/>
              <a:gd name="connsiteX30" fmla="*/ 1619250 w 2819400"/>
              <a:gd name="connsiteY30" fmla="*/ 2019300 h 2028825"/>
              <a:gd name="connsiteX31" fmla="*/ 1323975 w 2819400"/>
              <a:gd name="connsiteY31" fmla="*/ 2028825 h 2028825"/>
              <a:gd name="connsiteX32" fmla="*/ 1152525 w 2819400"/>
              <a:gd name="connsiteY32" fmla="*/ 2019300 h 2028825"/>
              <a:gd name="connsiteX33" fmla="*/ 1047750 w 2819400"/>
              <a:gd name="connsiteY33" fmla="*/ 2000250 h 2028825"/>
              <a:gd name="connsiteX34" fmla="*/ 933450 w 2819400"/>
              <a:gd name="connsiteY34" fmla="*/ 1981200 h 2028825"/>
              <a:gd name="connsiteX35" fmla="*/ 819150 w 2819400"/>
              <a:gd name="connsiteY35" fmla="*/ 1952625 h 2028825"/>
              <a:gd name="connsiteX36" fmla="*/ 733425 w 2819400"/>
              <a:gd name="connsiteY36" fmla="*/ 1924050 h 2028825"/>
              <a:gd name="connsiteX37" fmla="*/ 695325 w 2819400"/>
              <a:gd name="connsiteY37" fmla="*/ 1905000 h 2028825"/>
              <a:gd name="connsiteX38" fmla="*/ 619125 w 2819400"/>
              <a:gd name="connsiteY38" fmla="*/ 1885950 h 2028825"/>
              <a:gd name="connsiteX39" fmla="*/ 542925 w 2819400"/>
              <a:gd name="connsiteY39" fmla="*/ 1857375 h 2028825"/>
              <a:gd name="connsiteX40" fmla="*/ 504825 w 2819400"/>
              <a:gd name="connsiteY40" fmla="*/ 1847850 h 2028825"/>
              <a:gd name="connsiteX41" fmla="*/ 457200 w 2819400"/>
              <a:gd name="connsiteY41" fmla="*/ 1828800 h 2028825"/>
              <a:gd name="connsiteX42" fmla="*/ 400050 w 2819400"/>
              <a:gd name="connsiteY42" fmla="*/ 1809750 h 2028825"/>
              <a:gd name="connsiteX43" fmla="*/ 361950 w 2819400"/>
              <a:gd name="connsiteY43" fmla="*/ 1790700 h 2028825"/>
              <a:gd name="connsiteX44" fmla="*/ 295275 w 2819400"/>
              <a:gd name="connsiteY44" fmla="*/ 1771650 h 2028825"/>
              <a:gd name="connsiteX45" fmla="*/ 238125 w 2819400"/>
              <a:gd name="connsiteY45" fmla="*/ 1752600 h 2028825"/>
              <a:gd name="connsiteX46" fmla="*/ 209550 w 2819400"/>
              <a:gd name="connsiteY46" fmla="*/ 1733550 h 2028825"/>
              <a:gd name="connsiteX47" fmla="*/ 190500 w 2819400"/>
              <a:gd name="connsiteY47" fmla="*/ 1704975 h 2028825"/>
              <a:gd name="connsiteX48" fmla="*/ 161925 w 2819400"/>
              <a:gd name="connsiteY48" fmla="*/ 1619250 h 2028825"/>
              <a:gd name="connsiteX49" fmla="*/ 142875 w 2819400"/>
              <a:gd name="connsiteY49" fmla="*/ 1581150 h 2028825"/>
              <a:gd name="connsiteX50" fmla="*/ 123825 w 2819400"/>
              <a:gd name="connsiteY50" fmla="*/ 1485900 h 2028825"/>
              <a:gd name="connsiteX51" fmla="*/ 104775 w 2819400"/>
              <a:gd name="connsiteY51" fmla="*/ 1438275 h 2028825"/>
              <a:gd name="connsiteX52" fmla="*/ 95250 w 2819400"/>
              <a:gd name="connsiteY52" fmla="*/ 1390650 h 2028825"/>
              <a:gd name="connsiteX53" fmla="*/ 76200 w 2819400"/>
              <a:gd name="connsiteY53" fmla="*/ 1333500 h 2028825"/>
              <a:gd name="connsiteX54" fmla="*/ 66675 w 2819400"/>
              <a:gd name="connsiteY54" fmla="*/ 1247775 h 2028825"/>
              <a:gd name="connsiteX55" fmla="*/ 57150 w 2819400"/>
              <a:gd name="connsiteY55" fmla="*/ 1190625 h 2028825"/>
              <a:gd name="connsiteX56" fmla="*/ 47625 w 2819400"/>
              <a:gd name="connsiteY56" fmla="*/ 1123950 h 2028825"/>
              <a:gd name="connsiteX57" fmla="*/ 38100 w 2819400"/>
              <a:gd name="connsiteY57" fmla="*/ 1066800 h 2028825"/>
              <a:gd name="connsiteX58" fmla="*/ 28575 w 2819400"/>
              <a:gd name="connsiteY58" fmla="*/ 981075 h 2028825"/>
              <a:gd name="connsiteX59" fmla="*/ 9525 w 2819400"/>
              <a:gd name="connsiteY59" fmla="*/ 923925 h 2028825"/>
              <a:gd name="connsiteX60" fmla="*/ 0 w 2819400"/>
              <a:gd name="connsiteY60" fmla="*/ 866775 h 2028825"/>
              <a:gd name="connsiteX61" fmla="*/ 9525 w 2819400"/>
              <a:gd name="connsiteY61" fmla="*/ 647700 h 2028825"/>
              <a:gd name="connsiteX62" fmla="*/ 28575 w 2819400"/>
              <a:gd name="connsiteY62" fmla="*/ 609600 h 2028825"/>
              <a:gd name="connsiteX63" fmla="*/ 57150 w 2819400"/>
              <a:gd name="connsiteY63" fmla="*/ 523875 h 2028825"/>
              <a:gd name="connsiteX64" fmla="*/ 76200 w 2819400"/>
              <a:gd name="connsiteY64" fmla="*/ 447675 h 2028825"/>
              <a:gd name="connsiteX65" fmla="*/ 85725 w 2819400"/>
              <a:gd name="connsiteY65" fmla="*/ 409575 h 2028825"/>
              <a:gd name="connsiteX66" fmla="*/ 104775 w 2819400"/>
              <a:gd name="connsiteY66" fmla="*/ 371475 h 2028825"/>
              <a:gd name="connsiteX67" fmla="*/ 114300 w 2819400"/>
              <a:gd name="connsiteY67" fmla="*/ 333375 h 2028825"/>
              <a:gd name="connsiteX68" fmla="*/ 133350 w 2819400"/>
              <a:gd name="connsiteY68" fmla="*/ 295275 h 2028825"/>
              <a:gd name="connsiteX69" fmla="*/ 142875 w 2819400"/>
              <a:gd name="connsiteY69" fmla="*/ 266700 h 2028825"/>
              <a:gd name="connsiteX70" fmla="*/ 152400 w 2819400"/>
              <a:gd name="connsiteY70" fmla="*/ 228600 h 2028825"/>
              <a:gd name="connsiteX71" fmla="*/ 190500 w 2819400"/>
              <a:gd name="connsiteY71" fmla="*/ 171450 h 2028825"/>
              <a:gd name="connsiteX72" fmla="*/ 228600 w 2819400"/>
              <a:gd name="connsiteY72" fmla="*/ 104775 h 2028825"/>
              <a:gd name="connsiteX73" fmla="*/ 266700 w 2819400"/>
              <a:gd name="connsiteY73" fmla="*/ 47625 h 2028825"/>
              <a:gd name="connsiteX74" fmla="*/ 352425 w 2819400"/>
              <a:gd name="connsiteY74" fmla="*/ 0 h 2028825"/>
              <a:gd name="connsiteX75" fmla="*/ 466725 w 2819400"/>
              <a:gd name="connsiteY75" fmla="*/ 19050 h 2028825"/>
              <a:gd name="connsiteX76" fmla="*/ 504825 w 2819400"/>
              <a:gd name="connsiteY76" fmla="*/ 38100 h 2028825"/>
              <a:gd name="connsiteX77" fmla="*/ 552450 w 2819400"/>
              <a:gd name="connsiteY77" fmla="*/ 47625 h 2028825"/>
              <a:gd name="connsiteX78" fmla="*/ 609600 w 2819400"/>
              <a:gd name="connsiteY78" fmla="*/ 76200 h 2028825"/>
              <a:gd name="connsiteX79" fmla="*/ 657225 w 2819400"/>
              <a:gd name="connsiteY79" fmla="*/ 142875 h 2028825"/>
              <a:gd name="connsiteX80" fmla="*/ 695325 w 2819400"/>
              <a:gd name="connsiteY80" fmla="*/ 180975 h 2028825"/>
              <a:gd name="connsiteX81" fmla="*/ 762000 w 2819400"/>
              <a:gd name="connsiteY81" fmla="*/ 257175 h 2028825"/>
              <a:gd name="connsiteX82" fmla="*/ 771525 w 2819400"/>
              <a:gd name="connsiteY82" fmla="*/ 285750 h 2028825"/>
              <a:gd name="connsiteX83" fmla="*/ 790575 w 2819400"/>
              <a:gd name="connsiteY83" fmla="*/ 323850 h 2028825"/>
              <a:gd name="connsiteX84" fmla="*/ 819150 w 2819400"/>
              <a:gd name="connsiteY84" fmla="*/ 447675 h 2028825"/>
              <a:gd name="connsiteX85" fmla="*/ 828675 w 2819400"/>
              <a:gd name="connsiteY85" fmla="*/ 476250 h 2028825"/>
              <a:gd name="connsiteX86" fmla="*/ 838200 w 2819400"/>
              <a:gd name="connsiteY86" fmla="*/ 561975 h 2028825"/>
              <a:gd name="connsiteX87" fmla="*/ 847725 w 2819400"/>
              <a:gd name="connsiteY87" fmla="*/ 619125 h 2028825"/>
              <a:gd name="connsiteX88" fmla="*/ 857250 w 2819400"/>
              <a:gd name="connsiteY88" fmla="*/ 800100 h 2028825"/>
              <a:gd name="connsiteX89" fmla="*/ 876300 w 2819400"/>
              <a:gd name="connsiteY89" fmla="*/ 828675 h 2028825"/>
              <a:gd name="connsiteX90" fmla="*/ 962025 w 2819400"/>
              <a:gd name="connsiteY90" fmla="*/ 904875 h 2028825"/>
              <a:gd name="connsiteX91" fmla="*/ 1000125 w 2819400"/>
              <a:gd name="connsiteY91" fmla="*/ 914400 h 2028825"/>
              <a:gd name="connsiteX92" fmla="*/ 1066800 w 2819400"/>
              <a:gd name="connsiteY92" fmla="*/ 933450 h 2028825"/>
              <a:gd name="connsiteX93" fmla="*/ 1457325 w 2819400"/>
              <a:gd name="connsiteY93" fmla="*/ 923925 h 2028825"/>
              <a:gd name="connsiteX94" fmla="*/ 1485900 w 2819400"/>
              <a:gd name="connsiteY94" fmla="*/ 914400 h 2028825"/>
              <a:gd name="connsiteX95" fmla="*/ 1514475 w 2819400"/>
              <a:gd name="connsiteY95" fmla="*/ 895350 h 2028825"/>
              <a:gd name="connsiteX96" fmla="*/ 1543050 w 2819400"/>
              <a:gd name="connsiteY96" fmla="*/ 838200 h 2028825"/>
              <a:gd name="connsiteX97" fmla="*/ 1562100 w 2819400"/>
              <a:gd name="connsiteY97" fmla="*/ 800100 h 2028825"/>
              <a:gd name="connsiteX98" fmla="*/ 1590675 w 2819400"/>
              <a:gd name="connsiteY98" fmla="*/ 771525 h 2028825"/>
              <a:gd name="connsiteX99" fmla="*/ 1638300 w 2819400"/>
              <a:gd name="connsiteY99" fmla="*/ 723900 h 2028825"/>
              <a:gd name="connsiteX100" fmla="*/ 1657350 w 2819400"/>
              <a:gd name="connsiteY100" fmla="*/ 695325 h 2028825"/>
              <a:gd name="connsiteX101" fmla="*/ 1724025 w 2819400"/>
              <a:gd name="connsiteY101" fmla="*/ 647700 h 2028825"/>
              <a:gd name="connsiteX102" fmla="*/ 1752600 w 2819400"/>
              <a:gd name="connsiteY102" fmla="*/ 619125 h 2028825"/>
              <a:gd name="connsiteX103" fmla="*/ 1790700 w 2819400"/>
              <a:gd name="connsiteY103" fmla="*/ 600075 h 2028825"/>
              <a:gd name="connsiteX104" fmla="*/ 1819275 w 2819400"/>
              <a:gd name="connsiteY104" fmla="*/ 571500 h 2028825"/>
              <a:gd name="connsiteX105" fmla="*/ 1885950 w 2819400"/>
              <a:gd name="connsiteY105" fmla="*/ 533400 h 2028825"/>
              <a:gd name="connsiteX106" fmla="*/ 1914525 w 2819400"/>
              <a:gd name="connsiteY106" fmla="*/ 514350 h 2028825"/>
              <a:gd name="connsiteX107" fmla="*/ 1990725 w 2819400"/>
              <a:gd name="connsiteY107" fmla="*/ 495300 h 2028825"/>
              <a:gd name="connsiteX108" fmla="*/ 2057400 w 2819400"/>
              <a:gd name="connsiteY108" fmla="*/ 466725 h 2028825"/>
              <a:gd name="connsiteX109" fmla="*/ 2181225 w 2819400"/>
              <a:gd name="connsiteY109" fmla="*/ 447675 h 2028825"/>
              <a:gd name="connsiteX110" fmla="*/ 2228850 w 2819400"/>
              <a:gd name="connsiteY110" fmla="*/ 428625 h 2028825"/>
              <a:gd name="connsiteX111" fmla="*/ 2495550 w 2819400"/>
              <a:gd name="connsiteY111" fmla="*/ 447675 h 2028825"/>
              <a:gd name="connsiteX112" fmla="*/ 2552700 w 2819400"/>
              <a:gd name="connsiteY112" fmla="*/ 457200 h 2028825"/>
              <a:gd name="connsiteX113" fmla="*/ 2581275 w 2819400"/>
              <a:gd name="connsiteY113" fmla="*/ 466725 h 2028825"/>
              <a:gd name="connsiteX114" fmla="*/ 2647950 w 2819400"/>
              <a:gd name="connsiteY114" fmla="*/ 485775 h 2028825"/>
              <a:gd name="connsiteX115" fmla="*/ 2676525 w 2819400"/>
              <a:gd name="connsiteY115" fmla="*/ 514350 h 2028825"/>
              <a:gd name="connsiteX116" fmla="*/ 2705100 w 2819400"/>
              <a:gd name="connsiteY116" fmla="*/ 523875 h 2028825"/>
              <a:gd name="connsiteX117" fmla="*/ 2733675 w 2819400"/>
              <a:gd name="connsiteY117" fmla="*/ 561975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819400" h="2028825">
                <a:moveTo>
                  <a:pt x="2733675" y="561975"/>
                </a:moveTo>
                <a:cubicBezTo>
                  <a:pt x="2743200" y="576262"/>
                  <a:pt x="2752311" y="593981"/>
                  <a:pt x="2762250" y="609600"/>
                </a:cubicBezTo>
                <a:cubicBezTo>
                  <a:pt x="2774542" y="628916"/>
                  <a:pt x="2793110" y="645030"/>
                  <a:pt x="2800350" y="666750"/>
                </a:cubicBezTo>
                <a:lnTo>
                  <a:pt x="2819400" y="723900"/>
                </a:lnTo>
                <a:cubicBezTo>
                  <a:pt x="2816225" y="771525"/>
                  <a:pt x="2813839" y="819209"/>
                  <a:pt x="2809875" y="866775"/>
                </a:cubicBezTo>
                <a:cubicBezTo>
                  <a:pt x="2807469" y="895642"/>
                  <a:pt x="2812960" y="955747"/>
                  <a:pt x="2781300" y="981075"/>
                </a:cubicBezTo>
                <a:cubicBezTo>
                  <a:pt x="2773460" y="987347"/>
                  <a:pt x="2762250" y="987425"/>
                  <a:pt x="2752725" y="990600"/>
                </a:cubicBezTo>
                <a:cubicBezTo>
                  <a:pt x="2743200" y="1000125"/>
                  <a:pt x="2736657" y="1014172"/>
                  <a:pt x="2724150" y="1019175"/>
                </a:cubicBezTo>
                <a:cubicBezTo>
                  <a:pt x="2703305" y="1027513"/>
                  <a:pt x="2679584" y="1024798"/>
                  <a:pt x="2657475" y="1028700"/>
                </a:cubicBezTo>
                <a:cubicBezTo>
                  <a:pt x="2625589" y="1034327"/>
                  <a:pt x="2592942" y="1037511"/>
                  <a:pt x="2562225" y="1047750"/>
                </a:cubicBezTo>
                <a:cubicBezTo>
                  <a:pt x="2511930" y="1064515"/>
                  <a:pt x="2542004" y="1051706"/>
                  <a:pt x="2476500" y="1095375"/>
                </a:cubicBezTo>
                <a:lnTo>
                  <a:pt x="2447925" y="1114425"/>
                </a:lnTo>
                <a:cubicBezTo>
                  <a:pt x="2441575" y="1123950"/>
                  <a:pt x="2437814" y="1135849"/>
                  <a:pt x="2428875" y="1143000"/>
                </a:cubicBezTo>
                <a:cubicBezTo>
                  <a:pt x="2421035" y="1149272"/>
                  <a:pt x="2407400" y="1145425"/>
                  <a:pt x="2400300" y="1152525"/>
                </a:cubicBezTo>
                <a:cubicBezTo>
                  <a:pt x="2289175" y="1263650"/>
                  <a:pt x="2414588" y="1174750"/>
                  <a:pt x="2333625" y="1228725"/>
                </a:cubicBezTo>
                <a:cubicBezTo>
                  <a:pt x="2279030" y="1310617"/>
                  <a:pt x="2351725" y="1214245"/>
                  <a:pt x="2286000" y="1266825"/>
                </a:cubicBezTo>
                <a:cubicBezTo>
                  <a:pt x="2277061" y="1273976"/>
                  <a:pt x="2273300" y="1285875"/>
                  <a:pt x="2266950" y="1295400"/>
                </a:cubicBezTo>
                <a:cubicBezTo>
                  <a:pt x="2263775" y="1330325"/>
                  <a:pt x="2263519" y="1365640"/>
                  <a:pt x="2257425" y="1400175"/>
                </a:cubicBezTo>
                <a:cubicBezTo>
                  <a:pt x="2253935" y="1419950"/>
                  <a:pt x="2238375" y="1457325"/>
                  <a:pt x="2238375" y="1457325"/>
                </a:cubicBezTo>
                <a:cubicBezTo>
                  <a:pt x="2235200" y="1482725"/>
                  <a:pt x="2228850" y="1507927"/>
                  <a:pt x="2228850" y="1533525"/>
                </a:cubicBezTo>
                <a:cubicBezTo>
                  <a:pt x="2228850" y="1609791"/>
                  <a:pt x="2238375" y="1685859"/>
                  <a:pt x="2238375" y="1762125"/>
                </a:cubicBezTo>
                <a:cubicBezTo>
                  <a:pt x="2238375" y="1784576"/>
                  <a:pt x="2236909" y="1807846"/>
                  <a:pt x="2228850" y="1828800"/>
                </a:cubicBezTo>
                <a:cubicBezTo>
                  <a:pt x="2212975" y="1870075"/>
                  <a:pt x="2195512" y="1885950"/>
                  <a:pt x="2162175" y="1905000"/>
                </a:cubicBezTo>
                <a:cubicBezTo>
                  <a:pt x="2149847" y="1912045"/>
                  <a:pt x="2138155" y="1922214"/>
                  <a:pt x="2124075" y="1924050"/>
                </a:cubicBezTo>
                <a:cubicBezTo>
                  <a:pt x="2064174" y="1931863"/>
                  <a:pt x="2003425" y="1930400"/>
                  <a:pt x="1943100" y="1933575"/>
                </a:cubicBezTo>
                <a:cubicBezTo>
                  <a:pt x="1920875" y="1936750"/>
                  <a:pt x="1898440" y="1938697"/>
                  <a:pt x="1876425" y="1943100"/>
                </a:cubicBezTo>
                <a:cubicBezTo>
                  <a:pt x="1866580" y="1945069"/>
                  <a:pt x="1857504" y="1949867"/>
                  <a:pt x="1847850" y="1952625"/>
                </a:cubicBezTo>
                <a:cubicBezTo>
                  <a:pt x="1688069" y="1998277"/>
                  <a:pt x="1959166" y="1915520"/>
                  <a:pt x="1762125" y="1981200"/>
                </a:cubicBezTo>
                <a:cubicBezTo>
                  <a:pt x="1749706" y="1985340"/>
                  <a:pt x="1736282" y="1986128"/>
                  <a:pt x="1724025" y="1990725"/>
                </a:cubicBezTo>
                <a:cubicBezTo>
                  <a:pt x="1710730" y="1995711"/>
                  <a:pt x="1699624" y="2006039"/>
                  <a:pt x="1685925" y="2009775"/>
                </a:cubicBezTo>
                <a:cubicBezTo>
                  <a:pt x="1664265" y="2015682"/>
                  <a:pt x="1641670" y="2018120"/>
                  <a:pt x="1619250" y="2019300"/>
                </a:cubicBezTo>
                <a:cubicBezTo>
                  <a:pt x="1520910" y="2024476"/>
                  <a:pt x="1422400" y="2025650"/>
                  <a:pt x="1323975" y="2028825"/>
                </a:cubicBezTo>
                <a:cubicBezTo>
                  <a:pt x="1266825" y="2025650"/>
                  <a:pt x="1209581" y="2023864"/>
                  <a:pt x="1152525" y="2019300"/>
                </a:cubicBezTo>
                <a:cubicBezTo>
                  <a:pt x="1088029" y="2014140"/>
                  <a:pt x="1098803" y="2011595"/>
                  <a:pt x="1047750" y="2000250"/>
                </a:cubicBezTo>
                <a:cubicBezTo>
                  <a:pt x="997609" y="1989108"/>
                  <a:pt x="989111" y="1989152"/>
                  <a:pt x="933450" y="1981200"/>
                </a:cubicBezTo>
                <a:cubicBezTo>
                  <a:pt x="857978" y="1956043"/>
                  <a:pt x="896107" y="1965451"/>
                  <a:pt x="819150" y="1952625"/>
                </a:cubicBezTo>
                <a:cubicBezTo>
                  <a:pt x="723385" y="1904742"/>
                  <a:pt x="844212" y="1960979"/>
                  <a:pt x="733425" y="1924050"/>
                </a:cubicBezTo>
                <a:cubicBezTo>
                  <a:pt x="719955" y="1919560"/>
                  <a:pt x="708376" y="1910593"/>
                  <a:pt x="695325" y="1905000"/>
                </a:cubicBezTo>
                <a:cubicBezTo>
                  <a:pt x="664843" y="1891936"/>
                  <a:pt x="654905" y="1894895"/>
                  <a:pt x="619125" y="1885950"/>
                </a:cubicBezTo>
                <a:cubicBezTo>
                  <a:pt x="592373" y="1879262"/>
                  <a:pt x="569146" y="1866115"/>
                  <a:pt x="542925" y="1857375"/>
                </a:cubicBezTo>
                <a:cubicBezTo>
                  <a:pt x="530506" y="1853235"/>
                  <a:pt x="517244" y="1851990"/>
                  <a:pt x="504825" y="1847850"/>
                </a:cubicBezTo>
                <a:cubicBezTo>
                  <a:pt x="488605" y="1842443"/>
                  <a:pt x="473268" y="1834643"/>
                  <a:pt x="457200" y="1828800"/>
                </a:cubicBezTo>
                <a:cubicBezTo>
                  <a:pt x="438329" y="1821938"/>
                  <a:pt x="418011" y="1818730"/>
                  <a:pt x="400050" y="1809750"/>
                </a:cubicBezTo>
                <a:cubicBezTo>
                  <a:pt x="387350" y="1803400"/>
                  <a:pt x="375001" y="1796293"/>
                  <a:pt x="361950" y="1790700"/>
                </a:cubicBezTo>
                <a:cubicBezTo>
                  <a:pt x="337053" y="1780030"/>
                  <a:pt x="322128" y="1779706"/>
                  <a:pt x="295275" y="1771650"/>
                </a:cubicBezTo>
                <a:cubicBezTo>
                  <a:pt x="276041" y="1765880"/>
                  <a:pt x="254833" y="1763739"/>
                  <a:pt x="238125" y="1752600"/>
                </a:cubicBezTo>
                <a:lnTo>
                  <a:pt x="209550" y="1733550"/>
                </a:lnTo>
                <a:cubicBezTo>
                  <a:pt x="203200" y="1724025"/>
                  <a:pt x="195620" y="1715214"/>
                  <a:pt x="190500" y="1704975"/>
                </a:cubicBezTo>
                <a:cubicBezTo>
                  <a:pt x="148809" y="1621592"/>
                  <a:pt x="189210" y="1692009"/>
                  <a:pt x="161925" y="1619250"/>
                </a:cubicBezTo>
                <a:cubicBezTo>
                  <a:pt x="156939" y="1605955"/>
                  <a:pt x="149225" y="1593850"/>
                  <a:pt x="142875" y="1581150"/>
                </a:cubicBezTo>
                <a:cubicBezTo>
                  <a:pt x="136525" y="1549400"/>
                  <a:pt x="135850" y="1515963"/>
                  <a:pt x="123825" y="1485900"/>
                </a:cubicBezTo>
                <a:cubicBezTo>
                  <a:pt x="117475" y="1470025"/>
                  <a:pt x="109688" y="1454652"/>
                  <a:pt x="104775" y="1438275"/>
                </a:cubicBezTo>
                <a:cubicBezTo>
                  <a:pt x="100123" y="1422768"/>
                  <a:pt x="99510" y="1406269"/>
                  <a:pt x="95250" y="1390650"/>
                </a:cubicBezTo>
                <a:cubicBezTo>
                  <a:pt x="89966" y="1371277"/>
                  <a:pt x="76200" y="1333500"/>
                  <a:pt x="76200" y="1333500"/>
                </a:cubicBezTo>
                <a:cubicBezTo>
                  <a:pt x="73025" y="1304925"/>
                  <a:pt x="70475" y="1276274"/>
                  <a:pt x="66675" y="1247775"/>
                </a:cubicBezTo>
                <a:cubicBezTo>
                  <a:pt x="64123" y="1228632"/>
                  <a:pt x="60087" y="1209713"/>
                  <a:pt x="57150" y="1190625"/>
                </a:cubicBezTo>
                <a:cubicBezTo>
                  <a:pt x="53736" y="1168435"/>
                  <a:pt x="51039" y="1146140"/>
                  <a:pt x="47625" y="1123950"/>
                </a:cubicBezTo>
                <a:cubicBezTo>
                  <a:pt x="44688" y="1104862"/>
                  <a:pt x="40652" y="1085943"/>
                  <a:pt x="38100" y="1066800"/>
                </a:cubicBezTo>
                <a:cubicBezTo>
                  <a:pt x="34300" y="1038301"/>
                  <a:pt x="34214" y="1009268"/>
                  <a:pt x="28575" y="981075"/>
                </a:cubicBezTo>
                <a:cubicBezTo>
                  <a:pt x="24637" y="961384"/>
                  <a:pt x="12826" y="943732"/>
                  <a:pt x="9525" y="923925"/>
                </a:cubicBezTo>
                <a:lnTo>
                  <a:pt x="0" y="866775"/>
                </a:lnTo>
                <a:cubicBezTo>
                  <a:pt x="3175" y="793750"/>
                  <a:pt x="1453" y="720347"/>
                  <a:pt x="9525" y="647700"/>
                </a:cubicBezTo>
                <a:cubicBezTo>
                  <a:pt x="11093" y="633588"/>
                  <a:pt x="24085" y="623070"/>
                  <a:pt x="28575" y="609600"/>
                </a:cubicBezTo>
                <a:cubicBezTo>
                  <a:pt x="65504" y="498813"/>
                  <a:pt x="9267" y="619640"/>
                  <a:pt x="57150" y="523875"/>
                </a:cubicBezTo>
                <a:cubicBezTo>
                  <a:pt x="76515" y="427049"/>
                  <a:pt x="56674" y="516016"/>
                  <a:pt x="76200" y="447675"/>
                </a:cubicBezTo>
                <a:cubicBezTo>
                  <a:pt x="79796" y="435088"/>
                  <a:pt x="81128" y="421832"/>
                  <a:pt x="85725" y="409575"/>
                </a:cubicBezTo>
                <a:cubicBezTo>
                  <a:pt x="90711" y="396280"/>
                  <a:pt x="99789" y="384770"/>
                  <a:pt x="104775" y="371475"/>
                </a:cubicBezTo>
                <a:cubicBezTo>
                  <a:pt x="109372" y="359218"/>
                  <a:pt x="109703" y="345632"/>
                  <a:pt x="114300" y="333375"/>
                </a:cubicBezTo>
                <a:cubicBezTo>
                  <a:pt x="119286" y="320080"/>
                  <a:pt x="127757" y="308326"/>
                  <a:pt x="133350" y="295275"/>
                </a:cubicBezTo>
                <a:cubicBezTo>
                  <a:pt x="137305" y="286047"/>
                  <a:pt x="140117" y="276354"/>
                  <a:pt x="142875" y="266700"/>
                </a:cubicBezTo>
                <a:cubicBezTo>
                  <a:pt x="146471" y="254113"/>
                  <a:pt x="146546" y="240309"/>
                  <a:pt x="152400" y="228600"/>
                </a:cubicBezTo>
                <a:cubicBezTo>
                  <a:pt x="162639" y="208122"/>
                  <a:pt x="183260" y="193170"/>
                  <a:pt x="190500" y="171450"/>
                </a:cubicBezTo>
                <a:cubicBezTo>
                  <a:pt x="206371" y="123836"/>
                  <a:pt x="191904" y="157198"/>
                  <a:pt x="228600" y="104775"/>
                </a:cubicBezTo>
                <a:cubicBezTo>
                  <a:pt x="241730" y="86018"/>
                  <a:pt x="247650" y="60325"/>
                  <a:pt x="266700" y="47625"/>
                </a:cubicBezTo>
                <a:cubicBezTo>
                  <a:pt x="332204" y="3956"/>
                  <a:pt x="302130" y="16765"/>
                  <a:pt x="352425" y="0"/>
                </a:cubicBezTo>
                <a:cubicBezTo>
                  <a:pt x="380085" y="3458"/>
                  <a:pt x="435258" y="7250"/>
                  <a:pt x="466725" y="19050"/>
                </a:cubicBezTo>
                <a:cubicBezTo>
                  <a:pt x="480020" y="24036"/>
                  <a:pt x="491355" y="33610"/>
                  <a:pt x="504825" y="38100"/>
                </a:cubicBezTo>
                <a:cubicBezTo>
                  <a:pt x="520184" y="43220"/>
                  <a:pt x="536744" y="43698"/>
                  <a:pt x="552450" y="47625"/>
                </a:cubicBezTo>
                <a:cubicBezTo>
                  <a:pt x="576998" y="53762"/>
                  <a:pt x="589645" y="59571"/>
                  <a:pt x="609600" y="76200"/>
                </a:cubicBezTo>
                <a:cubicBezTo>
                  <a:pt x="667060" y="124083"/>
                  <a:pt x="612287" y="82957"/>
                  <a:pt x="657225" y="142875"/>
                </a:cubicBezTo>
                <a:cubicBezTo>
                  <a:pt x="668001" y="157243"/>
                  <a:pt x="683393" y="167551"/>
                  <a:pt x="695325" y="180975"/>
                </a:cubicBezTo>
                <a:cubicBezTo>
                  <a:pt x="788355" y="285633"/>
                  <a:pt x="688229" y="183404"/>
                  <a:pt x="762000" y="257175"/>
                </a:cubicBezTo>
                <a:cubicBezTo>
                  <a:pt x="765175" y="266700"/>
                  <a:pt x="767570" y="276522"/>
                  <a:pt x="771525" y="285750"/>
                </a:cubicBezTo>
                <a:cubicBezTo>
                  <a:pt x="777118" y="298801"/>
                  <a:pt x="786085" y="310380"/>
                  <a:pt x="790575" y="323850"/>
                </a:cubicBezTo>
                <a:cubicBezTo>
                  <a:pt x="814283" y="394973"/>
                  <a:pt x="804038" y="387228"/>
                  <a:pt x="819150" y="447675"/>
                </a:cubicBezTo>
                <a:cubicBezTo>
                  <a:pt x="821585" y="457415"/>
                  <a:pt x="825500" y="466725"/>
                  <a:pt x="828675" y="476250"/>
                </a:cubicBezTo>
                <a:cubicBezTo>
                  <a:pt x="831850" y="504825"/>
                  <a:pt x="834400" y="533476"/>
                  <a:pt x="838200" y="561975"/>
                </a:cubicBezTo>
                <a:cubicBezTo>
                  <a:pt x="840752" y="581118"/>
                  <a:pt x="846185" y="599874"/>
                  <a:pt x="847725" y="619125"/>
                </a:cubicBezTo>
                <a:cubicBezTo>
                  <a:pt x="852542" y="679341"/>
                  <a:pt x="849088" y="740245"/>
                  <a:pt x="857250" y="800100"/>
                </a:cubicBezTo>
                <a:cubicBezTo>
                  <a:pt x="858797" y="811443"/>
                  <a:pt x="868695" y="820119"/>
                  <a:pt x="876300" y="828675"/>
                </a:cubicBezTo>
                <a:cubicBezTo>
                  <a:pt x="888808" y="842746"/>
                  <a:pt x="933443" y="892625"/>
                  <a:pt x="962025" y="904875"/>
                </a:cubicBezTo>
                <a:cubicBezTo>
                  <a:pt x="974057" y="910032"/>
                  <a:pt x="987538" y="910804"/>
                  <a:pt x="1000125" y="914400"/>
                </a:cubicBezTo>
                <a:cubicBezTo>
                  <a:pt x="1095778" y="941729"/>
                  <a:pt x="947693" y="903673"/>
                  <a:pt x="1066800" y="933450"/>
                </a:cubicBezTo>
                <a:cubicBezTo>
                  <a:pt x="1196975" y="930275"/>
                  <a:pt x="1327246" y="929838"/>
                  <a:pt x="1457325" y="923925"/>
                </a:cubicBezTo>
                <a:cubicBezTo>
                  <a:pt x="1467355" y="923469"/>
                  <a:pt x="1476920" y="918890"/>
                  <a:pt x="1485900" y="914400"/>
                </a:cubicBezTo>
                <a:cubicBezTo>
                  <a:pt x="1496139" y="909280"/>
                  <a:pt x="1504950" y="901700"/>
                  <a:pt x="1514475" y="895350"/>
                </a:cubicBezTo>
                <a:cubicBezTo>
                  <a:pt x="1531939" y="842959"/>
                  <a:pt x="1513507" y="889901"/>
                  <a:pt x="1543050" y="838200"/>
                </a:cubicBezTo>
                <a:cubicBezTo>
                  <a:pt x="1550095" y="825872"/>
                  <a:pt x="1553847" y="811654"/>
                  <a:pt x="1562100" y="800100"/>
                </a:cubicBezTo>
                <a:cubicBezTo>
                  <a:pt x="1569930" y="789139"/>
                  <a:pt x="1582051" y="781873"/>
                  <a:pt x="1590675" y="771525"/>
                </a:cubicBezTo>
                <a:cubicBezTo>
                  <a:pt x="1630363" y="723900"/>
                  <a:pt x="1585913" y="758825"/>
                  <a:pt x="1638300" y="723900"/>
                </a:cubicBezTo>
                <a:cubicBezTo>
                  <a:pt x="1644650" y="714375"/>
                  <a:pt x="1649255" y="703420"/>
                  <a:pt x="1657350" y="695325"/>
                </a:cubicBezTo>
                <a:cubicBezTo>
                  <a:pt x="1691665" y="661010"/>
                  <a:pt x="1691575" y="674742"/>
                  <a:pt x="1724025" y="647700"/>
                </a:cubicBezTo>
                <a:cubicBezTo>
                  <a:pt x="1734373" y="639076"/>
                  <a:pt x="1741639" y="626955"/>
                  <a:pt x="1752600" y="619125"/>
                </a:cubicBezTo>
                <a:cubicBezTo>
                  <a:pt x="1764154" y="610872"/>
                  <a:pt x="1779146" y="608328"/>
                  <a:pt x="1790700" y="600075"/>
                </a:cubicBezTo>
                <a:cubicBezTo>
                  <a:pt x="1801661" y="592245"/>
                  <a:pt x="1808927" y="580124"/>
                  <a:pt x="1819275" y="571500"/>
                </a:cubicBezTo>
                <a:cubicBezTo>
                  <a:pt x="1844591" y="550403"/>
                  <a:pt x="1856307" y="550339"/>
                  <a:pt x="1885950" y="533400"/>
                </a:cubicBezTo>
                <a:cubicBezTo>
                  <a:pt x="1895889" y="527720"/>
                  <a:pt x="1904286" y="519470"/>
                  <a:pt x="1914525" y="514350"/>
                </a:cubicBezTo>
                <a:cubicBezTo>
                  <a:pt x="1936298" y="503464"/>
                  <a:pt x="1968988" y="500734"/>
                  <a:pt x="1990725" y="495300"/>
                </a:cubicBezTo>
                <a:cubicBezTo>
                  <a:pt x="2038031" y="483474"/>
                  <a:pt x="2002880" y="487170"/>
                  <a:pt x="2057400" y="466725"/>
                </a:cubicBezTo>
                <a:cubicBezTo>
                  <a:pt x="2092133" y="453700"/>
                  <a:pt x="2151143" y="451017"/>
                  <a:pt x="2181225" y="447675"/>
                </a:cubicBezTo>
                <a:cubicBezTo>
                  <a:pt x="2197100" y="441325"/>
                  <a:pt x="2211763" y="429235"/>
                  <a:pt x="2228850" y="428625"/>
                </a:cubicBezTo>
                <a:cubicBezTo>
                  <a:pt x="2423477" y="421674"/>
                  <a:pt x="2385248" y="427620"/>
                  <a:pt x="2495550" y="447675"/>
                </a:cubicBezTo>
                <a:cubicBezTo>
                  <a:pt x="2514551" y="451130"/>
                  <a:pt x="2533847" y="453010"/>
                  <a:pt x="2552700" y="457200"/>
                </a:cubicBezTo>
                <a:cubicBezTo>
                  <a:pt x="2562501" y="459378"/>
                  <a:pt x="2571621" y="463967"/>
                  <a:pt x="2581275" y="466725"/>
                </a:cubicBezTo>
                <a:cubicBezTo>
                  <a:pt x="2664996" y="490645"/>
                  <a:pt x="2579437" y="462937"/>
                  <a:pt x="2647950" y="485775"/>
                </a:cubicBezTo>
                <a:cubicBezTo>
                  <a:pt x="2657475" y="495300"/>
                  <a:pt x="2665317" y="506878"/>
                  <a:pt x="2676525" y="514350"/>
                </a:cubicBezTo>
                <a:cubicBezTo>
                  <a:pt x="2684879" y="519919"/>
                  <a:pt x="2696120" y="519385"/>
                  <a:pt x="2705100" y="523875"/>
                </a:cubicBezTo>
                <a:cubicBezTo>
                  <a:pt x="2735751" y="539200"/>
                  <a:pt x="2724150" y="547688"/>
                  <a:pt x="2733675" y="561975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모서리가 둥근 직사각형 101"/>
          <p:cNvSpPr/>
          <p:nvPr/>
        </p:nvSpPr>
        <p:spPr>
          <a:xfrm>
            <a:off x="6619875" y="1381125"/>
            <a:ext cx="3371850" cy="14287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모서리가 둥근 직사각형 102"/>
          <p:cNvSpPr/>
          <p:nvPr/>
        </p:nvSpPr>
        <p:spPr>
          <a:xfrm rot="663875">
            <a:off x="6706362" y="4504017"/>
            <a:ext cx="3935398" cy="17056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모서리가 둥근 직사각형 103"/>
          <p:cNvSpPr/>
          <p:nvPr/>
        </p:nvSpPr>
        <p:spPr>
          <a:xfrm rot="19047818">
            <a:off x="10096467" y="3205856"/>
            <a:ext cx="914400" cy="17450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모서리가 둥근 직사각형 104"/>
          <p:cNvSpPr/>
          <p:nvPr/>
        </p:nvSpPr>
        <p:spPr>
          <a:xfrm>
            <a:off x="11010900" y="3126366"/>
            <a:ext cx="1104900" cy="5026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663911" y="1926742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#1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527718" y="1859518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#2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9452018" y="136597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solidFill>
                  <a:schemeClr val="accent1">
                    <a:lumMod val="50000"/>
                  </a:schemeClr>
                </a:solidFill>
              </a:rPr>
              <a:t>#3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712036" y="5356831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#4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0899256" y="4298964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solidFill>
                  <a:schemeClr val="accent1">
                    <a:lumMod val="50000"/>
                  </a:schemeClr>
                </a:solidFill>
              </a:rPr>
              <a:t>#5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0969020" y="334333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#6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269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19" y="0"/>
            <a:ext cx="10093362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1593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제강 </a:t>
            </a:r>
            <a:r>
              <a:rPr lang="en-US" altLang="ko-KR" dirty="0" smtClean="0"/>
              <a:t>Culvert</a:t>
            </a:r>
            <a:endParaRPr lang="ko-KR" altLang="en-US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4351020" y="1577340"/>
            <a:ext cx="98298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flipV="1">
            <a:off x="5433060" y="1577340"/>
            <a:ext cx="0" cy="1728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V="1">
            <a:off x="5311140" y="1685760"/>
            <a:ext cx="0" cy="1692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4488180" y="1685760"/>
            <a:ext cx="0" cy="1656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4602480" y="1684020"/>
            <a:ext cx="72000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V="1">
            <a:off x="4602480" y="1693380"/>
            <a:ext cx="0" cy="1656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4351020" y="1693380"/>
            <a:ext cx="13716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4267200" y="1574800"/>
            <a:ext cx="1460500" cy="17669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989285" y="3146671"/>
            <a:ext cx="219475" cy="170703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 rot="10800000">
            <a:off x="5269104" y="1790700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8028642" y="5488709"/>
            <a:ext cx="302558" cy="30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8809692" y="5488709"/>
            <a:ext cx="302558" cy="30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8331200" y="552728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smtClean="0">
                <a:solidFill>
                  <a:srgbClr val="FF0000"/>
                </a:solidFill>
              </a:rPr>
              <a:t>삭제</a:t>
            </a:r>
            <a:endParaRPr lang="ko-KR" altLang="en-US" sz="110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46223" y="172003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19</a:t>
            </a:r>
            <a:endParaRPr lang="ko-KR" altLang="en-US" sz="1400"/>
          </a:p>
        </p:txBody>
      </p:sp>
      <p:sp>
        <p:nvSpPr>
          <p:cNvPr id="23" name="TextBox 22"/>
          <p:cNvSpPr txBox="1"/>
          <p:nvPr/>
        </p:nvSpPr>
        <p:spPr>
          <a:xfrm>
            <a:off x="4608876" y="29724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18</a:t>
            </a:r>
            <a:endParaRPr lang="ko-KR" altLang="en-US" sz="1400"/>
          </a:p>
        </p:txBody>
      </p:sp>
      <p:sp>
        <p:nvSpPr>
          <p:cNvPr id="24" name="TextBox 23"/>
          <p:cNvSpPr txBox="1"/>
          <p:nvPr/>
        </p:nvSpPr>
        <p:spPr>
          <a:xfrm>
            <a:off x="11754027" y="57794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25</a:t>
            </a:r>
            <a:endParaRPr lang="ko-KR" altLang="en-US" sz="1100"/>
          </a:p>
        </p:txBody>
      </p:sp>
      <p:sp>
        <p:nvSpPr>
          <p:cNvPr id="26" name="TextBox 25"/>
          <p:cNvSpPr txBox="1"/>
          <p:nvPr/>
        </p:nvSpPr>
        <p:spPr>
          <a:xfrm>
            <a:off x="967278" y="3339845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smtClean="0"/>
              <a:t>9</a:t>
            </a:r>
            <a:endParaRPr lang="ko-KR" altLang="en-US" sz="1400"/>
          </a:p>
        </p:txBody>
      </p:sp>
      <p:sp>
        <p:nvSpPr>
          <p:cNvPr id="27" name="TextBox 26"/>
          <p:cNvSpPr txBox="1"/>
          <p:nvPr/>
        </p:nvSpPr>
        <p:spPr>
          <a:xfrm>
            <a:off x="1593016" y="342900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8</a:t>
            </a:r>
            <a:endParaRPr lang="ko-KR" altLang="en-US" sz="1400"/>
          </a:p>
        </p:txBody>
      </p:sp>
      <p:sp>
        <p:nvSpPr>
          <p:cNvPr id="28" name="TextBox 27"/>
          <p:cNvSpPr txBox="1"/>
          <p:nvPr/>
        </p:nvSpPr>
        <p:spPr>
          <a:xfrm>
            <a:off x="2500827" y="3428999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7</a:t>
            </a:r>
            <a:endParaRPr lang="ko-KR" altLang="en-US" sz="1400"/>
          </a:p>
        </p:txBody>
      </p:sp>
      <p:sp>
        <p:nvSpPr>
          <p:cNvPr id="29" name="TextBox 28"/>
          <p:cNvSpPr txBox="1"/>
          <p:nvPr/>
        </p:nvSpPr>
        <p:spPr>
          <a:xfrm>
            <a:off x="2984539" y="373677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6</a:t>
            </a:r>
            <a:endParaRPr lang="ko-KR" altLang="en-US" sz="1400"/>
          </a:p>
        </p:txBody>
      </p:sp>
      <p:sp>
        <p:nvSpPr>
          <p:cNvPr id="30" name="TextBox 29"/>
          <p:cNvSpPr txBox="1"/>
          <p:nvPr/>
        </p:nvSpPr>
        <p:spPr>
          <a:xfrm>
            <a:off x="3703963" y="213356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4</a:t>
            </a:r>
            <a:endParaRPr lang="ko-KR" altLang="en-US" sz="1400"/>
          </a:p>
        </p:txBody>
      </p:sp>
      <p:sp>
        <p:nvSpPr>
          <p:cNvPr id="31" name="TextBox 30"/>
          <p:cNvSpPr txBox="1"/>
          <p:nvPr/>
        </p:nvSpPr>
        <p:spPr>
          <a:xfrm>
            <a:off x="4056381" y="129133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3</a:t>
            </a:r>
            <a:endParaRPr lang="ko-KR" altLang="en-US" sz="1400"/>
          </a:p>
        </p:txBody>
      </p:sp>
      <p:sp>
        <p:nvSpPr>
          <p:cNvPr id="32" name="TextBox 31"/>
          <p:cNvSpPr txBox="1"/>
          <p:nvPr/>
        </p:nvSpPr>
        <p:spPr>
          <a:xfrm>
            <a:off x="4109934" y="64983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2</a:t>
            </a:r>
            <a:endParaRPr lang="ko-KR" altLang="en-US" sz="1400"/>
          </a:p>
        </p:txBody>
      </p:sp>
      <p:sp>
        <p:nvSpPr>
          <p:cNvPr id="33" name="TextBox 32"/>
          <p:cNvSpPr txBox="1"/>
          <p:nvPr/>
        </p:nvSpPr>
        <p:spPr>
          <a:xfrm>
            <a:off x="5425440" y="121368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</a:t>
            </a:r>
            <a:endParaRPr lang="ko-KR" altLang="en-US" sz="1400"/>
          </a:p>
        </p:txBody>
      </p:sp>
      <p:sp>
        <p:nvSpPr>
          <p:cNvPr id="34" name="TextBox 33"/>
          <p:cNvSpPr txBox="1"/>
          <p:nvPr/>
        </p:nvSpPr>
        <p:spPr>
          <a:xfrm>
            <a:off x="4267200" y="3321041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5</a:t>
            </a:r>
            <a:endParaRPr lang="ko-KR" altLang="en-US" sz="1400"/>
          </a:p>
        </p:txBody>
      </p:sp>
      <p:sp>
        <p:nvSpPr>
          <p:cNvPr id="35" name="TextBox 34"/>
          <p:cNvSpPr txBox="1"/>
          <p:nvPr/>
        </p:nvSpPr>
        <p:spPr>
          <a:xfrm>
            <a:off x="5063969" y="331744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10</a:t>
            </a:r>
            <a:endParaRPr lang="ko-KR" altLang="en-US" sz="1400"/>
          </a:p>
        </p:txBody>
      </p:sp>
      <p:sp>
        <p:nvSpPr>
          <p:cNvPr id="36" name="TextBox 35"/>
          <p:cNvSpPr txBox="1"/>
          <p:nvPr/>
        </p:nvSpPr>
        <p:spPr>
          <a:xfrm>
            <a:off x="7708109" y="455950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11</a:t>
            </a:r>
            <a:endParaRPr lang="ko-KR" altLang="en-US" sz="1400"/>
          </a:p>
        </p:txBody>
      </p:sp>
      <p:sp>
        <p:nvSpPr>
          <p:cNvPr id="37" name="TextBox 36"/>
          <p:cNvSpPr txBox="1"/>
          <p:nvPr/>
        </p:nvSpPr>
        <p:spPr>
          <a:xfrm>
            <a:off x="8485349" y="4265711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12</a:t>
            </a:r>
            <a:endParaRPr lang="ko-KR" altLang="en-US" sz="1400"/>
          </a:p>
        </p:txBody>
      </p:sp>
      <p:sp>
        <p:nvSpPr>
          <p:cNvPr id="38" name="TextBox 37"/>
          <p:cNvSpPr txBox="1"/>
          <p:nvPr/>
        </p:nvSpPr>
        <p:spPr>
          <a:xfrm>
            <a:off x="8523449" y="460444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13</a:t>
            </a:r>
            <a:endParaRPr lang="ko-KR" altLang="en-US" sz="1400"/>
          </a:p>
        </p:txBody>
      </p:sp>
      <p:sp>
        <p:nvSpPr>
          <p:cNvPr id="39" name="TextBox 38"/>
          <p:cNvSpPr txBox="1"/>
          <p:nvPr/>
        </p:nvSpPr>
        <p:spPr>
          <a:xfrm>
            <a:off x="9369269" y="461968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14</a:t>
            </a:r>
            <a:endParaRPr lang="ko-KR" altLang="en-US" sz="1400"/>
          </a:p>
        </p:txBody>
      </p:sp>
      <p:sp>
        <p:nvSpPr>
          <p:cNvPr id="40" name="TextBox 39"/>
          <p:cNvSpPr txBox="1"/>
          <p:nvPr/>
        </p:nvSpPr>
        <p:spPr>
          <a:xfrm>
            <a:off x="9415666" y="5431063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15</a:t>
            </a:r>
            <a:endParaRPr lang="ko-KR" altLang="en-US" sz="1400"/>
          </a:p>
        </p:txBody>
      </p:sp>
      <p:sp>
        <p:nvSpPr>
          <p:cNvPr id="41" name="TextBox 40"/>
          <p:cNvSpPr txBox="1"/>
          <p:nvPr/>
        </p:nvSpPr>
        <p:spPr>
          <a:xfrm>
            <a:off x="10213094" y="461967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smtClean="0"/>
              <a:t>16</a:t>
            </a:r>
            <a:endParaRPr lang="ko-KR" altLang="en-US" sz="1400"/>
          </a:p>
        </p:txBody>
      </p:sp>
      <p:sp>
        <p:nvSpPr>
          <p:cNvPr id="42" name="TextBox 41"/>
          <p:cNvSpPr txBox="1"/>
          <p:nvPr/>
        </p:nvSpPr>
        <p:spPr>
          <a:xfrm>
            <a:off x="10700774" y="449775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17</a:t>
            </a:r>
            <a:endParaRPr lang="ko-KR" altLang="en-US" sz="1400"/>
          </a:p>
        </p:txBody>
      </p:sp>
      <p:pic>
        <p:nvPicPr>
          <p:cNvPr id="43" name="그림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19" y="3049967"/>
            <a:ext cx="143627" cy="182055"/>
          </a:xfrm>
          <a:prstGeom prst="rect">
            <a:avLst/>
          </a:prstGeom>
        </p:spPr>
      </p:pic>
      <p:cxnSp>
        <p:nvCxnSpPr>
          <p:cNvPr id="46" name="직선 화살표 연결선 45"/>
          <p:cNvCxnSpPr/>
          <p:nvPr/>
        </p:nvCxnSpPr>
        <p:spPr>
          <a:xfrm>
            <a:off x="1204060" y="3158955"/>
            <a:ext cx="5436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40027" y="282241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01</a:t>
            </a:r>
            <a:endParaRPr lang="ko-KR" altLang="en-US" sz="1100"/>
          </a:p>
        </p:txBody>
      </p:sp>
      <p:pic>
        <p:nvPicPr>
          <p:cNvPr id="48" name="그림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020" y="2259285"/>
            <a:ext cx="143627" cy="18205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6187370" y="240236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02</a:t>
            </a:r>
            <a:endParaRPr lang="ko-KR" altLang="en-US" sz="1100"/>
          </a:p>
        </p:txBody>
      </p:sp>
      <p:cxnSp>
        <p:nvCxnSpPr>
          <p:cNvPr id="51" name="직선 화살표 연결선 50"/>
          <p:cNvCxnSpPr/>
          <p:nvPr/>
        </p:nvCxnSpPr>
        <p:spPr>
          <a:xfrm flipH="1">
            <a:off x="5746750" y="2260327"/>
            <a:ext cx="4538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그림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1280" y="4277995"/>
            <a:ext cx="143627" cy="182055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10043816" y="405517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03</a:t>
            </a:r>
            <a:endParaRPr lang="ko-KR" altLang="en-US" sz="1100"/>
          </a:p>
        </p:txBody>
      </p:sp>
      <p:cxnSp>
        <p:nvCxnSpPr>
          <p:cNvPr id="54" name="직선 화살표 연결선 53"/>
          <p:cNvCxnSpPr/>
          <p:nvPr/>
        </p:nvCxnSpPr>
        <p:spPr>
          <a:xfrm flipH="1">
            <a:off x="9687474" y="4460050"/>
            <a:ext cx="4538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그림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8724" y="3404270"/>
            <a:ext cx="158828" cy="178617"/>
          </a:xfrm>
          <a:prstGeom prst="rect">
            <a:avLst/>
          </a:prstGeom>
        </p:spPr>
      </p:pic>
      <p:pic>
        <p:nvPicPr>
          <p:cNvPr id="55" name="그림 5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1818" y="3106424"/>
            <a:ext cx="158828" cy="178617"/>
          </a:xfrm>
          <a:prstGeom prst="rect">
            <a:avLst/>
          </a:prstGeom>
        </p:spPr>
      </p:pic>
      <p:pic>
        <p:nvPicPr>
          <p:cNvPr id="56" name="그림 5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0762" y="3121460"/>
            <a:ext cx="158828" cy="178617"/>
          </a:xfrm>
          <a:prstGeom prst="rect">
            <a:avLst/>
          </a:prstGeom>
        </p:spPr>
      </p:pic>
      <p:pic>
        <p:nvPicPr>
          <p:cNvPr id="57" name="그림 5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8579" y="1878178"/>
            <a:ext cx="158828" cy="17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65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</TotalTime>
  <Words>187</Words>
  <Application>Microsoft Office PowerPoint</Application>
  <PresentationFormat>와이드스크린</PresentationFormat>
  <Paragraphs>167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 낙훈</dc:creator>
  <cp:lastModifiedBy>이 낙훈</cp:lastModifiedBy>
  <cp:revision>34</cp:revision>
  <cp:lastPrinted>2022-05-12T05:18:16Z</cp:lastPrinted>
  <dcterms:created xsi:type="dcterms:W3CDTF">2022-04-01T08:34:33Z</dcterms:created>
  <dcterms:modified xsi:type="dcterms:W3CDTF">2022-05-13T01:29:42Z</dcterms:modified>
</cp:coreProperties>
</file>