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9" r:id="rId3"/>
    <p:sldId id="260" r:id="rId4"/>
    <p:sldId id="256" r:id="rId5"/>
    <p:sldId id="258" r:id="rId6"/>
    <p:sldId id="257" r:id="rId7"/>
  </p:sldIdLst>
  <p:sldSz cx="12192000" cy="6858000"/>
  <p:notesSz cx="6807200" cy="99393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486" autoAdjust="0"/>
    <p:restoredTop sz="94660"/>
  </p:normalViewPr>
  <p:slideViewPr>
    <p:cSldViewPr snapToGrid="0" showGuides="1">
      <p:cViewPr>
        <p:scale>
          <a:sx n="125" d="100"/>
          <a:sy n="125" d="100"/>
        </p:scale>
        <p:origin x="97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13683-FA44-4BBD-8625-ACCC16A0F6C3}" type="datetimeFigureOut">
              <a:rPr lang="ko-KR" altLang="en-US" smtClean="0"/>
              <a:t>2022-05-16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B1F6D-CEA9-4A9D-837E-B31979120BD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4665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13683-FA44-4BBD-8625-ACCC16A0F6C3}" type="datetimeFigureOut">
              <a:rPr lang="ko-KR" altLang="en-US" smtClean="0"/>
              <a:t>2022-05-16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B1F6D-CEA9-4A9D-837E-B31979120BD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50932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13683-FA44-4BBD-8625-ACCC16A0F6C3}" type="datetimeFigureOut">
              <a:rPr lang="ko-KR" altLang="en-US" smtClean="0"/>
              <a:t>2022-05-16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B1F6D-CEA9-4A9D-837E-B31979120BD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77099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13683-FA44-4BBD-8625-ACCC16A0F6C3}" type="datetimeFigureOut">
              <a:rPr lang="ko-KR" altLang="en-US" smtClean="0"/>
              <a:t>2022-05-16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B1F6D-CEA9-4A9D-837E-B31979120BD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72626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13683-FA44-4BBD-8625-ACCC16A0F6C3}" type="datetimeFigureOut">
              <a:rPr lang="ko-KR" altLang="en-US" smtClean="0"/>
              <a:t>2022-05-16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B1F6D-CEA9-4A9D-837E-B31979120BD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57752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13683-FA44-4BBD-8625-ACCC16A0F6C3}" type="datetimeFigureOut">
              <a:rPr lang="ko-KR" altLang="en-US" smtClean="0"/>
              <a:t>2022-05-16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B1F6D-CEA9-4A9D-837E-B31979120BD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09146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13683-FA44-4BBD-8625-ACCC16A0F6C3}" type="datetimeFigureOut">
              <a:rPr lang="ko-KR" altLang="en-US" smtClean="0"/>
              <a:t>2022-05-16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B1F6D-CEA9-4A9D-837E-B31979120BD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344194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13683-FA44-4BBD-8625-ACCC16A0F6C3}" type="datetimeFigureOut">
              <a:rPr lang="ko-KR" altLang="en-US" smtClean="0"/>
              <a:t>2022-05-16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B1F6D-CEA9-4A9D-837E-B31979120BD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48637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13683-FA44-4BBD-8625-ACCC16A0F6C3}" type="datetimeFigureOut">
              <a:rPr lang="ko-KR" altLang="en-US" smtClean="0"/>
              <a:t>2022-05-16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B1F6D-CEA9-4A9D-837E-B31979120BD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83043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13683-FA44-4BBD-8625-ACCC16A0F6C3}" type="datetimeFigureOut">
              <a:rPr lang="ko-KR" altLang="en-US" smtClean="0"/>
              <a:t>2022-05-16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B1F6D-CEA9-4A9D-837E-B31979120BD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406965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13683-FA44-4BBD-8625-ACCC16A0F6C3}" type="datetimeFigureOut">
              <a:rPr lang="ko-KR" altLang="en-US" smtClean="0"/>
              <a:t>2022-05-16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B1F6D-CEA9-4A9D-837E-B31979120BD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90451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813683-FA44-4BBD-8625-ACCC16A0F6C3}" type="datetimeFigureOut">
              <a:rPr lang="ko-KR" altLang="en-US" smtClean="0"/>
              <a:t>2022-05-16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6B1F6D-CEA9-4A9D-837E-B31979120BD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06070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그룹 27"/>
          <p:cNvGrpSpPr/>
          <p:nvPr/>
        </p:nvGrpSpPr>
        <p:grpSpPr>
          <a:xfrm>
            <a:off x="796479" y="95993"/>
            <a:ext cx="11420474" cy="6534207"/>
            <a:chOff x="0" y="128945"/>
            <a:chExt cx="12192000" cy="6534207"/>
          </a:xfrm>
        </p:grpSpPr>
        <p:grpSp>
          <p:nvGrpSpPr>
            <p:cNvPr id="25" name="그룹 24"/>
            <p:cNvGrpSpPr/>
            <p:nvPr/>
          </p:nvGrpSpPr>
          <p:grpSpPr>
            <a:xfrm>
              <a:off x="0" y="128945"/>
              <a:ext cx="12192000" cy="6534207"/>
              <a:chOff x="0" y="128945"/>
              <a:chExt cx="12192000" cy="6534207"/>
            </a:xfrm>
          </p:grpSpPr>
          <p:pic>
            <p:nvPicPr>
              <p:cNvPr id="4" name="그림 3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0" y="194848"/>
                <a:ext cx="12192000" cy="6468304"/>
              </a:xfrm>
              <a:prstGeom prst="rect">
                <a:avLst/>
              </a:prstGeom>
            </p:spPr>
          </p:pic>
          <p:cxnSp>
            <p:nvCxnSpPr>
              <p:cNvPr id="6" name="직선 연결선 5"/>
              <p:cNvCxnSpPr/>
              <p:nvPr/>
            </p:nvCxnSpPr>
            <p:spPr>
              <a:xfrm>
                <a:off x="3295135" y="194848"/>
                <a:ext cx="0" cy="632666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" name="TextBox 6"/>
              <p:cNvSpPr txBox="1"/>
              <p:nvPr/>
            </p:nvSpPr>
            <p:spPr>
              <a:xfrm>
                <a:off x="1001236" y="128945"/>
                <a:ext cx="64633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ko-KR" altLang="en-US" dirty="0" smtClean="0">
                    <a:solidFill>
                      <a:schemeClr val="accent1">
                        <a:lumMod val="50000"/>
                      </a:schemeClr>
                    </a:solidFill>
                  </a:rPr>
                  <a:t>압연</a:t>
                </a:r>
                <a:endParaRPr lang="ko-KR" altLang="en-US" dirty="0">
                  <a:solidFill>
                    <a:schemeClr val="accent1">
                      <a:lumMod val="50000"/>
                    </a:schemeClr>
                  </a:solidFill>
                </a:endParaRPr>
              </a:p>
            </p:txBody>
          </p:sp>
          <p:sp>
            <p:nvSpPr>
              <p:cNvPr id="8" name="TextBox 7"/>
              <p:cNvSpPr txBox="1"/>
              <p:nvPr/>
            </p:nvSpPr>
            <p:spPr>
              <a:xfrm>
                <a:off x="9737461" y="128945"/>
                <a:ext cx="64633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ko-KR" altLang="en-US" smtClean="0">
                    <a:solidFill>
                      <a:schemeClr val="accent1">
                        <a:lumMod val="50000"/>
                      </a:schemeClr>
                    </a:solidFill>
                  </a:rPr>
                  <a:t>정정</a:t>
                </a:r>
                <a:endParaRPr lang="ko-KR" altLang="en-US" dirty="0">
                  <a:solidFill>
                    <a:schemeClr val="accent1">
                      <a:lumMod val="50000"/>
                    </a:schemeClr>
                  </a:solidFill>
                </a:endParaRPr>
              </a:p>
            </p:txBody>
          </p:sp>
          <p:cxnSp>
            <p:nvCxnSpPr>
              <p:cNvPr id="10" name="꺾인 연결선 9"/>
              <p:cNvCxnSpPr/>
              <p:nvPr/>
            </p:nvCxnSpPr>
            <p:spPr>
              <a:xfrm rot="5400000">
                <a:off x="6543533" y="1584355"/>
                <a:ext cx="3075574" cy="296560"/>
              </a:xfrm>
              <a:prstGeom prst="bentConnector3">
                <a:avLst>
                  <a:gd name="adj1" fmla="val 92320"/>
                </a:avLst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직선 연결선 21"/>
              <p:cNvCxnSpPr/>
              <p:nvPr/>
            </p:nvCxnSpPr>
            <p:spPr>
              <a:xfrm flipH="1">
                <a:off x="6908800" y="3270422"/>
                <a:ext cx="102424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직선 연결선 22"/>
              <p:cNvCxnSpPr/>
              <p:nvPr/>
            </p:nvCxnSpPr>
            <p:spPr>
              <a:xfrm flipV="1">
                <a:off x="6905625" y="3270422"/>
                <a:ext cx="0" cy="32040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6" name="TextBox 25"/>
            <p:cNvSpPr txBox="1"/>
            <p:nvPr/>
          </p:nvSpPr>
          <p:spPr>
            <a:xfrm>
              <a:off x="5478501" y="128945"/>
              <a:ext cx="6463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mtClean="0">
                  <a:solidFill>
                    <a:schemeClr val="accent1">
                      <a:lumMod val="50000"/>
                    </a:schemeClr>
                  </a:solidFill>
                </a:rPr>
                <a:t>전단</a:t>
              </a:r>
              <a:endParaRPr lang="ko-KR" altLang="en-US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213360" y="2118360"/>
              <a:ext cx="27243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000" dirty="0" smtClean="0">
                  <a:solidFill>
                    <a:srgbClr val="FF0000"/>
                  </a:solidFill>
                </a:rPr>
                <a:t>5</a:t>
              </a:r>
              <a:endParaRPr lang="ko-KR" altLang="en-US" sz="1000">
                <a:solidFill>
                  <a:srgbClr val="FF0000"/>
                </a:solidFill>
              </a:endParaRPr>
            </a:p>
          </p:txBody>
        </p:sp>
      </p:grpSp>
      <p:grpSp>
        <p:nvGrpSpPr>
          <p:cNvPr id="46" name="그룹 45"/>
          <p:cNvGrpSpPr/>
          <p:nvPr/>
        </p:nvGrpSpPr>
        <p:grpSpPr>
          <a:xfrm>
            <a:off x="123948" y="3824673"/>
            <a:ext cx="1324236" cy="1938423"/>
            <a:chOff x="113632" y="3857625"/>
            <a:chExt cx="1324236" cy="1938423"/>
          </a:xfrm>
        </p:grpSpPr>
        <p:cxnSp>
          <p:nvCxnSpPr>
            <p:cNvPr id="30" name="직선 연결선 29"/>
            <p:cNvCxnSpPr/>
            <p:nvPr/>
          </p:nvCxnSpPr>
          <p:spPr>
            <a:xfrm>
              <a:off x="1047750" y="3861435"/>
              <a:ext cx="0" cy="1504950"/>
            </a:xfrm>
            <a:prstGeom prst="line">
              <a:avLst/>
            </a:prstGeom>
            <a:ln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직선 연결선 31"/>
            <p:cNvCxnSpPr/>
            <p:nvPr/>
          </p:nvCxnSpPr>
          <p:spPr>
            <a:xfrm>
              <a:off x="1041868" y="3857625"/>
              <a:ext cx="396000" cy="0"/>
            </a:xfrm>
            <a:prstGeom prst="line">
              <a:avLst/>
            </a:prstGeom>
            <a:ln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직선 연결선 32"/>
            <p:cNvCxnSpPr/>
            <p:nvPr/>
          </p:nvCxnSpPr>
          <p:spPr>
            <a:xfrm>
              <a:off x="1218052" y="4006215"/>
              <a:ext cx="0" cy="1504950"/>
            </a:xfrm>
            <a:prstGeom prst="line">
              <a:avLst/>
            </a:prstGeom>
            <a:ln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직선 연결선 33"/>
            <p:cNvCxnSpPr/>
            <p:nvPr/>
          </p:nvCxnSpPr>
          <p:spPr>
            <a:xfrm>
              <a:off x="1219790" y="4010025"/>
              <a:ext cx="216000" cy="0"/>
            </a:xfrm>
            <a:prstGeom prst="line">
              <a:avLst/>
            </a:prstGeom>
            <a:ln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직선 연결선 34"/>
            <p:cNvCxnSpPr/>
            <p:nvPr/>
          </p:nvCxnSpPr>
          <p:spPr>
            <a:xfrm>
              <a:off x="822052" y="5511165"/>
              <a:ext cx="396000" cy="0"/>
            </a:xfrm>
            <a:prstGeom prst="line">
              <a:avLst/>
            </a:prstGeom>
            <a:ln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직선 연결선 35"/>
            <p:cNvCxnSpPr/>
            <p:nvPr/>
          </p:nvCxnSpPr>
          <p:spPr>
            <a:xfrm>
              <a:off x="645884" y="5366385"/>
              <a:ext cx="396000" cy="0"/>
            </a:xfrm>
            <a:prstGeom prst="line">
              <a:avLst/>
            </a:prstGeom>
            <a:ln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직선 연결선 37"/>
            <p:cNvCxnSpPr/>
            <p:nvPr/>
          </p:nvCxnSpPr>
          <p:spPr>
            <a:xfrm>
              <a:off x="651750" y="5361363"/>
              <a:ext cx="0" cy="288000"/>
            </a:xfrm>
            <a:prstGeom prst="line">
              <a:avLst/>
            </a:prstGeom>
            <a:ln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직선 연결선 38"/>
            <p:cNvCxnSpPr/>
            <p:nvPr/>
          </p:nvCxnSpPr>
          <p:spPr>
            <a:xfrm>
              <a:off x="822052" y="5506143"/>
              <a:ext cx="0" cy="288000"/>
            </a:xfrm>
            <a:prstGeom prst="line">
              <a:avLst/>
            </a:prstGeom>
            <a:ln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직선 연결선 39"/>
            <p:cNvCxnSpPr/>
            <p:nvPr/>
          </p:nvCxnSpPr>
          <p:spPr>
            <a:xfrm>
              <a:off x="113632" y="5796048"/>
              <a:ext cx="720000" cy="0"/>
            </a:xfrm>
            <a:prstGeom prst="line">
              <a:avLst/>
            </a:prstGeom>
            <a:ln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직선 연결선 40"/>
            <p:cNvCxnSpPr/>
            <p:nvPr/>
          </p:nvCxnSpPr>
          <p:spPr>
            <a:xfrm>
              <a:off x="287984" y="5651268"/>
              <a:ext cx="360000" cy="0"/>
            </a:xfrm>
            <a:prstGeom prst="line">
              <a:avLst/>
            </a:prstGeom>
            <a:ln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직선 연결선 41"/>
            <p:cNvCxnSpPr/>
            <p:nvPr/>
          </p:nvCxnSpPr>
          <p:spPr>
            <a:xfrm>
              <a:off x="117682" y="5285985"/>
              <a:ext cx="0" cy="504000"/>
            </a:xfrm>
            <a:prstGeom prst="line">
              <a:avLst/>
            </a:prstGeom>
            <a:ln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직선 연결선 42"/>
            <p:cNvCxnSpPr/>
            <p:nvPr/>
          </p:nvCxnSpPr>
          <p:spPr>
            <a:xfrm>
              <a:off x="287984" y="5278983"/>
              <a:ext cx="0" cy="360000"/>
            </a:xfrm>
            <a:prstGeom prst="line">
              <a:avLst/>
            </a:prstGeom>
            <a:ln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8" name="TextBox 47"/>
          <p:cNvSpPr txBox="1"/>
          <p:nvPr/>
        </p:nvSpPr>
        <p:spPr>
          <a:xfrm>
            <a:off x="14054" y="1043247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62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49" name="직사각형 48"/>
          <p:cNvSpPr/>
          <p:nvPr/>
        </p:nvSpPr>
        <p:spPr>
          <a:xfrm>
            <a:off x="262497" y="877489"/>
            <a:ext cx="560173" cy="609601"/>
          </a:xfrm>
          <a:prstGeom prst="rect">
            <a:avLst/>
          </a:prstGeom>
          <a:noFill/>
          <a:ln w="3175"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수처리</a:t>
            </a:r>
            <a:endParaRPr lang="en-US" altLang="ko-KR" sz="6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r>
              <a:rPr lang="ko-KR" altLang="en-US" sz="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전기실</a:t>
            </a:r>
            <a:endParaRPr lang="ko-KR" altLang="en-US" sz="6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50" name="직선 연결선 49"/>
          <p:cNvCxnSpPr/>
          <p:nvPr/>
        </p:nvCxnSpPr>
        <p:spPr>
          <a:xfrm>
            <a:off x="-3476" y="1283024"/>
            <a:ext cx="0" cy="468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직선 연결선 50"/>
          <p:cNvCxnSpPr/>
          <p:nvPr/>
        </p:nvCxnSpPr>
        <p:spPr>
          <a:xfrm>
            <a:off x="142112" y="1444280"/>
            <a:ext cx="0" cy="324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직선 연결선 51"/>
          <p:cNvCxnSpPr/>
          <p:nvPr/>
        </p:nvCxnSpPr>
        <p:spPr>
          <a:xfrm>
            <a:off x="-187" y="1277720"/>
            <a:ext cx="252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직선 연결선 52"/>
          <p:cNvCxnSpPr/>
          <p:nvPr/>
        </p:nvCxnSpPr>
        <p:spPr>
          <a:xfrm>
            <a:off x="144783" y="1430120"/>
            <a:ext cx="108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직선 연결선 53"/>
          <p:cNvCxnSpPr/>
          <p:nvPr/>
        </p:nvCxnSpPr>
        <p:spPr>
          <a:xfrm>
            <a:off x="-2347" y="1753904"/>
            <a:ext cx="144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직선 연결선 56"/>
          <p:cNvCxnSpPr/>
          <p:nvPr/>
        </p:nvCxnSpPr>
        <p:spPr>
          <a:xfrm flipV="1">
            <a:off x="822670" y="541620"/>
            <a:ext cx="0" cy="540761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직선 연결선 57"/>
          <p:cNvCxnSpPr/>
          <p:nvPr/>
        </p:nvCxnSpPr>
        <p:spPr>
          <a:xfrm flipV="1">
            <a:off x="968258" y="543906"/>
            <a:ext cx="0" cy="360001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직선 연결선 58"/>
          <p:cNvCxnSpPr/>
          <p:nvPr/>
        </p:nvCxnSpPr>
        <p:spPr>
          <a:xfrm flipV="1">
            <a:off x="825959" y="1088509"/>
            <a:ext cx="252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직선 연결선 59"/>
          <p:cNvCxnSpPr/>
          <p:nvPr/>
        </p:nvCxnSpPr>
        <p:spPr>
          <a:xfrm flipV="1">
            <a:off x="970929" y="912415"/>
            <a:ext cx="108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직선 연결선 60"/>
          <p:cNvCxnSpPr/>
          <p:nvPr/>
        </p:nvCxnSpPr>
        <p:spPr>
          <a:xfrm flipV="1">
            <a:off x="823799" y="538292"/>
            <a:ext cx="144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직선 연결선 61"/>
          <p:cNvCxnSpPr/>
          <p:nvPr/>
        </p:nvCxnSpPr>
        <p:spPr>
          <a:xfrm>
            <a:off x="1077959" y="912415"/>
            <a:ext cx="0" cy="180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직사각형 63"/>
          <p:cNvSpPr/>
          <p:nvPr/>
        </p:nvSpPr>
        <p:spPr>
          <a:xfrm>
            <a:off x="1006929" y="907846"/>
            <a:ext cx="36000" cy="18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5" name="직사각형 64"/>
          <p:cNvSpPr/>
          <p:nvPr/>
        </p:nvSpPr>
        <p:spPr>
          <a:xfrm>
            <a:off x="171495" y="1280155"/>
            <a:ext cx="36000" cy="14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6" name="TextBox 65"/>
          <p:cNvSpPr txBox="1"/>
          <p:nvPr/>
        </p:nvSpPr>
        <p:spPr>
          <a:xfrm>
            <a:off x="908248" y="691528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63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68" name="직사각형 67"/>
          <p:cNvSpPr/>
          <p:nvPr/>
        </p:nvSpPr>
        <p:spPr>
          <a:xfrm>
            <a:off x="123268" y="4638972"/>
            <a:ext cx="560173" cy="609601"/>
          </a:xfrm>
          <a:prstGeom prst="rect">
            <a:avLst/>
          </a:prstGeom>
          <a:noFill/>
          <a:ln w="3175"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W/B</a:t>
            </a:r>
            <a:endParaRPr lang="ko-KR" altLang="en-US" sz="6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9" name="직사각형 68"/>
          <p:cNvSpPr/>
          <p:nvPr/>
        </p:nvSpPr>
        <p:spPr>
          <a:xfrm>
            <a:off x="129070" y="5292411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0" name="직사각형 69"/>
          <p:cNvSpPr/>
          <p:nvPr/>
        </p:nvSpPr>
        <p:spPr>
          <a:xfrm>
            <a:off x="452701" y="5598411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1" name="직사각형 70"/>
          <p:cNvSpPr/>
          <p:nvPr/>
        </p:nvSpPr>
        <p:spPr>
          <a:xfrm>
            <a:off x="311289" y="5616065"/>
            <a:ext cx="36000" cy="14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2" name="TextBox 71"/>
          <p:cNvSpPr txBox="1"/>
          <p:nvPr/>
        </p:nvSpPr>
        <p:spPr>
          <a:xfrm>
            <a:off x="426053" y="5377258"/>
            <a:ext cx="25519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1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151735" y="5798726"/>
            <a:ext cx="25519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smtClean="0">
                <a:solidFill>
                  <a:srgbClr val="FF0000"/>
                </a:solidFill>
              </a:rPr>
              <a:t>3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-92975" y="5205300"/>
            <a:ext cx="25519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4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75" name="직사각형 74"/>
          <p:cNvSpPr/>
          <p:nvPr/>
        </p:nvSpPr>
        <p:spPr>
          <a:xfrm>
            <a:off x="653026" y="5077471"/>
            <a:ext cx="36000" cy="14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77" name="그룹 76"/>
          <p:cNvGrpSpPr/>
          <p:nvPr/>
        </p:nvGrpSpPr>
        <p:grpSpPr>
          <a:xfrm rot="10800000">
            <a:off x="559346" y="5088436"/>
            <a:ext cx="84847" cy="121366"/>
            <a:chOff x="9398013" y="371475"/>
            <a:chExt cx="104778" cy="90963"/>
          </a:xfrm>
        </p:grpSpPr>
        <p:sp>
          <p:nvSpPr>
            <p:cNvPr id="78" name="직사각형 77"/>
            <p:cNvSpPr/>
            <p:nvPr/>
          </p:nvSpPr>
          <p:spPr>
            <a:xfrm>
              <a:off x="9398016" y="371475"/>
              <a:ext cx="104775" cy="45719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79" name="직선 연결선 78"/>
            <p:cNvCxnSpPr/>
            <p:nvPr/>
          </p:nvCxnSpPr>
          <p:spPr>
            <a:xfrm>
              <a:off x="9398016" y="386238"/>
              <a:ext cx="104775" cy="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직선 연결선 79"/>
            <p:cNvCxnSpPr/>
            <p:nvPr/>
          </p:nvCxnSpPr>
          <p:spPr>
            <a:xfrm>
              <a:off x="9398014" y="402905"/>
              <a:ext cx="104775" cy="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1" name="그룹 80"/>
            <p:cNvGrpSpPr/>
            <p:nvPr/>
          </p:nvGrpSpPr>
          <p:grpSpPr>
            <a:xfrm>
              <a:off x="9398013" y="416719"/>
              <a:ext cx="104777" cy="45719"/>
              <a:chOff x="9398013" y="419100"/>
              <a:chExt cx="104777" cy="45719"/>
            </a:xfrm>
          </p:grpSpPr>
          <p:sp>
            <p:nvSpPr>
              <p:cNvPr id="82" name="직사각형 81"/>
              <p:cNvSpPr/>
              <p:nvPr/>
            </p:nvSpPr>
            <p:spPr>
              <a:xfrm>
                <a:off x="9398015" y="419100"/>
                <a:ext cx="104775" cy="45719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83" name="직선 연결선 82"/>
              <p:cNvCxnSpPr/>
              <p:nvPr/>
            </p:nvCxnSpPr>
            <p:spPr>
              <a:xfrm>
                <a:off x="9398015" y="433863"/>
                <a:ext cx="104775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직선 연결선 83"/>
              <p:cNvCxnSpPr/>
              <p:nvPr/>
            </p:nvCxnSpPr>
            <p:spPr>
              <a:xfrm>
                <a:off x="9398013" y="450530"/>
                <a:ext cx="104775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29" name="그룹 128"/>
          <p:cNvGrpSpPr/>
          <p:nvPr/>
        </p:nvGrpSpPr>
        <p:grpSpPr>
          <a:xfrm rot="10800000">
            <a:off x="450741" y="5470218"/>
            <a:ext cx="84847" cy="121366"/>
            <a:chOff x="9398013" y="371475"/>
            <a:chExt cx="104778" cy="90963"/>
          </a:xfrm>
        </p:grpSpPr>
        <p:sp>
          <p:nvSpPr>
            <p:cNvPr id="130" name="직사각형 129"/>
            <p:cNvSpPr/>
            <p:nvPr/>
          </p:nvSpPr>
          <p:spPr>
            <a:xfrm>
              <a:off x="9398016" y="371475"/>
              <a:ext cx="104775" cy="45719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131" name="직선 연결선 130"/>
            <p:cNvCxnSpPr/>
            <p:nvPr/>
          </p:nvCxnSpPr>
          <p:spPr>
            <a:xfrm>
              <a:off x="9398016" y="386238"/>
              <a:ext cx="104775" cy="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직선 연결선 131"/>
            <p:cNvCxnSpPr/>
            <p:nvPr/>
          </p:nvCxnSpPr>
          <p:spPr>
            <a:xfrm>
              <a:off x="9398014" y="402905"/>
              <a:ext cx="104775" cy="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3" name="그룹 132"/>
            <p:cNvGrpSpPr/>
            <p:nvPr/>
          </p:nvGrpSpPr>
          <p:grpSpPr>
            <a:xfrm>
              <a:off x="9398013" y="416719"/>
              <a:ext cx="104777" cy="45719"/>
              <a:chOff x="9398013" y="419100"/>
              <a:chExt cx="104777" cy="45719"/>
            </a:xfrm>
          </p:grpSpPr>
          <p:sp>
            <p:nvSpPr>
              <p:cNvPr id="134" name="직사각형 133"/>
              <p:cNvSpPr/>
              <p:nvPr/>
            </p:nvSpPr>
            <p:spPr>
              <a:xfrm>
                <a:off x="9398015" y="419100"/>
                <a:ext cx="104775" cy="45719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135" name="직선 연결선 134"/>
              <p:cNvCxnSpPr/>
              <p:nvPr/>
            </p:nvCxnSpPr>
            <p:spPr>
              <a:xfrm>
                <a:off x="9398015" y="433863"/>
                <a:ext cx="104775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직선 연결선 135"/>
              <p:cNvCxnSpPr/>
              <p:nvPr/>
            </p:nvCxnSpPr>
            <p:spPr>
              <a:xfrm>
                <a:off x="9398013" y="450530"/>
                <a:ext cx="104775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37" name="TextBox 136"/>
          <p:cNvSpPr txBox="1"/>
          <p:nvPr/>
        </p:nvSpPr>
        <p:spPr>
          <a:xfrm>
            <a:off x="632826" y="5024895"/>
            <a:ext cx="26962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A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38" name="직사각형 137"/>
          <p:cNvSpPr/>
          <p:nvPr/>
        </p:nvSpPr>
        <p:spPr>
          <a:xfrm>
            <a:off x="1057968" y="4925772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9" name="TextBox 138"/>
          <p:cNvSpPr txBox="1"/>
          <p:nvPr/>
        </p:nvSpPr>
        <p:spPr>
          <a:xfrm>
            <a:off x="832283" y="4821661"/>
            <a:ext cx="25519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2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40" name="TextBox 139"/>
          <p:cNvSpPr txBox="1"/>
          <p:nvPr/>
        </p:nvSpPr>
        <p:spPr>
          <a:xfrm>
            <a:off x="1680092" y="4778674"/>
            <a:ext cx="25519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8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41" name="TextBox 140"/>
          <p:cNvSpPr txBox="1"/>
          <p:nvPr/>
        </p:nvSpPr>
        <p:spPr>
          <a:xfrm>
            <a:off x="1261171" y="2323534"/>
            <a:ext cx="25519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6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42" name="직사각형 141"/>
          <p:cNvSpPr/>
          <p:nvPr/>
        </p:nvSpPr>
        <p:spPr>
          <a:xfrm>
            <a:off x="1371214" y="2848891"/>
            <a:ext cx="36000" cy="14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3" name="TextBox 142"/>
          <p:cNvSpPr txBox="1"/>
          <p:nvPr/>
        </p:nvSpPr>
        <p:spPr>
          <a:xfrm>
            <a:off x="1244143" y="2960189"/>
            <a:ext cx="25519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7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44" name="직사각형 143"/>
          <p:cNvSpPr/>
          <p:nvPr/>
        </p:nvSpPr>
        <p:spPr>
          <a:xfrm>
            <a:off x="1261171" y="1379127"/>
            <a:ext cx="403195" cy="305696"/>
          </a:xfrm>
          <a:prstGeom prst="rect">
            <a:avLst/>
          </a:prstGeom>
          <a:noFill/>
          <a:ln w="3175"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5" name="TextBox 144"/>
          <p:cNvSpPr txBox="1"/>
          <p:nvPr/>
        </p:nvSpPr>
        <p:spPr>
          <a:xfrm>
            <a:off x="1210814" y="1426489"/>
            <a:ext cx="49564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5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Entry</a:t>
            </a:r>
          </a:p>
          <a:p>
            <a:pPr algn="ctr"/>
            <a:r>
              <a:rPr lang="en-US" altLang="ko-KR" sz="5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Fan Room</a:t>
            </a:r>
            <a:endParaRPr lang="ko-KR" altLang="en-US" sz="500" b="1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6" name="직사각형 145"/>
          <p:cNvSpPr/>
          <p:nvPr/>
        </p:nvSpPr>
        <p:spPr>
          <a:xfrm>
            <a:off x="1906455" y="1817813"/>
            <a:ext cx="447842" cy="384660"/>
          </a:xfrm>
          <a:prstGeom prst="rect">
            <a:avLst/>
          </a:prstGeom>
          <a:noFill/>
          <a:ln w="3175"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7" name="TextBox 146"/>
          <p:cNvSpPr txBox="1"/>
          <p:nvPr/>
        </p:nvSpPr>
        <p:spPr>
          <a:xfrm>
            <a:off x="1894716" y="1871643"/>
            <a:ext cx="495649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5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Unit</a:t>
            </a:r>
          </a:p>
          <a:p>
            <a:pPr algn="ctr"/>
            <a:r>
              <a:rPr lang="en-US" altLang="ko-KR" sz="5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Cooling</a:t>
            </a:r>
          </a:p>
          <a:p>
            <a:pPr algn="ctr"/>
            <a:r>
              <a:rPr lang="en-US" altLang="ko-KR" sz="5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Fan Room</a:t>
            </a:r>
            <a:endParaRPr lang="ko-KR" altLang="en-US" sz="500" b="1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8" name="직사각형 147"/>
          <p:cNvSpPr/>
          <p:nvPr/>
        </p:nvSpPr>
        <p:spPr>
          <a:xfrm>
            <a:off x="2620686" y="1334242"/>
            <a:ext cx="339655" cy="227858"/>
          </a:xfrm>
          <a:prstGeom prst="rect">
            <a:avLst/>
          </a:prstGeom>
          <a:solidFill>
            <a:schemeClr val="bg1"/>
          </a:solidFill>
          <a:ln w="3175"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9" name="TextBox 148"/>
          <p:cNvSpPr txBox="1"/>
          <p:nvPr/>
        </p:nvSpPr>
        <p:spPr>
          <a:xfrm>
            <a:off x="2550513" y="1336558"/>
            <a:ext cx="49564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5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Delivery</a:t>
            </a:r>
          </a:p>
          <a:p>
            <a:pPr algn="ctr"/>
            <a:r>
              <a:rPr lang="en-US" altLang="ko-KR" sz="5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Fan Room</a:t>
            </a:r>
            <a:endParaRPr lang="ko-KR" altLang="en-US" sz="500" b="1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50" name="직사각형 149"/>
          <p:cNvSpPr/>
          <p:nvPr/>
        </p:nvSpPr>
        <p:spPr>
          <a:xfrm>
            <a:off x="2544867" y="1684823"/>
            <a:ext cx="411058" cy="320190"/>
          </a:xfrm>
          <a:prstGeom prst="rect">
            <a:avLst/>
          </a:prstGeom>
          <a:solidFill>
            <a:schemeClr val="bg1"/>
          </a:solidFill>
          <a:ln w="3175"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1" name="TextBox 150"/>
          <p:cNvSpPr txBox="1"/>
          <p:nvPr/>
        </p:nvSpPr>
        <p:spPr>
          <a:xfrm>
            <a:off x="2507572" y="1751024"/>
            <a:ext cx="516488" cy="1692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5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CO2 Room</a:t>
            </a:r>
            <a:endParaRPr lang="ko-KR" altLang="en-US" sz="500" b="1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pSp>
        <p:nvGrpSpPr>
          <p:cNvPr id="152" name="그룹 151"/>
          <p:cNvGrpSpPr/>
          <p:nvPr/>
        </p:nvGrpSpPr>
        <p:grpSpPr>
          <a:xfrm rot="10800000">
            <a:off x="2423210" y="1688764"/>
            <a:ext cx="84847" cy="121366"/>
            <a:chOff x="9398013" y="371475"/>
            <a:chExt cx="104778" cy="90963"/>
          </a:xfrm>
        </p:grpSpPr>
        <p:sp>
          <p:nvSpPr>
            <p:cNvPr id="153" name="직사각형 152"/>
            <p:cNvSpPr/>
            <p:nvPr/>
          </p:nvSpPr>
          <p:spPr>
            <a:xfrm>
              <a:off x="9398016" y="371475"/>
              <a:ext cx="104775" cy="45719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154" name="직선 연결선 153"/>
            <p:cNvCxnSpPr/>
            <p:nvPr/>
          </p:nvCxnSpPr>
          <p:spPr>
            <a:xfrm>
              <a:off x="9398016" y="386238"/>
              <a:ext cx="104775" cy="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직선 연결선 154"/>
            <p:cNvCxnSpPr/>
            <p:nvPr/>
          </p:nvCxnSpPr>
          <p:spPr>
            <a:xfrm>
              <a:off x="9398014" y="402905"/>
              <a:ext cx="104775" cy="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56" name="그룹 155"/>
            <p:cNvGrpSpPr/>
            <p:nvPr/>
          </p:nvGrpSpPr>
          <p:grpSpPr>
            <a:xfrm>
              <a:off x="9398013" y="416719"/>
              <a:ext cx="104777" cy="45719"/>
              <a:chOff x="9398013" y="419100"/>
              <a:chExt cx="104777" cy="45719"/>
            </a:xfrm>
          </p:grpSpPr>
          <p:sp>
            <p:nvSpPr>
              <p:cNvPr id="157" name="직사각형 156"/>
              <p:cNvSpPr/>
              <p:nvPr/>
            </p:nvSpPr>
            <p:spPr>
              <a:xfrm>
                <a:off x="9398015" y="419100"/>
                <a:ext cx="104775" cy="45719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158" name="직선 연결선 157"/>
              <p:cNvCxnSpPr/>
              <p:nvPr/>
            </p:nvCxnSpPr>
            <p:spPr>
              <a:xfrm>
                <a:off x="9398015" y="433863"/>
                <a:ext cx="104775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9" name="직선 연결선 158"/>
              <p:cNvCxnSpPr/>
              <p:nvPr/>
            </p:nvCxnSpPr>
            <p:spPr>
              <a:xfrm>
                <a:off x="9398013" y="450530"/>
                <a:ext cx="104775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60" name="직사각형 159"/>
          <p:cNvSpPr/>
          <p:nvPr/>
        </p:nvSpPr>
        <p:spPr>
          <a:xfrm>
            <a:off x="2395821" y="1659111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1" name="TextBox 160"/>
          <p:cNvSpPr txBox="1"/>
          <p:nvPr/>
        </p:nvSpPr>
        <p:spPr>
          <a:xfrm>
            <a:off x="2315777" y="1775207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70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62" name="TextBox 161"/>
          <p:cNvSpPr txBox="1"/>
          <p:nvPr/>
        </p:nvSpPr>
        <p:spPr>
          <a:xfrm>
            <a:off x="3025724" y="1492093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21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63" name="TextBox 162"/>
          <p:cNvSpPr txBox="1"/>
          <p:nvPr/>
        </p:nvSpPr>
        <p:spPr>
          <a:xfrm>
            <a:off x="3089230" y="2077313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12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64" name="TextBox 163"/>
          <p:cNvSpPr txBox="1"/>
          <p:nvPr/>
        </p:nvSpPr>
        <p:spPr>
          <a:xfrm>
            <a:off x="2535159" y="2246618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11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65" name="TextBox 164"/>
          <p:cNvSpPr txBox="1"/>
          <p:nvPr/>
        </p:nvSpPr>
        <p:spPr>
          <a:xfrm>
            <a:off x="2957744" y="2882199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10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66" name="직사각형 165"/>
          <p:cNvSpPr/>
          <p:nvPr/>
        </p:nvSpPr>
        <p:spPr>
          <a:xfrm>
            <a:off x="2366424" y="3731972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7" name="TextBox 166"/>
          <p:cNvSpPr txBox="1"/>
          <p:nvPr/>
        </p:nvSpPr>
        <p:spPr>
          <a:xfrm>
            <a:off x="2304972" y="3513766"/>
            <a:ext cx="25519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9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68" name="TextBox 167"/>
          <p:cNvSpPr txBox="1"/>
          <p:nvPr/>
        </p:nvSpPr>
        <p:spPr>
          <a:xfrm>
            <a:off x="3416837" y="1554000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20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69" name="TextBox 168"/>
          <p:cNvSpPr txBox="1"/>
          <p:nvPr/>
        </p:nvSpPr>
        <p:spPr>
          <a:xfrm>
            <a:off x="4107075" y="1941425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19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70" name="TextBox 169"/>
          <p:cNvSpPr txBox="1"/>
          <p:nvPr/>
        </p:nvSpPr>
        <p:spPr>
          <a:xfrm>
            <a:off x="4650430" y="2064535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18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71" name="직사각형 170"/>
          <p:cNvSpPr/>
          <p:nvPr/>
        </p:nvSpPr>
        <p:spPr>
          <a:xfrm>
            <a:off x="5653277" y="2259629"/>
            <a:ext cx="36000" cy="14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2" name="TextBox 171"/>
          <p:cNvSpPr txBox="1"/>
          <p:nvPr/>
        </p:nvSpPr>
        <p:spPr>
          <a:xfrm>
            <a:off x="5519515" y="2064534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22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73" name="TextBox 172"/>
          <p:cNvSpPr txBox="1"/>
          <p:nvPr/>
        </p:nvSpPr>
        <p:spPr>
          <a:xfrm>
            <a:off x="4974429" y="2492839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17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74" name="TextBox 173"/>
          <p:cNvSpPr txBox="1"/>
          <p:nvPr/>
        </p:nvSpPr>
        <p:spPr>
          <a:xfrm>
            <a:off x="4650430" y="4224256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16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75" name="직사각형 174"/>
          <p:cNvSpPr/>
          <p:nvPr/>
        </p:nvSpPr>
        <p:spPr>
          <a:xfrm>
            <a:off x="4461293" y="4389054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6" name="TextBox 175"/>
          <p:cNvSpPr txBox="1"/>
          <p:nvPr/>
        </p:nvSpPr>
        <p:spPr>
          <a:xfrm>
            <a:off x="4349117" y="4424977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15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77" name="TextBox 176"/>
          <p:cNvSpPr txBox="1"/>
          <p:nvPr/>
        </p:nvSpPr>
        <p:spPr>
          <a:xfrm>
            <a:off x="3708361" y="3897927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13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78" name="직사각형 177"/>
          <p:cNvSpPr/>
          <p:nvPr/>
        </p:nvSpPr>
        <p:spPr>
          <a:xfrm>
            <a:off x="4134992" y="3897927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9" name="TextBox 178"/>
          <p:cNvSpPr txBox="1"/>
          <p:nvPr/>
        </p:nvSpPr>
        <p:spPr>
          <a:xfrm>
            <a:off x="4159382" y="3897927"/>
            <a:ext cx="32573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14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80" name="TextBox 179"/>
          <p:cNvSpPr txBox="1"/>
          <p:nvPr/>
        </p:nvSpPr>
        <p:spPr>
          <a:xfrm>
            <a:off x="5774104" y="2378826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23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81" name="직사각형 180"/>
          <p:cNvSpPr/>
          <p:nvPr/>
        </p:nvSpPr>
        <p:spPr>
          <a:xfrm>
            <a:off x="5824780" y="2425755"/>
            <a:ext cx="36000" cy="14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2" name="TextBox 181"/>
          <p:cNvSpPr txBox="1"/>
          <p:nvPr/>
        </p:nvSpPr>
        <p:spPr>
          <a:xfrm>
            <a:off x="5908344" y="2739060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24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83" name="직사각형 182"/>
          <p:cNvSpPr/>
          <p:nvPr/>
        </p:nvSpPr>
        <p:spPr>
          <a:xfrm>
            <a:off x="6195627" y="4021037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4" name="TextBox 183"/>
          <p:cNvSpPr txBox="1"/>
          <p:nvPr/>
        </p:nvSpPr>
        <p:spPr>
          <a:xfrm>
            <a:off x="6259261" y="3933927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25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85" name="TextBox 184"/>
          <p:cNvSpPr txBox="1"/>
          <p:nvPr/>
        </p:nvSpPr>
        <p:spPr>
          <a:xfrm>
            <a:off x="6342798" y="2501936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26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86" name="TextBox 185"/>
          <p:cNvSpPr txBox="1"/>
          <p:nvPr/>
        </p:nvSpPr>
        <p:spPr>
          <a:xfrm>
            <a:off x="6731361" y="2064533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27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87" name="TextBox 186"/>
          <p:cNvSpPr txBox="1"/>
          <p:nvPr/>
        </p:nvSpPr>
        <p:spPr>
          <a:xfrm>
            <a:off x="6882647" y="2501936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29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88" name="TextBox 187"/>
          <p:cNvSpPr txBox="1"/>
          <p:nvPr/>
        </p:nvSpPr>
        <p:spPr>
          <a:xfrm>
            <a:off x="7084531" y="2369728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28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89" name="직사각형 188"/>
          <p:cNvSpPr/>
          <p:nvPr/>
        </p:nvSpPr>
        <p:spPr>
          <a:xfrm>
            <a:off x="7135207" y="2416657"/>
            <a:ext cx="36000" cy="14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0" name="TextBox 189"/>
          <p:cNvSpPr txBox="1"/>
          <p:nvPr/>
        </p:nvSpPr>
        <p:spPr>
          <a:xfrm>
            <a:off x="7697439" y="2542194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30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91" name="TextBox 190"/>
          <p:cNvSpPr txBox="1"/>
          <p:nvPr/>
        </p:nvSpPr>
        <p:spPr>
          <a:xfrm>
            <a:off x="8244889" y="2157408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31</a:t>
            </a:r>
            <a:endParaRPr lang="ko-KR" altLang="en-US" sz="1000">
              <a:solidFill>
                <a:srgbClr val="FF0000"/>
              </a:solidFill>
            </a:endParaRPr>
          </a:p>
        </p:txBody>
      </p:sp>
      <p:grpSp>
        <p:nvGrpSpPr>
          <p:cNvPr id="200" name="그룹 199"/>
          <p:cNvGrpSpPr/>
          <p:nvPr/>
        </p:nvGrpSpPr>
        <p:grpSpPr>
          <a:xfrm rot="16200000">
            <a:off x="9159351" y="1889416"/>
            <a:ext cx="84847" cy="121366"/>
            <a:chOff x="9398013" y="371475"/>
            <a:chExt cx="104778" cy="90963"/>
          </a:xfrm>
          <a:solidFill>
            <a:schemeClr val="bg1"/>
          </a:solidFill>
        </p:grpSpPr>
        <p:sp>
          <p:nvSpPr>
            <p:cNvPr id="201" name="직사각형 200"/>
            <p:cNvSpPr/>
            <p:nvPr/>
          </p:nvSpPr>
          <p:spPr>
            <a:xfrm>
              <a:off x="9398016" y="371475"/>
              <a:ext cx="104775" cy="45719"/>
            </a:xfrm>
            <a:prstGeom prst="rect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202" name="직선 연결선 201"/>
            <p:cNvCxnSpPr/>
            <p:nvPr/>
          </p:nvCxnSpPr>
          <p:spPr>
            <a:xfrm>
              <a:off x="9398016" y="386238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3" name="직선 연결선 202"/>
            <p:cNvCxnSpPr/>
            <p:nvPr/>
          </p:nvCxnSpPr>
          <p:spPr>
            <a:xfrm>
              <a:off x="9398014" y="402905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04" name="그룹 203"/>
            <p:cNvGrpSpPr/>
            <p:nvPr/>
          </p:nvGrpSpPr>
          <p:grpSpPr>
            <a:xfrm>
              <a:off x="9398013" y="416719"/>
              <a:ext cx="104777" cy="45719"/>
              <a:chOff x="9398013" y="419100"/>
              <a:chExt cx="104777" cy="45719"/>
            </a:xfrm>
            <a:grpFill/>
          </p:grpSpPr>
          <p:sp>
            <p:nvSpPr>
              <p:cNvPr id="205" name="직사각형 204"/>
              <p:cNvSpPr/>
              <p:nvPr/>
            </p:nvSpPr>
            <p:spPr>
              <a:xfrm>
                <a:off x="9398015" y="419100"/>
                <a:ext cx="104775" cy="45719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206" name="직선 연결선 205"/>
              <p:cNvCxnSpPr/>
              <p:nvPr/>
            </p:nvCxnSpPr>
            <p:spPr>
              <a:xfrm>
                <a:off x="9398015" y="433863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7" name="직선 연결선 206"/>
              <p:cNvCxnSpPr/>
              <p:nvPr/>
            </p:nvCxnSpPr>
            <p:spPr>
              <a:xfrm>
                <a:off x="9398013" y="450530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08" name="직사각형 207"/>
          <p:cNvSpPr/>
          <p:nvPr/>
        </p:nvSpPr>
        <p:spPr>
          <a:xfrm rot="5400000">
            <a:off x="9203268" y="1931694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9" name="TextBox 208"/>
          <p:cNvSpPr txBox="1"/>
          <p:nvPr/>
        </p:nvSpPr>
        <p:spPr>
          <a:xfrm>
            <a:off x="9143102" y="1670484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69</a:t>
            </a:r>
            <a:endParaRPr lang="ko-KR" altLang="en-US" sz="1000">
              <a:solidFill>
                <a:srgbClr val="FF0000"/>
              </a:solidFill>
            </a:endParaRPr>
          </a:p>
        </p:txBody>
      </p:sp>
      <p:grpSp>
        <p:nvGrpSpPr>
          <p:cNvPr id="210" name="그룹 209"/>
          <p:cNvGrpSpPr/>
          <p:nvPr/>
        </p:nvGrpSpPr>
        <p:grpSpPr>
          <a:xfrm rot="16200000">
            <a:off x="8392466" y="3171095"/>
            <a:ext cx="84847" cy="121366"/>
            <a:chOff x="9398013" y="371475"/>
            <a:chExt cx="104778" cy="90963"/>
          </a:xfrm>
          <a:solidFill>
            <a:schemeClr val="bg1"/>
          </a:solidFill>
        </p:grpSpPr>
        <p:sp>
          <p:nvSpPr>
            <p:cNvPr id="211" name="직사각형 210"/>
            <p:cNvSpPr/>
            <p:nvPr/>
          </p:nvSpPr>
          <p:spPr>
            <a:xfrm>
              <a:off x="9398016" y="371475"/>
              <a:ext cx="104775" cy="45719"/>
            </a:xfrm>
            <a:prstGeom prst="rect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212" name="직선 연결선 211"/>
            <p:cNvCxnSpPr/>
            <p:nvPr/>
          </p:nvCxnSpPr>
          <p:spPr>
            <a:xfrm>
              <a:off x="9398016" y="386238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직선 연결선 212"/>
            <p:cNvCxnSpPr/>
            <p:nvPr/>
          </p:nvCxnSpPr>
          <p:spPr>
            <a:xfrm>
              <a:off x="9398014" y="402905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14" name="그룹 213"/>
            <p:cNvGrpSpPr/>
            <p:nvPr/>
          </p:nvGrpSpPr>
          <p:grpSpPr>
            <a:xfrm>
              <a:off x="9398013" y="416719"/>
              <a:ext cx="104777" cy="45719"/>
              <a:chOff x="9398013" y="419100"/>
              <a:chExt cx="104777" cy="45719"/>
            </a:xfrm>
            <a:grpFill/>
          </p:grpSpPr>
          <p:sp>
            <p:nvSpPr>
              <p:cNvPr id="215" name="직사각형 214"/>
              <p:cNvSpPr/>
              <p:nvPr/>
            </p:nvSpPr>
            <p:spPr>
              <a:xfrm>
                <a:off x="9398015" y="419100"/>
                <a:ext cx="104775" cy="45719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216" name="직선 연결선 215"/>
              <p:cNvCxnSpPr/>
              <p:nvPr/>
            </p:nvCxnSpPr>
            <p:spPr>
              <a:xfrm>
                <a:off x="9398015" y="433863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7" name="직선 연결선 216"/>
              <p:cNvCxnSpPr/>
              <p:nvPr/>
            </p:nvCxnSpPr>
            <p:spPr>
              <a:xfrm>
                <a:off x="9398013" y="450530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18" name="직사각형 217"/>
          <p:cNvSpPr/>
          <p:nvPr/>
        </p:nvSpPr>
        <p:spPr>
          <a:xfrm rot="5400000">
            <a:off x="8436383" y="3213373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9" name="TextBox 218"/>
          <p:cNvSpPr txBox="1"/>
          <p:nvPr/>
        </p:nvSpPr>
        <p:spPr>
          <a:xfrm>
            <a:off x="8470231" y="3142158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36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220" name="TextBox 219"/>
          <p:cNvSpPr txBox="1"/>
          <p:nvPr/>
        </p:nvSpPr>
        <p:spPr>
          <a:xfrm>
            <a:off x="8307366" y="2736231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35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221" name="TextBox 220"/>
          <p:cNvSpPr txBox="1"/>
          <p:nvPr/>
        </p:nvSpPr>
        <p:spPr>
          <a:xfrm>
            <a:off x="8485245" y="2248140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32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222" name="TextBox 221"/>
          <p:cNvSpPr txBox="1"/>
          <p:nvPr/>
        </p:nvSpPr>
        <p:spPr>
          <a:xfrm>
            <a:off x="8949538" y="2234669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33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223" name="TextBox 222"/>
          <p:cNvSpPr txBox="1"/>
          <p:nvPr/>
        </p:nvSpPr>
        <p:spPr>
          <a:xfrm>
            <a:off x="9171591" y="2234669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34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224" name="TextBox 223"/>
          <p:cNvSpPr txBox="1"/>
          <p:nvPr/>
        </p:nvSpPr>
        <p:spPr>
          <a:xfrm>
            <a:off x="8747980" y="2816084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37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225" name="TextBox 224"/>
          <p:cNvSpPr txBox="1"/>
          <p:nvPr/>
        </p:nvSpPr>
        <p:spPr>
          <a:xfrm>
            <a:off x="8487098" y="3626861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38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226" name="TextBox 225"/>
          <p:cNvSpPr txBox="1"/>
          <p:nvPr/>
        </p:nvSpPr>
        <p:spPr>
          <a:xfrm>
            <a:off x="8735183" y="3978035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39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227" name="TextBox 226"/>
          <p:cNvSpPr txBox="1"/>
          <p:nvPr/>
        </p:nvSpPr>
        <p:spPr>
          <a:xfrm>
            <a:off x="9201457" y="3710482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41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228" name="TextBox 227"/>
          <p:cNvSpPr txBox="1"/>
          <p:nvPr/>
        </p:nvSpPr>
        <p:spPr>
          <a:xfrm>
            <a:off x="9447707" y="4283942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42</a:t>
            </a:r>
            <a:endParaRPr lang="ko-KR" altLang="en-US" sz="1000">
              <a:solidFill>
                <a:srgbClr val="FF0000"/>
              </a:solidFill>
            </a:endParaRPr>
          </a:p>
        </p:txBody>
      </p:sp>
      <p:grpSp>
        <p:nvGrpSpPr>
          <p:cNvPr id="229" name="그룹 228"/>
          <p:cNvGrpSpPr/>
          <p:nvPr/>
        </p:nvGrpSpPr>
        <p:grpSpPr>
          <a:xfrm rot="16200000">
            <a:off x="7991512" y="4445150"/>
            <a:ext cx="84847" cy="121366"/>
            <a:chOff x="9398013" y="371475"/>
            <a:chExt cx="104778" cy="90963"/>
          </a:xfrm>
          <a:solidFill>
            <a:schemeClr val="bg1"/>
          </a:solidFill>
        </p:grpSpPr>
        <p:sp>
          <p:nvSpPr>
            <p:cNvPr id="230" name="직사각형 229"/>
            <p:cNvSpPr/>
            <p:nvPr/>
          </p:nvSpPr>
          <p:spPr>
            <a:xfrm>
              <a:off x="9398016" y="371475"/>
              <a:ext cx="104775" cy="45719"/>
            </a:xfrm>
            <a:prstGeom prst="rect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231" name="직선 연결선 230"/>
            <p:cNvCxnSpPr/>
            <p:nvPr/>
          </p:nvCxnSpPr>
          <p:spPr>
            <a:xfrm>
              <a:off x="9398016" y="386238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2" name="직선 연결선 231"/>
            <p:cNvCxnSpPr/>
            <p:nvPr/>
          </p:nvCxnSpPr>
          <p:spPr>
            <a:xfrm>
              <a:off x="9398014" y="402905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33" name="그룹 232"/>
            <p:cNvGrpSpPr/>
            <p:nvPr/>
          </p:nvGrpSpPr>
          <p:grpSpPr>
            <a:xfrm>
              <a:off x="9398013" y="416719"/>
              <a:ext cx="104777" cy="45719"/>
              <a:chOff x="9398013" y="419100"/>
              <a:chExt cx="104777" cy="45719"/>
            </a:xfrm>
            <a:grpFill/>
          </p:grpSpPr>
          <p:sp>
            <p:nvSpPr>
              <p:cNvPr id="234" name="직사각형 233"/>
              <p:cNvSpPr/>
              <p:nvPr/>
            </p:nvSpPr>
            <p:spPr>
              <a:xfrm>
                <a:off x="9398015" y="419100"/>
                <a:ext cx="104775" cy="45719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235" name="직선 연결선 234"/>
              <p:cNvCxnSpPr/>
              <p:nvPr/>
            </p:nvCxnSpPr>
            <p:spPr>
              <a:xfrm>
                <a:off x="9398015" y="433863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6" name="직선 연결선 235"/>
              <p:cNvCxnSpPr/>
              <p:nvPr/>
            </p:nvCxnSpPr>
            <p:spPr>
              <a:xfrm>
                <a:off x="9398013" y="450530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37" name="TextBox 236"/>
          <p:cNvSpPr txBox="1"/>
          <p:nvPr/>
        </p:nvSpPr>
        <p:spPr>
          <a:xfrm>
            <a:off x="7837146" y="4492920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40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238" name="직사각형 237"/>
          <p:cNvSpPr/>
          <p:nvPr/>
        </p:nvSpPr>
        <p:spPr>
          <a:xfrm rot="5400000">
            <a:off x="8031766" y="4513509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293" name="그룹 292"/>
          <p:cNvGrpSpPr/>
          <p:nvPr/>
        </p:nvGrpSpPr>
        <p:grpSpPr>
          <a:xfrm rot="16200000">
            <a:off x="9746660" y="4056959"/>
            <a:ext cx="84847" cy="121366"/>
            <a:chOff x="9398013" y="371475"/>
            <a:chExt cx="104778" cy="90963"/>
          </a:xfrm>
          <a:solidFill>
            <a:schemeClr val="bg1"/>
          </a:solidFill>
        </p:grpSpPr>
        <p:sp>
          <p:nvSpPr>
            <p:cNvPr id="294" name="직사각형 293"/>
            <p:cNvSpPr/>
            <p:nvPr/>
          </p:nvSpPr>
          <p:spPr>
            <a:xfrm>
              <a:off x="9398016" y="371475"/>
              <a:ext cx="104775" cy="45719"/>
            </a:xfrm>
            <a:prstGeom prst="rect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295" name="직선 연결선 294"/>
            <p:cNvCxnSpPr/>
            <p:nvPr/>
          </p:nvCxnSpPr>
          <p:spPr>
            <a:xfrm>
              <a:off x="9398016" y="386238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6" name="직선 연결선 295"/>
            <p:cNvCxnSpPr/>
            <p:nvPr/>
          </p:nvCxnSpPr>
          <p:spPr>
            <a:xfrm>
              <a:off x="9398014" y="402905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97" name="그룹 296"/>
            <p:cNvGrpSpPr/>
            <p:nvPr/>
          </p:nvGrpSpPr>
          <p:grpSpPr>
            <a:xfrm>
              <a:off x="9398013" y="416719"/>
              <a:ext cx="104777" cy="45719"/>
              <a:chOff x="9398013" y="419100"/>
              <a:chExt cx="104777" cy="45719"/>
            </a:xfrm>
            <a:grpFill/>
          </p:grpSpPr>
          <p:sp>
            <p:nvSpPr>
              <p:cNvPr id="298" name="직사각형 297"/>
              <p:cNvSpPr/>
              <p:nvPr/>
            </p:nvSpPr>
            <p:spPr>
              <a:xfrm>
                <a:off x="9398015" y="419100"/>
                <a:ext cx="104775" cy="45719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299" name="직선 연결선 298"/>
              <p:cNvCxnSpPr/>
              <p:nvPr/>
            </p:nvCxnSpPr>
            <p:spPr>
              <a:xfrm>
                <a:off x="9398015" y="433863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0" name="직선 연결선 299"/>
              <p:cNvCxnSpPr/>
              <p:nvPr/>
            </p:nvCxnSpPr>
            <p:spPr>
              <a:xfrm>
                <a:off x="9398013" y="450530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01" name="TextBox 300"/>
          <p:cNvSpPr txBox="1"/>
          <p:nvPr/>
        </p:nvSpPr>
        <p:spPr>
          <a:xfrm>
            <a:off x="9663227" y="3847745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43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302" name="직사각형 301"/>
          <p:cNvSpPr/>
          <p:nvPr/>
        </p:nvSpPr>
        <p:spPr>
          <a:xfrm rot="5400000">
            <a:off x="9786914" y="4106266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3" name="TextBox 302"/>
          <p:cNvSpPr txBox="1"/>
          <p:nvPr/>
        </p:nvSpPr>
        <p:spPr>
          <a:xfrm>
            <a:off x="9819266" y="4283943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44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304" name="직사각형 303"/>
          <p:cNvSpPr/>
          <p:nvPr/>
        </p:nvSpPr>
        <p:spPr>
          <a:xfrm>
            <a:off x="10058721" y="4052266"/>
            <a:ext cx="206049" cy="528692"/>
          </a:xfrm>
          <a:prstGeom prst="rect">
            <a:avLst/>
          </a:prstGeom>
          <a:noFill/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5" name="직사각형 304"/>
          <p:cNvSpPr/>
          <p:nvPr/>
        </p:nvSpPr>
        <p:spPr>
          <a:xfrm rot="5400000">
            <a:off x="9998157" y="4114872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6" name="TextBox 305"/>
          <p:cNvSpPr txBox="1"/>
          <p:nvPr/>
        </p:nvSpPr>
        <p:spPr>
          <a:xfrm>
            <a:off x="9943419" y="3870773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45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307" name="TextBox 306"/>
          <p:cNvSpPr txBox="1"/>
          <p:nvPr/>
        </p:nvSpPr>
        <p:spPr>
          <a:xfrm>
            <a:off x="10270637" y="4052266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46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308" name="TextBox 307"/>
          <p:cNvSpPr txBox="1"/>
          <p:nvPr/>
        </p:nvSpPr>
        <p:spPr>
          <a:xfrm>
            <a:off x="10715458" y="3986542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47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310" name="직사각형 309"/>
          <p:cNvSpPr/>
          <p:nvPr/>
        </p:nvSpPr>
        <p:spPr>
          <a:xfrm rot="5400000">
            <a:off x="10599182" y="4130148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1" name="TextBox 310"/>
          <p:cNvSpPr txBox="1"/>
          <p:nvPr/>
        </p:nvSpPr>
        <p:spPr>
          <a:xfrm>
            <a:off x="10505862" y="4181588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64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312" name="TextBox 311"/>
          <p:cNvSpPr txBox="1"/>
          <p:nvPr/>
        </p:nvSpPr>
        <p:spPr>
          <a:xfrm>
            <a:off x="10881925" y="4515861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48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313" name="TextBox 312"/>
          <p:cNvSpPr txBox="1"/>
          <p:nvPr/>
        </p:nvSpPr>
        <p:spPr>
          <a:xfrm>
            <a:off x="11093304" y="3973927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49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314" name="TextBox 313"/>
          <p:cNvSpPr txBox="1"/>
          <p:nvPr/>
        </p:nvSpPr>
        <p:spPr>
          <a:xfrm>
            <a:off x="11256169" y="4522472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50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315" name="직사각형 314"/>
          <p:cNvSpPr/>
          <p:nvPr/>
        </p:nvSpPr>
        <p:spPr>
          <a:xfrm>
            <a:off x="11341802" y="4511097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6" name="직사각형 315"/>
          <p:cNvSpPr/>
          <p:nvPr/>
        </p:nvSpPr>
        <p:spPr>
          <a:xfrm>
            <a:off x="11680241" y="4091652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7" name="TextBox 316"/>
          <p:cNvSpPr txBox="1"/>
          <p:nvPr/>
        </p:nvSpPr>
        <p:spPr>
          <a:xfrm>
            <a:off x="11573201" y="3917274"/>
            <a:ext cx="32573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51</a:t>
            </a:r>
            <a:endParaRPr lang="ko-KR" altLang="en-US" sz="1000">
              <a:solidFill>
                <a:srgbClr val="FF0000"/>
              </a:solidFill>
            </a:endParaRPr>
          </a:p>
        </p:txBody>
      </p:sp>
      <p:cxnSp>
        <p:nvCxnSpPr>
          <p:cNvPr id="319" name="직선 연결선 318"/>
          <p:cNvCxnSpPr/>
          <p:nvPr/>
        </p:nvCxnSpPr>
        <p:spPr>
          <a:xfrm>
            <a:off x="9808021" y="1523577"/>
            <a:ext cx="0" cy="324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0" name="직선 연결선 319"/>
          <p:cNvCxnSpPr/>
          <p:nvPr/>
        </p:nvCxnSpPr>
        <p:spPr>
          <a:xfrm>
            <a:off x="9802139" y="1519767"/>
            <a:ext cx="1116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1" name="직선 연결선 320"/>
          <p:cNvCxnSpPr/>
          <p:nvPr/>
        </p:nvCxnSpPr>
        <p:spPr>
          <a:xfrm>
            <a:off x="9978323" y="1668357"/>
            <a:ext cx="0" cy="180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2" name="직선 연결선 321"/>
          <p:cNvCxnSpPr/>
          <p:nvPr/>
        </p:nvCxnSpPr>
        <p:spPr>
          <a:xfrm>
            <a:off x="9980061" y="1672167"/>
            <a:ext cx="792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7" name="직선 연결선 326"/>
          <p:cNvCxnSpPr/>
          <p:nvPr/>
        </p:nvCxnSpPr>
        <p:spPr>
          <a:xfrm>
            <a:off x="10771622" y="2022532"/>
            <a:ext cx="252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8" name="직선 연결선 327"/>
          <p:cNvCxnSpPr/>
          <p:nvPr/>
        </p:nvCxnSpPr>
        <p:spPr>
          <a:xfrm>
            <a:off x="10912954" y="1877752"/>
            <a:ext cx="288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9" name="직선 연결선 328"/>
          <p:cNvCxnSpPr/>
          <p:nvPr/>
        </p:nvCxnSpPr>
        <p:spPr>
          <a:xfrm>
            <a:off x="10768161" y="1665160"/>
            <a:ext cx="0" cy="360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0" name="직선 연결선 329"/>
          <p:cNvCxnSpPr/>
          <p:nvPr/>
        </p:nvCxnSpPr>
        <p:spPr>
          <a:xfrm>
            <a:off x="10906619" y="1525443"/>
            <a:ext cx="0" cy="360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2" name="직사각형 331"/>
          <p:cNvSpPr/>
          <p:nvPr/>
        </p:nvSpPr>
        <p:spPr>
          <a:xfrm>
            <a:off x="9637876" y="1861330"/>
            <a:ext cx="736813" cy="415828"/>
          </a:xfrm>
          <a:prstGeom prst="rect">
            <a:avLst/>
          </a:prstGeom>
          <a:noFill/>
          <a:ln w="3175">
            <a:solidFill>
              <a:schemeClr val="bg2">
                <a:lumMod val="1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344" name="그룹 343"/>
          <p:cNvGrpSpPr/>
          <p:nvPr/>
        </p:nvGrpSpPr>
        <p:grpSpPr>
          <a:xfrm>
            <a:off x="9765656" y="1181557"/>
            <a:ext cx="437969" cy="200508"/>
            <a:chOff x="8900307" y="912415"/>
            <a:chExt cx="569387" cy="226988"/>
          </a:xfrm>
        </p:grpSpPr>
        <p:sp>
          <p:nvSpPr>
            <p:cNvPr id="331" name="직사각형 330"/>
            <p:cNvSpPr/>
            <p:nvPr/>
          </p:nvSpPr>
          <p:spPr>
            <a:xfrm>
              <a:off x="8913900" y="912415"/>
              <a:ext cx="536761" cy="226988"/>
            </a:xfrm>
            <a:prstGeom prst="rect">
              <a:avLst/>
            </a:prstGeom>
            <a:noFill/>
            <a:ln w="3175"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33" name="TextBox 332"/>
            <p:cNvSpPr txBox="1"/>
            <p:nvPr/>
          </p:nvSpPr>
          <p:spPr>
            <a:xfrm>
              <a:off x="8900307" y="929010"/>
              <a:ext cx="569387" cy="1846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ko-KR" altLang="en-US" sz="6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기계정비실</a:t>
              </a:r>
              <a:endParaRPr lang="ko-KR" altLang="en-US" sz="600" b="1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</p:grpSp>
      <p:grpSp>
        <p:nvGrpSpPr>
          <p:cNvPr id="334" name="그룹 333"/>
          <p:cNvGrpSpPr/>
          <p:nvPr/>
        </p:nvGrpSpPr>
        <p:grpSpPr>
          <a:xfrm rot="16200000">
            <a:off x="9929672" y="1388582"/>
            <a:ext cx="84847" cy="121366"/>
            <a:chOff x="9398013" y="371475"/>
            <a:chExt cx="104778" cy="90963"/>
          </a:xfrm>
          <a:solidFill>
            <a:schemeClr val="bg1"/>
          </a:solidFill>
        </p:grpSpPr>
        <p:sp>
          <p:nvSpPr>
            <p:cNvPr id="335" name="직사각형 334"/>
            <p:cNvSpPr/>
            <p:nvPr/>
          </p:nvSpPr>
          <p:spPr>
            <a:xfrm>
              <a:off x="9398016" y="371475"/>
              <a:ext cx="104775" cy="45719"/>
            </a:xfrm>
            <a:prstGeom prst="rect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336" name="직선 연결선 335"/>
            <p:cNvCxnSpPr/>
            <p:nvPr/>
          </p:nvCxnSpPr>
          <p:spPr>
            <a:xfrm>
              <a:off x="9398016" y="386238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7" name="직선 연결선 336"/>
            <p:cNvCxnSpPr/>
            <p:nvPr/>
          </p:nvCxnSpPr>
          <p:spPr>
            <a:xfrm>
              <a:off x="9398014" y="402905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38" name="그룹 337"/>
            <p:cNvGrpSpPr/>
            <p:nvPr/>
          </p:nvGrpSpPr>
          <p:grpSpPr>
            <a:xfrm>
              <a:off x="9398013" y="416719"/>
              <a:ext cx="104777" cy="45719"/>
              <a:chOff x="9398013" y="419100"/>
              <a:chExt cx="104777" cy="45719"/>
            </a:xfrm>
            <a:grpFill/>
          </p:grpSpPr>
          <p:sp>
            <p:nvSpPr>
              <p:cNvPr id="339" name="직사각형 338"/>
              <p:cNvSpPr/>
              <p:nvPr/>
            </p:nvSpPr>
            <p:spPr>
              <a:xfrm>
                <a:off x="9398015" y="419100"/>
                <a:ext cx="104775" cy="45719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340" name="직선 연결선 339"/>
              <p:cNvCxnSpPr/>
              <p:nvPr/>
            </p:nvCxnSpPr>
            <p:spPr>
              <a:xfrm>
                <a:off x="9398015" y="433863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1" name="직선 연결선 340"/>
              <p:cNvCxnSpPr/>
              <p:nvPr/>
            </p:nvCxnSpPr>
            <p:spPr>
              <a:xfrm>
                <a:off x="9398013" y="450530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42" name="직사각형 341"/>
          <p:cNvSpPr/>
          <p:nvPr/>
        </p:nvSpPr>
        <p:spPr>
          <a:xfrm rot="5400000">
            <a:off x="9973589" y="1430860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43" name="TextBox 342"/>
          <p:cNvSpPr txBox="1"/>
          <p:nvPr/>
        </p:nvSpPr>
        <p:spPr>
          <a:xfrm>
            <a:off x="9996365" y="1326153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58</a:t>
            </a:r>
            <a:endParaRPr lang="ko-KR" altLang="en-US" sz="1000">
              <a:solidFill>
                <a:srgbClr val="FF0000"/>
              </a:solidFill>
            </a:endParaRPr>
          </a:p>
        </p:txBody>
      </p:sp>
      <p:grpSp>
        <p:nvGrpSpPr>
          <p:cNvPr id="348" name="그룹 347"/>
          <p:cNvGrpSpPr/>
          <p:nvPr/>
        </p:nvGrpSpPr>
        <p:grpSpPr>
          <a:xfrm rot="16200000">
            <a:off x="10732979" y="1380270"/>
            <a:ext cx="84847" cy="121366"/>
            <a:chOff x="9398013" y="371475"/>
            <a:chExt cx="104778" cy="90963"/>
          </a:xfrm>
          <a:solidFill>
            <a:schemeClr val="bg1"/>
          </a:solidFill>
        </p:grpSpPr>
        <p:sp>
          <p:nvSpPr>
            <p:cNvPr id="349" name="직사각형 348"/>
            <p:cNvSpPr/>
            <p:nvPr/>
          </p:nvSpPr>
          <p:spPr>
            <a:xfrm>
              <a:off x="9398016" y="371475"/>
              <a:ext cx="104775" cy="45719"/>
            </a:xfrm>
            <a:prstGeom prst="rect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350" name="직선 연결선 349"/>
            <p:cNvCxnSpPr/>
            <p:nvPr/>
          </p:nvCxnSpPr>
          <p:spPr>
            <a:xfrm>
              <a:off x="9398016" y="386238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1" name="직선 연결선 350"/>
            <p:cNvCxnSpPr/>
            <p:nvPr/>
          </p:nvCxnSpPr>
          <p:spPr>
            <a:xfrm>
              <a:off x="9398014" y="402905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52" name="그룹 351"/>
            <p:cNvGrpSpPr/>
            <p:nvPr/>
          </p:nvGrpSpPr>
          <p:grpSpPr>
            <a:xfrm>
              <a:off x="9398013" y="416719"/>
              <a:ext cx="104777" cy="45719"/>
              <a:chOff x="9398013" y="419100"/>
              <a:chExt cx="104777" cy="45719"/>
            </a:xfrm>
            <a:grpFill/>
          </p:grpSpPr>
          <p:sp>
            <p:nvSpPr>
              <p:cNvPr id="353" name="직사각형 352"/>
              <p:cNvSpPr/>
              <p:nvPr/>
            </p:nvSpPr>
            <p:spPr>
              <a:xfrm>
                <a:off x="9398015" y="419100"/>
                <a:ext cx="104775" cy="45719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354" name="직선 연결선 353"/>
              <p:cNvCxnSpPr/>
              <p:nvPr/>
            </p:nvCxnSpPr>
            <p:spPr>
              <a:xfrm>
                <a:off x="9398015" y="433863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5" name="직선 연결선 354"/>
              <p:cNvCxnSpPr/>
              <p:nvPr/>
            </p:nvCxnSpPr>
            <p:spPr>
              <a:xfrm>
                <a:off x="9398013" y="450530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56" name="직사각형 355"/>
          <p:cNvSpPr/>
          <p:nvPr/>
        </p:nvSpPr>
        <p:spPr>
          <a:xfrm rot="5400000">
            <a:off x="10776896" y="1422548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57" name="TextBox 356"/>
          <p:cNvSpPr txBox="1"/>
          <p:nvPr/>
        </p:nvSpPr>
        <p:spPr>
          <a:xfrm>
            <a:off x="10799672" y="1317841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56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358" name="직사각형 357"/>
          <p:cNvSpPr/>
          <p:nvPr/>
        </p:nvSpPr>
        <p:spPr>
          <a:xfrm>
            <a:off x="9825436" y="1703599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59" name="TextBox 358"/>
          <p:cNvSpPr txBox="1"/>
          <p:nvPr/>
        </p:nvSpPr>
        <p:spPr>
          <a:xfrm>
            <a:off x="8677447" y="1420875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59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360" name="직사각형 359"/>
          <p:cNvSpPr/>
          <p:nvPr/>
        </p:nvSpPr>
        <p:spPr>
          <a:xfrm rot="5400000">
            <a:off x="10120470" y="1579443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61" name="TextBox 360"/>
          <p:cNvSpPr txBox="1"/>
          <p:nvPr/>
        </p:nvSpPr>
        <p:spPr>
          <a:xfrm>
            <a:off x="10035417" y="1630606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57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362" name="직사각형 361"/>
          <p:cNvSpPr/>
          <p:nvPr/>
        </p:nvSpPr>
        <p:spPr>
          <a:xfrm>
            <a:off x="9651975" y="1881551"/>
            <a:ext cx="670376" cy="18466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열처리전기실</a:t>
            </a:r>
            <a:endParaRPr lang="ko-KR" altLang="en-US" sz="1400" dirty="0"/>
          </a:p>
        </p:txBody>
      </p:sp>
      <p:grpSp>
        <p:nvGrpSpPr>
          <p:cNvPr id="363" name="그룹 362"/>
          <p:cNvGrpSpPr/>
          <p:nvPr/>
        </p:nvGrpSpPr>
        <p:grpSpPr>
          <a:xfrm>
            <a:off x="10398116" y="1173937"/>
            <a:ext cx="437969" cy="200508"/>
            <a:chOff x="8900307" y="912415"/>
            <a:chExt cx="569387" cy="226988"/>
          </a:xfrm>
        </p:grpSpPr>
        <p:sp>
          <p:nvSpPr>
            <p:cNvPr id="364" name="직사각형 363"/>
            <p:cNvSpPr/>
            <p:nvPr/>
          </p:nvSpPr>
          <p:spPr>
            <a:xfrm>
              <a:off x="8913900" y="912415"/>
              <a:ext cx="536761" cy="226988"/>
            </a:xfrm>
            <a:prstGeom prst="rect">
              <a:avLst/>
            </a:prstGeom>
            <a:noFill/>
            <a:ln w="3175"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65" name="TextBox 364"/>
            <p:cNvSpPr txBox="1"/>
            <p:nvPr/>
          </p:nvSpPr>
          <p:spPr>
            <a:xfrm>
              <a:off x="8900307" y="929010"/>
              <a:ext cx="569387" cy="1846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ko-KR" altLang="en-US" sz="6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기계정비실</a:t>
              </a:r>
              <a:endParaRPr lang="ko-KR" altLang="en-US" sz="600" b="1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</p:grpSp>
      <p:cxnSp>
        <p:nvCxnSpPr>
          <p:cNvPr id="366" name="직선 연결선 365"/>
          <p:cNvCxnSpPr/>
          <p:nvPr/>
        </p:nvCxnSpPr>
        <p:spPr>
          <a:xfrm>
            <a:off x="11190503" y="1650767"/>
            <a:ext cx="0" cy="216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7" name="직선 연결선 366"/>
          <p:cNvCxnSpPr/>
          <p:nvPr/>
        </p:nvCxnSpPr>
        <p:spPr>
          <a:xfrm>
            <a:off x="11328961" y="1648210"/>
            <a:ext cx="0" cy="216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8" name="직선 연결선 367"/>
          <p:cNvCxnSpPr/>
          <p:nvPr/>
        </p:nvCxnSpPr>
        <p:spPr>
          <a:xfrm>
            <a:off x="11547424" y="1467887"/>
            <a:ext cx="0" cy="396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9" name="직선 연결선 368"/>
          <p:cNvCxnSpPr/>
          <p:nvPr/>
        </p:nvCxnSpPr>
        <p:spPr>
          <a:xfrm>
            <a:off x="11678262" y="1465330"/>
            <a:ext cx="0" cy="396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0" name="직선 연결선 369"/>
          <p:cNvCxnSpPr/>
          <p:nvPr/>
        </p:nvCxnSpPr>
        <p:spPr>
          <a:xfrm>
            <a:off x="11339674" y="1870132"/>
            <a:ext cx="216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71" name="그룹 370"/>
          <p:cNvGrpSpPr/>
          <p:nvPr/>
        </p:nvGrpSpPr>
        <p:grpSpPr>
          <a:xfrm>
            <a:off x="11112365" y="1455721"/>
            <a:ext cx="443098" cy="200508"/>
            <a:chOff x="8892045" y="912415"/>
            <a:chExt cx="569387" cy="226988"/>
          </a:xfrm>
        </p:grpSpPr>
        <p:sp>
          <p:nvSpPr>
            <p:cNvPr id="372" name="직사각형 371"/>
            <p:cNvSpPr/>
            <p:nvPr/>
          </p:nvSpPr>
          <p:spPr>
            <a:xfrm>
              <a:off x="8913900" y="912415"/>
              <a:ext cx="536761" cy="226988"/>
            </a:xfrm>
            <a:prstGeom prst="rect">
              <a:avLst/>
            </a:prstGeom>
            <a:noFill/>
            <a:ln w="3175"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73" name="TextBox 372"/>
            <p:cNvSpPr txBox="1"/>
            <p:nvPr/>
          </p:nvSpPr>
          <p:spPr>
            <a:xfrm>
              <a:off x="8892045" y="929010"/>
              <a:ext cx="569387" cy="1846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ko-KR" altLang="en-US" sz="6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기계정비실</a:t>
              </a:r>
              <a:endParaRPr lang="ko-KR" altLang="en-US" sz="600" b="1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</p:grpSp>
      <p:grpSp>
        <p:nvGrpSpPr>
          <p:cNvPr id="374" name="그룹 373"/>
          <p:cNvGrpSpPr/>
          <p:nvPr/>
        </p:nvGrpSpPr>
        <p:grpSpPr>
          <a:xfrm>
            <a:off x="10979761" y="1098016"/>
            <a:ext cx="852155" cy="354631"/>
            <a:chOff x="8913900" y="912415"/>
            <a:chExt cx="536761" cy="226988"/>
          </a:xfrm>
        </p:grpSpPr>
        <p:sp>
          <p:nvSpPr>
            <p:cNvPr id="375" name="직사각형 374"/>
            <p:cNvSpPr/>
            <p:nvPr/>
          </p:nvSpPr>
          <p:spPr>
            <a:xfrm>
              <a:off x="8913900" y="912415"/>
              <a:ext cx="536761" cy="226988"/>
            </a:xfrm>
            <a:prstGeom prst="rect">
              <a:avLst/>
            </a:prstGeom>
            <a:noFill/>
            <a:ln w="3175"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76" name="TextBox 375"/>
            <p:cNvSpPr txBox="1"/>
            <p:nvPr/>
          </p:nvSpPr>
          <p:spPr>
            <a:xfrm>
              <a:off x="8997418" y="971194"/>
              <a:ext cx="358649" cy="1181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ko-KR" altLang="en-US" sz="600" b="1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입고전기실</a:t>
              </a:r>
              <a:endParaRPr lang="ko-KR" altLang="en-US" sz="600" b="1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</p:grpSp>
      <p:cxnSp>
        <p:nvCxnSpPr>
          <p:cNvPr id="377" name="직선 연결선 376"/>
          <p:cNvCxnSpPr/>
          <p:nvPr/>
        </p:nvCxnSpPr>
        <p:spPr>
          <a:xfrm>
            <a:off x="11682931" y="1855197"/>
            <a:ext cx="360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8" name="직선 연결선 377"/>
          <p:cNvCxnSpPr/>
          <p:nvPr/>
        </p:nvCxnSpPr>
        <p:spPr>
          <a:xfrm>
            <a:off x="11182889" y="2019311"/>
            <a:ext cx="0" cy="324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9" name="직선 연결선 378"/>
          <p:cNvCxnSpPr/>
          <p:nvPr/>
        </p:nvCxnSpPr>
        <p:spPr>
          <a:xfrm>
            <a:off x="11193602" y="2020253"/>
            <a:ext cx="864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0" name="직선 연결선 379"/>
          <p:cNvCxnSpPr/>
          <p:nvPr/>
        </p:nvCxnSpPr>
        <p:spPr>
          <a:xfrm>
            <a:off x="11030489" y="2026931"/>
            <a:ext cx="0" cy="468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1" name="직선 연결선 380"/>
          <p:cNvCxnSpPr/>
          <p:nvPr/>
        </p:nvCxnSpPr>
        <p:spPr>
          <a:xfrm>
            <a:off x="12042931" y="1855197"/>
            <a:ext cx="0" cy="144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2" name="직선 연결선 381"/>
          <p:cNvCxnSpPr/>
          <p:nvPr/>
        </p:nvCxnSpPr>
        <p:spPr>
          <a:xfrm>
            <a:off x="11194139" y="2349536"/>
            <a:ext cx="360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3" name="직선 연결선 382"/>
          <p:cNvCxnSpPr/>
          <p:nvPr/>
        </p:nvCxnSpPr>
        <p:spPr>
          <a:xfrm>
            <a:off x="11038109" y="2501936"/>
            <a:ext cx="360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4" name="직선 연결선 383"/>
          <p:cNvCxnSpPr/>
          <p:nvPr/>
        </p:nvCxnSpPr>
        <p:spPr>
          <a:xfrm>
            <a:off x="11406644" y="2495396"/>
            <a:ext cx="0" cy="108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5" name="직선 연결선 384"/>
          <p:cNvCxnSpPr/>
          <p:nvPr/>
        </p:nvCxnSpPr>
        <p:spPr>
          <a:xfrm>
            <a:off x="11545102" y="2355679"/>
            <a:ext cx="0" cy="252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6" name="직선 연결선 385"/>
          <p:cNvCxnSpPr/>
          <p:nvPr/>
        </p:nvCxnSpPr>
        <p:spPr>
          <a:xfrm>
            <a:off x="11406644" y="2615949"/>
            <a:ext cx="144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87" name="그룹 386"/>
          <p:cNvGrpSpPr/>
          <p:nvPr/>
        </p:nvGrpSpPr>
        <p:grpSpPr>
          <a:xfrm rot="16200000">
            <a:off x="10889705" y="2134530"/>
            <a:ext cx="84847" cy="121366"/>
            <a:chOff x="9398013" y="371475"/>
            <a:chExt cx="104778" cy="90963"/>
          </a:xfrm>
          <a:solidFill>
            <a:schemeClr val="bg1"/>
          </a:solidFill>
        </p:grpSpPr>
        <p:sp>
          <p:nvSpPr>
            <p:cNvPr id="388" name="직사각형 387"/>
            <p:cNvSpPr/>
            <p:nvPr/>
          </p:nvSpPr>
          <p:spPr>
            <a:xfrm>
              <a:off x="9398016" y="371475"/>
              <a:ext cx="104775" cy="45719"/>
            </a:xfrm>
            <a:prstGeom prst="rect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389" name="직선 연결선 388"/>
            <p:cNvCxnSpPr/>
            <p:nvPr/>
          </p:nvCxnSpPr>
          <p:spPr>
            <a:xfrm>
              <a:off x="9398016" y="386238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0" name="직선 연결선 389"/>
            <p:cNvCxnSpPr/>
            <p:nvPr/>
          </p:nvCxnSpPr>
          <p:spPr>
            <a:xfrm>
              <a:off x="9398014" y="402905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91" name="그룹 390"/>
            <p:cNvGrpSpPr/>
            <p:nvPr/>
          </p:nvGrpSpPr>
          <p:grpSpPr>
            <a:xfrm>
              <a:off x="9398013" y="416719"/>
              <a:ext cx="104777" cy="45719"/>
              <a:chOff x="9398013" y="419100"/>
              <a:chExt cx="104777" cy="45719"/>
            </a:xfrm>
            <a:grpFill/>
          </p:grpSpPr>
          <p:sp>
            <p:nvSpPr>
              <p:cNvPr id="392" name="직사각형 391"/>
              <p:cNvSpPr/>
              <p:nvPr/>
            </p:nvSpPr>
            <p:spPr>
              <a:xfrm>
                <a:off x="9398015" y="419100"/>
                <a:ext cx="104775" cy="45719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393" name="직선 연결선 392"/>
              <p:cNvCxnSpPr/>
              <p:nvPr/>
            </p:nvCxnSpPr>
            <p:spPr>
              <a:xfrm>
                <a:off x="9398015" y="433863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4" name="직선 연결선 393"/>
              <p:cNvCxnSpPr/>
              <p:nvPr/>
            </p:nvCxnSpPr>
            <p:spPr>
              <a:xfrm>
                <a:off x="9398013" y="450530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95" name="직사각형 394"/>
          <p:cNvSpPr/>
          <p:nvPr/>
        </p:nvSpPr>
        <p:spPr>
          <a:xfrm rot="5400000">
            <a:off x="10933622" y="2176808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396" name="그룹 395"/>
          <p:cNvGrpSpPr/>
          <p:nvPr/>
        </p:nvGrpSpPr>
        <p:grpSpPr>
          <a:xfrm>
            <a:off x="11570298" y="2409562"/>
            <a:ext cx="84847" cy="121366"/>
            <a:chOff x="9398013" y="371475"/>
            <a:chExt cx="104778" cy="90963"/>
          </a:xfrm>
          <a:solidFill>
            <a:schemeClr val="bg1"/>
          </a:solidFill>
        </p:grpSpPr>
        <p:sp>
          <p:nvSpPr>
            <p:cNvPr id="397" name="직사각형 396"/>
            <p:cNvSpPr/>
            <p:nvPr/>
          </p:nvSpPr>
          <p:spPr>
            <a:xfrm>
              <a:off x="9398016" y="371475"/>
              <a:ext cx="104775" cy="45719"/>
            </a:xfrm>
            <a:prstGeom prst="rect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398" name="직선 연결선 397"/>
            <p:cNvCxnSpPr/>
            <p:nvPr/>
          </p:nvCxnSpPr>
          <p:spPr>
            <a:xfrm>
              <a:off x="9398016" y="386238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9" name="직선 연결선 398"/>
            <p:cNvCxnSpPr/>
            <p:nvPr/>
          </p:nvCxnSpPr>
          <p:spPr>
            <a:xfrm>
              <a:off x="9398014" y="402905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00" name="그룹 399"/>
            <p:cNvGrpSpPr/>
            <p:nvPr/>
          </p:nvGrpSpPr>
          <p:grpSpPr>
            <a:xfrm>
              <a:off x="9398013" y="416719"/>
              <a:ext cx="104777" cy="45719"/>
              <a:chOff x="9398013" y="419100"/>
              <a:chExt cx="104777" cy="45719"/>
            </a:xfrm>
            <a:grpFill/>
          </p:grpSpPr>
          <p:sp>
            <p:nvSpPr>
              <p:cNvPr id="401" name="직사각형 400"/>
              <p:cNvSpPr/>
              <p:nvPr/>
            </p:nvSpPr>
            <p:spPr>
              <a:xfrm>
                <a:off x="9398015" y="419100"/>
                <a:ext cx="104775" cy="45719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402" name="직선 연결선 401"/>
              <p:cNvCxnSpPr/>
              <p:nvPr/>
            </p:nvCxnSpPr>
            <p:spPr>
              <a:xfrm>
                <a:off x="9398015" y="433863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3" name="직선 연결선 402"/>
              <p:cNvCxnSpPr/>
              <p:nvPr/>
            </p:nvCxnSpPr>
            <p:spPr>
              <a:xfrm>
                <a:off x="9398013" y="450530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04" name="직사각형 403"/>
          <p:cNvSpPr/>
          <p:nvPr/>
        </p:nvSpPr>
        <p:spPr>
          <a:xfrm rot="10800000">
            <a:off x="11545676" y="2531314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5" name="직사각형 404"/>
          <p:cNvSpPr/>
          <p:nvPr/>
        </p:nvSpPr>
        <p:spPr>
          <a:xfrm>
            <a:off x="11196468" y="1750195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6" name="직사각형 405"/>
          <p:cNvSpPr/>
          <p:nvPr/>
        </p:nvSpPr>
        <p:spPr>
          <a:xfrm>
            <a:off x="11547081" y="1750171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7" name="직사각형 406"/>
          <p:cNvSpPr/>
          <p:nvPr/>
        </p:nvSpPr>
        <p:spPr>
          <a:xfrm>
            <a:off x="11343482" y="1627583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8" name="TextBox 407"/>
          <p:cNvSpPr txBox="1"/>
          <p:nvPr/>
        </p:nvSpPr>
        <p:spPr>
          <a:xfrm>
            <a:off x="11107841" y="1759369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53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409" name="TextBox 408"/>
          <p:cNvSpPr txBox="1"/>
          <p:nvPr/>
        </p:nvSpPr>
        <p:spPr>
          <a:xfrm>
            <a:off x="11461455" y="1765113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52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410" name="TextBox 409"/>
          <p:cNvSpPr txBox="1"/>
          <p:nvPr/>
        </p:nvSpPr>
        <p:spPr>
          <a:xfrm>
            <a:off x="11289751" y="1603300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71</a:t>
            </a:r>
            <a:endParaRPr lang="ko-KR" altLang="en-US" sz="1000" dirty="0">
              <a:solidFill>
                <a:srgbClr val="FF0000"/>
              </a:solidFill>
            </a:endParaRPr>
          </a:p>
        </p:txBody>
      </p:sp>
      <p:sp>
        <p:nvSpPr>
          <p:cNvPr id="411" name="TextBox 410"/>
          <p:cNvSpPr txBox="1"/>
          <p:nvPr/>
        </p:nvSpPr>
        <p:spPr>
          <a:xfrm>
            <a:off x="9697889" y="1701928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59</a:t>
            </a:r>
            <a:endParaRPr lang="ko-KR" altLang="en-US" sz="1000">
              <a:solidFill>
                <a:srgbClr val="FF0000"/>
              </a:solidFill>
            </a:endParaRPr>
          </a:p>
        </p:txBody>
      </p:sp>
      <p:grpSp>
        <p:nvGrpSpPr>
          <p:cNvPr id="412" name="그룹 411"/>
          <p:cNvGrpSpPr/>
          <p:nvPr/>
        </p:nvGrpSpPr>
        <p:grpSpPr>
          <a:xfrm>
            <a:off x="10716998" y="2254644"/>
            <a:ext cx="360997" cy="276999"/>
            <a:chOff x="8869979" y="880156"/>
            <a:chExt cx="469318" cy="313581"/>
          </a:xfrm>
        </p:grpSpPr>
        <p:sp>
          <p:nvSpPr>
            <p:cNvPr id="413" name="직사각형 412"/>
            <p:cNvSpPr/>
            <p:nvPr/>
          </p:nvSpPr>
          <p:spPr>
            <a:xfrm>
              <a:off x="8913902" y="912415"/>
              <a:ext cx="353477" cy="226988"/>
            </a:xfrm>
            <a:prstGeom prst="rect">
              <a:avLst/>
            </a:prstGeom>
            <a:noFill/>
            <a:ln w="3175"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414" name="TextBox 413"/>
            <p:cNvSpPr txBox="1"/>
            <p:nvPr/>
          </p:nvSpPr>
          <p:spPr>
            <a:xfrm>
              <a:off x="8869979" y="880156"/>
              <a:ext cx="469318" cy="3135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 sz="6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Shot</a:t>
              </a:r>
            </a:p>
            <a:p>
              <a:pPr algn="ctr"/>
              <a:r>
                <a:rPr lang="en-US" altLang="ko-KR" sz="6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Blast</a:t>
              </a:r>
              <a:endParaRPr lang="ko-KR" altLang="en-US" sz="600" b="1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</p:grpSp>
      <p:grpSp>
        <p:nvGrpSpPr>
          <p:cNvPr id="415" name="그룹 414"/>
          <p:cNvGrpSpPr/>
          <p:nvPr/>
        </p:nvGrpSpPr>
        <p:grpSpPr>
          <a:xfrm>
            <a:off x="10894589" y="1659610"/>
            <a:ext cx="328937" cy="276999"/>
            <a:chOff x="8890821" y="880156"/>
            <a:chExt cx="427638" cy="313580"/>
          </a:xfrm>
        </p:grpSpPr>
        <p:sp>
          <p:nvSpPr>
            <p:cNvPr id="416" name="직사각형 415"/>
            <p:cNvSpPr/>
            <p:nvPr/>
          </p:nvSpPr>
          <p:spPr>
            <a:xfrm>
              <a:off x="8913902" y="912415"/>
              <a:ext cx="353477" cy="226988"/>
            </a:xfrm>
            <a:prstGeom prst="rect">
              <a:avLst/>
            </a:prstGeom>
            <a:noFill/>
            <a:ln w="3175"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417" name="TextBox 416"/>
            <p:cNvSpPr txBox="1"/>
            <p:nvPr/>
          </p:nvSpPr>
          <p:spPr>
            <a:xfrm>
              <a:off x="8890821" y="880156"/>
              <a:ext cx="427638" cy="3135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 sz="6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ON</a:t>
              </a:r>
              <a:br>
                <a:rPr lang="en-US" altLang="ko-KR" sz="6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</a:br>
              <a:r>
                <a:rPr lang="en-US" altLang="ko-KR" sz="6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UTS</a:t>
              </a:r>
            </a:p>
          </p:txBody>
        </p:sp>
      </p:grpSp>
      <p:sp>
        <p:nvSpPr>
          <p:cNvPr id="418" name="TextBox 417"/>
          <p:cNvSpPr txBox="1"/>
          <p:nvPr/>
        </p:nvSpPr>
        <p:spPr>
          <a:xfrm>
            <a:off x="10955245" y="2064533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54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419" name="TextBox 418"/>
          <p:cNvSpPr txBox="1"/>
          <p:nvPr/>
        </p:nvSpPr>
        <p:spPr>
          <a:xfrm>
            <a:off x="11612176" y="2370141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55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420" name="직사각형 419"/>
          <p:cNvSpPr/>
          <p:nvPr/>
        </p:nvSpPr>
        <p:spPr>
          <a:xfrm rot="5400000">
            <a:off x="9879436" y="2187469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21" name="직사각형 420"/>
          <p:cNvSpPr/>
          <p:nvPr/>
        </p:nvSpPr>
        <p:spPr>
          <a:xfrm rot="10800000">
            <a:off x="10002458" y="2259158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422" name="그룹 421"/>
          <p:cNvGrpSpPr/>
          <p:nvPr/>
        </p:nvGrpSpPr>
        <p:grpSpPr>
          <a:xfrm rot="16200000">
            <a:off x="10014231" y="2275525"/>
            <a:ext cx="84847" cy="121366"/>
            <a:chOff x="9398013" y="371475"/>
            <a:chExt cx="104778" cy="90963"/>
          </a:xfrm>
          <a:solidFill>
            <a:schemeClr val="bg1"/>
          </a:solidFill>
        </p:grpSpPr>
        <p:sp>
          <p:nvSpPr>
            <p:cNvPr id="423" name="직사각형 422"/>
            <p:cNvSpPr/>
            <p:nvPr/>
          </p:nvSpPr>
          <p:spPr>
            <a:xfrm>
              <a:off x="9398016" y="371475"/>
              <a:ext cx="104775" cy="45719"/>
            </a:xfrm>
            <a:prstGeom prst="rect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424" name="직선 연결선 423"/>
            <p:cNvCxnSpPr/>
            <p:nvPr/>
          </p:nvCxnSpPr>
          <p:spPr>
            <a:xfrm>
              <a:off x="9398016" y="386238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5" name="직선 연결선 424"/>
            <p:cNvCxnSpPr/>
            <p:nvPr/>
          </p:nvCxnSpPr>
          <p:spPr>
            <a:xfrm>
              <a:off x="9398014" y="402905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26" name="그룹 425"/>
            <p:cNvGrpSpPr/>
            <p:nvPr/>
          </p:nvGrpSpPr>
          <p:grpSpPr>
            <a:xfrm>
              <a:off x="9398013" y="416719"/>
              <a:ext cx="104777" cy="45719"/>
              <a:chOff x="9398013" y="419100"/>
              <a:chExt cx="104777" cy="45719"/>
            </a:xfrm>
            <a:grpFill/>
          </p:grpSpPr>
          <p:sp>
            <p:nvSpPr>
              <p:cNvPr id="427" name="직사각형 426"/>
              <p:cNvSpPr/>
              <p:nvPr/>
            </p:nvSpPr>
            <p:spPr>
              <a:xfrm>
                <a:off x="9398015" y="419100"/>
                <a:ext cx="104775" cy="45719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428" name="직선 연결선 427"/>
              <p:cNvCxnSpPr/>
              <p:nvPr/>
            </p:nvCxnSpPr>
            <p:spPr>
              <a:xfrm>
                <a:off x="9398015" y="433863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9" name="직선 연결선 428"/>
              <p:cNvCxnSpPr/>
              <p:nvPr/>
            </p:nvCxnSpPr>
            <p:spPr>
              <a:xfrm>
                <a:off x="9398013" y="450530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432" name="직선 연결선 431"/>
          <p:cNvCxnSpPr/>
          <p:nvPr/>
        </p:nvCxnSpPr>
        <p:spPr>
          <a:xfrm>
            <a:off x="9682460" y="2284644"/>
            <a:ext cx="0" cy="504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3" name="직사각형 432"/>
          <p:cNvSpPr/>
          <p:nvPr/>
        </p:nvSpPr>
        <p:spPr>
          <a:xfrm rot="10800000">
            <a:off x="9687890" y="2284555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434" name="직선 연결선 433"/>
          <p:cNvCxnSpPr/>
          <p:nvPr/>
        </p:nvCxnSpPr>
        <p:spPr>
          <a:xfrm>
            <a:off x="9840914" y="2284554"/>
            <a:ext cx="0" cy="360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5" name="직선 연결선 434"/>
          <p:cNvCxnSpPr/>
          <p:nvPr/>
        </p:nvCxnSpPr>
        <p:spPr>
          <a:xfrm>
            <a:off x="9835239" y="2645584"/>
            <a:ext cx="288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6" name="직선 연결선 435"/>
          <p:cNvCxnSpPr/>
          <p:nvPr/>
        </p:nvCxnSpPr>
        <p:spPr>
          <a:xfrm>
            <a:off x="9682460" y="2788415"/>
            <a:ext cx="432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7" name="직선 연결선 436"/>
          <p:cNvCxnSpPr/>
          <p:nvPr/>
        </p:nvCxnSpPr>
        <p:spPr>
          <a:xfrm>
            <a:off x="10118802" y="2665304"/>
            <a:ext cx="0" cy="108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8" name="직사각형 437"/>
          <p:cNvSpPr/>
          <p:nvPr/>
        </p:nvSpPr>
        <p:spPr>
          <a:xfrm rot="10800000">
            <a:off x="9758900" y="2768431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439" name="그룹 438"/>
          <p:cNvGrpSpPr/>
          <p:nvPr/>
        </p:nvGrpSpPr>
        <p:grpSpPr>
          <a:xfrm rot="16200000">
            <a:off x="9760450" y="2796264"/>
            <a:ext cx="84847" cy="121366"/>
            <a:chOff x="9398013" y="371475"/>
            <a:chExt cx="104778" cy="90963"/>
          </a:xfrm>
          <a:solidFill>
            <a:schemeClr val="bg1"/>
          </a:solidFill>
        </p:grpSpPr>
        <p:sp>
          <p:nvSpPr>
            <p:cNvPr id="440" name="직사각형 439"/>
            <p:cNvSpPr/>
            <p:nvPr/>
          </p:nvSpPr>
          <p:spPr>
            <a:xfrm>
              <a:off x="9398016" y="371475"/>
              <a:ext cx="104775" cy="45719"/>
            </a:xfrm>
            <a:prstGeom prst="rect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441" name="직선 연결선 440"/>
            <p:cNvCxnSpPr/>
            <p:nvPr/>
          </p:nvCxnSpPr>
          <p:spPr>
            <a:xfrm>
              <a:off x="9398016" y="386238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2" name="직선 연결선 441"/>
            <p:cNvCxnSpPr/>
            <p:nvPr/>
          </p:nvCxnSpPr>
          <p:spPr>
            <a:xfrm>
              <a:off x="9398014" y="402905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43" name="그룹 442"/>
            <p:cNvGrpSpPr/>
            <p:nvPr/>
          </p:nvGrpSpPr>
          <p:grpSpPr>
            <a:xfrm>
              <a:off x="9398013" y="416719"/>
              <a:ext cx="104777" cy="45719"/>
              <a:chOff x="9398013" y="419100"/>
              <a:chExt cx="104777" cy="45719"/>
            </a:xfrm>
            <a:grpFill/>
          </p:grpSpPr>
          <p:sp>
            <p:nvSpPr>
              <p:cNvPr id="444" name="직사각형 443"/>
              <p:cNvSpPr/>
              <p:nvPr/>
            </p:nvSpPr>
            <p:spPr>
              <a:xfrm>
                <a:off x="9398015" y="419100"/>
                <a:ext cx="104775" cy="45719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445" name="직선 연결선 444"/>
              <p:cNvCxnSpPr/>
              <p:nvPr/>
            </p:nvCxnSpPr>
            <p:spPr>
              <a:xfrm>
                <a:off x="9398015" y="433863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6" name="직선 연결선 445"/>
              <p:cNvCxnSpPr/>
              <p:nvPr/>
            </p:nvCxnSpPr>
            <p:spPr>
              <a:xfrm>
                <a:off x="9398013" y="450530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447" name="직선 연결선 446"/>
          <p:cNvCxnSpPr/>
          <p:nvPr/>
        </p:nvCxnSpPr>
        <p:spPr>
          <a:xfrm>
            <a:off x="10210547" y="2284554"/>
            <a:ext cx="0" cy="108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8" name="직선 연결선 447"/>
          <p:cNvCxnSpPr/>
          <p:nvPr/>
        </p:nvCxnSpPr>
        <p:spPr>
          <a:xfrm>
            <a:off x="10334542" y="2277629"/>
            <a:ext cx="0" cy="108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49" name="그룹 448"/>
          <p:cNvGrpSpPr/>
          <p:nvPr/>
        </p:nvGrpSpPr>
        <p:grpSpPr>
          <a:xfrm>
            <a:off x="10149001" y="2390815"/>
            <a:ext cx="287554" cy="200508"/>
            <a:chOff x="8913900" y="912415"/>
            <a:chExt cx="541186" cy="226988"/>
          </a:xfrm>
        </p:grpSpPr>
        <p:sp>
          <p:nvSpPr>
            <p:cNvPr id="450" name="직사각형 449"/>
            <p:cNvSpPr/>
            <p:nvPr/>
          </p:nvSpPr>
          <p:spPr>
            <a:xfrm>
              <a:off x="8913900" y="912415"/>
              <a:ext cx="536761" cy="226988"/>
            </a:xfrm>
            <a:prstGeom prst="rect">
              <a:avLst/>
            </a:prstGeom>
            <a:noFill/>
            <a:ln w="3175"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451" name="TextBox 450"/>
            <p:cNvSpPr txBox="1"/>
            <p:nvPr/>
          </p:nvSpPr>
          <p:spPr>
            <a:xfrm>
              <a:off x="8914911" y="929010"/>
              <a:ext cx="540175" cy="209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ko-KR" altLang="en-US" sz="600" b="1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히스톨</a:t>
              </a:r>
              <a:endParaRPr lang="ko-KR" altLang="en-US" sz="600" b="1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</p:grpSp>
      <p:sp>
        <p:nvSpPr>
          <p:cNvPr id="452" name="직사각형 451"/>
          <p:cNvSpPr/>
          <p:nvPr/>
        </p:nvSpPr>
        <p:spPr>
          <a:xfrm rot="10800000">
            <a:off x="10205905" y="2318659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53" name="TextBox 452"/>
          <p:cNvSpPr txBox="1"/>
          <p:nvPr/>
        </p:nvSpPr>
        <p:spPr>
          <a:xfrm>
            <a:off x="9523055" y="2263199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60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454" name="TextBox 453"/>
          <p:cNvSpPr txBox="1"/>
          <p:nvPr/>
        </p:nvSpPr>
        <p:spPr>
          <a:xfrm>
            <a:off x="9813729" y="2739060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61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455" name="TextBox 454"/>
          <p:cNvSpPr txBox="1"/>
          <p:nvPr/>
        </p:nvSpPr>
        <p:spPr>
          <a:xfrm>
            <a:off x="9658938" y="1970521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67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456" name="TextBox 455"/>
          <p:cNvSpPr txBox="1"/>
          <p:nvPr/>
        </p:nvSpPr>
        <p:spPr>
          <a:xfrm>
            <a:off x="9876914" y="2295303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66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457" name="TextBox 456"/>
          <p:cNvSpPr txBox="1"/>
          <p:nvPr/>
        </p:nvSpPr>
        <p:spPr>
          <a:xfrm>
            <a:off x="10268515" y="2234668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65</a:t>
            </a:r>
            <a:endParaRPr lang="ko-KR" altLang="en-US" sz="1000">
              <a:solidFill>
                <a:srgbClr val="FF0000"/>
              </a:solidFill>
            </a:endParaRPr>
          </a:p>
        </p:txBody>
      </p:sp>
      <p:cxnSp>
        <p:nvCxnSpPr>
          <p:cNvPr id="459" name="꺾인 연결선 458"/>
          <p:cNvCxnSpPr/>
          <p:nvPr/>
        </p:nvCxnSpPr>
        <p:spPr>
          <a:xfrm>
            <a:off x="822149" y="1427148"/>
            <a:ext cx="288000" cy="655200"/>
          </a:xfrm>
          <a:prstGeom prst="bentConnector3">
            <a:avLst>
              <a:gd name="adj1" fmla="val 1143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4" name="꺾인 연결선 463"/>
          <p:cNvCxnSpPr/>
          <p:nvPr/>
        </p:nvCxnSpPr>
        <p:spPr>
          <a:xfrm>
            <a:off x="825528" y="1266656"/>
            <a:ext cx="385392" cy="68400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6" name="TextBox 465"/>
          <p:cNvSpPr txBox="1"/>
          <p:nvPr/>
        </p:nvSpPr>
        <p:spPr>
          <a:xfrm>
            <a:off x="184635" y="13959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err="1" smtClean="0"/>
              <a:t>방화문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418778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그룹 27"/>
          <p:cNvGrpSpPr/>
          <p:nvPr/>
        </p:nvGrpSpPr>
        <p:grpSpPr>
          <a:xfrm>
            <a:off x="796479" y="95993"/>
            <a:ext cx="11420474" cy="6534207"/>
            <a:chOff x="0" y="128945"/>
            <a:chExt cx="12192000" cy="6534207"/>
          </a:xfrm>
        </p:grpSpPr>
        <p:grpSp>
          <p:nvGrpSpPr>
            <p:cNvPr id="25" name="그룹 24"/>
            <p:cNvGrpSpPr/>
            <p:nvPr/>
          </p:nvGrpSpPr>
          <p:grpSpPr>
            <a:xfrm>
              <a:off x="0" y="128945"/>
              <a:ext cx="12192000" cy="6534207"/>
              <a:chOff x="0" y="128945"/>
              <a:chExt cx="12192000" cy="6534207"/>
            </a:xfrm>
          </p:grpSpPr>
          <p:pic>
            <p:nvPicPr>
              <p:cNvPr id="4" name="그림 3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0" y="194848"/>
                <a:ext cx="12192000" cy="6468304"/>
              </a:xfrm>
              <a:prstGeom prst="rect">
                <a:avLst/>
              </a:prstGeom>
            </p:spPr>
          </p:pic>
          <p:cxnSp>
            <p:nvCxnSpPr>
              <p:cNvPr id="6" name="직선 연결선 5"/>
              <p:cNvCxnSpPr/>
              <p:nvPr/>
            </p:nvCxnSpPr>
            <p:spPr>
              <a:xfrm>
                <a:off x="3295135" y="194848"/>
                <a:ext cx="0" cy="632666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" name="TextBox 6"/>
              <p:cNvSpPr txBox="1"/>
              <p:nvPr/>
            </p:nvSpPr>
            <p:spPr>
              <a:xfrm>
                <a:off x="1001236" y="128945"/>
                <a:ext cx="64633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ko-KR" altLang="en-US" dirty="0" smtClean="0">
                    <a:solidFill>
                      <a:schemeClr val="accent1">
                        <a:lumMod val="50000"/>
                      </a:schemeClr>
                    </a:solidFill>
                  </a:rPr>
                  <a:t>압연</a:t>
                </a:r>
                <a:endParaRPr lang="ko-KR" altLang="en-US" dirty="0">
                  <a:solidFill>
                    <a:schemeClr val="accent1">
                      <a:lumMod val="50000"/>
                    </a:schemeClr>
                  </a:solidFill>
                </a:endParaRPr>
              </a:p>
            </p:txBody>
          </p:sp>
          <p:sp>
            <p:nvSpPr>
              <p:cNvPr id="8" name="TextBox 7"/>
              <p:cNvSpPr txBox="1"/>
              <p:nvPr/>
            </p:nvSpPr>
            <p:spPr>
              <a:xfrm>
                <a:off x="9737461" y="128945"/>
                <a:ext cx="64633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ko-KR" altLang="en-US" smtClean="0">
                    <a:solidFill>
                      <a:schemeClr val="accent1">
                        <a:lumMod val="50000"/>
                      </a:schemeClr>
                    </a:solidFill>
                  </a:rPr>
                  <a:t>정정</a:t>
                </a:r>
                <a:endParaRPr lang="ko-KR" altLang="en-US" dirty="0">
                  <a:solidFill>
                    <a:schemeClr val="accent1">
                      <a:lumMod val="50000"/>
                    </a:schemeClr>
                  </a:solidFill>
                </a:endParaRPr>
              </a:p>
            </p:txBody>
          </p:sp>
          <p:cxnSp>
            <p:nvCxnSpPr>
              <p:cNvPr id="10" name="꺾인 연결선 9"/>
              <p:cNvCxnSpPr/>
              <p:nvPr/>
            </p:nvCxnSpPr>
            <p:spPr>
              <a:xfrm rot="5400000">
                <a:off x="6543533" y="1584355"/>
                <a:ext cx="3075574" cy="296560"/>
              </a:xfrm>
              <a:prstGeom prst="bentConnector3">
                <a:avLst>
                  <a:gd name="adj1" fmla="val 92320"/>
                </a:avLst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직선 연결선 21"/>
              <p:cNvCxnSpPr/>
              <p:nvPr/>
            </p:nvCxnSpPr>
            <p:spPr>
              <a:xfrm flipH="1">
                <a:off x="6908800" y="3270422"/>
                <a:ext cx="102424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직선 연결선 22"/>
              <p:cNvCxnSpPr/>
              <p:nvPr/>
            </p:nvCxnSpPr>
            <p:spPr>
              <a:xfrm flipV="1">
                <a:off x="6905625" y="3270422"/>
                <a:ext cx="0" cy="32040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6" name="TextBox 25"/>
            <p:cNvSpPr txBox="1"/>
            <p:nvPr/>
          </p:nvSpPr>
          <p:spPr>
            <a:xfrm>
              <a:off x="5478501" y="128945"/>
              <a:ext cx="6463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mtClean="0">
                  <a:solidFill>
                    <a:schemeClr val="accent1">
                      <a:lumMod val="50000"/>
                    </a:schemeClr>
                  </a:solidFill>
                </a:rPr>
                <a:t>전단</a:t>
              </a:r>
              <a:endParaRPr lang="ko-KR" altLang="en-US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213360" y="2118360"/>
              <a:ext cx="27243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000" dirty="0" smtClean="0">
                  <a:solidFill>
                    <a:srgbClr val="FF0000"/>
                  </a:solidFill>
                </a:rPr>
                <a:t>5</a:t>
              </a:r>
              <a:endParaRPr lang="ko-KR" altLang="en-US" sz="1000">
                <a:solidFill>
                  <a:srgbClr val="FF0000"/>
                </a:solidFill>
              </a:endParaRPr>
            </a:p>
          </p:txBody>
        </p:sp>
      </p:grpSp>
      <p:grpSp>
        <p:nvGrpSpPr>
          <p:cNvPr id="46" name="그룹 45"/>
          <p:cNvGrpSpPr/>
          <p:nvPr/>
        </p:nvGrpSpPr>
        <p:grpSpPr>
          <a:xfrm>
            <a:off x="123948" y="3824673"/>
            <a:ext cx="1324236" cy="1938423"/>
            <a:chOff x="113632" y="3857625"/>
            <a:chExt cx="1324236" cy="1938423"/>
          </a:xfrm>
        </p:grpSpPr>
        <p:cxnSp>
          <p:nvCxnSpPr>
            <p:cNvPr id="30" name="직선 연결선 29"/>
            <p:cNvCxnSpPr/>
            <p:nvPr/>
          </p:nvCxnSpPr>
          <p:spPr>
            <a:xfrm>
              <a:off x="1047750" y="3861435"/>
              <a:ext cx="0" cy="1504950"/>
            </a:xfrm>
            <a:prstGeom prst="line">
              <a:avLst/>
            </a:prstGeom>
            <a:ln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직선 연결선 31"/>
            <p:cNvCxnSpPr/>
            <p:nvPr/>
          </p:nvCxnSpPr>
          <p:spPr>
            <a:xfrm>
              <a:off x="1041868" y="3857625"/>
              <a:ext cx="396000" cy="0"/>
            </a:xfrm>
            <a:prstGeom prst="line">
              <a:avLst/>
            </a:prstGeom>
            <a:ln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직선 연결선 32"/>
            <p:cNvCxnSpPr/>
            <p:nvPr/>
          </p:nvCxnSpPr>
          <p:spPr>
            <a:xfrm>
              <a:off x="1218052" y="4006215"/>
              <a:ext cx="0" cy="1504950"/>
            </a:xfrm>
            <a:prstGeom prst="line">
              <a:avLst/>
            </a:prstGeom>
            <a:ln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직선 연결선 33"/>
            <p:cNvCxnSpPr/>
            <p:nvPr/>
          </p:nvCxnSpPr>
          <p:spPr>
            <a:xfrm>
              <a:off x="1219790" y="4010025"/>
              <a:ext cx="216000" cy="0"/>
            </a:xfrm>
            <a:prstGeom prst="line">
              <a:avLst/>
            </a:prstGeom>
            <a:ln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직선 연결선 34"/>
            <p:cNvCxnSpPr/>
            <p:nvPr/>
          </p:nvCxnSpPr>
          <p:spPr>
            <a:xfrm>
              <a:off x="822052" y="5511165"/>
              <a:ext cx="396000" cy="0"/>
            </a:xfrm>
            <a:prstGeom prst="line">
              <a:avLst/>
            </a:prstGeom>
            <a:ln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직선 연결선 35"/>
            <p:cNvCxnSpPr/>
            <p:nvPr/>
          </p:nvCxnSpPr>
          <p:spPr>
            <a:xfrm>
              <a:off x="645884" y="5366385"/>
              <a:ext cx="396000" cy="0"/>
            </a:xfrm>
            <a:prstGeom prst="line">
              <a:avLst/>
            </a:prstGeom>
            <a:ln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직선 연결선 37"/>
            <p:cNvCxnSpPr/>
            <p:nvPr/>
          </p:nvCxnSpPr>
          <p:spPr>
            <a:xfrm>
              <a:off x="651750" y="5361363"/>
              <a:ext cx="0" cy="288000"/>
            </a:xfrm>
            <a:prstGeom prst="line">
              <a:avLst/>
            </a:prstGeom>
            <a:ln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직선 연결선 38"/>
            <p:cNvCxnSpPr/>
            <p:nvPr/>
          </p:nvCxnSpPr>
          <p:spPr>
            <a:xfrm>
              <a:off x="822052" y="5506143"/>
              <a:ext cx="0" cy="288000"/>
            </a:xfrm>
            <a:prstGeom prst="line">
              <a:avLst/>
            </a:prstGeom>
            <a:ln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직선 연결선 39"/>
            <p:cNvCxnSpPr/>
            <p:nvPr/>
          </p:nvCxnSpPr>
          <p:spPr>
            <a:xfrm>
              <a:off x="113632" y="5796048"/>
              <a:ext cx="720000" cy="0"/>
            </a:xfrm>
            <a:prstGeom prst="line">
              <a:avLst/>
            </a:prstGeom>
            <a:ln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직선 연결선 40"/>
            <p:cNvCxnSpPr/>
            <p:nvPr/>
          </p:nvCxnSpPr>
          <p:spPr>
            <a:xfrm>
              <a:off x="287984" y="5651268"/>
              <a:ext cx="360000" cy="0"/>
            </a:xfrm>
            <a:prstGeom prst="line">
              <a:avLst/>
            </a:prstGeom>
            <a:ln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직선 연결선 41"/>
            <p:cNvCxnSpPr/>
            <p:nvPr/>
          </p:nvCxnSpPr>
          <p:spPr>
            <a:xfrm>
              <a:off x="117682" y="5285985"/>
              <a:ext cx="0" cy="504000"/>
            </a:xfrm>
            <a:prstGeom prst="line">
              <a:avLst/>
            </a:prstGeom>
            <a:ln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직선 연결선 42"/>
            <p:cNvCxnSpPr/>
            <p:nvPr/>
          </p:nvCxnSpPr>
          <p:spPr>
            <a:xfrm>
              <a:off x="287984" y="5278983"/>
              <a:ext cx="0" cy="360000"/>
            </a:xfrm>
            <a:prstGeom prst="line">
              <a:avLst/>
            </a:prstGeom>
            <a:ln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8" name="TextBox 47"/>
          <p:cNvSpPr txBox="1"/>
          <p:nvPr/>
        </p:nvSpPr>
        <p:spPr>
          <a:xfrm>
            <a:off x="14054" y="1043247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62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49" name="직사각형 48"/>
          <p:cNvSpPr/>
          <p:nvPr/>
        </p:nvSpPr>
        <p:spPr>
          <a:xfrm>
            <a:off x="262497" y="877489"/>
            <a:ext cx="560173" cy="609601"/>
          </a:xfrm>
          <a:prstGeom prst="rect">
            <a:avLst/>
          </a:prstGeom>
          <a:noFill/>
          <a:ln w="3175"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수처리</a:t>
            </a:r>
            <a:endParaRPr lang="en-US" altLang="ko-KR" sz="6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r>
              <a:rPr lang="ko-KR" altLang="en-US" sz="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전기실</a:t>
            </a:r>
            <a:endParaRPr lang="ko-KR" altLang="en-US" sz="6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50" name="직선 연결선 49"/>
          <p:cNvCxnSpPr/>
          <p:nvPr/>
        </p:nvCxnSpPr>
        <p:spPr>
          <a:xfrm>
            <a:off x="-3476" y="1283024"/>
            <a:ext cx="0" cy="468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직선 연결선 50"/>
          <p:cNvCxnSpPr/>
          <p:nvPr/>
        </p:nvCxnSpPr>
        <p:spPr>
          <a:xfrm>
            <a:off x="142112" y="1444280"/>
            <a:ext cx="0" cy="324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직선 연결선 51"/>
          <p:cNvCxnSpPr/>
          <p:nvPr/>
        </p:nvCxnSpPr>
        <p:spPr>
          <a:xfrm>
            <a:off x="-187" y="1277720"/>
            <a:ext cx="252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직선 연결선 52"/>
          <p:cNvCxnSpPr/>
          <p:nvPr/>
        </p:nvCxnSpPr>
        <p:spPr>
          <a:xfrm>
            <a:off x="144783" y="1430120"/>
            <a:ext cx="108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직선 연결선 53"/>
          <p:cNvCxnSpPr/>
          <p:nvPr/>
        </p:nvCxnSpPr>
        <p:spPr>
          <a:xfrm>
            <a:off x="-2347" y="1753904"/>
            <a:ext cx="144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직선 연결선 56"/>
          <p:cNvCxnSpPr/>
          <p:nvPr/>
        </p:nvCxnSpPr>
        <p:spPr>
          <a:xfrm flipV="1">
            <a:off x="822670" y="541620"/>
            <a:ext cx="0" cy="540761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직선 연결선 57"/>
          <p:cNvCxnSpPr/>
          <p:nvPr/>
        </p:nvCxnSpPr>
        <p:spPr>
          <a:xfrm flipV="1">
            <a:off x="968258" y="543906"/>
            <a:ext cx="0" cy="360001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직선 연결선 58"/>
          <p:cNvCxnSpPr/>
          <p:nvPr/>
        </p:nvCxnSpPr>
        <p:spPr>
          <a:xfrm flipV="1">
            <a:off x="825959" y="1088509"/>
            <a:ext cx="252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직선 연결선 59"/>
          <p:cNvCxnSpPr/>
          <p:nvPr/>
        </p:nvCxnSpPr>
        <p:spPr>
          <a:xfrm flipV="1">
            <a:off x="970929" y="912415"/>
            <a:ext cx="108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직선 연결선 60"/>
          <p:cNvCxnSpPr/>
          <p:nvPr/>
        </p:nvCxnSpPr>
        <p:spPr>
          <a:xfrm flipV="1">
            <a:off x="823799" y="538292"/>
            <a:ext cx="144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직선 연결선 61"/>
          <p:cNvCxnSpPr/>
          <p:nvPr/>
        </p:nvCxnSpPr>
        <p:spPr>
          <a:xfrm>
            <a:off x="1077959" y="912415"/>
            <a:ext cx="0" cy="180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직사각형 63"/>
          <p:cNvSpPr/>
          <p:nvPr/>
        </p:nvSpPr>
        <p:spPr>
          <a:xfrm>
            <a:off x="1006929" y="907846"/>
            <a:ext cx="36000" cy="18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5" name="직사각형 64"/>
          <p:cNvSpPr/>
          <p:nvPr/>
        </p:nvSpPr>
        <p:spPr>
          <a:xfrm>
            <a:off x="171495" y="1280155"/>
            <a:ext cx="36000" cy="14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6" name="TextBox 65"/>
          <p:cNvSpPr txBox="1"/>
          <p:nvPr/>
        </p:nvSpPr>
        <p:spPr>
          <a:xfrm>
            <a:off x="908248" y="691528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63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68" name="직사각형 67"/>
          <p:cNvSpPr/>
          <p:nvPr/>
        </p:nvSpPr>
        <p:spPr>
          <a:xfrm>
            <a:off x="123268" y="4638972"/>
            <a:ext cx="560173" cy="609601"/>
          </a:xfrm>
          <a:prstGeom prst="rect">
            <a:avLst/>
          </a:prstGeom>
          <a:noFill/>
          <a:ln w="3175"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W/B</a:t>
            </a:r>
            <a:endParaRPr lang="ko-KR" altLang="en-US" sz="6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9" name="직사각형 68"/>
          <p:cNvSpPr/>
          <p:nvPr/>
        </p:nvSpPr>
        <p:spPr>
          <a:xfrm>
            <a:off x="129070" y="5292411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0" name="직사각형 69"/>
          <p:cNvSpPr/>
          <p:nvPr/>
        </p:nvSpPr>
        <p:spPr>
          <a:xfrm>
            <a:off x="452701" y="5598411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1" name="직사각형 70"/>
          <p:cNvSpPr/>
          <p:nvPr/>
        </p:nvSpPr>
        <p:spPr>
          <a:xfrm>
            <a:off x="311289" y="5616065"/>
            <a:ext cx="36000" cy="14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2" name="TextBox 71"/>
          <p:cNvSpPr txBox="1"/>
          <p:nvPr/>
        </p:nvSpPr>
        <p:spPr>
          <a:xfrm>
            <a:off x="426053" y="5377258"/>
            <a:ext cx="25519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1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151735" y="5798726"/>
            <a:ext cx="25519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smtClean="0">
                <a:solidFill>
                  <a:srgbClr val="FF0000"/>
                </a:solidFill>
              </a:rPr>
              <a:t>3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-92975" y="5205300"/>
            <a:ext cx="25519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4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75" name="직사각형 74"/>
          <p:cNvSpPr/>
          <p:nvPr/>
        </p:nvSpPr>
        <p:spPr>
          <a:xfrm>
            <a:off x="653026" y="5077471"/>
            <a:ext cx="36000" cy="14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77" name="그룹 76"/>
          <p:cNvGrpSpPr/>
          <p:nvPr/>
        </p:nvGrpSpPr>
        <p:grpSpPr>
          <a:xfrm rot="10800000">
            <a:off x="559346" y="5088436"/>
            <a:ext cx="84847" cy="121366"/>
            <a:chOff x="9398013" y="371475"/>
            <a:chExt cx="104778" cy="90963"/>
          </a:xfrm>
        </p:grpSpPr>
        <p:sp>
          <p:nvSpPr>
            <p:cNvPr id="78" name="직사각형 77"/>
            <p:cNvSpPr/>
            <p:nvPr/>
          </p:nvSpPr>
          <p:spPr>
            <a:xfrm>
              <a:off x="9398016" y="371475"/>
              <a:ext cx="104775" cy="45719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79" name="직선 연결선 78"/>
            <p:cNvCxnSpPr/>
            <p:nvPr/>
          </p:nvCxnSpPr>
          <p:spPr>
            <a:xfrm>
              <a:off x="9398016" y="386238"/>
              <a:ext cx="104775" cy="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직선 연결선 79"/>
            <p:cNvCxnSpPr/>
            <p:nvPr/>
          </p:nvCxnSpPr>
          <p:spPr>
            <a:xfrm>
              <a:off x="9398014" y="402905"/>
              <a:ext cx="104775" cy="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1" name="그룹 80"/>
            <p:cNvGrpSpPr/>
            <p:nvPr/>
          </p:nvGrpSpPr>
          <p:grpSpPr>
            <a:xfrm>
              <a:off x="9398013" y="416719"/>
              <a:ext cx="104777" cy="45719"/>
              <a:chOff x="9398013" y="419100"/>
              <a:chExt cx="104777" cy="45719"/>
            </a:xfrm>
          </p:grpSpPr>
          <p:sp>
            <p:nvSpPr>
              <p:cNvPr id="82" name="직사각형 81"/>
              <p:cNvSpPr/>
              <p:nvPr/>
            </p:nvSpPr>
            <p:spPr>
              <a:xfrm>
                <a:off x="9398015" y="419100"/>
                <a:ext cx="104775" cy="45719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83" name="직선 연결선 82"/>
              <p:cNvCxnSpPr/>
              <p:nvPr/>
            </p:nvCxnSpPr>
            <p:spPr>
              <a:xfrm>
                <a:off x="9398015" y="433863"/>
                <a:ext cx="104775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직선 연결선 83"/>
              <p:cNvCxnSpPr/>
              <p:nvPr/>
            </p:nvCxnSpPr>
            <p:spPr>
              <a:xfrm>
                <a:off x="9398013" y="450530"/>
                <a:ext cx="104775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29" name="그룹 128"/>
          <p:cNvGrpSpPr/>
          <p:nvPr/>
        </p:nvGrpSpPr>
        <p:grpSpPr>
          <a:xfrm rot="10800000">
            <a:off x="450741" y="5470218"/>
            <a:ext cx="84847" cy="121366"/>
            <a:chOff x="9398013" y="371475"/>
            <a:chExt cx="104778" cy="90963"/>
          </a:xfrm>
        </p:grpSpPr>
        <p:sp>
          <p:nvSpPr>
            <p:cNvPr id="130" name="직사각형 129"/>
            <p:cNvSpPr/>
            <p:nvPr/>
          </p:nvSpPr>
          <p:spPr>
            <a:xfrm>
              <a:off x="9398016" y="371475"/>
              <a:ext cx="104775" cy="45719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131" name="직선 연결선 130"/>
            <p:cNvCxnSpPr/>
            <p:nvPr/>
          </p:nvCxnSpPr>
          <p:spPr>
            <a:xfrm>
              <a:off x="9398016" y="386238"/>
              <a:ext cx="104775" cy="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직선 연결선 131"/>
            <p:cNvCxnSpPr/>
            <p:nvPr/>
          </p:nvCxnSpPr>
          <p:spPr>
            <a:xfrm>
              <a:off x="9398014" y="402905"/>
              <a:ext cx="104775" cy="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3" name="그룹 132"/>
            <p:cNvGrpSpPr/>
            <p:nvPr/>
          </p:nvGrpSpPr>
          <p:grpSpPr>
            <a:xfrm>
              <a:off x="9398013" y="416719"/>
              <a:ext cx="104777" cy="45719"/>
              <a:chOff x="9398013" y="419100"/>
              <a:chExt cx="104777" cy="45719"/>
            </a:xfrm>
          </p:grpSpPr>
          <p:sp>
            <p:nvSpPr>
              <p:cNvPr id="134" name="직사각형 133"/>
              <p:cNvSpPr/>
              <p:nvPr/>
            </p:nvSpPr>
            <p:spPr>
              <a:xfrm>
                <a:off x="9398015" y="419100"/>
                <a:ext cx="104775" cy="45719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135" name="직선 연결선 134"/>
              <p:cNvCxnSpPr/>
              <p:nvPr/>
            </p:nvCxnSpPr>
            <p:spPr>
              <a:xfrm>
                <a:off x="9398015" y="433863"/>
                <a:ext cx="104775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직선 연결선 135"/>
              <p:cNvCxnSpPr/>
              <p:nvPr/>
            </p:nvCxnSpPr>
            <p:spPr>
              <a:xfrm>
                <a:off x="9398013" y="450530"/>
                <a:ext cx="104775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37" name="TextBox 136"/>
          <p:cNvSpPr txBox="1"/>
          <p:nvPr/>
        </p:nvSpPr>
        <p:spPr>
          <a:xfrm>
            <a:off x="632826" y="5024895"/>
            <a:ext cx="26962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A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38" name="직사각형 137"/>
          <p:cNvSpPr/>
          <p:nvPr/>
        </p:nvSpPr>
        <p:spPr>
          <a:xfrm>
            <a:off x="1057968" y="4925772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9" name="TextBox 138"/>
          <p:cNvSpPr txBox="1"/>
          <p:nvPr/>
        </p:nvSpPr>
        <p:spPr>
          <a:xfrm>
            <a:off x="832283" y="4821661"/>
            <a:ext cx="25519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2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40" name="TextBox 139"/>
          <p:cNvSpPr txBox="1"/>
          <p:nvPr/>
        </p:nvSpPr>
        <p:spPr>
          <a:xfrm>
            <a:off x="1680092" y="4778674"/>
            <a:ext cx="25519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8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41" name="TextBox 140"/>
          <p:cNvSpPr txBox="1"/>
          <p:nvPr/>
        </p:nvSpPr>
        <p:spPr>
          <a:xfrm>
            <a:off x="1261171" y="2323534"/>
            <a:ext cx="25519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6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42" name="직사각형 141"/>
          <p:cNvSpPr/>
          <p:nvPr/>
        </p:nvSpPr>
        <p:spPr>
          <a:xfrm>
            <a:off x="1371214" y="2848891"/>
            <a:ext cx="36000" cy="14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3" name="TextBox 142"/>
          <p:cNvSpPr txBox="1"/>
          <p:nvPr/>
        </p:nvSpPr>
        <p:spPr>
          <a:xfrm>
            <a:off x="1244143" y="2960189"/>
            <a:ext cx="25519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7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44" name="직사각형 143"/>
          <p:cNvSpPr/>
          <p:nvPr/>
        </p:nvSpPr>
        <p:spPr>
          <a:xfrm>
            <a:off x="1261171" y="1379127"/>
            <a:ext cx="403195" cy="305696"/>
          </a:xfrm>
          <a:prstGeom prst="rect">
            <a:avLst/>
          </a:prstGeom>
          <a:noFill/>
          <a:ln w="3175"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5" name="TextBox 144"/>
          <p:cNvSpPr txBox="1"/>
          <p:nvPr/>
        </p:nvSpPr>
        <p:spPr>
          <a:xfrm>
            <a:off x="1210814" y="1426489"/>
            <a:ext cx="49564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5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Entry</a:t>
            </a:r>
          </a:p>
          <a:p>
            <a:pPr algn="ctr"/>
            <a:r>
              <a:rPr lang="en-US" altLang="ko-KR" sz="5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Fan Room</a:t>
            </a:r>
            <a:endParaRPr lang="ko-KR" altLang="en-US" sz="500" b="1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6" name="직사각형 145"/>
          <p:cNvSpPr/>
          <p:nvPr/>
        </p:nvSpPr>
        <p:spPr>
          <a:xfrm>
            <a:off x="1906455" y="1817813"/>
            <a:ext cx="447842" cy="384660"/>
          </a:xfrm>
          <a:prstGeom prst="rect">
            <a:avLst/>
          </a:prstGeom>
          <a:noFill/>
          <a:ln w="3175"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7" name="TextBox 146"/>
          <p:cNvSpPr txBox="1"/>
          <p:nvPr/>
        </p:nvSpPr>
        <p:spPr>
          <a:xfrm>
            <a:off x="1894716" y="1871643"/>
            <a:ext cx="495649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5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Unit</a:t>
            </a:r>
          </a:p>
          <a:p>
            <a:pPr algn="ctr"/>
            <a:r>
              <a:rPr lang="en-US" altLang="ko-KR" sz="5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Cooling</a:t>
            </a:r>
          </a:p>
          <a:p>
            <a:pPr algn="ctr"/>
            <a:r>
              <a:rPr lang="en-US" altLang="ko-KR" sz="5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Fan Room</a:t>
            </a:r>
            <a:endParaRPr lang="ko-KR" altLang="en-US" sz="500" b="1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8" name="직사각형 147"/>
          <p:cNvSpPr/>
          <p:nvPr/>
        </p:nvSpPr>
        <p:spPr>
          <a:xfrm>
            <a:off x="2620686" y="1334242"/>
            <a:ext cx="339655" cy="227858"/>
          </a:xfrm>
          <a:prstGeom prst="rect">
            <a:avLst/>
          </a:prstGeom>
          <a:solidFill>
            <a:schemeClr val="bg1"/>
          </a:solidFill>
          <a:ln w="3175"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9" name="TextBox 148"/>
          <p:cNvSpPr txBox="1"/>
          <p:nvPr/>
        </p:nvSpPr>
        <p:spPr>
          <a:xfrm>
            <a:off x="2550513" y="1336558"/>
            <a:ext cx="49564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5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Delivery</a:t>
            </a:r>
          </a:p>
          <a:p>
            <a:pPr algn="ctr"/>
            <a:r>
              <a:rPr lang="en-US" altLang="ko-KR" sz="5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Fan Room</a:t>
            </a:r>
            <a:endParaRPr lang="ko-KR" altLang="en-US" sz="500" b="1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50" name="직사각형 149"/>
          <p:cNvSpPr/>
          <p:nvPr/>
        </p:nvSpPr>
        <p:spPr>
          <a:xfrm>
            <a:off x="2544867" y="1684823"/>
            <a:ext cx="411058" cy="320190"/>
          </a:xfrm>
          <a:prstGeom prst="rect">
            <a:avLst/>
          </a:prstGeom>
          <a:solidFill>
            <a:schemeClr val="bg1"/>
          </a:solidFill>
          <a:ln w="3175"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1" name="TextBox 150"/>
          <p:cNvSpPr txBox="1"/>
          <p:nvPr/>
        </p:nvSpPr>
        <p:spPr>
          <a:xfrm>
            <a:off x="2507572" y="1751024"/>
            <a:ext cx="516488" cy="1692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5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CO2 Room</a:t>
            </a:r>
            <a:endParaRPr lang="ko-KR" altLang="en-US" sz="500" b="1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pSp>
        <p:nvGrpSpPr>
          <p:cNvPr id="152" name="그룹 151"/>
          <p:cNvGrpSpPr/>
          <p:nvPr/>
        </p:nvGrpSpPr>
        <p:grpSpPr>
          <a:xfrm rot="10800000">
            <a:off x="2423210" y="1688764"/>
            <a:ext cx="84847" cy="121366"/>
            <a:chOff x="9398013" y="371475"/>
            <a:chExt cx="104778" cy="90963"/>
          </a:xfrm>
        </p:grpSpPr>
        <p:sp>
          <p:nvSpPr>
            <p:cNvPr id="153" name="직사각형 152"/>
            <p:cNvSpPr/>
            <p:nvPr/>
          </p:nvSpPr>
          <p:spPr>
            <a:xfrm>
              <a:off x="9398016" y="371475"/>
              <a:ext cx="104775" cy="45719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154" name="직선 연결선 153"/>
            <p:cNvCxnSpPr/>
            <p:nvPr/>
          </p:nvCxnSpPr>
          <p:spPr>
            <a:xfrm>
              <a:off x="9398016" y="386238"/>
              <a:ext cx="104775" cy="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직선 연결선 154"/>
            <p:cNvCxnSpPr/>
            <p:nvPr/>
          </p:nvCxnSpPr>
          <p:spPr>
            <a:xfrm>
              <a:off x="9398014" y="402905"/>
              <a:ext cx="104775" cy="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56" name="그룹 155"/>
            <p:cNvGrpSpPr/>
            <p:nvPr/>
          </p:nvGrpSpPr>
          <p:grpSpPr>
            <a:xfrm>
              <a:off x="9398013" y="416719"/>
              <a:ext cx="104777" cy="45719"/>
              <a:chOff x="9398013" y="419100"/>
              <a:chExt cx="104777" cy="45719"/>
            </a:xfrm>
          </p:grpSpPr>
          <p:sp>
            <p:nvSpPr>
              <p:cNvPr id="157" name="직사각형 156"/>
              <p:cNvSpPr/>
              <p:nvPr/>
            </p:nvSpPr>
            <p:spPr>
              <a:xfrm>
                <a:off x="9398015" y="419100"/>
                <a:ext cx="104775" cy="45719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158" name="직선 연결선 157"/>
              <p:cNvCxnSpPr/>
              <p:nvPr/>
            </p:nvCxnSpPr>
            <p:spPr>
              <a:xfrm>
                <a:off x="9398015" y="433863"/>
                <a:ext cx="104775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9" name="직선 연결선 158"/>
              <p:cNvCxnSpPr/>
              <p:nvPr/>
            </p:nvCxnSpPr>
            <p:spPr>
              <a:xfrm>
                <a:off x="9398013" y="450530"/>
                <a:ext cx="104775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60" name="직사각형 159"/>
          <p:cNvSpPr/>
          <p:nvPr/>
        </p:nvSpPr>
        <p:spPr>
          <a:xfrm>
            <a:off x="2395821" y="1659111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1" name="TextBox 160"/>
          <p:cNvSpPr txBox="1"/>
          <p:nvPr/>
        </p:nvSpPr>
        <p:spPr>
          <a:xfrm>
            <a:off x="2315777" y="1775207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70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62" name="TextBox 161"/>
          <p:cNvSpPr txBox="1"/>
          <p:nvPr/>
        </p:nvSpPr>
        <p:spPr>
          <a:xfrm>
            <a:off x="3025724" y="1492093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21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63" name="TextBox 162"/>
          <p:cNvSpPr txBox="1"/>
          <p:nvPr/>
        </p:nvSpPr>
        <p:spPr>
          <a:xfrm>
            <a:off x="3089230" y="2077313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12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64" name="TextBox 163"/>
          <p:cNvSpPr txBox="1"/>
          <p:nvPr/>
        </p:nvSpPr>
        <p:spPr>
          <a:xfrm>
            <a:off x="2535159" y="2246618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11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65" name="TextBox 164"/>
          <p:cNvSpPr txBox="1"/>
          <p:nvPr/>
        </p:nvSpPr>
        <p:spPr>
          <a:xfrm>
            <a:off x="2957744" y="2882199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10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66" name="직사각형 165"/>
          <p:cNvSpPr/>
          <p:nvPr/>
        </p:nvSpPr>
        <p:spPr>
          <a:xfrm>
            <a:off x="2366424" y="3731972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7" name="TextBox 166"/>
          <p:cNvSpPr txBox="1"/>
          <p:nvPr/>
        </p:nvSpPr>
        <p:spPr>
          <a:xfrm>
            <a:off x="2304972" y="3513766"/>
            <a:ext cx="25519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9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68" name="TextBox 167"/>
          <p:cNvSpPr txBox="1"/>
          <p:nvPr/>
        </p:nvSpPr>
        <p:spPr>
          <a:xfrm>
            <a:off x="3416837" y="1554000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20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69" name="TextBox 168"/>
          <p:cNvSpPr txBox="1"/>
          <p:nvPr/>
        </p:nvSpPr>
        <p:spPr>
          <a:xfrm>
            <a:off x="4107075" y="1941425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19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70" name="TextBox 169"/>
          <p:cNvSpPr txBox="1"/>
          <p:nvPr/>
        </p:nvSpPr>
        <p:spPr>
          <a:xfrm>
            <a:off x="4650430" y="2064535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18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71" name="직사각형 170"/>
          <p:cNvSpPr/>
          <p:nvPr/>
        </p:nvSpPr>
        <p:spPr>
          <a:xfrm>
            <a:off x="5653277" y="2259629"/>
            <a:ext cx="36000" cy="14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2" name="TextBox 171"/>
          <p:cNvSpPr txBox="1"/>
          <p:nvPr/>
        </p:nvSpPr>
        <p:spPr>
          <a:xfrm>
            <a:off x="5519515" y="2064534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22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73" name="TextBox 172"/>
          <p:cNvSpPr txBox="1"/>
          <p:nvPr/>
        </p:nvSpPr>
        <p:spPr>
          <a:xfrm>
            <a:off x="4974429" y="2492839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17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74" name="TextBox 173"/>
          <p:cNvSpPr txBox="1"/>
          <p:nvPr/>
        </p:nvSpPr>
        <p:spPr>
          <a:xfrm>
            <a:off x="4650430" y="4224256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16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75" name="직사각형 174"/>
          <p:cNvSpPr/>
          <p:nvPr/>
        </p:nvSpPr>
        <p:spPr>
          <a:xfrm>
            <a:off x="4461293" y="4389054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6" name="TextBox 175"/>
          <p:cNvSpPr txBox="1"/>
          <p:nvPr/>
        </p:nvSpPr>
        <p:spPr>
          <a:xfrm>
            <a:off x="4349117" y="4424977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15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77" name="TextBox 176"/>
          <p:cNvSpPr txBox="1"/>
          <p:nvPr/>
        </p:nvSpPr>
        <p:spPr>
          <a:xfrm>
            <a:off x="3708361" y="3897927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13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78" name="직사각형 177"/>
          <p:cNvSpPr/>
          <p:nvPr/>
        </p:nvSpPr>
        <p:spPr>
          <a:xfrm>
            <a:off x="4134992" y="3897927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9" name="TextBox 178"/>
          <p:cNvSpPr txBox="1"/>
          <p:nvPr/>
        </p:nvSpPr>
        <p:spPr>
          <a:xfrm>
            <a:off x="4159382" y="3897927"/>
            <a:ext cx="32573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14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80" name="TextBox 179"/>
          <p:cNvSpPr txBox="1"/>
          <p:nvPr/>
        </p:nvSpPr>
        <p:spPr>
          <a:xfrm>
            <a:off x="5774104" y="2378826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23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81" name="직사각형 180"/>
          <p:cNvSpPr/>
          <p:nvPr/>
        </p:nvSpPr>
        <p:spPr>
          <a:xfrm>
            <a:off x="5824780" y="2425755"/>
            <a:ext cx="36000" cy="14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2" name="TextBox 181"/>
          <p:cNvSpPr txBox="1"/>
          <p:nvPr/>
        </p:nvSpPr>
        <p:spPr>
          <a:xfrm>
            <a:off x="5908344" y="2739060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24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83" name="직사각형 182"/>
          <p:cNvSpPr/>
          <p:nvPr/>
        </p:nvSpPr>
        <p:spPr>
          <a:xfrm>
            <a:off x="6195627" y="4021037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4" name="TextBox 183"/>
          <p:cNvSpPr txBox="1"/>
          <p:nvPr/>
        </p:nvSpPr>
        <p:spPr>
          <a:xfrm>
            <a:off x="6259261" y="3933927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25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85" name="TextBox 184"/>
          <p:cNvSpPr txBox="1"/>
          <p:nvPr/>
        </p:nvSpPr>
        <p:spPr>
          <a:xfrm>
            <a:off x="6342798" y="2501936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26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86" name="TextBox 185"/>
          <p:cNvSpPr txBox="1"/>
          <p:nvPr/>
        </p:nvSpPr>
        <p:spPr>
          <a:xfrm>
            <a:off x="6731361" y="2064533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27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87" name="TextBox 186"/>
          <p:cNvSpPr txBox="1"/>
          <p:nvPr/>
        </p:nvSpPr>
        <p:spPr>
          <a:xfrm>
            <a:off x="6882647" y="2501936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29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88" name="TextBox 187"/>
          <p:cNvSpPr txBox="1"/>
          <p:nvPr/>
        </p:nvSpPr>
        <p:spPr>
          <a:xfrm>
            <a:off x="7084531" y="2369728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28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89" name="직사각형 188"/>
          <p:cNvSpPr/>
          <p:nvPr/>
        </p:nvSpPr>
        <p:spPr>
          <a:xfrm>
            <a:off x="7135207" y="2416657"/>
            <a:ext cx="36000" cy="14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0" name="TextBox 189"/>
          <p:cNvSpPr txBox="1"/>
          <p:nvPr/>
        </p:nvSpPr>
        <p:spPr>
          <a:xfrm>
            <a:off x="7697439" y="2542194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30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91" name="TextBox 190"/>
          <p:cNvSpPr txBox="1"/>
          <p:nvPr/>
        </p:nvSpPr>
        <p:spPr>
          <a:xfrm>
            <a:off x="8244889" y="2157408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31</a:t>
            </a:r>
            <a:endParaRPr lang="ko-KR" altLang="en-US" sz="1000">
              <a:solidFill>
                <a:srgbClr val="FF0000"/>
              </a:solidFill>
            </a:endParaRPr>
          </a:p>
        </p:txBody>
      </p:sp>
      <p:grpSp>
        <p:nvGrpSpPr>
          <p:cNvPr id="200" name="그룹 199"/>
          <p:cNvGrpSpPr/>
          <p:nvPr/>
        </p:nvGrpSpPr>
        <p:grpSpPr>
          <a:xfrm rot="16200000">
            <a:off x="9159351" y="1889416"/>
            <a:ext cx="84847" cy="121366"/>
            <a:chOff x="9398013" y="371475"/>
            <a:chExt cx="104778" cy="90963"/>
          </a:xfrm>
          <a:solidFill>
            <a:schemeClr val="bg1"/>
          </a:solidFill>
        </p:grpSpPr>
        <p:sp>
          <p:nvSpPr>
            <p:cNvPr id="201" name="직사각형 200"/>
            <p:cNvSpPr/>
            <p:nvPr/>
          </p:nvSpPr>
          <p:spPr>
            <a:xfrm>
              <a:off x="9398016" y="371475"/>
              <a:ext cx="104775" cy="45719"/>
            </a:xfrm>
            <a:prstGeom prst="rect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202" name="직선 연결선 201"/>
            <p:cNvCxnSpPr/>
            <p:nvPr/>
          </p:nvCxnSpPr>
          <p:spPr>
            <a:xfrm>
              <a:off x="9398016" y="386238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3" name="직선 연결선 202"/>
            <p:cNvCxnSpPr/>
            <p:nvPr/>
          </p:nvCxnSpPr>
          <p:spPr>
            <a:xfrm>
              <a:off x="9398014" y="402905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04" name="그룹 203"/>
            <p:cNvGrpSpPr/>
            <p:nvPr/>
          </p:nvGrpSpPr>
          <p:grpSpPr>
            <a:xfrm>
              <a:off x="9398013" y="416719"/>
              <a:ext cx="104777" cy="45719"/>
              <a:chOff x="9398013" y="419100"/>
              <a:chExt cx="104777" cy="45719"/>
            </a:xfrm>
            <a:grpFill/>
          </p:grpSpPr>
          <p:sp>
            <p:nvSpPr>
              <p:cNvPr id="205" name="직사각형 204"/>
              <p:cNvSpPr/>
              <p:nvPr/>
            </p:nvSpPr>
            <p:spPr>
              <a:xfrm>
                <a:off x="9398015" y="419100"/>
                <a:ext cx="104775" cy="45719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206" name="직선 연결선 205"/>
              <p:cNvCxnSpPr/>
              <p:nvPr/>
            </p:nvCxnSpPr>
            <p:spPr>
              <a:xfrm>
                <a:off x="9398015" y="433863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7" name="직선 연결선 206"/>
              <p:cNvCxnSpPr/>
              <p:nvPr/>
            </p:nvCxnSpPr>
            <p:spPr>
              <a:xfrm>
                <a:off x="9398013" y="450530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08" name="직사각형 207"/>
          <p:cNvSpPr/>
          <p:nvPr/>
        </p:nvSpPr>
        <p:spPr>
          <a:xfrm rot="5400000">
            <a:off x="9203268" y="1931694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9" name="TextBox 208"/>
          <p:cNvSpPr txBox="1"/>
          <p:nvPr/>
        </p:nvSpPr>
        <p:spPr>
          <a:xfrm>
            <a:off x="9143102" y="1670484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69</a:t>
            </a:r>
            <a:endParaRPr lang="ko-KR" altLang="en-US" sz="1000">
              <a:solidFill>
                <a:srgbClr val="FF0000"/>
              </a:solidFill>
            </a:endParaRPr>
          </a:p>
        </p:txBody>
      </p:sp>
      <p:grpSp>
        <p:nvGrpSpPr>
          <p:cNvPr id="210" name="그룹 209"/>
          <p:cNvGrpSpPr/>
          <p:nvPr/>
        </p:nvGrpSpPr>
        <p:grpSpPr>
          <a:xfrm rot="16200000">
            <a:off x="8392466" y="3171095"/>
            <a:ext cx="84847" cy="121366"/>
            <a:chOff x="9398013" y="371475"/>
            <a:chExt cx="104778" cy="90963"/>
          </a:xfrm>
          <a:solidFill>
            <a:schemeClr val="bg1"/>
          </a:solidFill>
        </p:grpSpPr>
        <p:sp>
          <p:nvSpPr>
            <p:cNvPr id="211" name="직사각형 210"/>
            <p:cNvSpPr/>
            <p:nvPr/>
          </p:nvSpPr>
          <p:spPr>
            <a:xfrm>
              <a:off x="9398016" y="371475"/>
              <a:ext cx="104775" cy="45719"/>
            </a:xfrm>
            <a:prstGeom prst="rect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212" name="직선 연결선 211"/>
            <p:cNvCxnSpPr/>
            <p:nvPr/>
          </p:nvCxnSpPr>
          <p:spPr>
            <a:xfrm>
              <a:off x="9398016" y="386238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직선 연결선 212"/>
            <p:cNvCxnSpPr/>
            <p:nvPr/>
          </p:nvCxnSpPr>
          <p:spPr>
            <a:xfrm>
              <a:off x="9398014" y="402905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14" name="그룹 213"/>
            <p:cNvGrpSpPr/>
            <p:nvPr/>
          </p:nvGrpSpPr>
          <p:grpSpPr>
            <a:xfrm>
              <a:off x="9398013" y="416719"/>
              <a:ext cx="104777" cy="45719"/>
              <a:chOff x="9398013" y="419100"/>
              <a:chExt cx="104777" cy="45719"/>
            </a:xfrm>
            <a:grpFill/>
          </p:grpSpPr>
          <p:sp>
            <p:nvSpPr>
              <p:cNvPr id="215" name="직사각형 214"/>
              <p:cNvSpPr/>
              <p:nvPr/>
            </p:nvSpPr>
            <p:spPr>
              <a:xfrm>
                <a:off x="9398015" y="419100"/>
                <a:ext cx="104775" cy="45719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216" name="직선 연결선 215"/>
              <p:cNvCxnSpPr/>
              <p:nvPr/>
            </p:nvCxnSpPr>
            <p:spPr>
              <a:xfrm>
                <a:off x="9398015" y="433863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7" name="직선 연결선 216"/>
              <p:cNvCxnSpPr/>
              <p:nvPr/>
            </p:nvCxnSpPr>
            <p:spPr>
              <a:xfrm>
                <a:off x="9398013" y="450530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18" name="직사각형 217"/>
          <p:cNvSpPr/>
          <p:nvPr/>
        </p:nvSpPr>
        <p:spPr>
          <a:xfrm rot="5400000">
            <a:off x="8436383" y="3213373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9" name="TextBox 218"/>
          <p:cNvSpPr txBox="1"/>
          <p:nvPr/>
        </p:nvSpPr>
        <p:spPr>
          <a:xfrm>
            <a:off x="8470231" y="3142158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36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220" name="TextBox 219"/>
          <p:cNvSpPr txBox="1"/>
          <p:nvPr/>
        </p:nvSpPr>
        <p:spPr>
          <a:xfrm>
            <a:off x="8307366" y="2736231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35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221" name="TextBox 220"/>
          <p:cNvSpPr txBox="1"/>
          <p:nvPr/>
        </p:nvSpPr>
        <p:spPr>
          <a:xfrm>
            <a:off x="8485245" y="2248140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32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222" name="TextBox 221"/>
          <p:cNvSpPr txBox="1"/>
          <p:nvPr/>
        </p:nvSpPr>
        <p:spPr>
          <a:xfrm>
            <a:off x="8949538" y="2234669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33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223" name="TextBox 222"/>
          <p:cNvSpPr txBox="1"/>
          <p:nvPr/>
        </p:nvSpPr>
        <p:spPr>
          <a:xfrm>
            <a:off x="9171591" y="2234669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34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224" name="TextBox 223"/>
          <p:cNvSpPr txBox="1"/>
          <p:nvPr/>
        </p:nvSpPr>
        <p:spPr>
          <a:xfrm>
            <a:off x="8747980" y="2816084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37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225" name="TextBox 224"/>
          <p:cNvSpPr txBox="1"/>
          <p:nvPr/>
        </p:nvSpPr>
        <p:spPr>
          <a:xfrm>
            <a:off x="8487098" y="3626861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38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226" name="TextBox 225"/>
          <p:cNvSpPr txBox="1"/>
          <p:nvPr/>
        </p:nvSpPr>
        <p:spPr>
          <a:xfrm>
            <a:off x="8735183" y="3978035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39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227" name="TextBox 226"/>
          <p:cNvSpPr txBox="1"/>
          <p:nvPr/>
        </p:nvSpPr>
        <p:spPr>
          <a:xfrm>
            <a:off x="9201457" y="3710482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41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228" name="TextBox 227"/>
          <p:cNvSpPr txBox="1"/>
          <p:nvPr/>
        </p:nvSpPr>
        <p:spPr>
          <a:xfrm>
            <a:off x="9447707" y="4283942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42</a:t>
            </a:r>
            <a:endParaRPr lang="ko-KR" altLang="en-US" sz="1000">
              <a:solidFill>
                <a:srgbClr val="FF0000"/>
              </a:solidFill>
            </a:endParaRPr>
          </a:p>
        </p:txBody>
      </p:sp>
      <p:grpSp>
        <p:nvGrpSpPr>
          <p:cNvPr id="229" name="그룹 228"/>
          <p:cNvGrpSpPr/>
          <p:nvPr/>
        </p:nvGrpSpPr>
        <p:grpSpPr>
          <a:xfrm rot="16200000">
            <a:off x="7991512" y="4445150"/>
            <a:ext cx="84847" cy="121366"/>
            <a:chOff x="9398013" y="371475"/>
            <a:chExt cx="104778" cy="90963"/>
          </a:xfrm>
          <a:solidFill>
            <a:schemeClr val="bg1"/>
          </a:solidFill>
        </p:grpSpPr>
        <p:sp>
          <p:nvSpPr>
            <p:cNvPr id="230" name="직사각형 229"/>
            <p:cNvSpPr/>
            <p:nvPr/>
          </p:nvSpPr>
          <p:spPr>
            <a:xfrm>
              <a:off x="9398016" y="371475"/>
              <a:ext cx="104775" cy="45719"/>
            </a:xfrm>
            <a:prstGeom prst="rect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231" name="직선 연결선 230"/>
            <p:cNvCxnSpPr/>
            <p:nvPr/>
          </p:nvCxnSpPr>
          <p:spPr>
            <a:xfrm>
              <a:off x="9398016" y="386238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2" name="직선 연결선 231"/>
            <p:cNvCxnSpPr/>
            <p:nvPr/>
          </p:nvCxnSpPr>
          <p:spPr>
            <a:xfrm>
              <a:off x="9398014" y="402905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33" name="그룹 232"/>
            <p:cNvGrpSpPr/>
            <p:nvPr/>
          </p:nvGrpSpPr>
          <p:grpSpPr>
            <a:xfrm>
              <a:off x="9398013" y="416719"/>
              <a:ext cx="104777" cy="45719"/>
              <a:chOff x="9398013" y="419100"/>
              <a:chExt cx="104777" cy="45719"/>
            </a:xfrm>
            <a:grpFill/>
          </p:grpSpPr>
          <p:sp>
            <p:nvSpPr>
              <p:cNvPr id="234" name="직사각형 233"/>
              <p:cNvSpPr/>
              <p:nvPr/>
            </p:nvSpPr>
            <p:spPr>
              <a:xfrm>
                <a:off x="9398015" y="419100"/>
                <a:ext cx="104775" cy="45719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235" name="직선 연결선 234"/>
              <p:cNvCxnSpPr/>
              <p:nvPr/>
            </p:nvCxnSpPr>
            <p:spPr>
              <a:xfrm>
                <a:off x="9398015" y="433863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6" name="직선 연결선 235"/>
              <p:cNvCxnSpPr/>
              <p:nvPr/>
            </p:nvCxnSpPr>
            <p:spPr>
              <a:xfrm>
                <a:off x="9398013" y="450530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37" name="TextBox 236"/>
          <p:cNvSpPr txBox="1"/>
          <p:nvPr/>
        </p:nvSpPr>
        <p:spPr>
          <a:xfrm>
            <a:off x="7837146" y="4492920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40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238" name="직사각형 237"/>
          <p:cNvSpPr/>
          <p:nvPr/>
        </p:nvSpPr>
        <p:spPr>
          <a:xfrm rot="5400000">
            <a:off x="8031766" y="4513509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293" name="그룹 292"/>
          <p:cNvGrpSpPr/>
          <p:nvPr/>
        </p:nvGrpSpPr>
        <p:grpSpPr>
          <a:xfrm rot="16200000">
            <a:off x="9746660" y="4056959"/>
            <a:ext cx="84847" cy="121366"/>
            <a:chOff x="9398013" y="371475"/>
            <a:chExt cx="104778" cy="90963"/>
          </a:xfrm>
          <a:solidFill>
            <a:schemeClr val="bg1"/>
          </a:solidFill>
        </p:grpSpPr>
        <p:sp>
          <p:nvSpPr>
            <p:cNvPr id="294" name="직사각형 293"/>
            <p:cNvSpPr/>
            <p:nvPr/>
          </p:nvSpPr>
          <p:spPr>
            <a:xfrm>
              <a:off x="9398016" y="371475"/>
              <a:ext cx="104775" cy="45719"/>
            </a:xfrm>
            <a:prstGeom prst="rect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295" name="직선 연결선 294"/>
            <p:cNvCxnSpPr/>
            <p:nvPr/>
          </p:nvCxnSpPr>
          <p:spPr>
            <a:xfrm>
              <a:off x="9398016" y="386238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6" name="직선 연결선 295"/>
            <p:cNvCxnSpPr/>
            <p:nvPr/>
          </p:nvCxnSpPr>
          <p:spPr>
            <a:xfrm>
              <a:off x="9398014" y="402905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97" name="그룹 296"/>
            <p:cNvGrpSpPr/>
            <p:nvPr/>
          </p:nvGrpSpPr>
          <p:grpSpPr>
            <a:xfrm>
              <a:off x="9398013" y="416719"/>
              <a:ext cx="104777" cy="45719"/>
              <a:chOff x="9398013" y="419100"/>
              <a:chExt cx="104777" cy="45719"/>
            </a:xfrm>
            <a:grpFill/>
          </p:grpSpPr>
          <p:sp>
            <p:nvSpPr>
              <p:cNvPr id="298" name="직사각형 297"/>
              <p:cNvSpPr/>
              <p:nvPr/>
            </p:nvSpPr>
            <p:spPr>
              <a:xfrm>
                <a:off x="9398015" y="419100"/>
                <a:ext cx="104775" cy="45719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299" name="직선 연결선 298"/>
              <p:cNvCxnSpPr/>
              <p:nvPr/>
            </p:nvCxnSpPr>
            <p:spPr>
              <a:xfrm>
                <a:off x="9398015" y="433863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0" name="직선 연결선 299"/>
              <p:cNvCxnSpPr/>
              <p:nvPr/>
            </p:nvCxnSpPr>
            <p:spPr>
              <a:xfrm>
                <a:off x="9398013" y="450530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01" name="TextBox 300"/>
          <p:cNvSpPr txBox="1"/>
          <p:nvPr/>
        </p:nvSpPr>
        <p:spPr>
          <a:xfrm>
            <a:off x="9663227" y="3847745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43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302" name="직사각형 301"/>
          <p:cNvSpPr/>
          <p:nvPr/>
        </p:nvSpPr>
        <p:spPr>
          <a:xfrm rot="5400000">
            <a:off x="9786914" y="4106266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3" name="TextBox 302"/>
          <p:cNvSpPr txBox="1"/>
          <p:nvPr/>
        </p:nvSpPr>
        <p:spPr>
          <a:xfrm>
            <a:off x="9819266" y="4283943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44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304" name="직사각형 303"/>
          <p:cNvSpPr/>
          <p:nvPr/>
        </p:nvSpPr>
        <p:spPr>
          <a:xfrm>
            <a:off x="10058721" y="4052266"/>
            <a:ext cx="206049" cy="528692"/>
          </a:xfrm>
          <a:prstGeom prst="rect">
            <a:avLst/>
          </a:prstGeom>
          <a:noFill/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5" name="직사각형 304"/>
          <p:cNvSpPr/>
          <p:nvPr/>
        </p:nvSpPr>
        <p:spPr>
          <a:xfrm rot="5400000">
            <a:off x="9998157" y="4114872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6" name="TextBox 305"/>
          <p:cNvSpPr txBox="1"/>
          <p:nvPr/>
        </p:nvSpPr>
        <p:spPr>
          <a:xfrm>
            <a:off x="9943419" y="3870773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45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307" name="TextBox 306"/>
          <p:cNvSpPr txBox="1"/>
          <p:nvPr/>
        </p:nvSpPr>
        <p:spPr>
          <a:xfrm>
            <a:off x="10270637" y="4052266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46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308" name="TextBox 307"/>
          <p:cNvSpPr txBox="1"/>
          <p:nvPr/>
        </p:nvSpPr>
        <p:spPr>
          <a:xfrm>
            <a:off x="10715458" y="3986542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47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310" name="직사각형 309"/>
          <p:cNvSpPr/>
          <p:nvPr/>
        </p:nvSpPr>
        <p:spPr>
          <a:xfrm rot="5400000">
            <a:off x="10599182" y="4130148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1" name="TextBox 310"/>
          <p:cNvSpPr txBox="1"/>
          <p:nvPr/>
        </p:nvSpPr>
        <p:spPr>
          <a:xfrm>
            <a:off x="10505862" y="4181588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64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312" name="TextBox 311"/>
          <p:cNvSpPr txBox="1"/>
          <p:nvPr/>
        </p:nvSpPr>
        <p:spPr>
          <a:xfrm>
            <a:off x="10881925" y="4515861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48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313" name="TextBox 312"/>
          <p:cNvSpPr txBox="1"/>
          <p:nvPr/>
        </p:nvSpPr>
        <p:spPr>
          <a:xfrm>
            <a:off x="11093304" y="3973927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49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314" name="TextBox 313"/>
          <p:cNvSpPr txBox="1"/>
          <p:nvPr/>
        </p:nvSpPr>
        <p:spPr>
          <a:xfrm>
            <a:off x="11256169" y="4522472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50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315" name="직사각형 314"/>
          <p:cNvSpPr/>
          <p:nvPr/>
        </p:nvSpPr>
        <p:spPr>
          <a:xfrm>
            <a:off x="11341802" y="4511097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6" name="직사각형 315"/>
          <p:cNvSpPr/>
          <p:nvPr/>
        </p:nvSpPr>
        <p:spPr>
          <a:xfrm>
            <a:off x="11680241" y="4091652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7" name="TextBox 316"/>
          <p:cNvSpPr txBox="1"/>
          <p:nvPr/>
        </p:nvSpPr>
        <p:spPr>
          <a:xfrm>
            <a:off x="11573201" y="3917274"/>
            <a:ext cx="32573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51</a:t>
            </a:r>
            <a:endParaRPr lang="ko-KR" altLang="en-US" sz="1000">
              <a:solidFill>
                <a:srgbClr val="FF0000"/>
              </a:solidFill>
            </a:endParaRPr>
          </a:p>
        </p:txBody>
      </p:sp>
      <p:cxnSp>
        <p:nvCxnSpPr>
          <p:cNvPr id="319" name="직선 연결선 318"/>
          <p:cNvCxnSpPr/>
          <p:nvPr/>
        </p:nvCxnSpPr>
        <p:spPr>
          <a:xfrm>
            <a:off x="9808021" y="1523577"/>
            <a:ext cx="0" cy="324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0" name="직선 연결선 319"/>
          <p:cNvCxnSpPr/>
          <p:nvPr/>
        </p:nvCxnSpPr>
        <p:spPr>
          <a:xfrm>
            <a:off x="9802139" y="1519767"/>
            <a:ext cx="1116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1" name="직선 연결선 320"/>
          <p:cNvCxnSpPr/>
          <p:nvPr/>
        </p:nvCxnSpPr>
        <p:spPr>
          <a:xfrm>
            <a:off x="9978323" y="1668357"/>
            <a:ext cx="0" cy="180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2" name="직선 연결선 321"/>
          <p:cNvCxnSpPr/>
          <p:nvPr/>
        </p:nvCxnSpPr>
        <p:spPr>
          <a:xfrm>
            <a:off x="9980061" y="1672167"/>
            <a:ext cx="792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7" name="직선 연결선 326"/>
          <p:cNvCxnSpPr/>
          <p:nvPr/>
        </p:nvCxnSpPr>
        <p:spPr>
          <a:xfrm>
            <a:off x="10771622" y="2022532"/>
            <a:ext cx="252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8" name="직선 연결선 327"/>
          <p:cNvCxnSpPr/>
          <p:nvPr/>
        </p:nvCxnSpPr>
        <p:spPr>
          <a:xfrm>
            <a:off x="10912954" y="1877752"/>
            <a:ext cx="288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9" name="직선 연결선 328"/>
          <p:cNvCxnSpPr/>
          <p:nvPr/>
        </p:nvCxnSpPr>
        <p:spPr>
          <a:xfrm>
            <a:off x="10768161" y="1665160"/>
            <a:ext cx="0" cy="360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0" name="직선 연결선 329"/>
          <p:cNvCxnSpPr/>
          <p:nvPr/>
        </p:nvCxnSpPr>
        <p:spPr>
          <a:xfrm>
            <a:off x="10906619" y="1525443"/>
            <a:ext cx="0" cy="360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2" name="직사각형 331"/>
          <p:cNvSpPr/>
          <p:nvPr/>
        </p:nvSpPr>
        <p:spPr>
          <a:xfrm>
            <a:off x="9637876" y="1861330"/>
            <a:ext cx="736813" cy="415828"/>
          </a:xfrm>
          <a:prstGeom prst="rect">
            <a:avLst/>
          </a:prstGeom>
          <a:noFill/>
          <a:ln w="3175">
            <a:solidFill>
              <a:schemeClr val="bg2">
                <a:lumMod val="1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344" name="그룹 343"/>
          <p:cNvGrpSpPr/>
          <p:nvPr/>
        </p:nvGrpSpPr>
        <p:grpSpPr>
          <a:xfrm>
            <a:off x="9765656" y="1181557"/>
            <a:ext cx="437969" cy="200508"/>
            <a:chOff x="8900307" y="912415"/>
            <a:chExt cx="569387" cy="226988"/>
          </a:xfrm>
        </p:grpSpPr>
        <p:sp>
          <p:nvSpPr>
            <p:cNvPr id="331" name="직사각형 330"/>
            <p:cNvSpPr/>
            <p:nvPr/>
          </p:nvSpPr>
          <p:spPr>
            <a:xfrm>
              <a:off x="8913900" y="912415"/>
              <a:ext cx="536761" cy="226988"/>
            </a:xfrm>
            <a:prstGeom prst="rect">
              <a:avLst/>
            </a:prstGeom>
            <a:noFill/>
            <a:ln w="3175"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33" name="TextBox 332"/>
            <p:cNvSpPr txBox="1"/>
            <p:nvPr/>
          </p:nvSpPr>
          <p:spPr>
            <a:xfrm>
              <a:off x="8900307" y="929010"/>
              <a:ext cx="569387" cy="1846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ko-KR" altLang="en-US" sz="6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기계정비실</a:t>
              </a:r>
              <a:endParaRPr lang="ko-KR" altLang="en-US" sz="600" b="1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</p:grpSp>
      <p:grpSp>
        <p:nvGrpSpPr>
          <p:cNvPr id="334" name="그룹 333"/>
          <p:cNvGrpSpPr/>
          <p:nvPr/>
        </p:nvGrpSpPr>
        <p:grpSpPr>
          <a:xfrm rot="16200000">
            <a:off x="9929672" y="1388582"/>
            <a:ext cx="84847" cy="121366"/>
            <a:chOff x="9398013" y="371475"/>
            <a:chExt cx="104778" cy="90963"/>
          </a:xfrm>
          <a:solidFill>
            <a:schemeClr val="bg1"/>
          </a:solidFill>
        </p:grpSpPr>
        <p:sp>
          <p:nvSpPr>
            <p:cNvPr id="335" name="직사각형 334"/>
            <p:cNvSpPr/>
            <p:nvPr/>
          </p:nvSpPr>
          <p:spPr>
            <a:xfrm>
              <a:off x="9398016" y="371475"/>
              <a:ext cx="104775" cy="45719"/>
            </a:xfrm>
            <a:prstGeom prst="rect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336" name="직선 연결선 335"/>
            <p:cNvCxnSpPr/>
            <p:nvPr/>
          </p:nvCxnSpPr>
          <p:spPr>
            <a:xfrm>
              <a:off x="9398016" y="386238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7" name="직선 연결선 336"/>
            <p:cNvCxnSpPr/>
            <p:nvPr/>
          </p:nvCxnSpPr>
          <p:spPr>
            <a:xfrm>
              <a:off x="9398014" y="402905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38" name="그룹 337"/>
            <p:cNvGrpSpPr/>
            <p:nvPr/>
          </p:nvGrpSpPr>
          <p:grpSpPr>
            <a:xfrm>
              <a:off x="9398013" y="416719"/>
              <a:ext cx="104777" cy="45719"/>
              <a:chOff x="9398013" y="419100"/>
              <a:chExt cx="104777" cy="45719"/>
            </a:xfrm>
            <a:grpFill/>
          </p:grpSpPr>
          <p:sp>
            <p:nvSpPr>
              <p:cNvPr id="339" name="직사각형 338"/>
              <p:cNvSpPr/>
              <p:nvPr/>
            </p:nvSpPr>
            <p:spPr>
              <a:xfrm>
                <a:off x="9398015" y="419100"/>
                <a:ext cx="104775" cy="45719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340" name="직선 연결선 339"/>
              <p:cNvCxnSpPr/>
              <p:nvPr/>
            </p:nvCxnSpPr>
            <p:spPr>
              <a:xfrm>
                <a:off x="9398015" y="433863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1" name="직선 연결선 340"/>
              <p:cNvCxnSpPr/>
              <p:nvPr/>
            </p:nvCxnSpPr>
            <p:spPr>
              <a:xfrm>
                <a:off x="9398013" y="450530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42" name="직사각형 341"/>
          <p:cNvSpPr/>
          <p:nvPr/>
        </p:nvSpPr>
        <p:spPr>
          <a:xfrm rot="5400000">
            <a:off x="9973589" y="1430860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43" name="TextBox 342"/>
          <p:cNvSpPr txBox="1"/>
          <p:nvPr/>
        </p:nvSpPr>
        <p:spPr>
          <a:xfrm>
            <a:off x="9996365" y="1326153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58</a:t>
            </a:r>
            <a:endParaRPr lang="ko-KR" altLang="en-US" sz="1000">
              <a:solidFill>
                <a:srgbClr val="FF0000"/>
              </a:solidFill>
            </a:endParaRPr>
          </a:p>
        </p:txBody>
      </p:sp>
      <p:grpSp>
        <p:nvGrpSpPr>
          <p:cNvPr id="348" name="그룹 347"/>
          <p:cNvGrpSpPr/>
          <p:nvPr/>
        </p:nvGrpSpPr>
        <p:grpSpPr>
          <a:xfrm rot="16200000">
            <a:off x="10732979" y="1380270"/>
            <a:ext cx="84847" cy="121366"/>
            <a:chOff x="9398013" y="371475"/>
            <a:chExt cx="104778" cy="90963"/>
          </a:xfrm>
          <a:solidFill>
            <a:schemeClr val="bg1"/>
          </a:solidFill>
        </p:grpSpPr>
        <p:sp>
          <p:nvSpPr>
            <p:cNvPr id="349" name="직사각형 348"/>
            <p:cNvSpPr/>
            <p:nvPr/>
          </p:nvSpPr>
          <p:spPr>
            <a:xfrm>
              <a:off x="9398016" y="371475"/>
              <a:ext cx="104775" cy="45719"/>
            </a:xfrm>
            <a:prstGeom prst="rect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350" name="직선 연결선 349"/>
            <p:cNvCxnSpPr/>
            <p:nvPr/>
          </p:nvCxnSpPr>
          <p:spPr>
            <a:xfrm>
              <a:off x="9398016" y="386238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1" name="직선 연결선 350"/>
            <p:cNvCxnSpPr/>
            <p:nvPr/>
          </p:nvCxnSpPr>
          <p:spPr>
            <a:xfrm>
              <a:off x="9398014" y="402905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52" name="그룹 351"/>
            <p:cNvGrpSpPr/>
            <p:nvPr/>
          </p:nvGrpSpPr>
          <p:grpSpPr>
            <a:xfrm>
              <a:off x="9398013" y="416719"/>
              <a:ext cx="104777" cy="45719"/>
              <a:chOff x="9398013" y="419100"/>
              <a:chExt cx="104777" cy="45719"/>
            </a:xfrm>
            <a:grpFill/>
          </p:grpSpPr>
          <p:sp>
            <p:nvSpPr>
              <p:cNvPr id="353" name="직사각형 352"/>
              <p:cNvSpPr/>
              <p:nvPr/>
            </p:nvSpPr>
            <p:spPr>
              <a:xfrm>
                <a:off x="9398015" y="419100"/>
                <a:ext cx="104775" cy="45719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354" name="직선 연결선 353"/>
              <p:cNvCxnSpPr/>
              <p:nvPr/>
            </p:nvCxnSpPr>
            <p:spPr>
              <a:xfrm>
                <a:off x="9398015" y="433863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5" name="직선 연결선 354"/>
              <p:cNvCxnSpPr/>
              <p:nvPr/>
            </p:nvCxnSpPr>
            <p:spPr>
              <a:xfrm>
                <a:off x="9398013" y="450530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56" name="직사각형 355"/>
          <p:cNvSpPr/>
          <p:nvPr/>
        </p:nvSpPr>
        <p:spPr>
          <a:xfrm rot="5400000">
            <a:off x="10776896" y="1422548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57" name="TextBox 356"/>
          <p:cNvSpPr txBox="1"/>
          <p:nvPr/>
        </p:nvSpPr>
        <p:spPr>
          <a:xfrm>
            <a:off x="10799672" y="1317841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56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358" name="직사각형 357"/>
          <p:cNvSpPr/>
          <p:nvPr/>
        </p:nvSpPr>
        <p:spPr>
          <a:xfrm>
            <a:off x="9825436" y="1703599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59" name="TextBox 358"/>
          <p:cNvSpPr txBox="1"/>
          <p:nvPr/>
        </p:nvSpPr>
        <p:spPr>
          <a:xfrm>
            <a:off x="8677447" y="1420875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59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360" name="직사각형 359"/>
          <p:cNvSpPr/>
          <p:nvPr/>
        </p:nvSpPr>
        <p:spPr>
          <a:xfrm rot="5400000">
            <a:off x="10120470" y="1579443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61" name="TextBox 360"/>
          <p:cNvSpPr txBox="1"/>
          <p:nvPr/>
        </p:nvSpPr>
        <p:spPr>
          <a:xfrm>
            <a:off x="10035417" y="1630606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57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362" name="직사각형 361"/>
          <p:cNvSpPr/>
          <p:nvPr/>
        </p:nvSpPr>
        <p:spPr>
          <a:xfrm>
            <a:off x="9651975" y="1881551"/>
            <a:ext cx="670376" cy="18466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열처리전기실</a:t>
            </a:r>
            <a:endParaRPr lang="ko-KR" altLang="en-US" sz="1400" dirty="0"/>
          </a:p>
        </p:txBody>
      </p:sp>
      <p:grpSp>
        <p:nvGrpSpPr>
          <p:cNvPr id="363" name="그룹 362"/>
          <p:cNvGrpSpPr/>
          <p:nvPr/>
        </p:nvGrpSpPr>
        <p:grpSpPr>
          <a:xfrm>
            <a:off x="10398116" y="1173937"/>
            <a:ext cx="437969" cy="200508"/>
            <a:chOff x="8900307" y="912415"/>
            <a:chExt cx="569387" cy="226988"/>
          </a:xfrm>
        </p:grpSpPr>
        <p:sp>
          <p:nvSpPr>
            <p:cNvPr id="364" name="직사각형 363"/>
            <p:cNvSpPr/>
            <p:nvPr/>
          </p:nvSpPr>
          <p:spPr>
            <a:xfrm>
              <a:off x="8913900" y="912415"/>
              <a:ext cx="536761" cy="226988"/>
            </a:xfrm>
            <a:prstGeom prst="rect">
              <a:avLst/>
            </a:prstGeom>
            <a:noFill/>
            <a:ln w="3175"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65" name="TextBox 364"/>
            <p:cNvSpPr txBox="1"/>
            <p:nvPr/>
          </p:nvSpPr>
          <p:spPr>
            <a:xfrm>
              <a:off x="8900307" y="929010"/>
              <a:ext cx="569387" cy="1846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ko-KR" altLang="en-US" sz="6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기계정비실</a:t>
              </a:r>
              <a:endParaRPr lang="ko-KR" altLang="en-US" sz="600" b="1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</p:grpSp>
      <p:cxnSp>
        <p:nvCxnSpPr>
          <p:cNvPr id="366" name="직선 연결선 365"/>
          <p:cNvCxnSpPr/>
          <p:nvPr/>
        </p:nvCxnSpPr>
        <p:spPr>
          <a:xfrm>
            <a:off x="11190503" y="1650767"/>
            <a:ext cx="0" cy="216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7" name="직선 연결선 366"/>
          <p:cNvCxnSpPr/>
          <p:nvPr/>
        </p:nvCxnSpPr>
        <p:spPr>
          <a:xfrm>
            <a:off x="11328961" y="1648210"/>
            <a:ext cx="0" cy="216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8" name="직선 연결선 367"/>
          <p:cNvCxnSpPr/>
          <p:nvPr/>
        </p:nvCxnSpPr>
        <p:spPr>
          <a:xfrm>
            <a:off x="11547424" y="1467887"/>
            <a:ext cx="0" cy="396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9" name="직선 연결선 368"/>
          <p:cNvCxnSpPr/>
          <p:nvPr/>
        </p:nvCxnSpPr>
        <p:spPr>
          <a:xfrm>
            <a:off x="11678262" y="1465330"/>
            <a:ext cx="0" cy="396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0" name="직선 연결선 369"/>
          <p:cNvCxnSpPr/>
          <p:nvPr/>
        </p:nvCxnSpPr>
        <p:spPr>
          <a:xfrm>
            <a:off x="11339674" y="1870132"/>
            <a:ext cx="216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71" name="그룹 370"/>
          <p:cNvGrpSpPr/>
          <p:nvPr/>
        </p:nvGrpSpPr>
        <p:grpSpPr>
          <a:xfrm>
            <a:off x="11112365" y="1455721"/>
            <a:ext cx="443098" cy="200508"/>
            <a:chOff x="8892045" y="912415"/>
            <a:chExt cx="569387" cy="226988"/>
          </a:xfrm>
        </p:grpSpPr>
        <p:sp>
          <p:nvSpPr>
            <p:cNvPr id="372" name="직사각형 371"/>
            <p:cNvSpPr/>
            <p:nvPr/>
          </p:nvSpPr>
          <p:spPr>
            <a:xfrm>
              <a:off x="8913900" y="912415"/>
              <a:ext cx="536761" cy="226988"/>
            </a:xfrm>
            <a:prstGeom prst="rect">
              <a:avLst/>
            </a:prstGeom>
            <a:noFill/>
            <a:ln w="3175"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73" name="TextBox 372"/>
            <p:cNvSpPr txBox="1"/>
            <p:nvPr/>
          </p:nvSpPr>
          <p:spPr>
            <a:xfrm>
              <a:off x="8892045" y="929010"/>
              <a:ext cx="569387" cy="1846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ko-KR" altLang="en-US" sz="6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기계정비실</a:t>
              </a:r>
              <a:endParaRPr lang="ko-KR" altLang="en-US" sz="600" b="1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</p:grpSp>
      <p:grpSp>
        <p:nvGrpSpPr>
          <p:cNvPr id="374" name="그룹 373"/>
          <p:cNvGrpSpPr/>
          <p:nvPr/>
        </p:nvGrpSpPr>
        <p:grpSpPr>
          <a:xfrm>
            <a:off x="10979761" y="1098016"/>
            <a:ext cx="852155" cy="354631"/>
            <a:chOff x="8913900" y="912415"/>
            <a:chExt cx="536761" cy="226988"/>
          </a:xfrm>
        </p:grpSpPr>
        <p:sp>
          <p:nvSpPr>
            <p:cNvPr id="375" name="직사각형 374"/>
            <p:cNvSpPr/>
            <p:nvPr/>
          </p:nvSpPr>
          <p:spPr>
            <a:xfrm>
              <a:off x="8913900" y="912415"/>
              <a:ext cx="536761" cy="226988"/>
            </a:xfrm>
            <a:prstGeom prst="rect">
              <a:avLst/>
            </a:prstGeom>
            <a:noFill/>
            <a:ln w="3175"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76" name="TextBox 375"/>
            <p:cNvSpPr txBox="1"/>
            <p:nvPr/>
          </p:nvSpPr>
          <p:spPr>
            <a:xfrm>
              <a:off x="8997415" y="965921"/>
              <a:ext cx="358649" cy="1181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ko-KR" altLang="en-US" sz="600" b="1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입고전기실</a:t>
              </a:r>
              <a:endParaRPr lang="ko-KR" altLang="en-US" sz="600" b="1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</p:grpSp>
      <p:cxnSp>
        <p:nvCxnSpPr>
          <p:cNvPr id="377" name="직선 연결선 376"/>
          <p:cNvCxnSpPr/>
          <p:nvPr/>
        </p:nvCxnSpPr>
        <p:spPr>
          <a:xfrm>
            <a:off x="11682931" y="1855197"/>
            <a:ext cx="360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8" name="직선 연결선 377"/>
          <p:cNvCxnSpPr/>
          <p:nvPr/>
        </p:nvCxnSpPr>
        <p:spPr>
          <a:xfrm>
            <a:off x="11182889" y="2019311"/>
            <a:ext cx="0" cy="324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9" name="직선 연결선 378"/>
          <p:cNvCxnSpPr/>
          <p:nvPr/>
        </p:nvCxnSpPr>
        <p:spPr>
          <a:xfrm>
            <a:off x="11193602" y="2020253"/>
            <a:ext cx="864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0" name="직선 연결선 379"/>
          <p:cNvCxnSpPr/>
          <p:nvPr/>
        </p:nvCxnSpPr>
        <p:spPr>
          <a:xfrm>
            <a:off x="11030489" y="2026931"/>
            <a:ext cx="0" cy="468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1" name="직선 연결선 380"/>
          <p:cNvCxnSpPr/>
          <p:nvPr/>
        </p:nvCxnSpPr>
        <p:spPr>
          <a:xfrm>
            <a:off x="12042931" y="1855197"/>
            <a:ext cx="0" cy="144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2" name="직선 연결선 381"/>
          <p:cNvCxnSpPr/>
          <p:nvPr/>
        </p:nvCxnSpPr>
        <p:spPr>
          <a:xfrm>
            <a:off x="11194139" y="2349536"/>
            <a:ext cx="360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3" name="직선 연결선 382"/>
          <p:cNvCxnSpPr/>
          <p:nvPr/>
        </p:nvCxnSpPr>
        <p:spPr>
          <a:xfrm>
            <a:off x="11038109" y="2501936"/>
            <a:ext cx="360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4" name="직선 연결선 383"/>
          <p:cNvCxnSpPr/>
          <p:nvPr/>
        </p:nvCxnSpPr>
        <p:spPr>
          <a:xfrm>
            <a:off x="11406644" y="2495396"/>
            <a:ext cx="0" cy="108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5" name="직선 연결선 384"/>
          <p:cNvCxnSpPr/>
          <p:nvPr/>
        </p:nvCxnSpPr>
        <p:spPr>
          <a:xfrm>
            <a:off x="11545102" y="2355679"/>
            <a:ext cx="0" cy="252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6" name="직선 연결선 385"/>
          <p:cNvCxnSpPr/>
          <p:nvPr/>
        </p:nvCxnSpPr>
        <p:spPr>
          <a:xfrm>
            <a:off x="11406644" y="2615949"/>
            <a:ext cx="144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87" name="그룹 386"/>
          <p:cNvGrpSpPr/>
          <p:nvPr/>
        </p:nvGrpSpPr>
        <p:grpSpPr>
          <a:xfrm rot="16200000">
            <a:off x="10889705" y="2134530"/>
            <a:ext cx="84847" cy="121366"/>
            <a:chOff x="9398013" y="371475"/>
            <a:chExt cx="104778" cy="90963"/>
          </a:xfrm>
          <a:solidFill>
            <a:schemeClr val="bg1"/>
          </a:solidFill>
        </p:grpSpPr>
        <p:sp>
          <p:nvSpPr>
            <p:cNvPr id="388" name="직사각형 387"/>
            <p:cNvSpPr/>
            <p:nvPr/>
          </p:nvSpPr>
          <p:spPr>
            <a:xfrm>
              <a:off x="9398016" y="371475"/>
              <a:ext cx="104775" cy="45719"/>
            </a:xfrm>
            <a:prstGeom prst="rect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389" name="직선 연결선 388"/>
            <p:cNvCxnSpPr/>
            <p:nvPr/>
          </p:nvCxnSpPr>
          <p:spPr>
            <a:xfrm>
              <a:off x="9398016" y="386238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0" name="직선 연결선 389"/>
            <p:cNvCxnSpPr/>
            <p:nvPr/>
          </p:nvCxnSpPr>
          <p:spPr>
            <a:xfrm>
              <a:off x="9398014" y="402905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91" name="그룹 390"/>
            <p:cNvGrpSpPr/>
            <p:nvPr/>
          </p:nvGrpSpPr>
          <p:grpSpPr>
            <a:xfrm>
              <a:off x="9398013" y="416719"/>
              <a:ext cx="104777" cy="45719"/>
              <a:chOff x="9398013" y="419100"/>
              <a:chExt cx="104777" cy="45719"/>
            </a:xfrm>
            <a:grpFill/>
          </p:grpSpPr>
          <p:sp>
            <p:nvSpPr>
              <p:cNvPr id="392" name="직사각형 391"/>
              <p:cNvSpPr/>
              <p:nvPr/>
            </p:nvSpPr>
            <p:spPr>
              <a:xfrm>
                <a:off x="9398015" y="419100"/>
                <a:ext cx="104775" cy="45719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393" name="직선 연결선 392"/>
              <p:cNvCxnSpPr/>
              <p:nvPr/>
            </p:nvCxnSpPr>
            <p:spPr>
              <a:xfrm>
                <a:off x="9398015" y="433863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4" name="직선 연결선 393"/>
              <p:cNvCxnSpPr/>
              <p:nvPr/>
            </p:nvCxnSpPr>
            <p:spPr>
              <a:xfrm>
                <a:off x="9398013" y="450530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95" name="직사각형 394"/>
          <p:cNvSpPr/>
          <p:nvPr/>
        </p:nvSpPr>
        <p:spPr>
          <a:xfrm rot="5400000">
            <a:off x="10933622" y="2176808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396" name="그룹 395"/>
          <p:cNvGrpSpPr/>
          <p:nvPr/>
        </p:nvGrpSpPr>
        <p:grpSpPr>
          <a:xfrm>
            <a:off x="11570298" y="2409562"/>
            <a:ext cx="84847" cy="121366"/>
            <a:chOff x="9398013" y="371475"/>
            <a:chExt cx="104778" cy="90963"/>
          </a:xfrm>
          <a:solidFill>
            <a:schemeClr val="bg1"/>
          </a:solidFill>
        </p:grpSpPr>
        <p:sp>
          <p:nvSpPr>
            <p:cNvPr id="397" name="직사각형 396"/>
            <p:cNvSpPr/>
            <p:nvPr/>
          </p:nvSpPr>
          <p:spPr>
            <a:xfrm>
              <a:off x="9398016" y="371475"/>
              <a:ext cx="104775" cy="45719"/>
            </a:xfrm>
            <a:prstGeom prst="rect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398" name="직선 연결선 397"/>
            <p:cNvCxnSpPr/>
            <p:nvPr/>
          </p:nvCxnSpPr>
          <p:spPr>
            <a:xfrm>
              <a:off x="9398016" y="386238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9" name="직선 연결선 398"/>
            <p:cNvCxnSpPr/>
            <p:nvPr/>
          </p:nvCxnSpPr>
          <p:spPr>
            <a:xfrm>
              <a:off x="9398014" y="402905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00" name="그룹 399"/>
            <p:cNvGrpSpPr/>
            <p:nvPr/>
          </p:nvGrpSpPr>
          <p:grpSpPr>
            <a:xfrm>
              <a:off x="9398013" y="416719"/>
              <a:ext cx="104777" cy="45719"/>
              <a:chOff x="9398013" y="419100"/>
              <a:chExt cx="104777" cy="45719"/>
            </a:xfrm>
            <a:grpFill/>
          </p:grpSpPr>
          <p:sp>
            <p:nvSpPr>
              <p:cNvPr id="401" name="직사각형 400"/>
              <p:cNvSpPr/>
              <p:nvPr/>
            </p:nvSpPr>
            <p:spPr>
              <a:xfrm>
                <a:off x="9398015" y="419100"/>
                <a:ext cx="104775" cy="45719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402" name="직선 연결선 401"/>
              <p:cNvCxnSpPr/>
              <p:nvPr/>
            </p:nvCxnSpPr>
            <p:spPr>
              <a:xfrm>
                <a:off x="9398015" y="433863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3" name="직선 연결선 402"/>
              <p:cNvCxnSpPr/>
              <p:nvPr/>
            </p:nvCxnSpPr>
            <p:spPr>
              <a:xfrm>
                <a:off x="9398013" y="450530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04" name="직사각형 403"/>
          <p:cNvSpPr/>
          <p:nvPr/>
        </p:nvSpPr>
        <p:spPr>
          <a:xfrm rot="10800000">
            <a:off x="11545676" y="2531314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5" name="직사각형 404"/>
          <p:cNvSpPr/>
          <p:nvPr/>
        </p:nvSpPr>
        <p:spPr>
          <a:xfrm>
            <a:off x="11196468" y="1750195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6" name="직사각형 405"/>
          <p:cNvSpPr/>
          <p:nvPr/>
        </p:nvSpPr>
        <p:spPr>
          <a:xfrm>
            <a:off x="11547081" y="1750171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7" name="직사각형 406"/>
          <p:cNvSpPr/>
          <p:nvPr/>
        </p:nvSpPr>
        <p:spPr>
          <a:xfrm>
            <a:off x="11343482" y="1627583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8" name="TextBox 407"/>
          <p:cNvSpPr txBox="1"/>
          <p:nvPr/>
        </p:nvSpPr>
        <p:spPr>
          <a:xfrm>
            <a:off x="11107841" y="1759369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53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409" name="TextBox 408"/>
          <p:cNvSpPr txBox="1"/>
          <p:nvPr/>
        </p:nvSpPr>
        <p:spPr>
          <a:xfrm>
            <a:off x="11461455" y="1765113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52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410" name="TextBox 409"/>
          <p:cNvSpPr txBox="1"/>
          <p:nvPr/>
        </p:nvSpPr>
        <p:spPr>
          <a:xfrm>
            <a:off x="11289751" y="1603300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71</a:t>
            </a:r>
            <a:endParaRPr lang="ko-KR" altLang="en-US" sz="1000" dirty="0">
              <a:solidFill>
                <a:srgbClr val="FF0000"/>
              </a:solidFill>
            </a:endParaRPr>
          </a:p>
        </p:txBody>
      </p:sp>
      <p:sp>
        <p:nvSpPr>
          <p:cNvPr id="411" name="TextBox 410"/>
          <p:cNvSpPr txBox="1"/>
          <p:nvPr/>
        </p:nvSpPr>
        <p:spPr>
          <a:xfrm>
            <a:off x="9697889" y="1701928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59</a:t>
            </a:r>
            <a:endParaRPr lang="ko-KR" altLang="en-US" sz="1000">
              <a:solidFill>
                <a:srgbClr val="FF0000"/>
              </a:solidFill>
            </a:endParaRPr>
          </a:p>
        </p:txBody>
      </p:sp>
      <p:grpSp>
        <p:nvGrpSpPr>
          <p:cNvPr id="412" name="그룹 411"/>
          <p:cNvGrpSpPr/>
          <p:nvPr/>
        </p:nvGrpSpPr>
        <p:grpSpPr>
          <a:xfrm>
            <a:off x="10716998" y="2254644"/>
            <a:ext cx="360997" cy="276999"/>
            <a:chOff x="8869979" y="880156"/>
            <a:chExt cx="469318" cy="313581"/>
          </a:xfrm>
        </p:grpSpPr>
        <p:sp>
          <p:nvSpPr>
            <p:cNvPr id="413" name="직사각형 412"/>
            <p:cNvSpPr/>
            <p:nvPr/>
          </p:nvSpPr>
          <p:spPr>
            <a:xfrm>
              <a:off x="8913902" y="912415"/>
              <a:ext cx="353477" cy="226988"/>
            </a:xfrm>
            <a:prstGeom prst="rect">
              <a:avLst/>
            </a:prstGeom>
            <a:noFill/>
            <a:ln w="3175"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414" name="TextBox 413"/>
            <p:cNvSpPr txBox="1"/>
            <p:nvPr/>
          </p:nvSpPr>
          <p:spPr>
            <a:xfrm>
              <a:off x="8869979" y="880156"/>
              <a:ext cx="469318" cy="3135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 sz="6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Shot</a:t>
              </a:r>
            </a:p>
            <a:p>
              <a:pPr algn="ctr"/>
              <a:r>
                <a:rPr lang="en-US" altLang="ko-KR" sz="6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Blast</a:t>
              </a:r>
              <a:endParaRPr lang="ko-KR" altLang="en-US" sz="600" b="1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</p:grpSp>
      <p:grpSp>
        <p:nvGrpSpPr>
          <p:cNvPr id="415" name="그룹 414"/>
          <p:cNvGrpSpPr/>
          <p:nvPr/>
        </p:nvGrpSpPr>
        <p:grpSpPr>
          <a:xfrm>
            <a:off x="10894589" y="1659610"/>
            <a:ext cx="328937" cy="276999"/>
            <a:chOff x="8890821" y="880156"/>
            <a:chExt cx="427638" cy="313580"/>
          </a:xfrm>
        </p:grpSpPr>
        <p:sp>
          <p:nvSpPr>
            <p:cNvPr id="416" name="직사각형 415"/>
            <p:cNvSpPr/>
            <p:nvPr/>
          </p:nvSpPr>
          <p:spPr>
            <a:xfrm>
              <a:off x="8913902" y="912415"/>
              <a:ext cx="353477" cy="226988"/>
            </a:xfrm>
            <a:prstGeom prst="rect">
              <a:avLst/>
            </a:prstGeom>
            <a:noFill/>
            <a:ln w="3175"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417" name="TextBox 416"/>
            <p:cNvSpPr txBox="1"/>
            <p:nvPr/>
          </p:nvSpPr>
          <p:spPr>
            <a:xfrm>
              <a:off x="8890821" y="880156"/>
              <a:ext cx="427638" cy="3135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 sz="6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ON</a:t>
              </a:r>
              <a:br>
                <a:rPr lang="en-US" altLang="ko-KR" sz="6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</a:br>
              <a:r>
                <a:rPr lang="en-US" altLang="ko-KR" sz="6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UTS</a:t>
              </a:r>
            </a:p>
          </p:txBody>
        </p:sp>
      </p:grpSp>
      <p:sp>
        <p:nvSpPr>
          <p:cNvPr id="418" name="TextBox 417"/>
          <p:cNvSpPr txBox="1"/>
          <p:nvPr/>
        </p:nvSpPr>
        <p:spPr>
          <a:xfrm>
            <a:off x="10955245" y="2064533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54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419" name="TextBox 418"/>
          <p:cNvSpPr txBox="1"/>
          <p:nvPr/>
        </p:nvSpPr>
        <p:spPr>
          <a:xfrm>
            <a:off x="11612176" y="2370141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55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420" name="직사각형 419"/>
          <p:cNvSpPr/>
          <p:nvPr/>
        </p:nvSpPr>
        <p:spPr>
          <a:xfrm rot="5400000">
            <a:off x="9879436" y="2187469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21" name="직사각형 420"/>
          <p:cNvSpPr/>
          <p:nvPr/>
        </p:nvSpPr>
        <p:spPr>
          <a:xfrm rot="10800000">
            <a:off x="10002458" y="2259158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422" name="그룹 421"/>
          <p:cNvGrpSpPr/>
          <p:nvPr/>
        </p:nvGrpSpPr>
        <p:grpSpPr>
          <a:xfrm rot="16200000">
            <a:off x="10014231" y="2275525"/>
            <a:ext cx="84847" cy="121366"/>
            <a:chOff x="9398013" y="371475"/>
            <a:chExt cx="104778" cy="90963"/>
          </a:xfrm>
          <a:solidFill>
            <a:schemeClr val="bg1"/>
          </a:solidFill>
        </p:grpSpPr>
        <p:sp>
          <p:nvSpPr>
            <p:cNvPr id="423" name="직사각형 422"/>
            <p:cNvSpPr/>
            <p:nvPr/>
          </p:nvSpPr>
          <p:spPr>
            <a:xfrm>
              <a:off x="9398016" y="371475"/>
              <a:ext cx="104775" cy="45719"/>
            </a:xfrm>
            <a:prstGeom prst="rect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424" name="직선 연결선 423"/>
            <p:cNvCxnSpPr/>
            <p:nvPr/>
          </p:nvCxnSpPr>
          <p:spPr>
            <a:xfrm>
              <a:off x="9398016" y="386238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5" name="직선 연결선 424"/>
            <p:cNvCxnSpPr/>
            <p:nvPr/>
          </p:nvCxnSpPr>
          <p:spPr>
            <a:xfrm>
              <a:off x="9398014" y="402905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26" name="그룹 425"/>
            <p:cNvGrpSpPr/>
            <p:nvPr/>
          </p:nvGrpSpPr>
          <p:grpSpPr>
            <a:xfrm>
              <a:off x="9398013" y="416719"/>
              <a:ext cx="104777" cy="45719"/>
              <a:chOff x="9398013" y="419100"/>
              <a:chExt cx="104777" cy="45719"/>
            </a:xfrm>
            <a:grpFill/>
          </p:grpSpPr>
          <p:sp>
            <p:nvSpPr>
              <p:cNvPr id="427" name="직사각형 426"/>
              <p:cNvSpPr/>
              <p:nvPr/>
            </p:nvSpPr>
            <p:spPr>
              <a:xfrm>
                <a:off x="9398015" y="419100"/>
                <a:ext cx="104775" cy="45719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428" name="직선 연결선 427"/>
              <p:cNvCxnSpPr/>
              <p:nvPr/>
            </p:nvCxnSpPr>
            <p:spPr>
              <a:xfrm>
                <a:off x="9398015" y="433863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9" name="직선 연결선 428"/>
              <p:cNvCxnSpPr/>
              <p:nvPr/>
            </p:nvCxnSpPr>
            <p:spPr>
              <a:xfrm>
                <a:off x="9398013" y="450530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432" name="직선 연결선 431"/>
          <p:cNvCxnSpPr/>
          <p:nvPr/>
        </p:nvCxnSpPr>
        <p:spPr>
          <a:xfrm>
            <a:off x="9682460" y="2284644"/>
            <a:ext cx="0" cy="504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3" name="직사각형 432"/>
          <p:cNvSpPr/>
          <p:nvPr/>
        </p:nvSpPr>
        <p:spPr>
          <a:xfrm rot="10800000">
            <a:off x="9687890" y="2284555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434" name="직선 연결선 433"/>
          <p:cNvCxnSpPr/>
          <p:nvPr/>
        </p:nvCxnSpPr>
        <p:spPr>
          <a:xfrm>
            <a:off x="9840914" y="2284554"/>
            <a:ext cx="0" cy="360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5" name="직선 연결선 434"/>
          <p:cNvCxnSpPr/>
          <p:nvPr/>
        </p:nvCxnSpPr>
        <p:spPr>
          <a:xfrm>
            <a:off x="9835239" y="2645584"/>
            <a:ext cx="288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6" name="직선 연결선 435"/>
          <p:cNvCxnSpPr/>
          <p:nvPr/>
        </p:nvCxnSpPr>
        <p:spPr>
          <a:xfrm>
            <a:off x="9682460" y="2788415"/>
            <a:ext cx="432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7" name="직선 연결선 436"/>
          <p:cNvCxnSpPr/>
          <p:nvPr/>
        </p:nvCxnSpPr>
        <p:spPr>
          <a:xfrm>
            <a:off x="10118802" y="2665304"/>
            <a:ext cx="0" cy="108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8" name="직사각형 437"/>
          <p:cNvSpPr/>
          <p:nvPr/>
        </p:nvSpPr>
        <p:spPr>
          <a:xfrm rot="10800000">
            <a:off x="9758900" y="2768431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439" name="그룹 438"/>
          <p:cNvGrpSpPr/>
          <p:nvPr/>
        </p:nvGrpSpPr>
        <p:grpSpPr>
          <a:xfrm rot="16200000">
            <a:off x="9760450" y="2796264"/>
            <a:ext cx="84847" cy="121366"/>
            <a:chOff x="9398013" y="371475"/>
            <a:chExt cx="104778" cy="90963"/>
          </a:xfrm>
          <a:solidFill>
            <a:schemeClr val="bg1"/>
          </a:solidFill>
        </p:grpSpPr>
        <p:sp>
          <p:nvSpPr>
            <p:cNvPr id="440" name="직사각형 439"/>
            <p:cNvSpPr/>
            <p:nvPr/>
          </p:nvSpPr>
          <p:spPr>
            <a:xfrm>
              <a:off x="9398016" y="371475"/>
              <a:ext cx="104775" cy="45719"/>
            </a:xfrm>
            <a:prstGeom prst="rect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441" name="직선 연결선 440"/>
            <p:cNvCxnSpPr/>
            <p:nvPr/>
          </p:nvCxnSpPr>
          <p:spPr>
            <a:xfrm>
              <a:off x="9398016" y="386238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2" name="직선 연결선 441"/>
            <p:cNvCxnSpPr/>
            <p:nvPr/>
          </p:nvCxnSpPr>
          <p:spPr>
            <a:xfrm>
              <a:off x="9398014" y="402905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43" name="그룹 442"/>
            <p:cNvGrpSpPr/>
            <p:nvPr/>
          </p:nvGrpSpPr>
          <p:grpSpPr>
            <a:xfrm>
              <a:off x="9398013" y="416719"/>
              <a:ext cx="104777" cy="45719"/>
              <a:chOff x="9398013" y="419100"/>
              <a:chExt cx="104777" cy="45719"/>
            </a:xfrm>
            <a:grpFill/>
          </p:grpSpPr>
          <p:sp>
            <p:nvSpPr>
              <p:cNvPr id="444" name="직사각형 443"/>
              <p:cNvSpPr/>
              <p:nvPr/>
            </p:nvSpPr>
            <p:spPr>
              <a:xfrm>
                <a:off x="9398015" y="419100"/>
                <a:ext cx="104775" cy="45719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445" name="직선 연결선 444"/>
              <p:cNvCxnSpPr/>
              <p:nvPr/>
            </p:nvCxnSpPr>
            <p:spPr>
              <a:xfrm>
                <a:off x="9398015" y="433863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6" name="직선 연결선 445"/>
              <p:cNvCxnSpPr/>
              <p:nvPr/>
            </p:nvCxnSpPr>
            <p:spPr>
              <a:xfrm>
                <a:off x="9398013" y="450530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447" name="직선 연결선 446"/>
          <p:cNvCxnSpPr/>
          <p:nvPr/>
        </p:nvCxnSpPr>
        <p:spPr>
          <a:xfrm>
            <a:off x="10210547" y="2284554"/>
            <a:ext cx="0" cy="108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8" name="직선 연결선 447"/>
          <p:cNvCxnSpPr/>
          <p:nvPr/>
        </p:nvCxnSpPr>
        <p:spPr>
          <a:xfrm>
            <a:off x="10334542" y="2277629"/>
            <a:ext cx="0" cy="108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49" name="그룹 448"/>
          <p:cNvGrpSpPr/>
          <p:nvPr/>
        </p:nvGrpSpPr>
        <p:grpSpPr>
          <a:xfrm>
            <a:off x="10149001" y="2390815"/>
            <a:ext cx="287554" cy="200508"/>
            <a:chOff x="8913900" y="912415"/>
            <a:chExt cx="541186" cy="226988"/>
          </a:xfrm>
        </p:grpSpPr>
        <p:sp>
          <p:nvSpPr>
            <p:cNvPr id="450" name="직사각형 449"/>
            <p:cNvSpPr/>
            <p:nvPr/>
          </p:nvSpPr>
          <p:spPr>
            <a:xfrm>
              <a:off x="8913900" y="912415"/>
              <a:ext cx="536761" cy="226988"/>
            </a:xfrm>
            <a:prstGeom prst="rect">
              <a:avLst/>
            </a:prstGeom>
            <a:noFill/>
            <a:ln w="3175"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451" name="TextBox 450"/>
            <p:cNvSpPr txBox="1"/>
            <p:nvPr/>
          </p:nvSpPr>
          <p:spPr>
            <a:xfrm>
              <a:off x="8914911" y="929010"/>
              <a:ext cx="540175" cy="209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ko-KR" altLang="en-US" sz="600" b="1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히스톨</a:t>
              </a:r>
              <a:endParaRPr lang="ko-KR" altLang="en-US" sz="600" b="1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</p:grpSp>
      <p:sp>
        <p:nvSpPr>
          <p:cNvPr id="452" name="직사각형 451"/>
          <p:cNvSpPr/>
          <p:nvPr/>
        </p:nvSpPr>
        <p:spPr>
          <a:xfrm rot="10800000">
            <a:off x="10205905" y="2318659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53" name="TextBox 452"/>
          <p:cNvSpPr txBox="1"/>
          <p:nvPr/>
        </p:nvSpPr>
        <p:spPr>
          <a:xfrm>
            <a:off x="9523055" y="2263199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60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454" name="TextBox 453"/>
          <p:cNvSpPr txBox="1"/>
          <p:nvPr/>
        </p:nvSpPr>
        <p:spPr>
          <a:xfrm>
            <a:off x="9813729" y="2739060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61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455" name="TextBox 454"/>
          <p:cNvSpPr txBox="1"/>
          <p:nvPr/>
        </p:nvSpPr>
        <p:spPr>
          <a:xfrm>
            <a:off x="9658938" y="1970521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67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456" name="TextBox 455"/>
          <p:cNvSpPr txBox="1"/>
          <p:nvPr/>
        </p:nvSpPr>
        <p:spPr>
          <a:xfrm>
            <a:off x="9876914" y="2295303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66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457" name="TextBox 456"/>
          <p:cNvSpPr txBox="1"/>
          <p:nvPr/>
        </p:nvSpPr>
        <p:spPr>
          <a:xfrm>
            <a:off x="10268515" y="2234668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65</a:t>
            </a:r>
            <a:endParaRPr lang="ko-KR" altLang="en-US" sz="1000">
              <a:solidFill>
                <a:srgbClr val="FF0000"/>
              </a:solidFill>
            </a:endParaRPr>
          </a:p>
        </p:txBody>
      </p:sp>
      <p:cxnSp>
        <p:nvCxnSpPr>
          <p:cNvPr id="459" name="꺾인 연결선 458"/>
          <p:cNvCxnSpPr/>
          <p:nvPr/>
        </p:nvCxnSpPr>
        <p:spPr>
          <a:xfrm>
            <a:off x="822149" y="1427148"/>
            <a:ext cx="288000" cy="655200"/>
          </a:xfrm>
          <a:prstGeom prst="bentConnector3">
            <a:avLst>
              <a:gd name="adj1" fmla="val 1143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4" name="꺾인 연결선 463"/>
          <p:cNvCxnSpPr/>
          <p:nvPr/>
        </p:nvCxnSpPr>
        <p:spPr>
          <a:xfrm>
            <a:off x="825528" y="1266656"/>
            <a:ext cx="385392" cy="68400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6" name="TextBox 465"/>
          <p:cNvSpPr txBox="1"/>
          <p:nvPr/>
        </p:nvSpPr>
        <p:spPr>
          <a:xfrm>
            <a:off x="184635" y="13959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비상구</a:t>
            </a:r>
            <a:endParaRPr lang="ko-KR" altLang="en-US" dirty="0"/>
          </a:p>
        </p:txBody>
      </p:sp>
      <p:pic>
        <p:nvPicPr>
          <p:cNvPr id="478" name="그림 47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141" y="1302900"/>
            <a:ext cx="158828" cy="178617"/>
          </a:xfrm>
          <a:prstGeom prst="rect">
            <a:avLst/>
          </a:prstGeom>
        </p:spPr>
      </p:pic>
      <p:pic>
        <p:nvPicPr>
          <p:cNvPr id="479" name="그림 47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4833" y="913375"/>
            <a:ext cx="158828" cy="178617"/>
          </a:xfrm>
          <a:prstGeom prst="rect">
            <a:avLst/>
          </a:prstGeom>
        </p:spPr>
      </p:pic>
      <p:pic>
        <p:nvPicPr>
          <p:cNvPr id="480" name="그림 47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9373" y="1963148"/>
            <a:ext cx="158828" cy="178617"/>
          </a:xfrm>
          <a:prstGeom prst="rect">
            <a:avLst/>
          </a:prstGeom>
        </p:spPr>
      </p:pic>
      <p:pic>
        <p:nvPicPr>
          <p:cNvPr id="481" name="그림 48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5516" y="2039009"/>
            <a:ext cx="158828" cy="178617"/>
          </a:xfrm>
          <a:prstGeom prst="rect">
            <a:avLst/>
          </a:prstGeom>
        </p:spPr>
      </p:pic>
      <p:pic>
        <p:nvPicPr>
          <p:cNvPr id="482" name="그림 48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3971" y="2834021"/>
            <a:ext cx="158828" cy="178617"/>
          </a:xfrm>
          <a:prstGeom prst="rect">
            <a:avLst/>
          </a:prstGeom>
        </p:spPr>
      </p:pic>
      <p:pic>
        <p:nvPicPr>
          <p:cNvPr id="485" name="그림 48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978" y="5340792"/>
            <a:ext cx="158828" cy="178617"/>
          </a:xfrm>
          <a:prstGeom prst="rect">
            <a:avLst/>
          </a:prstGeom>
        </p:spPr>
      </p:pic>
      <p:pic>
        <p:nvPicPr>
          <p:cNvPr id="489" name="그림 48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77350" y="1440518"/>
            <a:ext cx="158828" cy="178617"/>
          </a:xfrm>
          <a:prstGeom prst="rect">
            <a:avLst/>
          </a:prstGeom>
        </p:spPr>
      </p:pic>
      <p:pic>
        <p:nvPicPr>
          <p:cNvPr id="490" name="그림 48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67023" y="1384742"/>
            <a:ext cx="158828" cy="178617"/>
          </a:xfrm>
          <a:prstGeom prst="rect">
            <a:avLst/>
          </a:prstGeom>
        </p:spPr>
      </p:pic>
      <p:pic>
        <p:nvPicPr>
          <p:cNvPr id="491" name="그림 49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3353" y="1992043"/>
            <a:ext cx="158828" cy="178617"/>
          </a:xfrm>
          <a:prstGeom prst="rect">
            <a:avLst/>
          </a:prstGeom>
        </p:spPr>
      </p:pic>
      <p:pic>
        <p:nvPicPr>
          <p:cNvPr id="492" name="그림 49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92424" y="2721396"/>
            <a:ext cx="158828" cy="178617"/>
          </a:xfrm>
          <a:prstGeom prst="rect">
            <a:avLst/>
          </a:prstGeom>
        </p:spPr>
      </p:pic>
      <p:pic>
        <p:nvPicPr>
          <p:cNvPr id="493" name="그림 49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2436" y="3767972"/>
            <a:ext cx="158828" cy="178617"/>
          </a:xfrm>
          <a:prstGeom prst="rect">
            <a:avLst/>
          </a:prstGeom>
        </p:spPr>
      </p:pic>
      <p:pic>
        <p:nvPicPr>
          <p:cNvPr id="494" name="그림 49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1112" y="3985909"/>
            <a:ext cx="158828" cy="178617"/>
          </a:xfrm>
          <a:prstGeom prst="rect">
            <a:avLst/>
          </a:prstGeom>
        </p:spPr>
      </p:pic>
      <p:pic>
        <p:nvPicPr>
          <p:cNvPr id="495" name="그림 49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87230" y="4640518"/>
            <a:ext cx="158828" cy="178617"/>
          </a:xfrm>
          <a:prstGeom prst="rect">
            <a:avLst/>
          </a:prstGeom>
        </p:spPr>
      </p:pic>
      <p:pic>
        <p:nvPicPr>
          <p:cNvPr id="496" name="그림 49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9026" y="4246360"/>
            <a:ext cx="158828" cy="178617"/>
          </a:xfrm>
          <a:prstGeom prst="rect">
            <a:avLst/>
          </a:prstGeom>
        </p:spPr>
      </p:pic>
      <p:pic>
        <p:nvPicPr>
          <p:cNvPr id="497" name="그림 49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21943" y="2258309"/>
            <a:ext cx="158828" cy="178617"/>
          </a:xfrm>
          <a:prstGeom prst="rect">
            <a:avLst/>
          </a:prstGeom>
        </p:spPr>
      </p:pic>
      <p:pic>
        <p:nvPicPr>
          <p:cNvPr id="498" name="그림 49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39554" y="2246618"/>
            <a:ext cx="158828" cy="178617"/>
          </a:xfrm>
          <a:prstGeom prst="rect">
            <a:avLst/>
          </a:prstGeom>
        </p:spPr>
      </p:pic>
      <p:pic>
        <p:nvPicPr>
          <p:cNvPr id="499" name="그림 49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55058" y="2224858"/>
            <a:ext cx="158828" cy="178617"/>
          </a:xfrm>
          <a:prstGeom prst="rect">
            <a:avLst/>
          </a:prstGeom>
        </p:spPr>
      </p:pic>
      <p:pic>
        <p:nvPicPr>
          <p:cNvPr id="500" name="그림 49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85726" y="2433938"/>
            <a:ext cx="158828" cy="178617"/>
          </a:xfrm>
          <a:prstGeom prst="rect">
            <a:avLst/>
          </a:prstGeom>
        </p:spPr>
      </p:pic>
      <p:pic>
        <p:nvPicPr>
          <p:cNvPr id="501" name="그림 50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5856" y="2609077"/>
            <a:ext cx="158828" cy="178617"/>
          </a:xfrm>
          <a:prstGeom prst="rect">
            <a:avLst/>
          </a:prstGeom>
        </p:spPr>
      </p:pic>
      <p:pic>
        <p:nvPicPr>
          <p:cNvPr id="502" name="그림 50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37771" y="4540731"/>
            <a:ext cx="158828" cy="178617"/>
          </a:xfrm>
          <a:prstGeom prst="rect">
            <a:avLst/>
          </a:prstGeom>
        </p:spPr>
      </p:pic>
      <p:pic>
        <p:nvPicPr>
          <p:cNvPr id="503" name="그림 50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98579" y="2699273"/>
            <a:ext cx="158828" cy="178617"/>
          </a:xfrm>
          <a:prstGeom prst="rect">
            <a:avLst/>
          </a:prstGeom>
        </p:spPr>
      </p:pic>
      <p:pic>
        <p:nvPicPr>
          <p:cNvPr id="504" name="그림 50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1915" y="2234668"/>
            <a:ext cx="158828" cy="178617"/>
          </a:xfrm>
          <a:prstGeom prst="rect">
            <a:avLst/>
          </a:prstGeom>
        </p:spPr>
      </p:pic>
      <p:pic>
        <p:nvPicPr>
          <p:cNvPr id="505" name="그림 50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96679" y="2425235"/>
            <a:ext cx="158828" cy="178617"/>
          </a:xfrm>
          <a:prstGeom prst="rect">
            <a:avLst/>
          </a:prstGeom>
        </p:spPr>
      </p:pic>
      <p:pic>
        <p:nvPicPr>
          <p:cNvPr id="506" name="그림 50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7395" y="3083299"/>
            <a:ext cx="158828" cy="178617"/>
          </a:xfrm>
          <a:prstGeom prst="rect">
            <a:avLst/>
          </a:prstGeom>
        </p:spPr>
      </p:pic>
      <p:pic>
        <p:nvPicPr>
          <p:cNvPr id="507" name="그림 50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86003" y="2060227"/>
            <a:ext cx="158828" cy="178617"/>
          </a:xfrm>
          <a:prstGeom prst="rect">
            <a:avLst/>
          </a:prstGeom>
        </p:spPr>
      </p:pic>
      <p:pic>
        <p:nvPicPr>
          <p:cNvPr id="508" name="그림 50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42845" y="1863887"/>
            <a:ext cx="158828" cy="178617"/>
          </a:xfrm>
          <a:prstGeom prst="rect">
            <a:avLst/>
          </a:prstGeom>
        </p:spPr>
      </p:pic>
      <p:pic>
        <p:nvPicPr>
          <p:cNvPr id="509" name="그림 50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60434" y="2360232"/>
            <a:ext cx="158828" cy="178617"/>
          </a:xfrm>
          <a:prstGeom prst="rect">
            <a:avLst/>
          </a:prstGeom>
        </p:spPr>
      </p:pic>
      <p:pic>
        <p:nvPicPr>
          <p:cNvPr id="510" name="그림 50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37477" y="2360232"/>
            <a:ext cx="158828" cy="178617"/>
          </a:xfrm>
          <a:prstGeom prst="rect">
            <a:avLst/>
          </a:prstGeom>
        </p:spPr>
      </p:pic>
      <p:pic>
        <p:nvPicPr>
          <p:cNvPr id="511" name="그림 5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46291" y="2360232"/>
            <a:ext cx="158828" cy="178617"/>
          </a:xfrm>
          <a:prstGeom prst="rect">
            <a:avLst/>
          </a:prstGeom>
        </p:spPr>
      </p:pic>
      <p:pic>
        <p:nvPicPr>
          <p:cNvPr id="512" name="그림 5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92624" y="3155930"/>
            <a:ext cx="158828" cy="178617"/>
          </a:xfrm>
          <a:prstGeom prst="rect">
            <a:avLst/>
          </a:prstGeom>
        </p:spPr>
      </p:pic>
      <p:pic>
        <p:nvPicPr>
          <p:cNvPr id="513" name="그림 5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66915" y="2880300"/>
            <a:ext cx="158828" cy="178617"/>
          </a:xfrm>
          <a:prstGeom prst="rect">
            <a:avLst/>
          </a:prstGeom>
        </p:spPr>
      </p:pic>
      <p:pic>
        <p:nvPicPr>
          <p:cNvPr id="514" name="그림 5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28030" y="3095582"/>
            <a:ext cx="158828" cy="178617"/>
          </a:xfrm>
          <a:prstGeom prst="rect">
            <a:avLst/>
          </a:prstGeom>
        </p:spPr>
      </p:pic>
      <p:pic>
        <p:nvPicPr>
          <p:cNvPr id="515" name="그림 5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35274" y="3883173"/>
            <a:ext cx="158828" cy="178617"/>
          </a:xfrm>
          <a:prstGeom prst="rect">
            <a:avLst/>
          </a:prstGeom>
        </p:spPr>
      </p:pic>
      <p:pic>
        <p:nvPicPr>
          <p:cNvPr id="516" name="그림 5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43618" y="4452624"/>
            <a:ext cx="158828" cy="178617"/>
          </a:xfrm>
          <a:prstGeom prst="rect">
            <a:avLst/>
          </a:prstGeom>
        </p:spPr>
      </p:pic>
      <p:pic>
        <p:nvPicPr>
          <p:cNvPr id="517" name="그림 5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12997" y="4175376"/>
            <a:ext cx="158828" cy="178617"/>
          </a:xfrm>
          <a:prstGeom prst="rect">
            <a:avLst/>
          </a:prstGeom>
        </p:spPr>
      </p:pic>
      <p:pic>
        <p:nvPicPr>
          <p:cNvPr id="518" name="그림 5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70207" y="3981252"/>
            <a:ext cx="158828" cy="178617"/>
          </a:xfrm>
          <a:prstGeom prst="rect">
            <a:avLst/>
          </a:prstGeom>
        </p:spPr>
      </p:pic>
      <p:pic>
        <p:nvPicPr>
          <p:cNvPr id="519" name="그림 5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99215" y="4175376"/>
            <a:ext cx="158828" cy="178617"/>
          </a:xfrm>
          <a:prstGeom prst="rect">
            <a:avLst/>
          </a:prstGeom>
        </p:spPr>
      </p:pic>
      <p:pic>
        <p:nvPicPr>
          <p:cNvPr id="520" name="그림 5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08068" y="4070560"/>
            <a:ext cx="158828" cy="178617"/>
          </a:xfrm>
          <a:prstGeom prst="rect">
            <a:avLst/>
          </a:prstGeom>
        </p:spPr>
      </p:pic>
      <p:pic>
        <p:nvPicPr>
          <p:cNvPr id="521" name="그림 5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93670" y="4667400"/>
            <a:ext cx="158828" cy="178617"/>
          </a:xfrm>
          <a:prstGeom prst="rect">
            <a:avLst/>
          </a:prstGeom>
        </p:spPr>
      </p:pic>
      <p:pic>
        <p:nvPicPr>
          <p:cNvPr id="522" name="그림 52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30135" y="4679384"/>
            <a:ext cx="158828" cy="178617"/>
          </a:xfrm>
          <a:prstGeom prst="rect">
            <a:avLst/>
          </a:prstGeom>
        </p:spPr>
      </p:pic>
      <p:pic>
        <p:nvPicPr>
          <p:cNvPr id="523" name="그림 52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65082" y="4157541"/>
            <a:ext cx="158828" cy="178617"/>
          </a:xfrm>
          <a:prstGeom prst="rect">
            <a:avLst/>
          </a:prstGeom>
        </p:spPr>
      </p:pic>
      <p:pic>
        <p:nvPicPr>
          <p:cNvPr id="524" name="그림 52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69926" y="3827557"/>
            <a:ext cx="158828" cy="178617"/>
          </a:xfrm>
          <a:prstGeom prst="rect">
            <a:avLst/>
          </a:prstGeom>
        </p:spPr>
      </p:pic>
      <p:pic>
        <p:nvPicPr>
          <p:cNvPr id="525" name="그림 52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73964" y="1503592"/>
            <a:ext cx="158828" cy="178617"/>
          </a:xfrm>
          <a:prstGeom prst="rect">
            <a:avLst/>
          </a:prstGeom>
        </p:spPr>
      </p:pic>
      <p:pic>
        <p:nvPicPr>
          <p:cNvPr id="526" name="그림 52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89239" y="2081959"/>
            <a:ext cx="158828" cy="178617"/>
          </a:xfrm>
          <a:prstGeom prst="rect">
            <a:avLst/>
          </a:prstGeom>
        </p:spPr>
      </p:pic>
      <p:pic>
        <p:nvPicPr>
          <p:cNvPr id="528" name="그림 52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69422" y="1467827"/>
            <a:ext cx="158828" cy="178617"/>
          </a:xfrm>
          <a:prstGeom prst="rect">
            <a:avLst/>
          </a:prstGeom>
        </p:spPr>
      </p:pic>
      <p:pic>
        <p:nvPicPr>
          <p:cNvPr id="529" name="그림 52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44643" y="1299585"/>
            <a:ext cx="158828" cy="178617"/>
          </a:xfrm>
          <a:prstGeom prst="rect">
            <a:avLst/>
          </a:prstGeom>
        </p:spPr>
      </p:pic>
      <p:pic>
        <p:nvPicPr>
          <p:cNvPr id="530" name="그림 52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16833" y="2094761"/>
            <a:ext cx="158828" cy="178617"/>
          </a:xfrm>
          <a:prstGeom prst="rect">
            <a:avLst/>
          </a:prstGeom>
        </p:spPr>
      </p:pic>
      <p:pic>
        <p:nvPicPr>
          <p:cNvPr id="531" name="그림 53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60734" y="2212163"/>
            <a:ext cx="158828" cy="178617"/>
          </a:xfrm>
          <a:prstGeom prst="rect">
            <a:avLst/>
          </a:prstGeom>
        </p:spPr>
      </p:pic>
      <p:pic>
        <p:nvPicPr>
          <p:cNvPr id="532" name="그림 53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77186" y="1523966"/>
            <a:ext cx="158828" cy="178617"/>
          </a:xfrm>
          <a:prstGeom prst="rect">
            <a:avLst/>
          </a:prstGeom>
        </p:spPr>
      </p:pic>
      <p:pic>
        <p:nvPicPr>
          <p:cNvPr id="533" name="그림 53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60423" y="2441166"/>
            <a:ext cx="158828" cy="178617"/>
          </a:xfrm>
          <a:prstGeom prst="rect">
            <a:avLst/>
          </a:prstGeom>
        </p:spPr>
      </p:pic>
      <p:pic>
        <p:nvPicPr>
          <p:cNvPr id="534" name="그림 53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02644" y="2073378"/>
            <a:ext cx="158828" cy="178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75693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6479" y="161896"/>
            <a:ext cx="11420474" cy="6468304"/>
          </a:xfrm>
          <a:prstGeom prst="rect">
            <a:avLst/>
          </a:prstGeom>
        </p:spPr>
      </p:pic>
      <p:cxnSp>
        <p:nvCxnSpPr>
          <p:cNvPr id="6" name="직선 연결선 5"/>
          <p:cNvCxnSpPr/>
          <p:nvPr/>
        </p:nvCxnSpPr>
        <p:spPr>
          <a:xfrm>
            <a:off x="3883093" y="161896"/>
            <a:ext cx="0" cy="63266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734355" y="95993"/>
            <a:ext cx="6054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>
                <a:solidFill>
                  <a:schemeClr val="accent1">
                    <a:lumMod val="50000"/>
                  </a:schemeClr>
                </a:solidFill>
              </a:rPr>
              <a:t>압연</a:t>
            </a:r>
            <a:endParaRPr lang="ko-KR" alt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17740" y="95993"/>
            <a:ext cx="6054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mtClean="0">
                <a:solidFill>
                  <a:schemeClr val="accent1">
                    <a:lumMod val="50000"/>
                  </a:schemeClr>
                </a:solidFill>
              </a:rPr>
              <a:t>정정</a:t>
            </a:r>
            <a:endParaRPr lang="ko-KR" alt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10" name="꺾인 연결선 9"/>
          <p:cNvCxnSpPr/>
          <p:nvPr/>
        </p:nvCxnSpPr>
        <p:spPr>
          <a:xfrm rot="5400000">
            <a:off x="6828615" y="1560786"/>
            <a:ext cx="3075574" cy="277793"/>
          </a:xfrm>
          <a:prstGeom prst="bentConnector3">
            <a:avLst>
              <a:gd name="adj1" fmla="val 9232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직선 연결선 21"/>
          <p:cNvCxnSpPr/>
          <p:nvPr/>
        </p:nvCxnSpPr>
        <p:spPr>
          <a:xfrm flipH="1">
            <a:off x="7268081" y="3237470"/>
            <a:ext cx="9594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직선 연결선 22"/>
          <p:cNvCxnSpPr/>
          <p:nvPr/>
        </p:nvCxnSpPr>
        <p:spPr>
          <a:xfrm flipV="1">
            <a:off x="7265107" y="3237470"/>
            <a:ext cx="0" cy="3204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928293" y="95993"/>
            <a:ext cx="6054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mtClean="0">
                <a:solidFill>
                  <a:schemeClr val="accent1">
                    <a:lumMod val="50000"/>
                  </a:schemeClr>
                </a:solidFill>
              </a:rPr>
              <a:t>전단</a:t>
            </a:r>
            <a:endParaRPr lang="ko-KR" alt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grpSp>
        <p:nvGrpSpPr>
          <p:cNvPr id="46" name="그룹 45"/>
          <p:cNvGrpSpPr/>
          <p:nvPr/>
        </p:nvGrpSpPr>
        <p:grpSpPr>
          <a:xfrm>
            <a:off x="123948" y="3824673"/>
            <a:ext cx="1324236" cy="1938423"/>
            <a:chOff x="113632" y="3857625"/>
            <a:chExt cx="1324236" cy="1938423"/>
          </a:xfrm>
        </p:grpSpPr>
        <p:cxnSp>
          <p:nvCxnSpPr>
            <p:cNvPr id="30" name="직선 연결선 29"/>
            <p:cNvCxnSpPr/>
            <p:nvPr/>
          </p:nvCxnSpPr>
          <p:spPr>
            <a:xfrm>
              <a:off x="1047750" y="3861435"/>
              <a:ext cx="0" cy="1504950"/>
            </a:xfrm>
            <a:prstGeom prst="line">
              <a:avLst/>
            </a:prstGeom>
            <a:ln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직선 연결선 31"/>
            <p:cNvCxnSpPr/>
            <p:nvPr/>
          </p:nvCxnSpPr>
          <p:spPr>
            <a:xfrm>
              <a:off x="1041868" y="3857625"/>
              <a:ext cx="396000" cy="0"/>
            </a:xfrm>
            <a:prstGeom prst="line">
              <a:avLst/>
            </a:prstGeom>
            <a:ln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직선 연결선 32"/>
            <p:cNvCxnSpPr/>
            <p:nvPr/>
          </p:nvCxnSpPr>
          <p:spPr>
            <a:xfrm>
              <a:off x="1218052" y="4006215"/>
              <a:ext cx="0" cy="1504950"/>
            </a:xfrm>
            <a:prstGeom prst="line">
              <a:avLst/>
            </a:prstGeom>
            <a:ln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직선 연결선 33"/>
            <p:cNvCxnSpPr/>
            <p:nvPr/>
          </p:nvCxnSpPr>
          <p:spPr>
            <a:xfrm>
              <a:off x="1219790" y="4010025"/>
              <a:ext cx="216000" cy="0"/>
            </a:xfrm>
            <a:prstGeom prst="line">
              <a:avLst/>
            </a:prstGeom>
            <a:ln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직선 연결선 34"/>
            <p:cNvCxnSpPr/>
            <p:nvPr/>
          </p:nvCxnSpPr>
          <p:spPr>
            <a:xfrm>
              <a:off x="822052" y="5511165"/>
              <a:ext cx="396000" cy="0"/>
            </a:xfrm>
            <a:prstGeom prst="line">
              <a:avLst/>
            </a:prstGeom>
            <a:ln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직선 연결선 35"/>
            <p:cNvCxnSpPr/>
            <p:nvPr/>
          </p:nvCxnSpPr>
          <p:spPr>
            <a:xfrm>
              <a:off x="645884" y="5366385"/>
              <a:ext cx="396000" cy="0"/>
            </a:xfrm>
            <a:prstGeom prst="line">
              <a:avLst/>
            </a:prstGeom>
            <a:ln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직선 연결선 37"/>
            <p:cNvCxnSpPr/>
            <p:nvPr/>
          </p:nvCxnSpPr>
          <p:spPr>
            <a:xfrm>
              <a:off x="651750" y="5361363"/>
              <a:ext cx="0" cy="288000"/>
            </a:xfrm>
            <a:prstGeom prst="line">
              <a:avLst/>
            </a:prstGeom>
            <a:ln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직선 연결선 38"/>
            <p:cNvCxnSpPr/>
            <p:nvPr/>
          </p:nvCxnSpPr>
          <p:spPr>
            <a:xfrm>
              <a:off x="822052" y="5506143"/>
              <a:ext cx="0" cy="288000"/>
            </a:xfrm>
            <a:prstGeom prst="line">
              <a:avLst/>
            </a:prstGeom>
            <a:ln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직선 연결선 39"/>
            <p:cNvCxnSpPr/>
            <p:nvPr/>
          </p:nvCxnSpPr>
          <p:spPr>
            <a:xfrm>
              <a:off x="113632" y="5796048"/>
              <a:ext cx="720000" cy="0"/>
            </a:xfrm>
            <a:prstGeom prst="line">
              <a:avLst/>
            </a:prstGeom>
            <a:ln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직선 연결선 40"/>
            <p:cNvCxnSpPr/>
            <p:nvPr/>
          </p:nvCxnSpPr>
          <p:spPr>
            <a:xfrm>
              <a:off x="287984" y="5651268"/>
              <a:ext cx="360000" cy="0"/>
            </a:xfrm>
            <a:prstGeom prst="line">
              <a:avLst/>
            </a:prstGeom>
            <a:ln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직선 연결선 41"/>
            <p:cNvCxnSpPr/>
            <p:nvPr/>
          </p:nvCxnSpPr>
          <p:spPr>
            <a:xfrm>
              <a:off x="117682" y="5285985"/>
              <a:ext cx="0" cy="504000"/>
            </a:xfrm>
            <a:prstGeom prst="line">
              <a:avLst/>
            </a:prstGeom>
            <a:ln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직선 연결선 42"/>
            <p:cNvCxnSpPr/>
            <p:nvPr/>
          </p:nvCxnSpPr>
          <p:spPr>
            <a:xfrm>
              <a:off x="287984" y="5278983"/>
              <a:ext cx="0" cy="360000"/>
            </a:xfrm>
            <a:prstGeom prst="line">
              <a:avLst/>
            </a:prstGeom>
            <a:ln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9" name="직사각형 48"/>
          <p:cNvSpPr/>
          <p:nvPr/>
        </p:nvSpPr>
        <p:spPr>
          <a:xfrm>
            <a:off x="-322967" y="1224578"/>
            <a:ext cx="560173" cy="609601"/>
          </a:xfrm>
          <a:prstGeom prst="rect">
            <a:avLst/>
          </a:prstGeom>
          <a:noFill/>
          <a:ln w="3175"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수처리</a:t>
            </a:r>
            <a:endParaRPr lang="en-US" altLang="ko-KR" sz="6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r>
              <a:rPr lang="ko-KR" altLang="en-US" sz="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전기실</a:t>
            </a:r>
            <a:endParaRPr lang="ko-KR" altLang="en-US" sz="6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50" name="직선 연결선 49"/>
          <p:cNvCxnSpPr/>
          <p:nvPr/>
        </p:nvCxnSpPr>
        <p:spPr>
          <a:xfrm>
            <a:off x="-588940" y="1630113"/>
            <a:ext cx="0" cy="468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직선 연결선 50"/>
          <p:cNvCxnSpPr/>
          <p:nvPr/>
        </p:nvCxnSpPr>
        <p:spPr>
          <a:xfrm>
            <a:off x="-443352" y="1791369"/>
            <a:ext cx="0" cy="324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직선 연결선 51"/>
          <p:cNvCxnSpPr/>
          <p:nvPr/>
        </p:nvCxnSpPr>
        <p:spPr>
          <a:xfrm>
            <a:off x="-585651" y="1624809"/>
            <a:ext cx="252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직선 연결선 52"/>
          <p:cNvCxnSpPr/>
          <p:nvPr/>
        </p:nvCxnSpPr>
        <p:spPr>
          <a:xfrm>
            <a:off x="-440681" y="1777209"/>
            <a:ext cx="108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직선 연결선 53"/>
          <p:cNvCxnSpPr/>
          <p:nvPr/>
        </p:nvCxnSpPr>
        <p:spPr>
          <a:xfrm>
            <a:off x="-587811" y="2100993"/>
            <a:ext cx="144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직선 연결선 56"/>
          <p:cNvCxnSpPr/>
          <p:nvPr/>
        </p:nvCxnSpPr>
        <p:spPr>
          <a:xfrm flipV="1">
            <a:off x="237206" y="888709"/>
            <a:ext cx="0" cy="540761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직선 연결선 57"/>
          <p:cNvCxnSpPr/>
          <p:nvPr/>
        </p:nvCxnSpPr>
        <p:spPr>
          <a:xfrm flipV="1">
            <a:off x="382794" y="890995"/>
            <a:ext cx="0" cy="360001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직선 연결선 58"/>
          <p:cNvCxnSpPr/>
          <p:nvPr/>
        </p:nvCxnSpPr>
        <p:spPr>
          <a:xfrm flipV="1">
            <a:off x="240495" y="1435598"/>
            <a:ext cx="252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직선 연결선 59"/>
          <p:cNvCxnSpPr/>
          <p:nvPr/>
        </p:nvCxnSpPr>
        <p:spPr>
          <a:xfrm flipV="1">
            <a:off x="385465" y="1259504"/>
            <a:ext cx="108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직선 연결선 60"/>
          <p:cNvCxnSpPr/>
          <p:nvPr/>
        </p:nvCxnSpPr>
        <p:spPr>
          <a:xfrm flipV="1">
            <a:off x="238335" y="885381"/>
            <a:ext cx="144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직선 연결선 61"/>
          <p:cNvCxnSpPr/>
          <p:nvPr/>
        </p:nvCxnSpPr>
        <p:spPr>
          <a:xfrm>
            <a:off x="492495" y="1259504"/>
            <a:ext cx="0" cy="180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직사각형 63"/>
          <p:cNvSpPr/>
          <p:nvPr/>
        </p:nvSpPr>
        <p:spPr>
          <a:xfrm>
            <a:off x="421465" y="1254935"/>
            <a:ext cx="36000" cy="18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5" name="직사각형 64"/>
          <p:cNvSpPr/>
          <p:nvPr/>
        </p:nvSpPr>
        <p:spPr>
          <a:xfrm>
            <a:off x="-413969" y="1627244"/>
            <a:ext cx="36000" cy="14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8" name="직사각형 67"/>
          <p:cNvSpPr/>
          <p:nvPr/>
        </p:nvSpPr>
        <p:spPr>
          <a:xfrm>
            <a:off x="123268" y="4638972"/>
            <a:ext cx="560173" cy="609601"/>
          </a:xfrm>
          <a:prstGeom prst="rect">
            <a:avLst/>
          </a:prstGeom>
          <a:noFill/>
          <a:ln w="3175"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W/B</a:t>
            </a:r>
            <a:endParaRPr lang="ko-KR" altLang="en-US" sz="6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9" name="직사각형 68"/>
          <p:cNvSpPr/>
          <p:nvPr/>
        </p:nvSpPr>
        <p:spPr>
          <a:xfrm>
            <a:off x="129070" y="5292411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0" name="직사각형 69"/>
          <p:cNvSpPr/>
          <p:nvPr/>
        </p:nvSpPr>
        <p:spPr>
          <a:xfrm>
            <a:off x="452701" y="5598411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1" name="직사각형 70"/>
          <p:cNvSpPr/>
          <p:nvPr/>
        </p:nvSpPr>
        <p:spPr>
          <a:xfrm>
            <a:off x="311289" y="5616065"/>
            <a:ext cx="36000" cy="14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5" name="직사각형 74"/>
          <p:cNvSpPr/>
          <p:nvPr/>
        </p:nvSpPr>
        <p:spPr>
          <a:xfrm>
            <a:off x="653026" y="5077471"/>
            <a:ext cx="36000" cy="14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77" name="그룹 76"/>
          <p:cNvGrpSpPr/>
          <p:nvPr/>
        </p:nvGrpSpPr>
        <p:grpSpPr>
          <a:xfrm rot="10800000">
            <a:off x="559346" y="5088436"/>
            <a:ext cx="84847" cy="121366"/>
            <a:chOff x="9398013" y="371475"/>
            <a:chExt cx="104778" cy="90963"/>
          </a:xfrm>
        </p:grpSpPr>
        <p:sp>
          <p:nvSpPr>
            <p:cNvPr id="78" name="직사각형 77"/>
            <p:cNvSpPr/>
            <p:nvPr/>
          </p:nvSpPr>
          <p:spPr>
            <a:xfrm>
              <a:off x="9398016" y="371475"/>
              <a:ext cx="104775" cy="45719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79" name="직선 연결선 78"/>
            <p:cNvCxnSpPr/>
            <p:nvPr/>
          </p:nvCxnSpPr>
          <p:spPr>
            <a:xfrm>
              <a:off x="9398016" y="386238"/>
              <a:ext cx="104775" cy="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직선 연결선 79"/>
            <p:cNvCxnSpPr/>
            <p:nvPr/>
          </p:nvCxnSpPr>
          <p:spPr>
            <a:xfrm>
              <a:off x="9398014" y="402905"/>
              <a:ext cx="104775" cy="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1" name="그룹 80"/>
            <p:cNvGrpSpPr/>
            <p:nvPr/>
          </p:nvGrpSpPr>
          <p:grpSpPr>
            <a:xfrm>
              <a:off x="9398013" y="416719"/>
              <a:ext cx="104777" cy="45719"/>
              <a:chOff x="9398013" y="419100"/>
              <a:chExt cx="104777" cy="45719"/>
            </a:xfrm>
          </p:grpSpPr>
          <p:sp>
            <p:nvSpPr>
              <p:cNvPr id="82" name="직사각형 81"/>
              <p:cNvSpPr/>
              <p:nvPr/>
            </p:nvSpPr>
            <p:spPr>
              <a:xfrm>
                <a:off x="9398015" y="419100"/>
                <a:ext cx="104775" cy="45719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83" name="직선 연결선 82"/>
              <p:cNvCxnSpPr/>
              <p:nvPr/>
            </p:nvCxnSpPr>
            <p:spPr>
              <a:xfrm>
                <a:off x="9398015" y="433863"/>
                <a:ext cx="104775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직선 연결선 83"/>
              <p:cNvCxnSpPr/>
              <p:nvPr/>
            </p:nvCxnSpPr>
            <p:spPr>
              <a:xfrm>
                <a:off x="9398013" y="450530"/>
                <a:ext cx="104775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29" name="그룹 128"/>
          <p:cNvGrpSpPr/>
          <p:nvPr/>
        </p:nvGrpSpPr>
        <p:grpSpPr>
          <a:xfrm rot="10800000">
            <a:off x="450741" y="5470218"/>
            <a:ext cx="84847" cy="121366"/>
            <a:chOff x="9398013" y="371475"/>
            <a:chExt cx="104778" cy="90963"/>
          </a:xfrm>
        </p:grpSpPr>
        <p:sp>
          <p:nvSpPr>
            <p:cNvPr id="130" name="직사각형 129"/>
            <p:cNvSpPr/>
            <p:nvPr/>
          </p:nvSpPr>
          <p:spPr>
            <a:xfrm>
              <a:off x="9398016" y="371475"/>
              <a:ext cx="104775" cy="45719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131" name="직선 연결선 130"/>
            <p:cNvCxnSpPr/>
            <p:nvPr/>
          </p:nvCxnSpPr>
          <p:spPr>
            <a:xfrm>
              <a:off x="9398016" y="386238"/>
              <a:ext cx="104775" cy="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직선 연결선 131"/>
            <p:cNvCxnSpPr/>
            <p:nvPr/>
          </p:nvCxnSpPr>
          <p:spPr>
            <a:xfrm>
              <a:off x="9398014" y="402905"/>
              <a:ext cx="104775" cy="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3" name="그룹 132"/>
            <p:cNvGrpSpPr/>
            <p:nvPr/>
          </p:nvGrpSpPr>
          <p:grpSpPr>
            <a:xfrm>
              <a:off x="9398013" y="416719"/>
              <a:ext cx="104777" cy="45719"/>
              <a:chOff x="9398013" y="419100"/>
              <a:chExt cx="104777" cy="45719"/>
            </a:xfrm>
          </p:grpSpPr>
          <p:sp>
            <p:nvSpPr>
              <p:cNvPr id="134" name="직사각형 133"/>
              <p:cNvSpPr/>
              <p:nvPr/>
            </p:nvSpPr>
            <p:spPr>
              <a:xfrm>
                <a:off x="9398015" y="419100"/>
                <a:ext cx="104775" cy="45719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135" name="직선 연결선 134"/>
              <p:cNvCxnSpPr/>
              <p:nvPr/>
            </p:nvCxnSpPr>
            <p:spPr>
              <a:xfrm>
                <a:off x="9398015" y="433863"/>
                <a:ext cx="104775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직선 연결선 135"/>
              <p:cNvCxnSpPr/>
              <p:nvPr/>
            </p:nvCxnSpPr>
            <p:spPr>
              <a:xfrm>
                <a:off x="9398013" y="450530"/>
                <a:ext cx="104775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38" name="직사각형 137"/>
          <p:cNvSpPr/>
          <p:nvPr/>
        </p:nvSpPr>
        <p:spPr>
          <a:xfrm>
            <a:off x="1057968" y="4925772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2" name="직사각형 141"/>
          <p:cNvSpPr/>
          <p:nvPr/>
        </p:nvSpPr>
        <p:spPr>
          <a:xfrm>
            <a:off x="1371214" y="2848891"/>
            <a:ext cx="36000" cy="14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4" name="직사각형 143"/>
          <p:cNvSpPr/>
          <p:nvPr/>
        </p:nvSpPr>
        <p:spPr>
          <a:xfrm>
            <a:off x="1261171" y="1379127"/>
            <a:ext cx="403195" cy="305696"/>
          </a:xfrm>
          <a:prstGeom prst="rect">
            <a:avLst/>
          </a:prstGeom>
          <a:noFill/>
          <a:ln w="3175"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5" name="TextBox 144"/>
          <p:cNvSpPr txBox="1"/>
          <p:nvPr/>
        </p:nvSpPr>
        <p:spPr>
          <a:xfrm>
            <a:off x="1210814" y="1426489"/>
            <a:ext cx="49564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5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Entry</a:t>
            </a:r>
          </a:p>
          <a:p>
            <a:pPr algn="ctr"/>
            <a:r>
              <a:rPr lang="en-US" altLang="ko-KR" sz="5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Fan Room</a:t>
            </a:r>
            <a:endParaRPr lang="ko-KR" altLang="en-US" sz="500" b="1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6" name="직사각형 145"/>
          <p:cNvSpPr/>
          <p:nvPr/>
        </p:nvSpPr>
        <p:spPr>
          <a:xfrm>
            <a:off x="1906455" y="1817813"/>
            <a:ext cx="447842" cy="384660"/>
          </a:xfrm>
          <a:prstGeom prst="rect">
            <a:avLst/>
          </a:prstGeom>
          <a:noFill/>
          <a:ln w="3175"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7" name="TextBox 146"/>
          <p:cNvSpPr txBox="1"/>
          <p:nvPr/>
        </p:nvSpPr>
        <p:spPr>
          <a:xfrm>
            <a:off x="1894716" y="1871643"/>
            <a:ext cx="495649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5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Unit</a:t>
            </a:r>
          </a:p>
          <a:p>
            <a:pPr algn="ctr"/>
            <a:r>
              <a:rPr lang="en-US" altLang="ko-KR" sz="5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Cooling</a:t>
            </a:r>
          </a:p>
          <a:p>
            <a:pPr algn="ctr"/>
            <a:r>
              <a:rPr lang="en-US" altLang="ko-KR" sz="5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Fan Room</a:t>
            </a:r>
            <a:endParaRPr lang="ko-KR" altLang="en-US" sz="500" b="1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8" name="직사각형 147"/>
          <p:cNvSpPr/>
          <p:nvPr/>
        </p:nvSpPr>
        <p:spPr>
          <a:xfrm>
            <a:off x="2620686" y="1334242"/>
            <a:ext cx="339655" cy="227858"/>
          </a:xfrm>
          <a:prstGeom prst="rect">
            <a:avLst/>
          </a:prstGeom>
          <a:solidFill>
            <a:schemeClr val="bg1"/>
          </a:solidFill>
          <a:ln w="3175"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9" name="TextBox 148"/>
          <p:cNvSpPr txBox="1"/>
          <p:nvPr/>
        </p:nvSpPr>
        <p:spPr>
          <a:xfrm>
            <a:off x="2550513" y="1336558"/>
            <a:ext cx="49564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5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Delivery</a:t>
            </a:r>
          </a:p>
          <a:p>
            <a:pPr algn="ctr"/>
            <a:r>
              <a:rPr lang="en-US" altLang="ko-KR" sz="5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Fan Room</a:t>
            </a:r>
            <a:endParaRPr lang="ko-KR" altLang="en-US" sz="500" b="1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50" name="직사각형 149"/>
          <p:cNvSpPr/>
          <p:nvPr/>
        </p:nvSpPr>
        <p:spPr>
          <a:xfrm>
            <a:off x="2544867" y="1684823"/>
            <a:ext cx="411058" cy="320190"/>
          </a:xfrm>
          <a:prstGeom prst="rect">
            <a:avLst/>
          </a:prstGeom>
          <a:solidFill>
            <a:schemeClr val="bg1"/>
          </a:solidFill>
          <a:ln w="3175"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1" name="TextBox 150"/>
          <p:cNvSpPr txBox="1"/>
          <p:nvPr/>
        </p:nvSpPr>
        <p:spPr>
          <a:xfrm>
            <a:off x="2507572" y="1751024"/>
            <a:ext cx="516488" cy="1692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5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CO2 Room</a:t>
            </a:r>
            <a:endParaRPr lang="ko-KR" altLang="en-US" sz="500" b="1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pSp>
        <p:nvGrpSpPr>
          <p:cNvPr id="152" name="그룹 151"/>
          <p:cNvGrpSpPr/>
          <p:nvPr/>
        </p:nvGrpSpPr>
        <p:grpSpPr>
          <a:xfrm rot="10800000">
            <a:off x="2423210" y="1688764"/>
            <a:ext cx="84847" cy="121366"/>
            <a:chOff x="9398013" y="371475"/>
            <a:chExt cx="104778" cy="90963"/>
          </a:xfrm>
        </p:grpSpPr>
        <p:sp>
          <p:nvSpPr>
            <p:cNvPr id="153" name="직사각형 152"/>
            <p:cNvSpPr/>
            <p:nvPr/>
          </p:nvSpPr>
          <p:spPr>
            <a:xfrm>
              <a:off x="9398016" y="371475"/>
              <a:ext cx="104775" cy="45719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154" name="직선 연결선 153"/>
            <p:cNvCxnSpPr/>
            <p:nvPr/>
          </p:nvCxnSpPr>
          <p:spPr>
            <a:xfrm>
              <a:off x="9398016" y="386238"/>
              <a:ext cx="104775" cy="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직선 연결선 154"/>
            <p:cNvCxnSpPr/>
            <p:nvPr/>
          </p:nvCxnSpPr>
          <p:spPr>
            <a:xfrm>
              <a:off x="9398014" y="402905"/>
              <a:ext cx="104775" cy="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56" name="그룹 155"/>
            <p:cNvGrpSpPr/>
            <p:nvPr/>
          </p:nvGrpSpPr>
          <p:grpSpPr>
            <a:xfrm>
              <a:off x="9398013" y="416719"/>
              <a:ext cx="104777" cy="45719"/>
              <a:chOff x="9398013" y="419100"/>
              <a:chExt cx="104777" cy="45719"/>
            </a:xfrm>
          </p:grpSpPr>
          <p:sp>
            <p:nvSpPr>
              <p:cNvPr id="157" name="직사각형 156"/>
              <p:cNvSpPr/>
              <p:nvPr/>
            </p:nvSpPr>
            <p:spPr>
              <a:xfrm>
                <a:off x="9398015" y="419100"/>
                <a:ext cx="104775" cy="45719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158" name="직선 연결선 157"/>
              <p:cNvCxnSpPr/>
              <p:nvPr/>
            </p:nvCxnSpPr>
            <p:spPr>
              <a:xfrm>
                <a:off x="9398015" y="433863"/>
                <a:ext cx="104775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9" name="직선 연결선 158"/>
              <p:cNvCxnSpPr/>
              <p:nvPr/>
            </p:nvCxnSpPr>
            <p:spPr>
              <a:xfrm>
                <a:off x="9398013" y="450530"/>
                <a:ext cx="104775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60" name="직사각형 159"/>
          <p:cNvSpPr/>
          <p:nvPr/>
        </p:nvSpPr>
        <p:spPr>
          <a:xfrm>
            <a:off x="2395821" y="1659111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6" name="직사각형 165"/>
          <p:cNvSpPr/>
          <p:nvPr/>
        </p:nvSpPr>
        <p:spPr>
          <a:xfrm>
            <a:off x="2366424" y="3731972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1" name="직사각형 170"/>
          <p:cNvSpPr/>
          <p:nvPr/>
        </p:nvSpPr>
        <p:spPr>
          <a:xfrm>
            <a:off x="5653277" y="2259629"/>
            <a:ext cx="36000" cy="14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5" name="직사각형 174"/>
          <p:cNvSpPr/>
          <p:nvPr/>
        </p:nvSpPr>
        <p:spPr>
          <a:xfrm>
            <a:off x="4461293" y="4389054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8" name="직사각형 177"/>
          <p:cNvSpPr/>
          <p:nvPr/>
        </p:nvSpPr>
        <p:spPr>
          <a:xfrm>
            <a:off x="4134992" y="3897927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1" name="직사각형 180"/>
          <p:cNvSpPr/>
          <p:nvPr/>
        </p:nvSpPr>
        <p:spPr>
          <a:xfrm>
            <a:off x="5824780" y="2425755"/>
            <a:ext cx="36000" cy="14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3" name="직사각형 182"/>
          <p:cNvSpPr/>
          <p:nvPr/>
        </p:nvSpPr>
        <p:spPr>
          <a:xfrm>
            <a:off x="6195627" y="4021037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9" name="직사각형 188"/>
          <p:cNvSpPr/>
          <p:nvPr/>
        </p:nvSpPr>
        <p:spPr>
          <a:xfrm>
            <a:off x="7135207" y="2416657"/>
            <a:ext cx="36000" cy="14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200" name="그룹 199"/>
          <p:cNvGrpSpPr/>
          <p:nvPr/>
        </p:nvGrpSpPr>
        <p:grpSpPr>
          <a:xfrm rot="16200000">
            <a:off x="9159351" y="1889416"/>
            <a:ext cx="84847" cy="121366"/>
            <a:chOff x="9398013" y="371475"/>
            <a:chExt cx="104778" cy="90963"/>
          </a:xfrm>
          <a:solidFill>
            <a:schemeClr val="bg1"/>
          </a:solidFill>
        </p:grpSpPr>
        <p:sp>
          <p:nvSpPr>
            <p:cNvPr id="201" name="직사각형 200"/>
            <p:cNvSpPr/>
            <p:nvPr/>
          </p:nvSpPr>
          <p:spPr>
            <a:xfrm>
              <a:off x="9398016" y="371475"/>
              <a:ext cx="104775" cy="45719"/>
            </a:xfrm>
            <a:prstGeom prst="rect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202" name="직선 연결선 201"/>
            <p:cNvCxnSpPr/>
            <p:nvPr/>
          </p:nvCxnSpPr>
          <p:spPr>
            <a:xfrm>
              <a:off x="9398016" y="386238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3" name="직선 연결선 202"/>
            <p:cNvCxnSpPr/>
            <p:nvPr/>
          </p:nvCxnSpPr>
          <p:spPr>
            <a:xfrm>
              <a:off x="9398014" y="402905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04" name="그룹 203"/>
            <p:cNvGrpSpPr/>
            <p:nvPr/>
          </p:nvGrpSpPr>
          <p:grpSpPr>
            <a:xfrm>
              <a:off x="9398013" y="416719"/>
              <a:ext cx="104777" cy="45719"/>
              <a:chOff x="9398013" y="419100"/>
              <a:chExt cx="104777" cy="45719"/>
            </a:xfrm>
            <a:grpFill/>
          </p:grpSpPr>
          <p:sp>
            <p:nvSpPr>
              <p:cNvPr id="205" name="직사각형 204"/>
              <p:cNvSpPr/>
              <p:nvPr/>
            </p:nvSpPr>
            <p:spPr>
              <a:xfrm>
                <a:off x="9398015" y="419100"/>
                <a:ext cx="104775" cy="45719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206" name="직선 연결선 205"/>
              <p:cNvCxnSpPr/>
              <p:nvPr/>
            </p:nvCxnSpPr>
            <p:spPr>
              <a:xfrm>
                <a:off x="9398015" y="433863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7" name="직선 연결선 206"/>
              <p:cNvCxnSpPr/>
              <p:nvPr/>
            </p:nvCxnSpPr>
            <p:spPr>
              <a:xfrm>
                <a:off x="9398013" y="450530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08" name="직사각형 207"/>
          <p:cNvSpPr/>
          <p:nvPr/>
        </p:nvSpPr>
        <p:spPr>
          <a:xfrm rot="5400000">
            <a:off x="9203268" y="1931694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210" name="그룹 209"/>
          <p:cNvGrpSpPr/>
          <p:nvPr/>
        </p:nvGrpSpPr>
        <p:grpSpPr>
          <a:xfrm rot="16200000">
            <a:off x="8392466" y="3171095"/>
            <a:ext cx="84847" cy="121366"/>
            <a:chOff x="9398013" y="371475"/>
            <a:chExt cx="104778" cy="90963"/>
          </a:xfrm>
          <a:solidFill>
            <a:schemeClr val="bg1"/>
          </a:solidFill>
        </p:grpSpPr>
        <p:sp>
          <p:nvSpPr>
            <p:cNvPr id="211" name="직사각형 210"/>
            <p:cNvSpPr/>
            <p:nvPr/>
          </p:nvSpPr>
          <p:spPr>
            <a:xfrm>
              <a:off x="9398016" y="371475"/>
              <a:ext cx="104775" cy="45719"/>
            </a:xfrm>
            <a:prstGeom prst="rect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212" name="직선 연결선 211"/>
            <p:cNvCxnSpPr/>
            <p:nvPr/>
          </p:nvCxnSpPr>
          <p:spPr>
            <a:xfrm>
              <a:off x="9398016" y="386238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직선 연결선 212"/>
            <p:cNvCxnSpPr/>
            <p:nvPr/>
          </p:nvCxnSpPr>
          <p:spPr>
            <a:xfrm>
              <a:off x="9398014" y="402905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14" name="그룹 213"/>
            <p:cNvGrpSpPr/>
            <p:nvPr/>
          </p:nvGrpSpPr>
          <p:grpSpPr>
            <a:xfrm>
              <a:off x="9398013" y="416719"/>
              <a:ext cx="104777" cy="45719"/>
              <a:chOff x="9398013" y="419100"/>
              <a:chExt cx="104777" cy="45719"/>
            </a:xfrm>
            <a:grpFill/>
          </p:grpSpPr>
          <p:sp>
            <p:nvSpPr>
              <p:cNvPr id="215" name="직사각형 214"/>
              <p:cNvSpPr/>
              <p:nvPr/>
            </p:nvSpPr>
            <p:spPr>
              <a:xfrm>
                <a:off x="9398015" y="419100"/>
                <a:ext cx="104775" cy="45719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216" name="직선 연결선 215"/>
              <p:cNvCxnSpPr/>
              <p:nvPr/>
            </p:nvCxnSpPr>
            <p:spPr>
              <a:xfrm>
                <a:off x="9398015" y="433863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7" name="직선 연결선 216"/>
              <p:cNvCxnSpPr/>
              <p:nvPr/>
            </p:nvCxnSpPr>
            <p:spPr>
              <a:xfrm>
                <a:off x="9398013" y="450530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18" name="직사각형 217"/>
          <p:cNvSpPr/>
          <p:nvPr/>
        </p:nvSpPr>
        <p:spPr>
          <a:xfrm rot="5400000">
            <a:off x="8436383" y="3213373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229" name="그룹 228"/>
          <p:cNvGrpSpPr/>
          <p:nvPr/>
        </p:nvGrpSpPr>
        <p:grpSpPr>
          <a:xfrm rot="16200000">
            <a:off x="7991512" y="4445150"/>
            <a:ext cx="84847" cy="121366"/>
            <a:chOff x="9398013" y="371475"/>
            <a:chExt cx="104778" cy="90963"/>
          </a:xfrm>
          <a:solidFill>
            <a:schemeClr val="bg1"/>
          </a:solidFill>
        </p:grpSpPr>
        <p:sp>
          <p:nvSpPr>
            <p:cNvPr id="230" name="직사각형 229"/>
            <p:cNvSpPr/>
            <p:nvPr/>
          </p:nvSpPr>
          <p:spPr>
            <a:xfrm>
              <a:off x="9398016" y="371475"/>
              <a:ext cx="104775" cy="45719"/>
            </a:xfrm>
            <a:prstGeom prst="rect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231" name="직선 연결선 230"/>
            <p:cNvCxnSpPr/>
            <p:nvPr/>
          </p:nvCxnSpPr>
          <p:spPr>
            <a:xfrm>
              <a:off x="9398016" y="386238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2" name="직선 연결선 231"/>
            <p:cNvCxnSpPr/>
            <p:nvPr/>
          </p:nvCxnSpPr>
          <p:spPr>
            <a:xfrm>
              <a:off x="9398014" y="402905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33" name="그룹 232"/>
            <p:cNvGrpSpPr/>
            <p:nvPr/>
          </p:nvGrpSpPr>
          <p:grpSpPr>
            <a:xfrm>
              <a:off x="9398013" y="416719"/>
              <a:ext cx="104777" cy="45719"/>
              <a:chOff x="9398013" y="419100"/>
              <a:chExt cx="104777" cy="45719"/>
            </a:xfrm>
            <a:grpFill/>
          </p:grpSpPr>
          <p:sp>
            <p:nvSpPr>
              <p:cNvPr id="234" name="직사각형 233"/>
              <p:cNvSpPr/>
              <p:nvPr/>
            </p:nvSpPr>
            <p:spPr>
              <a:xfrm>
                <a:off x="9398015" y="419100"/>
                <a:ext cx="104775" cy="45719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235" name="직선 연결선 234"/>
              <p:cNvCxnSpPr/>
              <p:nvPr/>
            </p:nvCxnSpPr>
            <p:spPr>
              <a:xfrm>
                <a:off x="9398015" y="433863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6" name="직선 연결선 235"/>
              <p:cNvCxnSpPr/>
              <p:nvPr/>
            </p:nvCxnSpPr>
            <p:spPr>
              <a:xfrm>
                <a:off x="9398013" y="450530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38" name="직사각형 237"/>
          <p:cNvSpPr/>
          <p:nvPr/>
        </p:nvSpPr>
        <p:spPr>
          <a:xfrm rot="5400000">
            <a:off x="8031766" y="4513509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293" name="그룹 292"/>
          <p:cNvGrpSpPr/>
          <p:nvPr/>
        </p:nvGrpSpPr>
        <p:grpSpPr>
          <a:xfrm rot="16200000">
            <a:off x="9746660" y="4056959"/>
            <a:ext cx="84847" cy="121366"/>
            <a:chOff x="9398013" y="371475"/>
            <a:chExt cx="104778" cy="90963"/>
          </a:xfrm>
          <a:solidFill>
            <a:schemeClr val="bg1"/>
          </a:solidFill>
        </p:grpSpPr>
        <p:sp>
          <p:nvSpPr>
            <p:cNvPr id="294" name="직사각형 293"/>
            <p:cNvSpPr/>
            <p:nvPr/>
          </p:nvSpPr>
          <p:spPr>
            <a:xfrm>
              <a:off x="9398016" y="371475"/>
              <a:ext cx="104775" cy="45719"/>
            </a:xfrm>
            <a:prstGeom prst="rect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295" name="직선 연결선 294"/>
            <p:cNvCxnSpPr/>
            <p:nvPr/>
          </p:nvCxnSpPr>
          <p:spPr>
            <a:xfrm>
              <a:off x="9398016" y="386238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6" name="직선 연결선 295"/>
            <p:cNvCxnSpPr/>
            <p:nvPr/>
          </p:nvCxnSpPr>
          <p:spPr>
            <a:xfrm>
              <a:off x="9398014" y="402905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97" name="그룹 296"/>
            <p:cNvGrpSpPr/>
            <p:nvPr/>
          </p:nvGrpSpPr>
          <p:grpSpPr>
            <a:xfrm>
              <a:off x="9398013" y="416719"/>
              <a:ext cx="104777" cy="45719"/>
              <a:chOff x="9398013" y="419100"/>
              <a:chExt cx="104777" cy="45719"/>
            </a:xfrm>
            <a:grpFill/>
          </p:grpSpPr>
          <p:sp>
            <p:nvSpPr>
              <p:cNvPr id="298" name="직사각형 297"/>
              <p:cNvSpPr/>
              <p:nvPr/>
            </p:nvSpPr>
            <p:spPr>
              <a:xfrm>
                <a:off x="9398015" y="419100"/>
                <a:ext cx="104775" cy="45719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299" name="직선 연결선 298"/>
              <p:cNvCxnSpPr/>
              <p:nvPr/>
            </p:nvCxnSpPr>
            <p:spPr>
              <a:xfrm>
                <a:off x="9398015" y="433863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0" name="직선 연결선 299"/>
              <p:cNvCxnSpPr/>
              <p:nvPr/>
            </p:nvCxnSpPr>
            <p:spPr>
              <a:xfrm>
                <a:off x="9398013" y="450530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02" name="직사각형 301"/>
          <p:cNvSpPr/>
          <p:nvPr/>
        </p:nvSpPr>
        <p:spPr>
          <a:xfrm rot="5400000">
            <a:off x="9786914" y="4106266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4" name="직사각형 303"/>
          <p:cNvSpPr/>
          <p:nvPr/>
        </p:nvSpPr>
        <p:spPr>
          <a:xfrm>
            <a:off x="10058721" y="4052266"/>
            <a:ext cx="206049" cy="528692"/>
          </a:xfrm>
          <a:prstGeom prst="rect">
            <a:avLst/>
          </a:prstGeom>
          <a:noFill/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5" name="직사각형 304"/>
          <p:cNvSpPr/>
          <p:nvPr/>
        </p:nvSpPr>
        <p:spPr>
          <a:xfrm rot="5400000">
            <a:off x="9998157" y="4114872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0" name="직사각형 309"/>
          <p:cNvSpPr/>
          <p:nvPr/>
        </p:nvSpPr>
        <p:spPr>
          <a:xfrm rot="5400000">
            <a:off x="10599182" y="4130148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5" name="직사각형 314"/>
          <p:cNvSpPr/>
          <p:nvPr/>
        </p:nvSpPr>
        <p:spPr>
          <a:xfrm>
            <a:off x="11341802" y="4511097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6" name="직사각형 315"/>
          <p:cNvSpPr/>
          <p:nvPr/>
        </p:nvSpPr>
        <p:spPr>
          <a:xfrm>
            <a:off x="11680241" y="4091652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319" name="직선 연결선 318"/>
          <p:cNvCxnSpPr/>
          <p:nvPr/>
        </p:nvCxnSpPr>
        <p:spPr>
          <a:xfrm>
            <a:off x="9808021" y="1523577"/>
            <a:ext cx="0" cy="324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0" name="직선 연결선 319"/>
          <p:cNvCxnSpPr/>
          <p:nvPr/>
        </p:nvCxnSpPr>
        <p:spPr>
          <a:xfrm>
            <a:off x="9802139" y="1519767"/>
            <a:ext cx="1116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1" name="직선 연결선 320"/>
          <p:cNvCxnSpPr/>
          <p:nvPr/>
        </p:nvCxnSpPr>
        <p:spPr>
          <a:xfrm>
            <a:off x="9978323" y="1668357"/>
            <a:ext cx="0" cy="180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2" name="직선 연결선 321"/>
          <p:cNvCxnSpPr/>
          <p:nvPr/>
        </p:nvCxnSpPr>
        <p:spPr>
          <a:xfrm>
            <a:off x="9980061" y="1672167"/>
            <a:ext cx="792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7" name="직선 연결선 326"/>
          <p:cNvCxnSpPr/>
          <p:nvPr/>
        </p:nvCxnSpPr>
        <p:spPr>
          <a:xfrm>
            <a:off x="10771622" y="2022532"/>
            <a:ext cx="252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8" name="직선 연결선 327"/>
          <p:cNvCxnSpPr/>
          <p:nvPr/>
        </p:nvCxnSpPr>
        <p:spPr>
          <a:xfrm>
            <a:off x="10912954" y="1877752"/>
            <a:ext cx="288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9" name="직선 연결선 328"/>
          <p:cNvCxnSpPr/>
          <p:nvPr/>
        </p:nvCxnSpPr>
        <p:spPr>
          <a:xfrm>
            <a:off x="10768161" y="1665160"/>
            <a:ext cx="0" cy="360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0" name="직선 연결선 329"/>
          <p:cNvCxnSpPr/>
          <p:nvPr/>
        </p:nvCxnSpPr>
        <p:spPr>
          <a:xfrm>
            <a:off x="10906619" y="1525443"/>
            <a:ext cx="0" cy="360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2" name="직사각형 331"/>
          <p:cNvSpPr/>
          <p:nvPr/>
        </p:nvSpPr>
        <p:spPr>
          <a:xfrm>
            <a:off x="9637876" y="1861330"/>
            <a:ext cx="736813" cy="415828"/>
          </a:xfrm>
          <a:prstGeom prst="rect">
            <a:avLst/>
          </a:prstGeom>
          <a:noFill/>
          <a:ln w="3175">
            <a:solidFill>
              <a:schemeClr val="bg2">
                <a:lumMod val="1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344" name="그룹 343"/>
          <p:cNvGrpSpPr/>
          <p:nvPr/>
        </p:nvGrpSpPr>
        <p:grpSpPr>
          <a:xfrm>
            <a:off x="9765656" y="1181557"/>
            <a:ext cx="437969" cy="200508"/>
            <a:chOff x="8900307" y="912415"/>
            <a:chExt cx="569387" cy="226988"/>
          </a:xfrm>
        </p:grpSpPr>
        <p:sp>
          <p:nvSpPr>
            <p:cNvPr id="331" name="직사각형 330"/>
            <p:cNvSpPr/>
            <p:nvPr/>
          </p:nvSpPr>
          <p:spPr>
            <a:xfrm>
              <a:off x="8913900" y="912415"/>
              <a:ext cx="536761" cy="226988"/>
            </a:xfrm>
            <a:prstGeom prst="rect">
              <a:avLst/>
            </a:prstGeom>
            <a:noFill/>
            <a:ln w="3175"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33" name="TextBox 332"/>
            <p:cNvSpPr txBox="1"/>
            <p:nvPr/>
          </p:nvSpPr>
          <p:spPr>
            <a:xfrm>
              <a:off x="8900307" y="929010"/>
              <a:ext cx="569387" cy="1846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ko-KR" altLang="en-US" sz="6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기계정비실</a:t>
              </a:r>
              <a:endParaRPr lang="ko-KR" altLang="en-US" sz="600" b="1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</p:grpSp>
      <p:grpSp>
        <p:nvGrpSpPr>
          <p:cNvPr id="334" name="그룹 333"/>
          <p:cNvGrpSpPr/>
          <p:nvPr/>
        </p:nvGrpSpPr>
        <p:grpSpPr>
          <a:xfrm rot="16200000">
            <a:off x="9929672" y="1388582"/>
            <a:ext cx="84847" cy="121366"/>
            <a:chOff x="9398013" y="371475"/>
            <a:chExt cx="104778" cy="90963"/>
          </a:xfrm>
          <a:solidFill>
            <a:schemeClr val="bg1"/>
          </a:solidFill>
        </p:grpSpPr>
        <p:sp>
          <p:nvSpPr>
            <p:cNvPr id="335" name="직사각형 334"/>
            <p:cNvSpPr/>
            <p:nvPr/>
          </p:nvSpPr>
          <p:spPr>
            <a:xfrm>
              <a:off x="9398016" y="371475"/>
              <a:ext cx="104775" cy="45719"/>
            </a:xfrm>
            <a:prstGeom prst="rect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336" name="직선 연결선 335"/>
            <p:cNvCxnSpPr/>
            <p:nvPr/>
          </p:nvCxnSpPr>
          <p:spPr>
            <a:xfrm>
              <a:off x="9398016" y="386238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7" name="직선 연결선 336"/>
            <p:cNvCxnSpPr/>
            <p:nvPr/>
          </p:nvCxnSpPr>
          <p:spPr>
            <a:xfrm>
              <a:off x="9398014" y="402905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38" name="그룹 337"/>
            <p:cNvGrpSpPr/>
            <p:nvPr/>
          </p:nvGrpSpPr>
          <p:grpSpPr>
            <a:xfrm>
              <a:off x="9398013" y="416719"/>
              <a:ext cx="104777" cy="45719"/>
              <a:chOff x="9398013" y="419100"/>
              <a:chExt cx="104777" cy="45719"/>
            </a:xfrm>
            <a:grpFill/>
          </p:grpSpPr>
          <p:sp>
            <p:nvSpPr>
              <p:cNvPr id="339" name="직사각형 338"/>
              <p:cNvSpPr/>
              <p:nvPr/>
            </p:nvSpPr>
            <p:spPr>
              <a:xfrm>
                <a:off x="9398015" y="419100"/>
                <a:ext cx="104775" cy="45719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340" name="직선 연결선 339"/>
              <p:cNvCxnSpPr/>
              <p:nvPr/>
            </p:nvCxnSpPr>
            <p:spPr>
              <a:xfrm>
                <a:off x="9398015" y="433863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1" name="직선 연결선 340"/>
              <p:cNvCxnSpPr/>
              <p:nvPr/>
            </p:nvCxnSpPr>
            <p:spPr>
              <a:xfrm>
                <a:off x="9398013" y="450530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42" name="직사각형 341"/>
          <p:cNvSpPr/>
          <p:nvPr/>
        </p:nvSpPr>
        <p:spPr>
          <a:xfrm rot="5400000">
            <a:off x="9973589" y="1430860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348" name="그룹 347"/>
          <p:cNvGrpSpPr/>
          <p:nvPr/>
        </p:nvGrpSpPr>
        <p:grpSpPr>
          <a:xfrm rot="16200000">
            <a:off x="10732979" y="1380270"/>
            <a:ext cx="84847" cy="121366"/>
            <a:chOff x="9398013" y="371475"/>
            <a:chExt cx="104778" cy="90963"/>
          </a:xfrm>
          <a:solidFill>
            <a:schemeClr val="bg1"/>
          </a:solidFill>
        </p:grpSpPr>
        <p:sp>
          <p:nvSpPr>
            <p:cNvPr id="349" name="직사각형 348"/>
            <p:cNvSpPr/>
            <p:nvPr/>
          </p:nvSpPr>
          <p:spPr>
            <a:xfrm>
              <a:off x="9398016" y="371475"/>
              <a:ext cx="104775" cy="45719"/>
            </a:xfrm>
            <a:prstGeom prst="rect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350" name="직선 연결선 349"/>
            <p:cNvCxnSpPr/>
            <p:nvPr/>
          </p:nvCxnSpPr>
          <p:spPr>
            <a:xfrm>
              <a:off x="9398016" y="386238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1" name="직선 연결선 350"/>
            <p:cNvCxnSpPr/>
            <p:nvPr/>
          </p:nvCxnSpPr>
          <p:spPr>
            <a:xfrm>
              <a:off x="9398014" y="402905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52" name="그룹 351"/>
            <p:cNvGrpSpPr/>
            <p:nvPr/>
          </p:nvGrpSpPr>
          <p:grpSpPr>
            <a:xfrm>
              <a:off x="9398013" y="416719"/>
              <a:ext cx="104777" cy="45719"/>
              <a:chOff x="9398013" y="419100"/>
              <a:chExt cx="104777" cy="45719"/>
            </a:xfrm>
            <a:grpFill/>
          </p:grpSpPr>
          <p:sp>
            <p:nvSpPr>
              <p:cNvPr id="353" name="직사각형 352"/>
              <p:cNvSpPr/>
              <p:nvPr/>
            </p:nvSpPr>
            <p:spPr>
              <a:xfrm>
                <a:off x="9398015" y="419100"/>
                <a:ext cx="104775" cy="45719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354" name="직선 연결선 353"/>
              <p:cNvCxnSpPr/>
              <p:nvPr/>
            </p:nvCxnSpPr>
            <p:spPr>
              <a:xfrm>
                <a:off x="9398015" y="433863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5" name="직선 연결선 354"/>
              <p:cNvCxnSpPr/>
              <p:nvPr/>
            </p:nvCxnSpPr>
            <p:spPr>
              <a:xfrm>
                <a:off x="9398013" y="450530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56" name="직사각형 355"/>
          <p:cNvSpPr/>
          <p:nvPr/>
        </p:nvSpPr>
        <p:spPr>
          <a:xfrm rot="5400000">
            <a:off x="10776896" y="1422548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58" name="직사각형 357"/>
          <p:cNvSpPr/>
          <p:nvPr/>
        </p:nvSpPr>
        <p:spPr>
          <a:xfrm>
            <a:off x="9825436" y="1703599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60" name="직사각형 359"/>
          <p:cNvSpPr/>
          <p:nvPr/>
        </p:nvSpPr>
        <p:spPr>
          <a:xfrm rot="5400000">
            <a:off x="10120470" y="1579443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62" name="직사각형 361"/>
          <p:cNvSpPr/>
          <p:nvPr/>
        </p:nvSpPr>
        <p:spPr>
          <a:xfrm>
            <a:off x="9651975" y="1881551"/>
            <a:ext cx="670376" cy="18466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열처리전기실</a:t>
            </a:r>
            <a:endParaRPr lang="ko-KR" altLang="en-US" sz="1400" dirty="0"/>
          </a:p>
        </p:txBody>
      </p:sp>
      <p:grpSp>
        <p:nvGrpSpPr>
          <p:cNvPr id="363" name="그룹 362"/>
          <p:cNvGrpSpPr/>
          <p:nvPr/>
        </p:nvGrpSpPr>
        <p:grpSpPr>
          <a:xfrm>
            <a:off x="10398116" y="1173937"/>
            <a:ext cx="437969" cy="200508"/>
            <a:chOff x="8900307" y="912415"/>
            <a:chExt cx="569387" cy="226988"/>
          </a:xfrm>
        </p:grpSpPr>
        <p:sp>
          <p:nvSpPr>
            <p:cNvPr id="364" name="직사각형 363"/>
            <p:cNvSpPr/>
            <p:nvPr/>
          </p:nvSpPr>
          <p:spPr>
            <a:xfrm>
              <a:off x="8913900" y="912415"/>
              <a:ext cx="536761" cy="226988"/>
            </a:xfrm>
            <a:prstGeom prst="rect">
              <a:avLst/>
            </a:prstGeom>
            <a:noFill/>
            <a:ln w="3175"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65" name="TextBox 364"/>
            <p:cNvSpPr txBox="1"/>
            <p:nvPr/>
          </p:nvSpPr>
          <p:spPr>
            <a:xfrm>
              <a:off x="8900307" y="929010"/>
              <a:ext cx="569387" cy="1846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ko-KR" altLang="en-US" sz="6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기계정비실</a:t>
              </a:r>
              <a:endParaRPr lang="ko-KR" altLang="en-US" sz="600" b="1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</p:grpSp>
      <p:cxnSp>
        <p:nvCxnSpPr>
          <p:cNvPr id="366" name="직선 연결선 365"/>
          <p:cNvCxnSpPr/>
          <p:nvPr/>
        </p:nvCxnSpPr>
        <p:spPr>
          <a:xfrm>
            <a:off x="11190503" y="1650767"/>
            <a:ext cx="0" cy="216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7" name="직선 연결선 366"/>
          <p:cNvCxnSpPr/>
          <p:nvPr/>
        </p:nvCxnSpPr>
        <p:spPr>
          <a:xfrm>
            <a:off x="11328961" y="1648210"/>
            <a:ext cx="0" cy="216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8" name="직선 연결선 367"/>
          <p:cNvCxnSpPr/>
          <p:nvPr/>
        </p:nvCxnSpPr>
        <p:spPr>
          <a:xfrm>
            <a:off x="11547424" y="1467887"/>
            <a:ext cx="0" cy="396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9" name="직선 연결선 368"/>
          <p:cNvCxnSpPr/>
          <p:nvPr/>
        </p:nvCxnSpPr>
        <p:spPr>
          <a:xfrm>
            <a:off x="11678262" y="1465330"/>
            <a:ext cx="0" cy="396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0" name="직선 연결선 369"/>
          <p:cNvCxnSpPr/>
          <p:nvPr/>
        </p:nvCxnSpPr>
        <p:spPr>
          <a:xfrm>
            <a:off x="11339674" y="1870132"/>
            <a:ext cx="216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71" name="그룹 370"/>
          <p:cNvGrpSpPr/>
          <p:nvPr/>
        </p:nvGrpSpPr>
        <p:grpSpPr>
          <a:xfrm>
            <a:off x="11112365" y="1455721"/>
            <a:ext cx="443098" cy="200508"/>
            <a:chOff x="8892045" y="912415"/>
            <a:chExt cx="569387" cy="226988"/>
          </a:xfrm>
        </p:grpSpPr>
        <p:sp>
          <p:nvSpPr>
            <p:cNvPr id="372" name="직사각형 371"/>
            <p:cNvSpPr/>
            <p:nvPr/>
          </p:nvSpPr>
          <p:spPr>
            <a:xfrm>
              <a:off x="8913900" y="912415"/>
              <a:ext cx="536761" cy="226988"/>
            </a:xfrm>
            <a:prstGeom prst="rect">
              <a:avLst/>
            </a:prstGeom>
            <a:noFill/>
            <a:ln w="3175"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73" name="TextBox 372"/>
            <p:cNvSpPr txBox="1"/>
            <p:nvPr/>
          </p:nvSpPr>
          <p:spPr>
            <a:xfrm>
              <a:off x="8892045" y="929010"/>
              <a:ext cx="569387" cy="1846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ko-KR" altLang="en-US" sz="6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기계정비실</a:t>
              </a:r>
              <a:endParaRPr lang="ko-KR" altLang="en-US" sz="600" b="1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</p:grpSp>
      <p:grpSp>
        <p:nvGrpSpPr>
          <p:cNvPr id="374" name="그룹 373"/>
          <p:cNvGrpSpPr/>
          <p:nvPr/>
        </p:nvGrpSpPr>
        <p:grpSpPr>
          <a:xfrm>
            <a:off x="10979761" y="1098016"/>
            <a:ext cx="852155" cy="354631"/>
            <a:chOff x="8913900" y="912415"/>
            <a:chExt cx="536761" cy="226988"/>
          </a:xfrm>
        </p:grpSpPr>
        <p:sp>
          <p:nvSpPr>
            <p:cNvPr id="375" name="직사각형 374"/>
            <p:cNvSpPr/>
            <p:nvPr/>
          </p:nvSpPr>
          <p:spPr>
            <a:xfrm>
              <a:off x="8913900" y="912415"/>
              <a:ext cx="536761" cy="226988"/>
            </a:xfrm>
            <a:prstGeom prst="rect">
              <a:avLst/>
            </a:prstGeom>
            <a:noFill/>
            <a:ln w="3175"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76" name="TextBox 375"/>
            <p:cNvSpPr txBox="1"/>
            <p:nvPr/>
          </p:nvSpPr>
          <p:spPr>
            <a:xfrm>
              <a:off x="8997415" y="997558"/>
              <a:ext cx="358649" cy="1181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ko-KR" altLang="en-US" sz="600" b="1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입고전기실</a:t>
              </a:r>
              <a:endParaRPr lang="ko-KR" altLang="en-US" sz="600" b="1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</p:grpSp>
      <p:cxnSp>
        <p:nvCxnSpPr>
          <p:cNvPr id="377" name="직선 연결선 376"/>
          <p:cNvCxnSpPr/>
          <p:nvPr/>
        </p:nvCxnSpPr>
        <p:spPr>
          <a:xfrm>
            <a:off x="11682931" y="1855197"/>
            <a:ext cx="360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8" name="직선 연결선 377"/>
          <p:cNvCxnSpPr/>
          <p:nvPr/>
        </p:nvCxnSpPr>
        <p:spPr>
          <a:xfrm>
            <a:off x="11182889" y="2019311"/>
            <a:ext cx="0" cy="324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9" name="직선 연결선 378"/>
          <p:cNvCxnSpPr/>
          <p:nvPr/>
        </p:nvCxnSpPr>
        <p:spPr>
          <a:xfrm>
            <a:off x="11193602" y="2020253"/>
            <a:ext cx="864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0" name="직선 연결선 379"/>
          <p:cNvCxnSpPr/>
          <p:nvPr/>
        </p:nvCxnSpPr>
        <p:spPr>
          <a:xfrm>
            <a:off x="11030489" y="2026931"/>
            <a:ext cx="0" cy="468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1" name="직선 연결선 380"/>
          <p:cNvCxnSpPr/>
          <p:nvPr/>
        </p:nvCxnSpPr>
        <p:spPr>
          <a:xfrm>
            <a:off x="12042931" y="1855197"/>
            <a:ext cx="0" cy="144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2" name="직선 연결선 381"/>
          <p:cNvCxnSpPr/>
          <p:nvPr/>
        </p:nvCxnSpPr>
        <p:spPr>
          <a:xfrm>
            <a:off x="11194139" y="2349536"/>
            <a:ext cx="360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3" name="직선 연결선 382"/>
          <p:cNvCxnSpPr/>
          <p:nvPr/>
        </p:nvCxnSpPr>
        <p:spPr>
          <a:xfrm>
            <a:off x="11038109" y="2501936"/>
            <a:ext cx="360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4" name="직선 연결선 383"/>
          <p:cNvCxnSpPr/>
          <p:nvPr/>
        </p:nvCxnSpPr>
        <p:spPr>
          <a:xfrm>
            <a:off x="11406644" y="2495396"/>
            <a:ext cx="0" cy="108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5" name="직선 연결선 384"/>
          <p:cNvCxnSpPr/>
          <p:nvPr/>
        </p:nvCxnSpPr>
        <p:spPr>
          <a:xfrm>
            <a:off x="11545102" y="2355679"/>
            <a:ext cx="0" cy="252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6" name="직선 연결선 385"/>
          <p:cNvCxnSpPr/>
          <p:nvPr/>
        </p:nvCxnSpPr>
        <p:spPr>
          <a:xfrm>
            <a:off x="11406644" y="2615949"/>
            <a:ext cx="144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87" name="그룹 386"/>
          <p:cNvGrpSpPr/>
          <p:nvPr/>
        </p:nvGrpSpPr>
        <p:grpSpPr>
          <a:xfrm rot="16200000">
            <a:off x="10889705" y="2134530"/>
            <a:ext cx="84847" cy="121366"/>
            <a:chOff x="9398013" y="371475"/>
            <a:chExt cx="104778" cy="90963"/>
          </a:xfrm>
          <a:solidFill>
            <a:schemeClr val="bg1"/>
          </a:solidFill>
        </p:grpSpPr>
        <p:sp>
          <p:nvSpPr>
            <p:cNvPr id="388" name="직사각형 387"/>
            <p:cNvSpPr/>
            <p:nvPr/>
          </p:nvSpPr>
          <p:spPr>
            <a:xfrm>
              <a:off x="9398016" y="371475"/>
              <a:ext cx="104775" cy="45719"/>
            </a:xfrm>
            <a:prstGeom prst="rect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389" name="직선 연결선 388"/>
            <p:cNvCxnSpPr/>
            <p:nvPr/>
          </p:nvCxnSpPr>
          <p:spPr>
            <a:xfrm>
              <a:off x="9398016" y="386238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0" name="직선 연결선 389"/>
            <p:cNvCxnSpPr/>
            <p:nvPr/>
          </p:nvCxnSpPr>
          <p:spPr>
            <a:xfrm>
              <a:off x="9398014" y="402905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91" name="그룹 390"/>
            <p:cNvGrpSpPr/>
            <p:nvPr/>
          </p:nvGrpSpPr>
          <p:grpSpPr>
            <a:xfrm>
              <a:off x="9398013" y="416719"/>
              <a:ext cx="104777" cy="45719"/>
              <a:chOff x="9398013" y="419100"/>
              <a:chExt cx="104777" cy="45719"/>
            </a:xfrm>
            <a:grpFill/>
          </p:grpSpPr>
          <p:sp>
            <p:nvSpPr>
              <p:cNvPr id="392" name="직사각형 391"/>
              <p:cNvSpPr/>
              <p:nvPr/>
            </p:nvSpPr>
            <p:spPr>
              <a:xfrm>
                <a:off x="9398015" y="419100"/>
                <a:ext cx="104775" cy="45719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393" name="직선 연결선 392"/>
              <p:cNvCxnSpPr/>
              <p:nvPr/>
            </p:nvCxnSpPr>
            <p:spPr>
              <a:xfrm>
                <a:off x="9398015" y="433863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4" name="직선 연결선 393"/>
              <p:cNvCxnSpPr/>
              <p:nvPr/>
            </p:nvCxnSpPr>
            <p:spPr>
              <a:xfrm>
                <a:off x="9398013" y="450530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95" name="직사각형 394"/>
          <p:cNvSpPr/>
          <p:nvPr/>
        </p:nvSpPr>
        <p:spPr>
          <a:xfrm rot="5400000">
            <a:off x="10933622" y="2176808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396" name="그룹 395"/>
          <p:cNvGrpSpPr/>
          <p:nvPr/>
        </p:nvGrpSpPr>
        <p:grpSpPr>
          <a:xfrm>
            <a:off x="11570298" y="2409562"/>
            <a:ext cx="84847" cy="121366"/>
            <a:chOff x="9398013" y="371475"/>
            <a:chExt cx="104778" cy="90963"/>
          </a:xfrm>
          <a:solidFill>
            <a:schemeClr val="bg1"/>
          </a:solidFill>
        </p:grpSpPr>
        <p:sp>
          <p:nvSpPr>
            <p:cNvPr id="397" name="직사각형 396"/>
            <p:cNvSpPr/>
            <p:nvPr/>
          </p:nvSpPr>
          <p:spPr>
            <a:xfrm>
              <a:off x="9398016" y="371475"/>
              <a:ext cx="104775" cy="45719"/>
            </a:xfrm>
            <a:prstGeom prst="rect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398" name="직선 연결선 397"/>
            <p:cNvCxnSpPr/>
            <p:nvPr/>
          </p:nvCxnSpPr>
          <p:spPr>
            <a:xfrm>
              <a:off x="9398016" y="386238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9" name="직선 연결선 398"/>
            <p:cNvCxnSpPr/>
            <p:nvPr/>
          </p:nvCxnSpPr>
          <p:spPr>
            <a:xfrm>
              <a:off x="9398014" y="402905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00" name="그룹 399"/>
            <p:cNvGrpSpPr/>
            <p:nvPr/>
          </p:nvGrpSpPr>
          <p:grpSpPr>
            <a:xfrm>
              <a:off x="9398013" y="416719"/>
              <a:ext cx="104777" cy="45719"/>
              <a:chOff x="9398013" y="419100"/>
              <a:chExt cx="104777" cy="45719"/>
            </a:xfrm>
            <a:grpFill/>
          </p:grpSpPr>
          <p:sp>
            <p:nvSpPr>
              <p:cNvPr id="401" name="직사각형 400"/>
              <p:cNvSpPr/>
              <p:nvPr/>
            </p:nvSpPr>
            <p:spPr>
              <a:xfrm>
                <a:off x="9398015" y="419100"/>
                <a:ext cx="104775" cy="45719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402" name="직선 연결선 401"/>
              <p:cNvCxnSpPr/>
              <p:nvPr/>
            </p:nvCxnSpPr>
            <p:spPr>
              <a:xfrm>
                <a:off x="9398015" y="433863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3" name="직선 연결선 402"/>
              <p:cNvCxnSpPr/>
              <p:nvPr/>
            </p:nvCxnSpPr>
            <p:spPr>
              <a:xfrm>
                <a:off x="9398013" y="450530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04" name="직사각형 403"/>
          <p:cNvSpPr/>
          <p:nvPr/>
        </p:nvSpPr>
        <p:spPr>
          <a:xfrm rot="10800000">
            <a:off x="11545676" y="2531314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5" name="직사각형 404"/>
          <p:cNvSpPr/>
          <p:nvPr/>
        </p:nvSpPr>
        <p:spPr>
          <a:xfrm>
            <a:off x="11196468" y="1750195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6" name="직사각형 405"/>
          <p:cNvSpPr/>
          <p:nvPr/>
        </p:nvSpPr>
        <p:spPr>
          <a:xfrm>
            <a:off x="11547081" y="1750171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7" name="직사각형 406"/>
          <p:cNvSpPr/>
          <p:nvPr/>
        </p:nvSpPr>
        <p:spPr>
          <a:xfrm>
            <a:off x="11343482" y="1627583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412" name="그룹 411"/>
          <p:cNvGrpSpPr/>
          <p:nvPr/>
        </p:nvGrpSpPr>
        <p:grpSpPr>
          <a:xfrm>
            <a:off x="10716998" y="2254644"/>
            <a:ext cx="360997" cy="276999"/>
            <a:chOff x="8869979" y="880156"/>
            <a:chExt cx="469318" cy="313581"/>
          </a:xfrm>
        </p:grpSpPr>
        <p:sp>
          <p:nvSpPr>
            <p:cNvPr id="413" name="직사각형 412"/>
            <p:cNvSpPr/>
            <p:nvPr/>
          </p:nvSpPr>
          <p:spPr>
            <a:xfrm>
              <a:off x="8913902" y="912415"/>
              <a:ext cx="353477" cy="226988"/>
            </a:xfrm>
            <a:prstGeom prst="rect">
              <a:avLst/>
            </a:prstGeom>
            <a:noFill/>
            <a:ln w="3175"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414" name="TextBox 413"/>
            <p:cNvSpPr txBox="1"/>
            <p:nvPr/>
          </p:nvSpPr>
          <p:spPr>
            <a:xfrm>
              <a:off x="8869979" y="880156"/>
              <a:ext cx="469318" cy="3135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 sz="6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Shot</a:t>
              </a:r>
            </a:p>
            <a:p>
              <a:pPr algn="ctr"/>
              <a:r>
                <a:rPr lang="en-US" altLang="ko-KR" sz="6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Blast</a:t>
              </a:r>
              <a:endParaRPr lang="ko-KR" altLang="en-US" sz="600" b="1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</p:grpSp>
      <p:grpSp>
        <p:nvGrpSpPr>
          <p:cNvPr id="415" name="그룹 414"/>
          <p:cNvGrpSpPr/>
          <p:nvPr/>
        </p:nvGrpSpPr>
        <p:grpSpPr>
          <a:xfrm>
            <a:off x="10894589" y="1659610"/>
            <a:ext cx="328937" cy="276999"/>
            <a:chOff x="8890821" y="880156"/>
            <a:chExt cx="427638" cy="313580"/>
          </a:xfrm>
        </p:grpSpPr>
        <p:sp>
          <p:nvSpPr>
            <p:cNvPr id="416" name="직사각형 415"/>
            <p:cNvSpPr/>
            <p:nvPr/>
          </p:nvSpPr>
          <p:spPr>
            <a:xfrm>
              <a:off x="8913902" y="912415"/>
              <a:ext cx="353477" cy="226988"/>
            </a:xfrm>
            <a:prstGeom prst="rect">
              <a:avLst/>
            </a:prstGeom>
            <a:noFill/>
            <a:ln w="3175"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417" name="TextBox 416"/>
            <p:cNvSpPr txBox="1"/>
            <p:nvPr/>
          </p:nvSpPr>
          <p:spPr>
            <a:xfrm>
              <a:off x="8890821" y="880156"/>
              <a:ext cx="427638" cy="3135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 sz="6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ON</a:t>
              </a:r>
              <a:br>
                <a:rPr lang="en-US" altLang="ko-KR" sz="6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</a:br>
              <a:r>
                <a:rPr lang="en-US" altLang="ko-KR" sz="6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UTS</a:t>
              </a:r>
            </a:p>
          </p:txBody>
        </p:sp>
      </p:grpSp>
      <p:sp>
        <p:nvSpPr>
          <p:cNvPr id="420" name="직사각형 419"/>
          <p:cNvSpPr/>
          <p:nvPr/>
        </p:nvSpPr>
        <p:spPr>
          <a:xfrm rot="5400000">
            <a:off x="9879436" y="2187469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21" name="직사각형 420"/>
          <p:cNvSpPr/>
          <p:nvPr/>
        </p:nvSpPr>
        <p:spPr>
          <a:xfrm rot="10800000">
            <a:off x="10002458" y="2259158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422" name="그룹 421"/>
          <p:cNvGrpSpPr/>
          <p:nvPr/>
        </p:nvGrpSpPr>
        <p:grpSpPr>
          <a:xfrm rot="16200000">
            <a:off x="10014231" y="2275525"/>
            <a:ext cx="84847" cy="121366"/>
            <a:chOff x="9398013" y="371475"/>
            <a:chExt cx="104778" cy="90963"/>
          </a:xfrm>
          <a:solidFill>
            <a:schemeClr val="bg1"/>
          </a:solidFill>
        </p:grpSpPr>
        <p:sp>
          <p:nvSpPr>
            <p:cNvPr id="423" name="직사각형 422"/>
            <p:cNvSpPr/>
            <p:nvPr/>
          </p:nvSpPr>
          <p:spPr>
            <a:xfrm>
              <a:off x="9398016" y="371475"/>
              <a:ext cx="104775" cy="45719"/>
            </a:xfrm>
            <a:prstGeom prst="rect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424" name="직선 연결선 423"/>
            <p:cNvCxnSpPr/>
            <p:nvPr/>
          </p:nvCxnSpPr>
          <p:spPr>
            <a:xfrm>
              <a:off x="9398016" y="386238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5" name="직선 연결선 424"/>
            <p:cNvCxnSpPr/>
            <p:nvPr/>
          </p:nvCxnSpPr>
          <p:spPr>
            <a:xfrm>
              <a:off x="9398014" y="402905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26" name="그룹 425"/>
            <p:cNvGrpSpPr/>
            <p:nvPr/>
          </p:nvGrpSpPr>
          <p:grpSpPr>
            <a:xfrm>
              <a:off x="9398013" y="416719"/>
              <a:ext cx="104777" cy="45719"/>
              <a:chOff x="9398013" y="419100"/>
              <a:chExt cx="104777" cy="45719"/>
            </a:xfrm>
            <a:grpFill/>
          </p:grpSpPr>
          <p:sp>
            <p:nvSpPr>
              <p:cNvPr id="427" name="직사각형 426"/>
              <p:cNvSpPr/>
              <p:nvPr/>
            </p:nvSpPr>
            <p:spPr>
              <a:xfrm>
                <a:off x="9398015" y="419100"/>
                <a:ext cx="104775" cy="45719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428" name="직선 연결선 427"/>
              <p:cNvCxnSpPr/>
              <p:nvPr/>
            </p:nvCxnSpPr>
            <p:spPr>
              <a:xfrm>
                <a:off x="9398015" y="433863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9" name="직선 연결선 428"/>
              <p:cNvCxnSpPr/>
              <p:nvPr/>
            </p:nvCxnSpPr>
            <p:spPr>
              <a:xfrm>
                <a:off x="9398013" y="450530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432" name="직선 연결선 431"/>
          <p:cNvCxnSpPr/>
          <p:nvPr/>
        </p:nvCxnSpPr>
        <p:spPr>
          <a:xfrm>
            <a:off x="9682460" y="2284644"/>
            <a:ext cx="0" cy="504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3" name="직사각형 432"/>
          <p:cNvSpPr/>
          <p:nvPr/>
        </p:nvSpPr>
        <p:spPr>
          <a:xfrm rot="10800000">
            <a:off x="9687890" y="2284555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434" name="직선 연결선 433"/>
          <p:cNvCxnSpPr/>
          <p:nvPr/>
        </p:nvCxnSpPr>
        <p:spPr>
          <a:xfrm>
            <a:off x="9840914" y="2284554"/>
            <a:ext cx="0" cy="360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5" name="직선 연결선 434"/>
          <p:cNvCxnSpPr/>
          <p:nvPr/>
        </p:nvCxnSpPr>
        <p:spPr>
          <a:xfrm>
            <a:off x="9835239" y="2645584"/>
            <a:ext cx="288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6" name="직선 연결선 435"/>
          <p:cNvCxnSpPr/>
          <p:nvPr/>
        </p:nvCxnSpPr>
        <p:spPr>
          <a:xfrm>
            <a:off x="9682460" y="2788415"/>
            <a:ext cx="432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7" name="직선 연결선 436"/>
          <p:cNvCxnSpPr/>
          <p:nvPr/>
        </p:nvCxnSpPr>
        <p:spPr>
          <a:xfrm>
            <a:off x="10118802" y="2665304"/>
            <a:ext cx="0" cy="108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8" name="직사각형 437"/>
          <p:cNvSpPr/>
          <p:nvPr/>
        </p:nvSpPr>
        <p:spPr>
          <a:xfrm rot="10800000">
            <a:off x="9758900" y="2768431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439" name="그룹 438"/>
          <p:cNvGrpSpPr/>
          <p:nvPr/>
        </p:nvGrpSpPr>
        <p:grpSpPr>
          <a:xfrm rot="16200000">
            <a:off x="9760450" y="2796264"/>
            <a:ext cx="84847" cy="121366"/>
            <a:chOff x="9398013" y="371475"/>
            <a:chExt cx="104778" cy="90963"/>
          </a:xfrm>
          <a:solidFill>
            <a:schemeClr val="bg1"/>
          </a:solidFill>
        </p:grpSpPr>
        <p:sp>
          <p:nvSpPr>
            <p:cNvPr id="440" name="직사각형 439"/>
            <p:cNvSpPr/>
            <p:nvPr/>
          </p:nvSpPr>
          <p:spPr>
            <a:xfrm>
              <a:off x="9398016" y="371475"/>
              <a:ext cx="104775" cy="45719"/>
            </a:xfrm>
            <a:prstGeom prst="rect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441" name="직선 연결선 440"/>
            <p:cNvCxnSpPr/>
            <p:nvPr/>
          </p:nvCxnSpPr>
          <p:spPr>
            <a:xfrm>
              <a:off x="9398016" y="386238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2" name="직선 연결선 441"/>
            <p:cNvCxnSpPr/>
            <p:nvPr/>
          </p:nvCxnSpPr>
          <p:spPr>
            <a:xfrm>
              <a:off x="9398014" y="402905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43" name="그룹 442"/>
            <p:cNvGrpSpPr/>
            <p:nvPr/>
          </p:nvGrpSpPr>
          <p:grpSpPr>
            <a:xfrm>
              <a:off x="9398013" y="416719"/>
              <a:ext cx="104777" cy="45719"/>
              <a:chOff x="9398013" y="419100"/>
              <a:chExt cx="104777" cy="45719"/>
            </a:xfrm>
            <a:grpFill/>
          </p:grpSpPr>
          <p:sp>
            <p:nvSpPr>
              <p:cNvPr id="444" name="직사각형 443"/>
              <p:cNvSpPr/>
              <p:nvPr/>
            </p:nvSpPr>
            <p:spPr>
              <a:xfrm>
                <a:off x="9398015" y="419100"/>
                <a:ext cx="104775" cy="45719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445" name="직선 연결선 444"/>
              <p:cNvCxnSpPr/>
              <p:nvPr/>
            </p:nvCxnSpPr>
            <p:spPr>
              <a:xfrm>
                <a:off x="9398015" y="433863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6" name="직선 연결선 445"/>
              <p:cNvCxnSpPr/>
              <p:nvPr/>
            </p:nvCxnSpPr>
            <p:spPr>
              <a:xfrm>
                <a:off x="9398013" y="450530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447" name="직선 연결선 446"/>
          <p:cNvCxnSpPr/>
          <p:nvPr/>
        </p:nvCxnSpPr>
        <p:spPr>
          <a:xfrm>
            <a:off x="10210547" y="2284554"/>
            <a:ext cx="0" cy="108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8" name="직선 연결선 447"/>
          <p:cNvCxnSpPr/>
          <p:nvPr/>
        </p:nvCxnSpPr>
        <p:spPr>
          <a:xfrm>
            <a:off x="10334542" y="2277629"/>
            <a:ext cx="0" cy="108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49" name="그룹 448"/>
          <p:cNvGrpSpPr/>
          <p:nvPr/>
        </p:nvGrpSpPr>
        <p:grpSpPr>
          <a:xfrm>
            <a:off x="10149001" y="2390815"/>
            <a:ext cx="287554" cy="200508"/>
            <a:chOff x="8913900" y="912415"/>
            <a:chExt cx="541186" cy="226988"/>
          </a:xfrm>
        </p:grpSpPr>
        <p:sp>
          <p:nvSpPr>
            <p:cNvPr id="450" name="직사각형 449"/>
            <p:cNvSpPr/>
            <p:nvPr/>
          </p:nvSpPr>
          <p:spPr>
            <a:xfrm>
              <a:off x="8913900" y="912415"/>
              <a:ext cx="536761" cy="226988"/>
            </a:xfrm>
            <a:prstGeom prst="rect">
              <a:avLst/>
            </a:prstGeom>
            <a:noFill/>
            <a:ln w="3175"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451" name="TextBox 450"/>
            <p:cNvSpPr txBox="1"/>
            <p:nvPr/>
          </p:nvSpPr>
          <p:spPr>
            <a:xfrm>
              <a:off x="8914911" y="929010"/>
              <a:ext cx="540175" cy="209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ko-KR" altLang="en-US" sz="600" b="1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히스톨</a:t>
              </a:r>
              <a:endParaRPr lang="ko-KR" altLang="en-US" sz="600" b="1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</p:grpSp>
      <p:sp>
        <p:nvSpPr>
          <p:cNvPr id="452" name="직사각형 451"/>
          <p:cNvSpPr/>
          <p:nvPr/>
        </p:nvSpPr>
        <p:spPr>
          <a:xfrm rot="10800000">
            <a:off x="10205905" y="2318659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459" name="꺾인 연결선 458"/>
          <p:cNvCxnSpPr/>
          <p:nvPr/>
        </p:nvCxnSpPr>
        <p:spPr>
          <a:xfrm>
            <a:off x="236685" y="1774237"/>
            <a:ext cx="288000" cy="655200"/>
          </a:xfrm>
          <a:prstGeom prst="bentConnector3">
            <a:avLst>
              <a:gd name="adj1" fmla="val 1143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4" name="꺾인 연결선 463"/>
          <p:cNvCxnSpPr/>
          <p:nvPr/>
        </p:nvCxnSpPr>
        <p:spPr>
          <a:xfrm>
            <a:off x="240064" y="1613745"/>
            <a:ext cx="385392" cy="68400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6" name="TextBox 465"/>
          <p:cNvSpPr txBox="1"/>
          <p:nvPr/>
        </p:nvSpPr>
        <p:spPr>
          <a:xfrm>
            <a:off x="184635" y="13959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err="1" smtClean="0"/>
              <a:t>방화문</a:t>
            </a:r>
            <a:endParaRPr lang="ko-KR" altLang="en-US" dirty="0"/>
          </a:p>
        </p:txBody>
      </p:sp>
      <p:sp>
        <p:nvSpPr>
          <p:cNvPr id="2" name="직사각형 1"/>
          <p:cNvSpPr/>
          <p:nvPr/>
        </p:nvSpPr>
        <p:spPr>
          <a:xfrm>
            <a:off x="-1117408" y="692292"/>
            <a:ext cx="1324450" cy="1819182"/>
          </a:xfrm>
          <a:prstGeom prst="rect">
            <a:avLst/>
          </a:prstGeom>
          <a:solidFill>
            <a:schemeClr val="accent1">
              <a:lumMod val="60000"/>
              <a:lumOff val="40000"/>
              <a:alpha val="4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8" name="직사각형 317"/>
          <p:cNvSpPr/>
          <p:nvPr/>
        </p:nvSpPr>
        <p:spPr>
          <a:xfrm>
            <a:off x="39806" y="3775816"/>
            <a:ext cx="1409507" cy="2106824"/>
          </a:xfrm>
          <a:prstGeom prst="rect">
            <a:avLst/>
          </a:prstGeom>
          <a:solidFill>
            <a:schemeClr val="accent1">
              <a:lumMod val="60000"/>
              <a:lumOff val="40000"/>
              <a:alpha val="4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23" name="TextBox 322"/>
          <p:cNvSpPr txBox="1"/>
          <p:nvPr/>
        </p:nvSpPr>
        <p:spPr>
          <a:xfrm>
            <a:off x="-557608" y="732285"/>
            <a:ext cx="4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>
                <a:solidFill>
                  <a:schemeClr val="accent1">
                    <a:lumMod val="50000"/>
                  </a:schemeClr>
                </a:solidFill>
              </a:rPr>
              <a:t>#8</a:t>
            </a:r>
            <a:endParaRPr lang="ko-KR" alt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24" name="TextBox 323"/>
          <p:cNvSpPr txBox="1"/>
          <p:nvPr/>
        </p:nvSpPr>
        <p:spPr>
          <a:xfrm>
            <a:off x="42399" y="3778816"/>
            <a:ext cx="4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>
                <a:solidFill>
                  <a:schemeClr val="accent1">
                    <a:lumMod val="50000"/>
                  </a:schemeClr>
                </a:solidFill>
              </a:rPr>
              <a:t>#5</a:t>
            </a:r>
            <a:endParaRPr lang="ko-KR" alt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25" name="직사각형 324"/>
          <p:cNvSpPr/>
          <p:nvPr/>
        </p:nvSpPr>
        <p:spPr>
          <a:xfrm>
            <a:off x="796441" y="2258296"/>
            <a:ext cx="903674" cy="1494129"/>
          </a:xfrm>
          <a:prstGeom prst="rect">
            <a:avLst/>
          </a:prstGeom>
          <a:solidFill>
            <a:srgbClr val="92D050">
              <a:alpha val="4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26" name="TextBox 325"/>
          <p:cNvSpPr txBox="1"/>
          <p:nvPr/>
        </p:nvSpPr>
        <p:spPr>
          <a:xfrm>
            <a:off x="807214" y="2242423"/>
            <a:ext cx="4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>
                <a:solidFill>
                  <a:schemeClr val="accent1">
                    <a:lumMod val="50000"/>
                  </a:schemeClr>
                </a:solidFill>
              </a:rPr>
              <a:t>#4</a:t>
            </a:r>
            <a:endParaRPr lang="ko-KR" alt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45" name="직사각형 344"/>
          <p:cNvSpPr/>
          <p:nvPr/>
        </p:nvSpPr>
        <p:spPr>
          <a:xfrm>
            <a:off x="1481323" y="3852605"/>
            <a:ext cx="1624962" cy="1541710"/>
          </a:xfrm>
          <a:prstGeom prst="rect">
            <a:avLst/>
          </a:prstGeom>
          <a:solidFill>
            <a:srgbClr val="FFC000">
              <a:alpha val="4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46" name="직사각형 345"/>
          <p:cNvSpPr/>
          <p:nvPr/>
        </p:nvSpPr>
        <p:spPr>
          <a:xfrm>
            <a:off x="2198235" y="2266808"/>
            <a:ext cx="913057" cy="1585797"/>
          </a:xfrm>
          <a:prstGeom prst="rect">
            <a:avLst/>
          </a:prstGeom>
          <a:solidFill>
            <a:srgbClr val="FFC000">
              <a:alpha val="4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47" name="직사각형 346"/>
          <p:cNvSpPr/>
          <p:nvPr/>
        </p:nvSpPr>
        <p:spPr>
          <a:xfrm>
            <a:off x="3104098" y="2665304"/>
            <a:ext cx="443535" cy="327587"/>
          </a:xfrm>
          <a:prstGeom prst="rect">
            <a:avLst/>
          </a:prstGeom>
          <a:solidFill>
            <a:srgbClr val="FFC000">
              <a:alpha val="4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30" name="TextBox 429"/>
          <p:cNvSpPr txBox="1"/>
          <p:nvPr/>
        </p:nvSpPr>
        <p:spPr>
          <a:xfrm>
            <a:off x="2477031" y="5022961"/>
            <a:ext cx="4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>
                <a:solidFill>
                  <a:schemeClr val="accent1">
                    <a:lumMod val="50000"/>
                  </a:schemeClr>
                </a:solidFill>
              </a:rPr>
              <a:t>#3</a:t>
            </a:r>
            <a:endParaRPr lang="ko-KR" alt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31" name="직사각형 430"/>
          <p:cNvSpPr/>
          <p:nvPr/>
        </p:nvSpPr>
        <p:spPr>
          <a:xfrm>
            <a:off x="3104709" y="1933219"/>
            <a:ext cx="516127" cy="296796"/>
          </a:xfrm>
          <a:prstGeom prst="rect">
            <a:avLst/>
          </a:prstGeom>
          <a:solidFill>
            <a:srgbClr val="00B050">
              <a:alpha val="4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58" name="직사각형 457"/>
          <p:cNvSpPr/>
          <p:nvPr/>
        </p:nvSpPr>
        <p:spPr>
          <a:xfrm>
            <a:off x="3332865" y="2214678"/>
            <a:ext cx="516127" cy="296796"/>
          </a:xfrm>
          <a:prstGeom prst="rect">
            <a:avLst/>
          </a:prstGeom>
          <a:solidFill>
            <a:srgbClr val="00B050">
              <a:alpha val="4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60" name="직사각형 459"/>
          <p:cNvSpPr/>
          <p:nvPr/>
        </p:nvSpPr>
        <p:spPr>
          <a:xfrm>
            <a:off x="3675174" y="2501935"/>
            <a:ext cx="1829492" cy="1957573"/>
          </a:xfrm>
          <a:prstGeom prst="rect">
            <a:avLst/>
          </a:prstGeom>
          <a:solidFill>
            <a:srgbClr val="00B050">
              <a:alpha val="4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61" name="TextBox 460"/>
          <p:cNvSpPr txBox="1"/>
          <p:nvPr/>
        </p:nvSpPr>
        <p:spPr>
          <a:xfrm>
            <a:off x="3900992" y="2445384"/>
            <a:ext cx="4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>
                <a:solidFill>
                  <a:schemeClr val="accent1">
                    <a:lumMod val="50000"/>
                  </a:schemeClr>
                </a:solidFill>
              </a:rPr>
              <a:t>#2</a:t>
            </a:r>
            <a:endParaRPr lang="ko-KR" alt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62" name="직사각형 461"/>
          <p:cNvSpPr/>
          <p:nvPr/>
        </p:nvSpPr>
        <p:spPr>
          <a:xfrm>
            <a:off x="3091555" y="1303754"/>
            <a:ext cx="970556" cy="368956"/>
          </a:xfrm>
          <a:prstGeom prst="rect">
            <a:avLst/>
          </a:prstGeom>
          <a:solidFill>
            <a:srgbClr val="FF0000">
              <a:alpha val="4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63" name="직사각형 462"/>
          <p:cNvSpPr/>
          <p:nvPr/>
        </p:nvSpPr>
        <p:spPr>
          <a:xfrm>
            <a:off x="3769620" y="1669021"/>
            <a:ext cx="1042903" cy="356927"/>
          </a:xfrm>
          <a:prstGeom prst="rect">
            <a:avLst/>
          </a:prstGeom>
          <a:solidFill>
            <a:srgbClr val="FF0000">
              <a:alpha val="4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65" name="직사각형 464"/>
          <p:cNvSpPr/>
          <p:nvPr/>
        </p:nvSpPr>
        <p:spPr>
          <a:xfrm>
            <a:off x="4365213" y="2028702"/>
            <a:ext cx="4119432" cy="356927"/>
          </a:xfrm>
          <a:prstGeom prst="rect">
            <a:avLst/>
          </a:prstGeom>
          <a:solidFill>
            <a:srgbClr val="FF0000">
              <a:alpha val="4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67" name="직사각형 466"/>
          <p:cNvSpPr/>
          <p:nvPr/>
        </p:nvSpPr>
        <p:spPr>
          <a:xfrm>
            <a:off x="5711578" y="2385629"/>
            <a:ext cx="2195813" cy="803725"/>
          </a:xfrm>
          <a:prstGeom prst="rect">
            <a:avLst/>
          </a:prstGeom>
          <a:solidFill>
            <a:srgbClr val="FF0000">
              <a:alpha val="4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68" name="직사각형 467"/>
          <p:cNvSpPr/>
          <p:nvPr/>
        </p:nvSpPr>
        <p:spPr>
          <a:xfrm>
            <a:off x="5711578" y="3191980"/>
            <a:ext cx="1198973" cy="1532420"/>
          </a:xfrm>
          <a:prstGeom prst="rect">
            <a:avLst/>
          </a:prstGeom>
          <a:solidFill>
            <a:srgbClr val="FF0000">
              <a:alpha val="4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69" name="TextBox 468"/>
          <p:cNvSpPr txBox="1"/>
          <p:nvPr/>
        </p:nvSpPr>
        <p:spPr>
          <a:xfrm>
            <a:off x="5638634" y="4396292"/>
            <a:ext cx="4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>
                <a:solidFill>
                  <a:schemeClr val="accent1">
                    <a:lumMod val="50000"/>
                  </a:schemeClr>
                </a:solidFill>
              </a:rPr>
              <a:t>#1</a:t>
            </a:r>
            <a:endParaRPr lang="ko-KR" alt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70" name="직사각형 469"/>
          <p:cNvSpPr/>
          <p:nvPr/>
        </p:nvSpPr>
        <p:spPr>
          <a:xfrm>
            <a:off x="7444532" y="3228703"/>
            <a:ext cx="4747467" cy="1541710"/>
          </a:xfrm>
          <a:prstGeom prst="rect">
            <a:avLst/>
          </a:prstGeom>
          <a:solidFill>
            <a:schemeClr val="tx2">
              <a:lumMod val="60000"/>
              <a:lumOff val="40000"/>
              <a:alpha val="4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71" name="직사각형 470"/>
          <p:cNvSpPr/>
          <p:nvPr/>
        </p:nvSpPr>
        <p:spPr>
          <a:xfrm>
            <a:off x="8291166" y="2503994"/>
            <a:ext cx="1248293" cy="732561"/>
          </a:xfrm>
          <a:prstGeom prst="rect">
            <a:avLst/>
          </a:prstGeom>
          <a:solidFill>
            <a:schemeClr val="tx2">
              <a:lumMod val="60000"/>
              <a:lumOff val="40000"/>
              <a:alpha val="4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72" name="직사각형 471"/>
          <p:cNvSpPr/>
          <p:nvPr/>
        </p:nvSpPr>
        <p:spPr>
          <a:xfrm>
            <a:off x="8557242" y="2283055"/>
            <a:ext cx="975050" cy="228420"/>
          </a:xfrm>
          <a:prstGeom prst="rect">
            <a:avLst/>
          </a:prstGeom>
          <a:solidFill>
            <a:schemeClr val="tx2">
              <a:lumMod val="60000"/>
              <a:lumOff val="40000"/>
              <a:alpha val="4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73" name="TextBox 472"/>
          <p:cNvSpPr txBox="1"/>
          <p:nvPr/>
        </p:nvSpPr>
        <p:spPr>
          <a:xfrm>
            <a:off x="9784125" y="3391301"/>
            <a:ext cx="4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>
                <a:solidFill>
                  <a:schemeClr val="accent1">
                    <a:lumMod val="50000"/>
                  </a:schemeClr>
                </a:solidFill>
              </a:rPr>
              <a:t>#6</a:t>
            </a:r>
            <a:endParaRPr lang="ko-KR" alt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74" name="직사각형 473"/>
          <p:cNvSpPr/>
          <p:nvPr/>
        </p:nvSpPr>
        <p:spPr>
          <a:xfrm>
            <a:off x="9635937" y="857849"/>
            <a:ext cx="2493621" cy="2142633"/>
          </a:xfrm>
          <a:prstGeom prst="rect">
            <a:avLst/>
          </a:prstGeom>
          <a:solidFill>
            <a:schemeClr val="accent2">
              <a:lumMod val="60000"/>
              <a:lumOff val="40000"/>
              <a:alpha val="4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75" name="TextBox 474"/>
          <p:cNvSpPr txBox="1"/>
          <p:nvPr/>
        </p:nvSpPr>
        <p:spPr>
          <a:xfrm>
            <a:off x="9601393" y="801120"/>
            <a:ext cx="4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>
                <a:solidFill>
                  <a:schemeClr val="accent1">
                    <a:lumMod val="50000"/>
                  </a:schemeClr>
                </a:solidFill>
              </a:rPr>
              <a:t>#7</a:t>
            </a:r>
            <a:endParaRPr lang="ko-KR" alt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9" name="자유형 8"/>
          <p:cNvSpPr/>
          <p:nvPr/>
        </p:nvSpPr>
        <p:spPr>
          <a:xfrm>
            <a:off x="9906000" y="1554480"/>
            <a:ext cx="1608984" cy="1051560"/>
          </a:xfrm>
          <a:custGeom>
            <a:avLst/>
            <a:gdLst>
              <a:gd name="connsiteX0" fmla="*/ 68580 w 1608984"/>
              <a:gd name="connsiteY0" fmla="*/ 243840 h 1051560"/>
              <a:gd name="connsiteX1" fmla="*/ 30480 w 1608984"/>
              <a:gd name="connsiteY1" fmla="*/ 236220 h 1051560"/>
              <a:gd name="connsiteX2" fmla="*/ 7620 w 1608984"/>
              <a:gd name="connsiteY2" fmla="*/ 228600 h 1051560"/>
              <a:gd name="connsiteX3" fmla="*/ 0 w 1608984"/>
              <a:gd name="connsiteY3" fmla="*/ 198120 h 1051560"/>
              <a:gd name="connsiteX4" fmla="*/ 7620 w 1608984"/>
              <a:gd name="connsiteY4" fmla="*/ 160020 h 1051560"/>
              <a:gd name="connsiteX5" fmla="*/ 22860 w 1608984"/>
              <a:gd name="connsiteY5" fmla="*/ 137160 h 1051560"/>
              <a:gd name="connsiteX6" fmla="*/ 30480 w 1608984"/>
              <a:gd name="connsiteY6" fmla="*/ 114300 h 1051560"/>
              <a:gd name="connsiteX7" fmla="*/ 38100 w 1608984"/>
              <a:gd name="connsiteY7" fmla="*/ 60960 h 1051560"/>
              <a:gd name="connsiteX8" fmla="*/ 106680 w 1608984"/>
              <a:gd name="connsiteY8" fmla="*/ 53340 h 1051560"/>
              <a:gd name="connsiteX9" fmla="*/ 137160 w 1608984"/>
              <a:gd name="connsiteY9" fmla="*/ 45720 h 1051560"/>
              <a:gd name="connsiteX10" fmla="*/ 182880 w 1608984"/>
              <a:gd name="connsiteY10" fmla="*/ 38100 h 1051560"/>
              <a:gd name="connsiteX11" fmla="*/ 228600 w 1608984"/>
              <a:gd name="connsiteY11" fmla="*/ 22860 h 1051560"/>
              <a:gd name="connsiteX12" fmla="*/ 289560 w 1608984"/>
              <a:gd name="connsiteY12" fmla="*/ 0 h 1051560"/>
              <a:gd name="connsiteX13" fmla="*/ 441960 w 1608984"/>
              <a:gd name="connsiteY13" fmla="*/ 7620 h 1051560"/>
              <a:gd name="connsiteX14" fmla="*/ 502920 w 1608984"/>
              <a:gd name="connsiteY14" fmla="*/ 22860 h 1051560"/>
              <a:gd name="connsiteX15" fmla="*/ 617220 w 1608984"/>
              <a:gd name="connsiteY15" fmla="*/ 30480 h 1051560"/>
              <a:gd name="connsiteX16" fmla="*/ 853440 w 1608984"/>
              <a:gd name="connsiteY16" fmla="*/ 53340 h 1051560"/>
              <a:gd name="connsiteX17" fmla="*/ 876300 w 1608984"/>
              <a:gd name="connsiteY17" fmla="*/ 76200 h 1051560"/>
              <a:gd name="connsiteX18" fmla="*/ 899160 w 1608984"/>
              <a:gd name="connsiteY18" fmla="*/ 91440 h 1051560"/>
              <a:gd name="connsiteX19" fmla="*/ 937260 w 1608984"/>
              <a:gd name="connsiteY19" fmla="*/ 160020 h 1051560"/>
              <a:gd name="connsiteX20" fmla="*/ 944880 w 1608984"/>
              <a:gd name="connsiteY20" fmla="*/ 236220 h 1051560"/>
              <a:gd name="connsiteX21" fmla="*/ 952500 w 1608984"/>
              <a:gd name="connsiteY21" fmla="*/ 259080 h 1051560"/>
              <a:gd name="connsiteX22" fmla="*/ 967740 w 1608984"/>
              <a:gd name="connsiteY22" fmla="*/ 327660 h 1051560"/>
              <a:gd name="connsiteX23" fmla="*/ 998220 w 1608984"/>
              <a:gd name="connsiteY23" fmla="*/ 373380 h 1051560"/>
              <a:gd name="connsiteX24" fmla="*/ 1021080 w 1608984"/>
              <a:gd name="connsiteY24" fmla="*/ 388620 h 1051560"/>
              <a:gd name="connsiteX25" fmla="*/ 1127760 w 1608984"/>
              <a:gd name="connsiteY25" fmla="*/ 411480 h 1051560"/>
              <a:gd name="connsiteX26" fmla="*/ 1173480 w 1608984"/>
              <a:gd name="connsiteY26" fmla="*/ 426720 h 1051560"/>
              <a:gd name="connsiteX27" fmla="*/ 1196340 w 1608984"/>
              <a:gd name="connsiteY27" fmla="*/ 434340 h 1051560"/>
              <a:gd name="connsiteX28" fmla="*/ 1211580 w 1608984"/>
              <a:gd name="connsiteY28" fmla="*/ 480060 h 1051560"/>
              <a:gd name="connsiteX29" fmla="*/ 1226820 w 1608984"/>
              <a:gd name="connsiteY29" fmla="*/ 594360 h 1051560"/>
              <a:gd name="connsiteX30" fmla="*/ 1234440 w 1608984"/>
              <a:gd name="connsiteY30" fmla="*/ 838200 h 1051560"/>
              <a:gd name="connsiteX31" fmla="*/ 1257300 w 1608984"/>
              <a:gd name="connsiteY31" fmla="*/ 883920 h 1051560"/>
              <a:gd name="connsiteX32" fmla="*/ 1303020 w 1608984"/>
              <a:gd name="connsiteY32" fmla="*/ 906780 h 1051560"/>
              <a:gd name="connsiteX33" fmla="*/ 1417320 w 1608984"/>
              <a:gd name="connsiteY33" fmla="*/ 899160 h 1051560"/>
              <a:gd name="connsiteX34" fmla="*/ 1447800 w 1608984"/>
              <a:gd name="connsiteY34" fmla="*/ 891540 h 1051560"/>
              <a:gd name="connsiteX35" fmla="*/ 1493520 w 1608984"/>
              <a:gd name="connsiteY35" fmla="*/ 876300 h 1051560"/>
              <a:gd name="connsiteX36" fmla="*/ 1577340 w 1608984"/>
              <a:gd name="connsiteY36" fmla="*/ 883920 h 1051560"/>
              <a:gd name="connsiteX37" fmla="*/ 1584960 w 1608984"/>
              <a:gd name="connsiteY37" fmla="*/ 906780 h 1051560"/>
              <a:gd name="connsiteX38" fmla="*/ 1600200 w 1608984"/>
              <a:gd name="connsiteY38" fmla="*/ 960120 h 1051560"/>
              <a:gd name="connsiteX39" fmla="*/ 1607820 w 1608984"/>
              <a:gd name="connsiteY39" fmla="*/ 1021080 h 1051560"/>
              <a:gd name="connsiteX40" fmla="*/ 1584960 w 1608984"/>
              <a:gd name="connsiteY40" fmla="*/ 1028700 h 1051560"/>
              <a:gd name="connsiteX41" fmla="*/ 1531620 w 1608984"/>
              <a:gd name="connsiteY41" fmla="*/ 1043940 h 1051560"/>
              <a:gd name="connsiteX42" fmla="*/ 1524000 w 1608984"/>
              <a:gd name="connsiteY42" fmla="*/ 1051560 h 1051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1608984" h="1051560">
                <a:moveTo>
                  <a:pt x="68580" y="243840"/>
                </a:moveTo>
                <a:cubicBezTo>
                  <a:pt x="55880" y="241300"/>
                  <a:pt x="43045" y="239361"/>
                  <a:pt x="30480" y="236220"/>
                </a:cubicBezTo>
                <a:cubicBezTo>
                  <a:pt x="22688" y="234272"/>
                  <a:pt x="12638" y="234872"/>
                  <a:pt x="7620" y="228600"/>
                </a:cubicBezTo>
                <a:cubicBezTo>
                  <a:pt x="1078" y="220422"/>
                  <a:pt x="2540" y="208280"/>
                  <a:pt x="0" y="198120"/>
                </a:cubicBezTo>
                <a:cubicBezTo>
                  <a:pt x="2540" y="185420"/>
                  <a:pt x="3072" y="172147"/>
                  <a:pt x="7620" y="160020"/>
                </a:cubicBezTo>
                <a:cubicBezTo>
                  <a:pt x="10836" y="151445"/>
                  <a:pt x="18764" y="145351"/>
                  <a:pt x="22860" y="137160"/>
                </a:cubicBezTo>
                <a:cubicBezTo>
                  <a:pt x="26452" y="129976"/>
                  <a:pt x="27940" y="121920"/>
                  <a:pt x="30480" y="114300"/>
                </a:cubicBezTo>
                <a:cubicBezTo>
                  <a:pt x="33020" y="96520"/>
                  <a:pt x="24075" y="72180"/>
                  <a:pt x="38100" y="60960"/>
                </a:cubicBezTo>
                <a:cubicBezTo>
                  <a:pt x="56061" y="46592"/>
                  <a:pt x="83947" y="56837"/>
                  <a:pt x="106680" y="53340"/>
                </a:cubicBezTo>
                <a:cubicBezTo>
                  <a:pt x="117031" y="51748"/>
                  <a:pt x="126891" y="47774"/>
                  <a:pt x="137160" y="45720"/>
                </a:cubicBezTo>
                <a:cubicBezTo>
                  <a:pt x="152310" y="42690"/>
                  <a:pt x="167891" y="41847"/>
                  <a:pt x="182880" y="38100"/>
                </a:cubicBezTo>
                <a:cubicBezTo>
                  <a:pt x="198465" y="34204"/>
                  <a:pt x="213360" y="27940"/>
                  <a:pt x="228600" y="22860"/>
                </a:cubicBezTo>
                <a:cubicBezTo>
                  <a:pt x="264436" y="10915"/>
                  <a:pt x="244002" y="18223"/>
                  <a:pt x="289560" y="0"/>
                </a:cubicBezTo>
                <a:cubicBezTo>
                  <a:pt x="340360" y="2540"/>
                  <a:pt x="391386" y="2201"/>
                  <a:pt x="441960" y="7620"/>
                </a:cubicBezTo>
                <a:cubicBezTo>
                  <a:pt x="462786" y="9851"/>
                  <a:pt x="482021" y="21467"/>
                  <a:pt x="502920" y="22860"/>
                </a:cubicBezTo>
                <a:lnTo>
                  <a:pt x="617220" y="30480"/>
                </a:lnTo>
                <a:cubicBezTo>
                  <a:pt x="723230" y="65817"/>
                  <a:pt x="646888" y="45078"/>
                  <a:pt x="853440" y="53340"/>
                </a:cubicBezTo>
                <a:cubicBezTo>
                  <a:pt x="861060" y="60960"/>
                  <a:pt x="868021" y="69301"/>
                  <a:pt x="876300" y="76200"/>
                </a:cubicBezTo>
                <a:cubicBezTo>
                  <a:pt x="883335" y="82063"/>
                  <a:pt x="893129" y="84548"/>
                  <a:pt x="899160" y="91440"/>
                </a:cubicBezTo>
                <a:cubicBezTo>
                  <a:pt x="927377" y="123688"/>
                  <a:pt x="926794" y="128622"/>
                  <a:pt x="937260" y="160020"/>
                </a:cubicBezTo>
                <a:cubicBezTo>
                  <a:pt x="939800" y="185420"/>
                  <a:pt x="940998" y="210990"/>
                  <a:pt x="944880" y="236220"/>
                </a:cubicBezTo>
                <a:cubicBezTo>
                  <a:pt x="946101" y="244159"/>
                  <a:pt x="950552" y="251288"/>
                  <a:pt x="952500" y="259080"/>
                </a:cubicBezTo>
                <a:cubicBezTo>
                  <a:pt x="953702" y="263890"/>
                  <a:pt x="963829" y="319838"/>
                  <a:pt x="967740" y="327660"/>
                </a:cubicBezTo>
                <a:cubicBezTo>
                  <a:pt x="975931" y="344043"/>
                  <a:pt x="982980" y="363220"/>
                  <a:pt x="998220" y="373380"/>
                </a:cubicBezTo>
                <a:cubicBezTo>
                  <a:pt x="1005840" y="378460"/>
                  <a:pt x="1012473" y="385490"/>
                  <a:pt x="1021080" y="388620"/>
                </a:cubicBezTo>
                <a:cubicBezTo>
                  <a:pt x="1087073" y="412617"/>
                  <a:pt x="1068724" y="396721"/>
                  <a:pt x="1127760" y="411480"/>
                </a:cubicBezTo>
                <a:cubicBezTo>
                  <a:pt x="1143345" y="415376"/>
                  <a:pt x="1158240" y="421640"/>
                  <a:pt x="1173480" y="426720"/>
                </a:cubicBezTo>
                <a:lnTo>
                  <a:pt x="1196340" y="434340"/>
                </a:lnTo>
                <a:cubicBezTo>
                  <a:pt x="1201420" y="449580"/>
                  <a:pt x="1210246" y="464051"/>
                  <a:pt x="1211580" y="480060"/>
                </a:cubicBezTo>
                <a:cubicBezTo>
                  <a:pt x="1219867" y="579504"/>
                  <a:pt x="1209528" y="542484"/>
                  <a:pt x="1226820" y="594360"/>
                </a:cubicBezTo>
                <a:cubicBezTo>
                  <a:pt x="1229360" y="675640"/>
                  <a:pt x="1229801" y="757013"/>
                  <a:pt x="1234440" y="838200"/>
                </a:cubicBezTo>
                <a:cubicBezTo>
                  <a:pt x="1235191" y="851346"/>
                  <a:pt x="1248738" y="875358"/>
                  <a:pt x="1257300" y="883920"/>
                </a:cubicBezTo>
                <a:cubicBezTo>
                  <a:pt x="1272072" y="898692"/>
                  <a:pt x="1284427" y="900582"/>
                  <a:pt x="1303020" y="906780"/>
                </a:cubicBezTo>
                <a:cubicBezTo>
                  <a:pt x="1341120" y="904240"/>
                  <a:pt x="1379345" y="903157"/>
                  <a:pt x="1417320" y="899160"/>
                </a:cubicBezTo>
                <a:cubicBezTo>
                  <a:pt x="1427735" y="898064"/>
                  <a:pt x="1437769" y="894549"/>
                  <a:pt x="1447800" y="891540"/>
                </a:cubicBezTo>
                <a:cubicBezTo>
                  <a:pt x="1463187" y="886924"/>
                  <a:pt x="1493520" y="876300"/>
                  <a:pt x="1493520" y="876300"/>
                </a:cubicBezTo>
                <a:cubicBezTo>
                  <a:pt x="1521460" y="878840"/>
                  <a:pt x="1550724" y="875048"/>
                  <a:pt x="1577340" y="883920"/>
                </a:cubicBezTo>
                <a:cubicBezTo>
                  <a:pt x="1584960" y="886460"/>
                  <a:pt x="1582753" y="899057"/>
                  <a:pt x="1584960" y="906780"/>
                </a:cubicBezTo>
                <a:cubicBezTo>
                  <a:pt x="1604096" y="973757"/>
                  <a:pt x="1581930" y="905310"/>
                  <a:pt x="1600200" y="960120"/>
                </a:cubicBezTo>
                <a:cubicBezTo>
                  <a:pt x="1602740" y="980440"/>
                  <a:pt x="1612262" y="1001090"/>
                  <a:pt x="1607820" y="1021080"/>
                </a:cubicBezTo>
                <a:cubicBezTo>
                  <a:pt x="1606078" y="1028921"/>
                  <a:pt x="1592683" y="1026493"/>
                  <a:pt x="1584960" y="1028700"/>
                </a:cubicBezTo>
                <a:cubicBezTo>
                  <a:pt x="1573567" y="1031955"/>
                  <a:pt x="1543800" y="1037850"/>
                  <a:pt x="1531620" y="1043940"/>
                </a:cubicBezTo>
                <a:cubicBezTo>
                  <a:pt x="1528407" y="1045546"/>
                  <a:pt x="1526540" y="1049020"/>
                  <a:pt x="1524000" y="1051560"/>
                </a:cubicBezTo>
              </a:path>
            </a:pathLst>
          </a:cu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자유형 10"/>
          <p:cNvSpPr/>
          <p:nvPr/>
        </p:nvSpPr>
        <p:spPr>
          <a:xfrm>
            <a:off x="11254720" y="1874520"/>
            <a:ext cx="716300" cy="160020"/>
          </a:xfrm>
          <a:custGeom>
            <a:avLst/>
            <a:gdLst>
              <a:gd name="connsiteX0" fmla="*/ 716300 w 716300"/>
              <a:gd name="connsiteY0" fmla="*/ 0 h 160020"/>
              <a:gd name="connsiteX1" fmla="*/ 297200 w 716300"/>
              <a:gd name="connsiteY1" fmla="*/ 114300 h 160020"/>
              <a:gd name="connsiteX2" fmla="*/ 259100 w 716300"/>
              <a:gd name="connsiteY2" fmla="*/ 106680 h 160020"/>
              <a:gd name="connsiteX3" fmla="*/ 198140 w 716300"/>
              <a:gd name="connsiteY3" fmla="*/ 91440 h 160020"/>
              <a:gd name="connsiteX4" fmla="*/ 30500 w 716300"/>
              <a:gd name="connsiteY4" fmla="*/ 76200 h 160020"/>
              <a:gd name="connsiteX5" fmla="*/ 7640 w 716300"/>
              <a:gd name="connsiteY5" fmla="*/ 129540 h 160020"/>
              <a:gd name="connsiteX6" fmla="*/ 20 w 716300"/>
              <a:gd name="connsiteY6" fmla="*/ 160020 h 160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6300" h="160020">
                <a:moveTo>
                  <a:pt x="716300" y="0"/>
                </a:moveTo>
                <a:cubicBezTo>
                  <a:pt x="422395" y="123749"/>
                  <a:pt x="516616" y="134247"/>
                  <a:pt x="297200" y="114300"/>
                </a:cubicBezTo>
                <a:cubicBezTo>
                  <a:pt x="284302" y="113127"/>
                  <a:pt x="271720" y="109592"/>
                  <a:pt x="259100" y="106680"/>
                </a:cubicBezTo>
                <a:cubicBezTo>
                  <a:pt x="238691" y="101970"/>
                  <a:pt x="218999" y="93336"/>
                  <a:pt x="198140" y="91440"/>
                </a:cubicBezTo>
                <a:lnTo>
                  <a:pt x="30500" y="76200"/>
                </a:lnTo>
                <a:cubicBezTo>
                  <a:pt x="7299" y="111001"/>
                  <a:pt x="19941" y="86485"/>
                  <a:pt x="7640" y="129540"/>
                </a:cubicBezTo>
                <a:cubicBezTo>
                  <a:pt x="-783" y="159021"/>
                  <a:pt x="20" y="143036"/>
                  <a:pt x="20" y="160020"/>
                </a:cubicBezTo>
              </a:path>
            </a:pathLst>
          </a:cu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자유형 11"/>
          <p:cNvSpPr/>
          <p:nvPr/>
        </p:nvSpPr>
        <p:spPr>
          <a:xfrm>
            <a:off x="9700260" y="2379833"/>
            <a:ext cx="358140" cy="401467"/>
          </a:xfrm>
          <a:custGeom>
            <a:avLst/>
            <a:gdLst>
              <a:gd name="connsiteX0" fmla="*/ 358140 w 358140"/>
              <a:gd name="connsiteY0" fmla="*/ 401467 h 401467"/>
              <a:gd name="connsiteX1" fmla="*/ 312420 w 358140"/>
              <a:gd name="connsiteY1" fmla="*/ 317647 h 401467"/>
              <a:gd name="connsiteX2" fmla="*/ 190500 w 358140"/>
              <a:gd name="connsiteY2" fmla="*/ 310027 h 401467"/>
              <a:gd name="connsiteX3" fmla="*/ 76200 w 358140"/>
              <a:gd name="connsiteY3" fmla="*/ 287167 h 401467"/>
              <a:gd name="connsiteX4" fmla="*/ 76200 w 358140"/>
              <a:gd name="connsiteY4" fmla="*/ 50947 h 401467"/>
              <a:gd name="connsiteX5" fmla="*/ 68580 w 358140"/>
              <a:gd name="connsiteY5" fmla="*/ 5227 h 401467"/>
              <a:gd name="connsiteX6" fmla="*/ 0 w 358140"/>
              <a:gd name="connsiteY6" fmla="*/ 5227 h 401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8140" h="401467">
                <a:moveTo>
                  <a:pt x="358140" y="401467"/>
                </a:moveTo>
                <a:cubicBezTo>
                  <a:pt x="342900" y="373527"/>
                  <a:pt x="340360" y="332887"/>
                  <a:pt x="312420" y="317647"/>
                </a:cubicBezTo>
                <a:cubicBezTo>
                  <a:pt x="276673" y="298148"/>
                  <a:pt x="231066" y="313554"/>
                  <a:pt x="190500" y="310027"/>
                </a:cubicBezTo>
                <a:cubicBezTo>
                  <a:pt x="141822" y="305794"/>
                  <a:pt x="124966" y="299359"/>
                  <a:pt x="76200" y="287167"/>
                </a:cubicBezTo>
                <a:cubicBezTo>
                  <a:pt x="88758" y="174144"/>
                  <a:pt x="87878" y="214441"/>
                  <a:pt x="76200" y="50947"/>
                </a:cubicBezTo>
                <a:cubicBezTo>
                  <a:pt x="75099" y="35536"/>
                  <a:pt x="81828" y="13176"/>
                  <a:pt x="68580" y="5227"/>
                </a:cubicBezTo>
                <a:cubicBezTo>
                  <a:pt x="48978" y="-6534"/>
                  <a:pt x="22860" y="5227"/>
                  <a:pt x="0" y="5227"/>
                </a:cubicBezTo>
              </a:path>
            </a:pathLst>
          </a:cu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자유형 12"/>
          <p:cNvSpPr/>
          <p:nvPr/>
        </p:nvSpPr>
        <p:spPr>
          <a:xfrm>
            <a:off x="188392" y="3855720"/>
            <a:ext cx="1198448" cy="1851660"/>
          </a:xfrm>
          <a:custGeom>
            <a:avLst/>
            <a:gdLst>
              <a:gd name="connsiteX0" fmla="*/ 1198448 w 1198448"/>
              <a:gd name="connsiteY0" fmla="*/ 0 h 1851660"/>
              <a:gd name="connsiteX1" fmla="*/ 1000328 w 1198448"/>
              <a:gd name="connsiteY1" fmla="*/ 76200 h 1851660"/>
              <a:gd name="connsiteX2" fmla="*/ 985088 w 1198448"/>
              <a:gd name="connsiteY2" fmla="*/ 99060 h 1851660"/>
              <a:gd name="connsiteX3" fmla="*/ 977468 w 1198448"/>
              <a:gd name="connsiteY3" fmla="*/ 175260 h 1851660"/>
              <a:gd name="connsiteX4" fmla="*/ 969848 w 1198448"/>
              <a:gd name="connsiteY4" fmla="*/ 198120 h 1851660"/>
              <a:gd name="connsiteX5" fmla="*/ 962228 w 1198448"/>
              <a:gd name="connsiteY5" fmla="*/ 228600 h 1851660"/>
              <a:gd name="connsiteX6" fmla="*/ 954608 w 1198448"/>
              <a:gd name="connsiteY6" fmla="*/ 281940 h 1851660"/>
              <a:gd name="connsiteX7" fmla="*/ 939368 w 1198448"/>
              <a:gd name="connsiteY7" fmla="*/ 342900 h 1851660"/>
              <a:gd name="connsiteX8" fmla="*/ 931748 w 1198448"/>
              <a:gd name="connsiteY8" fmla="*/ 388620 h 1851660"/>
              <a:gd name="connsiteX9" fmla="*/ 908888 w 1198448"/>
              <a:gd name="connsiteY9" fmla="*/ 480060 h 1851660"/>
              <a:gd name="connsiteX10" fmla="*/ 901268 w 1198448"/>
              <a:gd name="connsiteY10" fmla="*/ 640080 h 1851660"/>
              <a:gd name="connsiteX11" fmla="*/ 893648 w 1198448"/>
              <a:gd name="connsiteY11" fmla="*/ 662940 h 1851660"/>
              <a:gd name="connsiteX12" fmla="*/ 908888 w 1198448"/>
              <a:gd name="connsiteY12" fmla="*/ 792480 h 1851660"/>
              <a:gd name="connsiteX13" fmla="*/ 924128 w 1198448"/>
              <a:gd name="connsiteY13" fmla="*/ 838200 h 1851660"/>
              <a:gd name="connsiteX14" fmla="*/ 931748 w 1198448"/>
              <a:gd name="connsiteY14" fmla="*/ 861060 h 1851660"/>
              <a:gd name="connsiteX15" fmla="*/ 939368 w 1198448"/>
              <a:gd name="connsiteY15" fmla="*/ 883920 h 1851660"/>
              <a:gd name="connsiteX16" fmla="*/ 954608 w 1198448"/>
              <a:gd name="connsiteY16" fmla="*/ 906780 h 1851660"/>
              <a:gd name="connsiteX17" fmla="*/ 954608 w 1198448"/>
              <a:gd name="connsiteY17" fmla="*/ 1104900 h 1851660"/>
              <a:gd name="connsiteX18" fmla="*/ 946988 w 1198448"/>
              <a:gd name="connsiteY18" fmla="*/ 1211580 h 1851660"/>
              <a:gd name="connsiteX19" fmla="*/ 939368 w 1198448"/>
              <a:gd name="connsiteY19" fmla="*/ 1341120 h 1851660"/>
              <a:gd name="connsiteX20" fmla="*/ 916508 w 1198448"/>
              <a:gd name="connsiteY20" fmla="*/ 1386840 h 1851660"/>
              <a:gd name="connsiteX21" fmla="*/ 908888 w 1198448"/>
              <a:gd name="connsiteY21" fmla="*/ 1409700 h 1851660"/>
              <a:gd name="connsiteX22" fmla="*/ 901268 w 1198448"/>
              <a:gd name="connsiteY22" fmla="*/ 1508760 h 1851660"/>
              <a:gd name="connsiteX23" fmla="*/ 832688 w 1198448"/>
              <a:gd name="connsiteY23" fmla="*/ 1569720 h 1851660"/>
              <a:gd name="connsiteX24" fmla="*/ 756488 w 1198448"/>
              <a:gd name="connsiteY24" fmla="*/ 1584960 h 1851660"/>
              <a:gd name="connsiteX25" fmla="*/ 680288 w 1198448"/>
              <a:gd name="connsiteY25" fmla="*/ 1607820 h 1851660"/>
              <a:gd name="connsiteX26" fmla="*/ 657428 w 1198448"/>
              <a:gd name="connsiteY26" fmla="*/ 1615440 h 1851660"/>
              <a:gd name="connsiteX27" fmla="*/ 588848 w 1198448"/>
              <a:gd name="connsiteY27" fmla="*/ 1630680 h 1851660"/>
              <a:gd name="connsiteX28" fmla="*/ 565988 w 1198448"/>
              <a:gd name="connsiteY28" fmla="*/ 1645920 h 1851660"/>
              <a:gd name="connsiteX29" fmla="*/ 558368 w 1198448"/>
              <a:gd name="connsiteY29" fmla="*/ 1668780 h 1851660"/>
              <a:gd name="connsiteX30" fmla="*/ 550748 w 1198448"/>
              <a:gd name="connsiteY30" fmla="*/ 1714500 h 1851660"/>
              <a:gd name="connsiteX31" fmla="*/ 543128 w 1198448"/>
              <a:gd name="connsiteY31" fmla="*/ 1767840 h 1851660"/>
              <a:gd name="connsiteX32" fmla="*/ 505028 w 1198448"/>
              <a:gd name="connsiteY32" fmla="*/ 1836420 h 1851660"/>
              <a:gd name="connsiteX33" fmla="*/ 482168 w 1198448"/>
              <a:gd name="connsiteY33" fmla="*/ 1851660 h 1851660"/>
              <a:gd name="connsiteX34" fmla="*/ 162128 w 1198448"/>
              <a:gd name="connsiteY34" fmla="*/ 1844040 h 1851660"/>
              <a:gd name="connsiteX35" fmla="*/ 78308 w 1198448"/>
              <a:gd name="connsiteY35" fmla="*/ 1836420 h 1851660"/>
              <a:gd name="connsiteX36" fmla="*/ 55448 w 1198448"/>
              <a:gd name="connsiteY36" fmla="*/ 1821180 h 1851660"/>
              <a:gd name="connsiteX37" fmla="*/ 17348 w 1198448"/>
              <a:gd name="connsiteY37" fmla="*/ 1775460 h 1851660"/>
              <a:gd name="connsiteX38" fmla="*/ 17348 w 1198448"/>
              <a:gd name="connsiteY38" fmla="*/ 1531620 h 1851660"/>
              <a:gd name="connsiteX39" fmla="*/ 108788 w 1198448"/>
              <a:gd name="connsiteY39" fmla="*/ 1508760 h 1851660"/>
              <a:gd name="connsiteX40" fmla="*/ 116408 w 1198448"/>
              <a:gd name="connsiteY40" fmla="*/ 1501140 h 1851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1198448" h="1851660">
                <a:moveTo>
                  <a:pt x="1198448" y="0"/>
                </a:moveTo>
                <a:cubicBezTo>
                  <a:pt x="1132408" y="25400"/>
                  <a:pt x="1064505" y="46404"/>
                  <a:pt x="1000328" y="76200"/>
                </a:cubicBezTo>
                <a:cubicBezTo>
                  <a:pt x="992022" y="80057"/>
                  <a:pt x="987147" y="90136"/>
                  <a:pt x="985088" y="99060"/>
                </a:cubicBezTo>
                <a:cubicBezTo>
                  <a:pt x="979348" y="123933"/>
                  <a:pt x="981350" y="150030"/>
                  <a:pt x="977468" y="175260"/>
                </a:cubicBezTo>
                <a:cubicBezTo>
                  <a:pt x="976247" y="183199"/>
                  <a:pt x="972055" y="190397"/>
                  <a:pt x="969848" y="198120"/>
                </a:cubicBezTo>
                <a:cubicBezTo>
                  <a:pt x="966971" y="208190"/>
                  <a:pt x="964101" y="218296"/>
                  <a:pt x="962228" y="228600"/>
                </a:cubicBezTo>
                <a:cubicBezTo>
                  <a:pt x="959015" y="246271"/>
                  <a:pt x="958130" y="264328"/>
                  <a:pt x="954608" y="281940"/>
                </a:cubicBezTo>
                <a:cubicBezTo>
                  <a:pt x="950500" y="302479"/>
                  <a:pt x="942811" y="322240"/>
                  <a:pt x="939368" y="342900"/>
                </a:cubicBezTo>
                <a:cubicBezTo>
                  <a:pt x="936828" y="358140"/>
                  <a:pt x="935495" y="373631"/>
                  <a:pt x="931748" y="388620"/>
                </a:cubicBezTo>
                <a:cubicBezTo>
                  <a:pt x="901559" y="509375"/>
                  <a:pt x="928827" y="360425"/>
                  <a:pt x="908888" y="480060"/>
                </a:cubicBezTo>
                <a:cubicBezTo>
                  <a:pt x="906348" y="533400"/>
                  <a:pt x="905703" y="586864"/>
                  <a:pt x="901268" y="640080"/>
                </a:cubicBezTo>
                <a:cubicBezTo>
                  <a:pt x="900601" y="648084"/>
                  <a:pt x="893648" y="654908"/>
                  <a:pt x="893648" y="662940"/>
                </a:cubicBezTo>
                <a:cubicBezTo>
                  <a:pt x="893648" y="681648"/>
                  <a:pt x="901622" y="763418"/>
                  <a:pt x="908888" y="792480"/>
                </a:cubicBezTo>
                <a:cubicBezTo>
                  <a:pt x="912784" y="808065"/>
                  <a:pt x="919048" y="822960"/>
                  <a:pt x="924128" y="838200"/>
                </a:cubicBezTo>
                <a:lnTo>
                  <a:pt x="931748" y="861060"/>
                </a:lnTo>
                <a:cubicBezTo>
                  <a:pt x="934288" y="868680"/>
                  <a:pt x="934913" y="877237"/>
                  <a:pt x="939368" y="883920"/>
                </a:cubicBezTo>
                <a:lnTo>
                  <a:pt x="954608" y="906780"/>
                </a:lnTo>
                <a:cubicBezTo>
                  <a:pt x="968724" y="1005591"/>
                  <a:pt x="964083" y="948562"/>
                  <a:pt x="954608" y="1104900"/>
                </a:cubicBezTo>
                <a:cubicBezTo>
                  <a:pt x="952451" y="1140485"/>
                  <a:pt x="949283" y="1176003"/>
                  <a:pt x="946988" y="1211580"/>
                </a:cubicBezTo>
                <a:cubicBezTo>
                  <a:pt x="944203" y="1254745"/>
                  <a:pt x="943672" y="1298080"/>
                  <a:pt x="939368" y="1341120"/>
                </a:cubicBezTo>
                <a:cubicBezTo>
                  <a:pt x="936974" y="1365061"/>
                  <a:pt x="926943" y="1365970"/>
                  <a:pt x="916508" y="1386840"/>
                </a:cubicBezTo>
                <a:cubicBezTo>
                  <a:pt x="912916" y="1394024"/>
                  <a:pt x="911428" y="1402080"/>
                  <a:pt x="908888" y="1409700"/>
                </a:cubicBezTo>
                <a:cubicBezTo>
                  <a:pt x="906348" y="1442720"/>
                  <a:pt x="912717" y="1477684"/>
                  <a:pt x="901268" y="1508760"/>
                </a:cubicBezTo>
                <a:cubicBezTo>
                  <a:pt x="900573" y="1510647"/>
                  <a:pt x="851597" y="1563902"/>
                  <a:pt x="832688" y="1569720"/>
                </a:cubicBezTo>
                <a:cubicBezTo>
                  <a:pt x="807930" y="1577338"/>
                  <a:pt x="781618" y="1578678"/>
                  <a:pt x="756488" y="1584960"/>
                </a:cubicBezTo>
                <a:cubicBezTo>
                  <a:pt x="710423" y="1596476"/>
                  <a:pt x="735943" y="1589268"/>
                  <a:pt x="680288" y="1607820"/>
                </a:cubicBezTo>
                <a:cubicBezTo>
                  <a:pt x="672668" y="1610360"/>
                  <a:pt x="665304" y="1613865"/>
                  <a:pt x="657428" y="1615440"/>
                </a:cubicBezTo>
                <a:cubicBezTo>
                  <a:pt x="609059" y="1625114"/>
                  <a:pt x="631893" y="1619919"/>
                  <a:pt x="588848" y="1630680"/>
                </a:cubicBezTo>
                <a:cubicBezTo>
                  <a:pt x="581228" y="1635760"/>
                  <a:pt x="571709" y="1638769"/>
                  <a:pt x="565988" y="1645920"/>
                </a:cubicBezTo>
                <a:cubicBezTo>
                  <a:pt x="560970" y="1652192"/>
                  <a:pt x="560110" y="1660939"/>
                  <a:pt x="558368" y="1668780"/>
                </a:cubicBezTo>
                <a:cubicBezTo>
                  <a:pt x="555016" y="1683862"/>
                  <a:pt x="553097" y="1699229"/>
                  <a:pt x="550748" y="1714500"/>
                </a:cubicBezTo>
                <a:cubicBezTo>
                  <a:pt x="548017" y="1732252"/>
                  <a:pt x="547167" y="1750339"/>
                  <a:pt x="543128" y="1767840"/>
                </a:cubicBezTo>
                <a:cubicBezTo>
                  <a:pt x="534013" y="1807337"/>
                  <a:pt x="532852" y="1813233"/>
                  <a:pt x="505028" y="1836420"/>
                </a:cubicBezTo>
                <a:cubicBezTo>
                  <a:pt x="497993" y="1842283"/>
                  <a:pt x="489788" y="1846580"/>
                  <a:pt x="482168" y="1851660"/>
                </a:cubicBezTo>
                <a:lnTo>
                  <a:pt x="162128" y="1844040"/>
                </a:lnTo>
                <a:cubicBezTo>
                  <a:pt x="134093" y="1842982"/>
                  <a:pt x="105740" y="1842298"/>
                  <a:pt x="78308" y="1836420"/>
                </a:cubicBezTo>
                <a:cubicBezTo>
                  <a:pt x="69353" y="1834501"/>
                  <a:pt x="62483" y="1827043"/>
                  <a:pt x="55448" y="1821180"/>
                </a:cubicBezTo>
                <a:cubicBezTo>
                  <a:pt x="33446" y="1802845"/>
                  <a:pt x="32333" y="1797937"/>
                  <a:pt x="17348" y="1775460"/>
                </a:cubicBezTo>
                <a:cubicBezTo>
                  <a:pt x="90" y="1689172"/>
                  <a:pt x="-11000" y="1649061"/>
                  <a:pt x="17348" y="1531620"/>
                </a:cubicBezTo>
                <a:cubicBezTo>
                  <a:pt x="20069" y="1520347"/>
                  <a:pt x="102674" y="1510507"/>
                  <a:pt x="108788" y="1508760"/>
                </a:cubicBezTo>
                <a:cubicBezTo>
                  <a:pt x="112242" y="1507773"/>
                  <a:pt x="113868" y="1503680"/>
                  <a:pt x="116408" y="1501140"/>
                </a:cubicBezTo>
              </a:path>
            </a:pathLst>
          </a:cu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자유형 14"/>
          <p:cNvSpPr/>
          <p:nvPr/>
        </p:nvSpPr>
        <p:spPr>
          <a:xfrm>
            <a:off x="-547364" y="1634869"/>
            <a:ext cx="114300" cy="368117"/>
          </a:xfrm>
          <a:custGeom>
            <a:avLst/>
            <a:gdLst>
              <a:gd name="connsiteX0" fmla="*/ 38100 w 114300"/>
              <a:gd name="connsiteY0" fmla="*/ 0 h 368117"/>
              <a:gd name="connsiteX1" fmla="*/ 68580 w 114300"/>
              <a:gd name="connsiteY1" fmla="*/ 38100 h 368117"/>
              <a:gd name="connsiteX2" fmla="*/ 60960 w 114300"/>
              <a:gd name="connsiteY2" fmla="*/ 68580 h 368117"/>
              <a:gd name="connsiteX3" fmla="*/ 45720 w 114300"/>
              <a:gd name="connsiteY3" fmla="*/ 114300 h 368117"/>
              <a:gd name="connsiteX4" fmla="*/ 38100 w 114300"/>
              <a:gd name="connsiteY4" fmla="*/ 160020 h 368117"/>
              <a:gd name="connsiteX5" fmla="*/ 30480 w 114300"/>
              <a:gd name="connsiteY5" fmla="*/ 213360 h 368117"/>
              <a:gd name="connsiteX6" fmla="*/ 22860 w 114300"/>
              <a:gd name="connsiteY6" fmla="*/ 236220 h 368117"/>
              <a:gd name="connsiteX7" fmla="*/ 15240 w 114300"/>
              <a:gd name="connsiteY7" fmla="*/ 281940 h 368117"/>
              <a:gd name="connsiteX8" fmla="*/ 0 w 114300"/>
              <a:gd name="connsiteY8" fmla="*/ 335280 h 368117"/>
              <a:gd name="connsiteX9" fmla="*/ 114300 w 114300"/>
              <a:gd name="connsiteY9" fmla="*/ 358140 h 3681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4300" h="368117">
                <a:moveTo>
                  <a:pt x="38100" y="0"/>
                </a:moveTo>
                <a:cubicBezTo>
                  <a:pt x="48260" y="12700"/>
                  <a:pt x="63437" y="22671"/>
                  <a:pt x="68580" y="38100"/>
                </a:cubicBezTo>
                <a:cubicBezTo>
                  <a:pt x="71892" y="48035"/>
                  <a:pt x="63969" y="58549"/>
                  <a:pt x="60960" y="68580"/>
                </a:cubicBezTo>
                <a:cubicBezTo>
                  <a:pt x="56344" y="83967"/>
                  <a:pt x="48361" y="98454"/>
                  <a:pt x="45720" y="114300"/>
                </a:cubicBezTo>
                <a:cubicBezTo>
                  <a:pt x="43180" y="129540"/>
                  <a:pt x="40449" y="144749"/>
                  <a:pt x="38100" y="160020"/>
                </a:cubicBezTo>
                <a:cubicBezTo>
                  <a:pt x="35369" y="177772"/>
                  <a:pt x="34002" y="195748"/>
                  <a:pt x="30480" y="213360"/>
                </a:cubicBezTo>
                <a:cubicBezTo>
                  <a:pt x="28905" y="221236"/>
                  <a:pt x="24602" y="228379"/>
                  <a:pt x="22860" y="236220"/>
                </a:cubicBezTo>
                <a:cubicBezTo>
                  <a:pt x="19508" y="251302"/>
                  <a:pt x="18270" y="266790"/>
                  <a:pt x="15240" y="281940"/>
                </a:cubicBezTo>
                <a:cubicBezTo>
                  <a:pt x="10456" y="305860"/>
                  <a:pt x="7263" y="313492"/>
                  <a:pt x="0" y="335280"/>
                </a:cubicBezTo>
                <a:cubicBezTo>
                  <a:pt x="18865" y="391875"/>
                  <a:pt x="-412" y="358140"/>
                  <a:pt x="114300" y="358140"/>
                </a:cubicBezTo>
              </a:path>
            </a:pathLst>
          </a:cu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자유형 16"/>
          <p:cNvSpPr/>
          <p:nvPr/>
        </p:nvSpPr>
        <p:spPr>
          <a:xfrm>
            <a:off x="289749" y="918589"/>
            <a:ext cx="107767" cy="518160"/>
          </a:xfrm>
          <a:custGeom>
            <a:avLst/>
            <a:gdLst>
              <a:gd name="connsiteX0" fmla="*/ 23947 w 107767"/>
              <a:gd name="connsiteY0" fmla="*/ 518160 h 518160"/>
              <a:gd name="connsiteX1" fmla="*/ 1087 w 107767"/>
              <a:gd name="connsiteY1" fmla="*/ 220980 h 518160"/>
              <a:gd name="connsiteX2" fmla="*/ 23947 w 107767"/>
              <a:gd name="connsiteY2" fmla="*/ 60960 h 518160"/>
              <a:gd name="connsiteX3" fmla="*/ 46807 w 107767"/>
              <a:gd name="connsiteY3" fmla="*/ 15240 h 518160"/>
              <a:gd name="connsiteX4" fmla="*/ 69667 w 107767"/>
              <a:gd name="connsiteY4" fmla="*/ 0 h 518160"/>
              <a:gd name="connsiteX5" fmla="*/ 107767 w 107767"/>
              <a:gd name="connsiteY5" fmla="*/ 22860 h 5181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7767" h="518160">
                <a:moveTo>
                  <a:pt x="23947" y="518160"/>
                </a:moveTo>
                <a:cubicBezTo>
                  <a:pt x="16327" y="419100"/>
                  <a:pt x="4764" y="320265"/>
                  <a:pt x="1087" y="220980"/>
                </a:cubicBezTo>
                <a:cubicBezTo>
                  <a:pt x="-2388" y="127143"/>
                  <a:pt x="1749" y="127553"/>
                  <a:pt x="23947" y="60960"/>
                </a:cubicBezTo>
                <a:cubicBezTo>
                  <a:pt x="30145" y="42367"/>
                  <a:pt x="32035" y="30012"/>
                  <a:pt x="46807" y="15240"/>
                </a:cubicBezTo>
                <a:cubicBezTo>
                  <a:pt x="53283" y="8764"/>
                  <a:pt x="62047" y="5080"/>
                  <a:pt x="69667" y="0"/>
                </a:cubicBezTo>
                <a:cubicBezTo>
                  <a:pt x="99343" y="9892"/>
                  <a:pt x="86847" y="1940"/>
                  <a:pt x="107767" y="22860"/>
                </a:cubicBezTo>
              </a:path>
            </a:pathLst>
          </a:cu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276" name="꺾인 연결선 275"/>
          <p:cNvCxnSpPr/>
          <p:nvPr/>
        </p:nvCxnSpPr>
        <p:spPr>
          <a:xfrm rot="10800000" flipV="1">
            <a:off x="601390" y="1949692"/>
            <a:ext cx="400937" cy="351083"/>
          </a:xfrm>
          <a:prstGeom prst="bentConnector3">
            <a:avLst>
              <a:gd name="adj1" fmla="val 9216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1" name="꺾인 연결선 280"/>
          <p:cNvCxnSpPr/>
          <p:nvPr/>
        </p:nvCxnSpPr>
        <p:spPr>
          <a:xfrm rot="10800000" flipV="1">
            <a:off x="524420" y="2090023"/>
            <a:ext cx="629294" cy="335731"/>
          </a:xfrm>
          <a:prstGeom prst="bentConnector3">
            <a:avLst>
              <a:gd name="adj1" fmla="val 6437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자유형 20"/>
          <p:cNvSpPr/>
          <p:nvPr/>
        </p:nvSpPr>
        <p:spPr>
          <a:xfrm>
            <a:off x="257175" y="1633538"/>
            <a:ext cx="792956" cy="719137"/>
          </a:xfrm>
          <a:custGeom>
            <a:avLst/>
            <a:gdLst>
              <a:gd name="connsiteX0" fmla="*/ 0 w 792956"/>
              <a:gd name="connsiteY0" fmla="*/ 0 h 719137"/>
              <a:gd name="connsiteX1" fmla="*/ 4763 w 792956"/>
              <a:gd name="connsiteY1" fmla="*/ 19050 h 719137"/>
              <a:gd name="connsiteX2" fmla="*/ 11906 w 792956"/>
              <a:gd name="connsiteY2" fmla="*/ 23812 h 719137"/>
              <a:gd name="connsiteX3" fmla="*/ 23813 w 792956"/>
              <a:gd name="connsiteY3" fmla="*/ 42862 h 719137"/>
              <a:gd name="connsiteX4" fmla="*/ 76200 w 792956"/>
              <a:gd name="connsiteY4" fmla="*/ 52387 h 719137"/>
              <a:gd name="connsiteX5" fmla="*/ 80963 w 792956"/>
              <a:gd name="connsiteY5" fmla="*/ 59531 h 719137"/>
              <a:gd name="connsiteX6" fmla="*/ 90488 w 792956"/>
              <a:gd name="connsiteY6" fmla="*/ 80962 h 719137"/>
              <a:gd name="connsiteX7" fmla="*/ 97631 w 792956"/>
              <a:gd name="connsiteY7" fmla="*/ 107156 h 719137"/>
              <a:gd name="connsiteX8" fmla="*/ 97631 w 792956"/>
              <a:gd name="connsiteY8" fmla="*/ 164306 h 719137"/>
              <a:gd name="connsiteX9" fmla="*/ 95250 w 792956"/>
              <a:gd name="connsiteY9" fmla="*/ 171450 h 719137"/>
              <a:gd name="connsiteX10" fmla="*/ 92869 w 792956"/>
              <a:gd name="connsiteY10" fmla="*/ 257175 h 719137"/>
              <a:gd name="connsiteX11" fmla="*/ 88106 w 792956"/>
              <a:gd name="connsiteY11" fmla="*/ 276225 h 719137"/>
              <a:gd name="connsiteX12" fmla="*/ 85725 w 792956"/>
              <a:gd name="connsiteY12" fmla="*/ 311943 h 719137"/>
              <a:gd name="connsiteX13" fmla="*/ 83344 w 792956"/>
              <a:gd name="connsiteY13" fmla="*/ 319087 h 719137"/>
              <a:gd name="connsiteX14" fmla="*/ 80963 w 792956"/>
              <a:gd name="connsiteY14" fmla="*/ 357187 h 719137"/>
              <a:gd name="connsiteX15" fmla="*/ 78581 w 792956"/>
              <a:gd name="connsiteY15" fmla="*/ 371475 h 719137"/>
              <a:gd name="connsiteX16" fmla="*/ 76200 w 792956"/>
              <a:gd name="connsiteY16" fmla="*/ 390525 h 719137"/>
              <a:gd name="connsiteX17" fmla="*/ 73819 w 792956"/>
              <a:gd name="connsiteY17" fmla="*/ 404812 h 719137"/>
              <a:gd name="connsiteX18" fmla="*/ 71438 w 792956"/>
              <a:gd name="connsiteY18" fmla="*/ 428625 h 719137"/>
              <a:gd name="connsiteX19" fmla="*/ 73819 w 792956"/>
              <a:gd name="connsiteY19" fmla="*/ 500062 h 719137"/>
              <a:gd name="connsiteX20" fmla="*/ 76200 w 792956"/>
              <a:gd name="connsiteY20" fmla="*/ 507206 h 719137"/>
              <a:gd name="connsiteX21" fmla="*/ 80963 w 792956"/>
              <a:gd name="connsiteY21" fmla="*/ 542925 h 719137"/>
              <a:gd name="connsiteX22" fmla="*/ 88106 w 792956"/>
              <a:gd name="connsiteY22" fmla="*/ 604837 h 719137"/>
              <a:gd name="connsiteX23" fmla="*/ 90488 w 792956"/>
              <a:gd name="connsiteY23" fmla="*/ 709612 h 719137"/>
              <a:gd name="connsiteX24" fmla="*/ 104775 w 792956"/>
              <a:gd name="connsiteY24" fmla="*/ 714375 h 719137"/>
              <a:gd name="connsiteX25" fmla="*/ 123825 w 792956"/>
              <a:gd name="connsiteY25" fmla="*/ 719137 h 719137"/>
              <a:gd name="connsiteX26" fmla="*/ 269081 w 792956"/>
              <a:gd name="connsiteY26" fmla="*/ 716756 h 719137"/>
              <a:gd name="connsiteX27" fmla="*/ 328613 w 792956"/>
              <a:gd name="connsiteY27" fmla="*/ 711993 h 719137"/>
              <a:gd name="connsiteX28" fmla="*/ 352425 w 792956"/>
              <a:gd name="connsiteY28" fmla="*/ 707231 h 719137"/>
              <a:gd name="connsiteX29" fmla="*/ 385763 w 792956"/>
              <a:gd name="connsiteY29" fmla="*/ 704850 h 719137"/>
              <a:gd name="connsiteX30" fmla="*/ 392906 w 792956"/>
              <a:gd name="connsiteY30" fmla="*/ 702468 h 719137"/>
              <a:gd name="connsiteX31" fmla="*/ 409575 w 792956"/>
              <a:gd name="connsiteY31" fmla="*/ 697706 h 719137"/>
              <a:gd name="connsiteX32" fmla="*/ 414338 w 792956"/>
              <a:gd name="connsiteY32" fmla="*/ 690562 h 719137"/>
              <a:gd name="connsiteX33" fmla="*/ 428625 w 792956"/>
              <a:gd name="connsiteY33" fmla="*/ 681037 h 719137"/>
              <a:gd name="connsiteX34" fmla="*/ 440531 w 792956"/>
              <a:gd name="connsiteY34" fmla="*/ 661987 h 719137"/>
              <a:gd name="connsiteX35" fmla="*/ 445294 w 792956"/>
              <a:gd name="connsiteY35" fmla="*/ 650081 h 719137"/>
              <a:gd name="connsiteX36" fmla="*/ 454819 w 792956"/>
              <a:gd name="connsiteY36" fmla="*/ 621506 h 719137"/>
              <a:gd name="connsiteX37" fmla="*/ 457200 w 792956"/>
              <a:gd name="connsiteY37" fmla="*/ 604837 h 719137"/>
              <a:gd name="connsiteX38" fmla="*/ 461963 w 792956"/>
              <a:gd name="connsiteY38" fmla="*/ 576262 h 719137"/>
              <a:gd name="connsiteX39" fmla="*/ 459581 w 792956"/>
              <a:gd name="connsiteY39" fmla="*/ 523875 h 719137"/>
              <a:gd name="connsiteX40" fmla="*/ 457200 w 792956"/>
              <a:gd name="connsiteY40" fmla="*/ 516731 h 719137"/>
              <a:gd name="connsiteX41" fmla="*/ 447675 w 792956"/>
              <a:gd name="connsiteY41" fmla="*/ 500062 h 719137"/>
              <a:gd name="connsiteX42" fmla="*/ 442913 w 792956"/>
              <a:gd name="connsiteY42" fmla="*/ 490537 h 719137"/>
              <a:gd name="connsiteX43" fmla="*/ 440531 w 792956"/>
              <a:gd name="connsiteY43" fmla="*/ 414337 h 719137"/>
              <a:gd name="connsiteX44" fmla="*/ 442913 w 792956"/>
              <a:gd name="connsiteY44" fmla="*/ 390525 h 719137"/>
              <a:gd name="connsiteX45" fmla="*/ 457200 w 792956"/>
              <a:gd name="connsiteY45" fmla="*/ 383381 h 719137"/>
              <a:gd name="connsiteX46" fmla="*/ 471488 w 792956"/>
              <a:gd name="connsiteY46" fmla="*/ 385762 h 719137"/>
              <a:gd name="connsiteX47" fmla="*/ 504825 w 792956"/>
              <a:gd name="connsiteY47" fmla="*/ 402431 h 719137"/>
              <a:gd name="connsiteX48" fmla="*/ 514350 w 792956"/>
              <a:gd name="connsiteY48" fmla="*/ 404812 h 719137"/>
              <a:gd name="connsiteX49" fmla="*/ 540544 w 792956"/>
              <a:gd name="connsiteY49" fmla="*/ 411956 h 719137"/>
              <a:gd name="connsiteX50" fmla="*/ 557213 w 792956"/>
              <a:gd name="connsiteY50" fmla="*/ 416718 h 719137"/>
              <a:gd name="connsiteX51" fmla="*/ 590550 w 792956"/>
              <a:gd name="connsiteY51" fmla="*/ 419100 h 719137"/>
              <a:gd name="connsiteX52" fmla="*/ 740569 w 792956"/>
              <a:gd name="connsiteY52" fmla="*/ 414337 h 719137"/>
              <a:gd name="connsiteX53" fmla="*/ 759619 w 792956"/>
              <a:gd name="connsiteY53" fmla="*/ 404812 h 719137"/>
              <a:gd name="connsiteX54" fmla="*/ 769144 w 792956"/>
              <a:gd name="connsiteY54" fmla="*/ 400050 h 719137"/>
              <a:gd name="connsiteX55" fmla="*/ 776288 w 792956"/>
              <a:gd name="connsiteY55" fmla="*/ 397668 h 719137"/>
              <a:gd name="connsiteX56" fmla="*/ 783431 w 792956"/>
              <a:gd name="connsiteY56" fmla="*/ 392906 h 719137"/>
              <a:gd name="connsiteX57" fmla="*/ 785813 w 792956"/>
              <a:gd name="connsiteY57" fmla="*/ 383381 h 719137"/>
              <a:gd name="connsiteX58" fmla="*/ 790575 w 792956"/>
              <a:gd name="connsiteY58" fmla="*/ 373856 h 719137"/>
              <a:gd name="connsiteX59" fmla="*/ 792956 w 792956"/>
              <a:gd name="connsiteY59" fmla="*/ 350043 h 719137"/>
              <a:gd name="connsiteX60" fmla="*/ 785813 w 792956"/>
              <a:gd name="connsiteY60" fmla="*/ 333375 h 719137"/>
              <a:gd name="connsiteX61" fmla="*/ 781050 w 792956"/>
              <a:gd name="connsiteY61" fmla="*/ 323850 h 719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</a:cxnLst>
            <a:rect l="l" t="t" r="r" b="b"/>
            <a:pathLst>
              <a:path w="792956" h="719137">
                <a:moveTo>
                  <a:pt x="0" y="0"/>
                </a:moveTo>
                <a:cubicBezTo>
                  <a:pt x="119" y="597"/>
                  <a:pt x="2809" y="16607"/>
                  <a:pt x="4763" y="19050"/>
                </a:cubicBezTo>
                <a:cubicBezTo>
                  <a:pt x="6551" y="21285"/>
                  <a:pt x="9525" y="22225"/>
                  <a:pt x="11906" y="23812"/>
                </a:cubicBezTo>
                <a:cubicBezTo>
                  <a:pt x="17574" y="40815"/>
                  <a:pt x="12492" y="35315"/>
                  <a:pt x="23813" y="42862"/>
                </a:cubicBezTo>
                <a:cubicBezTo>
                  <a:pt x="38300" y="64595"/>
                  <a:pt x="20669" y="42291"/>
                  <a:pt x="76200" y="52387"/>
                </a:cubicBezTo>
                <a:cubicBezTo>
                  <a:pt x="79016" y="52899"/>
                  <a:pt x="79375" y="57150"/>
                  <a:pt x="80963" y="59531"/>
                </a:cubicBezTo>
                <a:cubicBezTo>
                  <a:pt x="86630" y="76533"/>
                  <a:pt x="82940" y="69641"/>
                  <a:pt x="90488" y="80962"/>
                </a:cubicBezTo>
                <a:cubicBezTo>
                  <a:pt x="95859" y="102447"/>
                  <a:pt x="93180" y="93802"/>
                  <a:pt x="97631" y="107156"/>
                </a:cubicBezTo>
                <a:cubicBezTo>
                  <a:pt x="99497" y="137003"/>
                  <a:pt x="102052" y="139992"/>
                  <a:pt x="97631" y="164306"/>
                </a:cubicBezTo>
                <a:cubicBezTo>
                  <a:pt x="97182" y="166776"/>
                  <a:pt x="96044" y="169069"/>
                  <a:pt x="95250" y="171450"/>
                </a:cubicBezTo>
                <a:cubicBezTo>
                  <a:pt x="94456" y="200025"/>
                  <a:pt x="94814" y="228655"/>
                  <a:pt x="92869" y="257175"/>
                </a:cubicBezTo>
                <a:cubicBezTo>
                  <a:pt x="92424" y="263705"/>
                  <a:pt x="88106" y="276225"/>
                  <a:pt x="88106" y="276225"/>
                </a:cubicBezTo>
                <a:cubicBezTo>
                  <a:pt x="87312" y="288131"/>
                  <a:pt x="87043" y="300084"/>
                  <a:pt x="85725" y="311943"/>
                </a:cubicBezTo>
                <a:cubicBezTo>
                  <a:pt x="85448" y="314438"/>
                  <a:pt x="83607" y="316591"/>
                  <a:pt x="83344" y="319087"/>
                </a:cubicBezTo>
                <a:cubicBezTo>
                  <a:pt x="82012" y="331742"/>
                  <a:pt x="82115" y="344514"/>
                  <a:pt x="80963" y="357187"/>
                </a:cubicBezTo>
                <a:cubicBezTo>
                  <a:pt x="80526" y="361996"/>
                  <a:pt x="79264" y="366695"/>
                  <a:pt x="78581" y="371475"/>
                </a:cubicBezTo>
                <a:cubicBezTo>
                  <a:pt x="77676" y="377810"/>
                  <a:pt x="77105" y="384190"/>
                  <a:pt x="76200" y="390525"/>
                </a:cubicBezTo>
                <a:cubicBezTo>
                  <a:pt x="75517" y="395304"/>
                  <a:pt x="74418" y="400021"/>
                  <a:pt x="73819" y="404812"/>
                </a:cubicBezTo>
                <a:cubicBezTo>
                  <a:pt x="72830" y="412728"/>
                  <a:pt x="72232" y="420687"/>
                  <a:pt x="71438" y="428625"/>
                </a:cubicBezTo>
                <a:cubicBezTo>
                  <a:pt x="72232" y="452437"/>
                  <a:pt x="72378" y="476280"/>
                  <a:pt x="73819" y="500062"/>
                </a:cubicBezTo>
                <a:cubicBezTo>
                  <a:pt x="73971" y="502568"/>
                  <a:pt x="75868" y="504718"/>
                  <a:pt x="76200" y="507206"/>
                </a:cubicBezTo>
                <a:cubicBezTo>
                  <a:pt x="81378" y="546047"/>
                  <a:pt x="74878" y="524675"/>
                  <a:pt x="80963" y="542925"/>
                </a:cubicBezTo>
                <a:cubicBezTo>
                  <a:pt x="86714" y="588940"/>
                  <a:pt x="84452" y="568290"/>
                  <a:pt x="88106" y="604837"/>
                </a:cubicBezTo>
                <a:cubicBezTo>
                  <a:pt x="88900" y="639762"/>
                  <a:pt x="85232" y="675076"/>
                  <a:pt x="90488" y="709612"/>
                </a:cubicBezTo>
                <a:cubicBezTo>
                  <a:pt x="91243" y="714575"/>
                  <a:pt x="100013" y="712787"/>
                  <a:pt x="104775" y="714375"/>
                </a:cubicBezTo>
                <a:cubicBezTo>
                  <a:pt x="115753" y="718035"/>
                  <a:pt x="109466" y="716265"/>
                  <a:pt x="123825" y="719137"/>
                </a:cubicBezTo>
                <a:lnTo>
                  <a:pt x="269081" y="716756"/>
                </a:lnTo>
                <a:cubicBezTo>
                  <a:pt x="288976" y="716062"/>
                  <a:pt x="328613" y="711993"/>
                  <a:pt x="328613" y="711993"/>
                </a:cubicBezTo>
                <a:cubicBezTo>
                  <a:pt x="337545" y="709760"/>
                  <a:pt x="342695" y="708204"/>
                  <a:pt x="352425" y="707231"/>
                </a:cubicBezTo>
                <a:cubicBezTo>
                  <a:pt x="363511" y="706123"/>
                  <a:pt x="374650" y="705644"/>
                  <a:pt x="385763" y="704850"/>
                </a:cubicBezTo>
                <a:cubicBezTo>
                  <a:pt x="388144" y="704056"/>
                  <a:pt x="390502" y="703189"/>
                  <a:pt x="392906" y="702468"/>
                </a:cubicBezTo>
                <a:cubicBezTo>
                  <a:pt x="398441" y="700807"/>
                  <a:pt x="404524" y="700512"/>
                  <a:pt x="409575" y="697706"/>
                </a:cubicBezTo>
                <a:cubicBezTo>
                  <a:pt x="412077" y="696316"/>
                  <a:pt x="412184" y="692447"/>
                  <a:pt x="414338" y="690562"/>
                </a:cubicBezTo>
                <a:cubicBezTo>
                  <a:pt x="418645" y="686793"/>
                  <a:pt x="428625" y="681037"/>
                  <a:pt x="428625" y="681037"/>
                </a:cubicBezTo>
                <a:cubicBezTo>
                  <a:pt x="432406" y="675366"/>
                  <a:pt x="437656" y="667738"/>
                  <a:pt x="440531" y="661987"/>
                </a:cubicBezTo>
                <a:cubicBezTo>
                  <a:pt x="442443" y="658164"/>
                  <a:pt x="443558" y="653987"/>
                  <a:pt x="445294" y="650081"/>
                </a:cubicBezTo>
                <a:cubicBezTo>
                  <a:pt x="451460" y="636207"/>
                  <a:pt x="452002" y="641224"/>
                  <a:pt x="454819" y="621506"/>
                </a:cubicBezTo>
                <a:cubicBezTo>
                  <a:pt x="455613" y="615950"/>
                  <a:pt x="456504" y="610406"/>
                  <a:pt x="457200" y="604837"/>
                </a:cubicBezTo>
                <a:cubicBezTo>
                  <a:pt x="460390" y="579317"/>
                  <a:pt x="457122" y="590781"/>
                  <a:pt x="461963" y="576262"/>
                </a:cubicBezTo>
                <a:cubicBezTo>
                  <a:pt x="461169" y="558800"/>
                  <a:pt x="460975" y="541300"/>
                  <a:pt x="459581" y="523875"/>
                </a:cubicBezTo>
                <a:cubicBezTo>
                  <a:pt x="459381" y="521373"/>
                  <a:pt x="458189" y="519038"/>
                  <a:pt x="457200" y="516731"/>
                </a:cubicBezTo>
                <a:cubicBezTo>
                  <a:pt x="451031" y="502335"/>
                  <a:pt x="454509" y="512023"/>
                  <a:pt x="447675" y="500062"/>
                </a:cubicBezTo>
                <a:cubicBezTo>
                  <a:pt x="445914" y="496980"/>
                  <a:pt x="444500" y="493712"/>
                  <a:pt x="442913" y="490537"/>
                </a:cubicBezTo>
                <a:cubicBezTo>
                  <a:pt x="442119" y="465137"/>
                  <a:pt x="440531" y="439749"/>
                  <a:pt x="440531" y="414337"/>
                </a:cubicBezTo>
                <a:cubicBezTo>
                  <a:pt x="440531" y="406360"/>
                  <a:pt x="440390" y="398093"/>
                  <a:pt x="442913" y="390525"/>
                </a:cubicBezTo>
                <a:cubicBezTo>
                  <a:pt x="444068" y="387061"/>
                  <a:pt x="454425" y="384306"/>
                  <a:pt x="457200" y="383381"/>
                </a:cubicBezTo>
                <a:cubicBezTo>
                  <a:pt x="461963" y="384175"/>
                  <a:pt x="466830" y="384492"/>
                  <a:pt x="471488" y="385762"/>
                </a:cubicBezTo>
                <a:cubicBezTo>
                  <a:pt x="484392" y="389281"/>
                  <a:pt x="492256" y="396630"/>
                  <a:pt x="504825" y="402431"/>
                </a:cubicBezTo>
                <a:cubicBezTo>
                  <a:pt x="507796" y="403802"/>
                  <a:pt x="511245" y="403777"/>
                  <a:pt x="514350" y="404812"/>
                </a:cubicBezTo>
                <a:cubicBezTo>
                  <a:pt x="551626" y="417238"/>
                  <a:pt x="498447" y="402242"/>
                  <a:pt x="540544" y="411956"/>
                </a:cubicBezTo>
                <a:cubicBezTo>
                  <a:pt x="546175" y="413255"/>
                  <a:pt x="551492" y="415901"/>
                  <a:pt x="557213" y="416718"/>
                </a:cubicBezTo>
                <a:cubicBezTo>
                  <a:pt x="568242" y="418294"/>
                  <a:pt x="579438" y="418306"/>
                  <a:pt x="590550" y="419100"/>
                </a:cubicBezTo>
                <a:cubicBezTo>
                  <a:pt x="640556" y="417512"/>
                  <a:pt x="690715" y="418550"/>
                  <a:pt x="740569" y="414337"/>
                </a:cubicBezTo>
                <a:cubicBezTo>
                  <a:pt x="747643" y="413739"/>
                  <a:pt x="753269" y="407987"/>
                  <a:pt x="759619" y="404812"/>
                </a:cubicBezTo>
                <a:cubicBezTo>
                  <a:pt x="762794" y="403225"/>
                  <a:pt x="765777" y="401173"/>
                  <a:pt x="769144" y="400050"/>
                </a:cubicBezTo>
                <a:cubicBezTo>
                  <a:pt x="771525" y="399256"/>
                  <a:pt x="774043" y="398791"/>
                  <a:pt x="776288" y="397668"/>
                </a:cubicBezTo>
                <a:cubicBezTo>
                  <a:pt x="778847" y="396388"/>
                  <a:pt x="781050" y="394493"/>
                  <a:pt x="783431" y="392906"/>
                </a:cubicBezTo>
                <a:cubicBezTo>
                  <a:pt x="784225" y="389731"/>
                  <a:pt x="784664" y="386445"/>
                  <a:pt x="785813" y="383381"/>
                </a:cubicBezTo>
                <a:cubicBezTo>
                  <a:pt x="787059" y="380057"/>
                  <a:pt x="789831" y="377327"/>
                  <a:pt x="790575" y="373856"/>
                </a:cubicBezTo>
                <a:cubicBezTo>
                  <a:pt x="792246" y="366056"/>
                  <a:pt x="792162" y="357981"/>
                  <a:pt x="792956" y="350043"/>
                </a:cubicBezTo>
                <a:cubicBezTo>
                  <a:pt x="788002" y="330223"/>
                  <a:pt x="794034" y="349815"/>
                  <a:pt x="785813" y="333375"/>
                </a:cubicBezTo>
                <a:cubicBezTo>
                  <a:pt x="780340" y="322431"/>
                  <a:pt x="786429" y="329229"/>
                  <a:pt x="781050" y="323850"/>
                </a:cubicBezTo>
              </a:path>
            </a:pathLst>
          </a:cu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5" name="직사각형 284"/>
          <p:cNvSpPr/>
          <p:nvPr/>
        </p:nvSpPr>
        <p:spPr>
          <a:xfrm>
            <a:off x="202603" y="698231"/>
            <a:ext cx="453367" cy="759953"/>
          </a:xfrm>
          <a:prstGeom prst="rect">
            <a:avLst/>
          </a:prstGeom>
          <a:solidFill>
            <a:schemeClr val="accent1">
              <a:lumMod val="60000"/>
              <a:lumOff val="40000"/>
              <a:alpha val="4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6" name="직사각형 285"/>
          <p:cNvSpPr/>
          <p:nvPr/>
        </p:nvSpPr>
        <p:spPr>
          <a:xfrm>
            <a:off x="228735" y="1506430"/>
            <a:ext cx="952509" cy="759953"/>
          </a:xfrm>
          <a:prstGeom prst="rect">
            <a:avLst/>
          </a:prstGeom>
          <a:solidFill>
            <a:schemeClr val="bg2">
              <a:lumMod val="50000"/>
              <a:alpha val="4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7" name="직사각형 286"/>
          <p:cNvSpPr/>
          <p:nvPr/>
        </p:nvSpPr>
        <p:spPr>
          <a:xfrm>
            <a:off x="227742" y="2253779"/>
            <a:ext cx="527818" cy="285407"/>
          </a:xfrm>
          <a:prstGeom prst="rect">
            <a:avLst/>
          </a:prstGeom>
          <a:solidFill>
            <a:schemeClr val="bg2">
              <a:lumMod val="50000"/>
              <a:alpha val="4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8" name="TextBox 287"/>
          <p:cNvSpPr txBox="1"/>
          <p:nvPr/>
        </p:nvSpPr>
        <p:spPr>
          <a:xfrm>
            <a:off x="401066" y="1485786"/>
            <a:ext cx="4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>
                <a:solidFill>
                  <a:schemeClr val="accent1">
                    <a:lumMod val="50000"/>
                  </a:schemeClr>
                </a:solidFill>
              </a:rPr>
              <a:t>#9</a:t>
            </a:r>
            <a:endParaRPr lang="ko-KR" alt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62419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0099"/>
            <a:ext cx="12192000" cy="664790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62465" y="82376"/>
            <a:ext cx="23673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2</a:t>
            </a:r>
            <a:r>
              <a:rPr lang="ko-KR" altLang="en-US" smtClean="0"/>
              <a:t>연주 </a:t>
            </a:r>
            <a:r>
              <a:rPr lang="en-US" altLang="ko-KR" dirty="0" smtClean="0"/>
              <a:t>Culvert </a:t>
            </a:r>
            <a:r>
              <a:rPr lang="ko-KR" altLang="en-US" smtClean="0"/>
              <a:t>방화문</a:t>
            </a:r>
            <a:endParaRPr lang="ko-KR" altLang="en-US" dirty="0"/>
          </a:p>
        </p:txBody>
      </p:sp>
      <p:grpSp>
        <p:nvGrpSpPr>
          <p:cNvPr id="6" name="그룹 5"/>
          <p:cNvGrpSpPr/>
          <p:nvPr/>
        </p:nvGrpSpPr>
        <p:grpSpPr>
          <a:xfrm rot="5400000">
            <a:off x="3165276" y="1425724"/>
            <a:ext cx="104778" cy="172503"/>
            <a:chOff x="9398013" y="371475"/>
            <a:chExt cx="104778" cy="90963"/>
          </a:xfrm>
        </p:grpSpPr>
        <p:sp>
          <p:nvSpPr>
            <p:cNvPr id="7" name="직사각형 6"/>
            <p:cNvSpPr/>
            <p:nvPr/>
          </p:nvSpPr>
          <p:spPr>
            <a:xfrm>
              <a:off x="9398016" y="371475"/>
              <a:ext cx="104775" cy="45719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8" name="직선 연결선 7"/>
            <p:cNvCxnSpPr/>
            <p:nvPr/>
          </p:nvCxnSpPr>
          <p:spPr>
            <a:xfrm>
              <a:off x="9398016" y="386238"/>
              <a:ext cx="104775" cy="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직선 연결선 8"/>
            <p:cNvCxnSpPr/>
            <p:nvPr/>
          </p:nvCxnSpPr>
          <p:spPr>
            <a:xfrm>
              <a:off x="9398014" y="402905"/>
              <a:ext cx="104775" cy="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" name="그룹 9"/>
            <p:cNvGrpSpPr/>
            <p:nvPr/>
          </p:nvGrpSpPr>
          <p:grpSpPr>
            <a:xfrm>
              <a:off x="9398013" y="416719"/>
              <a:ext cx="104777" cy="45719"/>
              <a:chOff x="9398013" y="419100"/>
              <a:chExt cx="104777" cy="45719"/>
            </a:xfrm>
          </p:grpSpPr>
          <p:sp>
            <p:nvSpPr>
              <p:cNvPr id="11" name="직사각형 10"/>
              <p:cNvSpPr/>
              <p:nvPr/>
            </p:nvSpPr>
            <p:spPr>
              <a:xfrm>
                <a:off x="9398015" y="419100"/>
                <a:ext cx="104775" cy="45719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12" name="직선 연결선 11"/>
              <p:cNvCxnSpPr/>
              <p:nvPr/>
            </p:nvCxnSpPr>
            <p:spPr>
              <a:xfrm>
                <a:off x="9398015" y="433863"/>
                <a:ext cx="104775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직선 연결선 12"/>
              <p:cNvCxnSpPr/>
              <p:nvPr/>
            </p:nvCxnSpPr>
            <p:spPr>
              <a:xfrm>
                <a:off x="9398013" y="450530"/>
                <a:ext cx="104775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4" name="직사각형 13"/>
          <p:cNvSpPr/>
          <p:nvPr/>
        </p:nvSpPr>
        <p:spPr>
          <a:xfrm rot="5400000">
            <a:off x="3245618" y="1489114"/>
            <a:ext cx="158715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직사각형 14"/>
          <p:cNvSpPr/>
          <p:nvPr/>
        </p:nvSpPr>
        <p:spPr>
          <a:xfrm rot="10800000">
            <a:off x="6706367" y="1247813"/>
            <a:ext cx="211163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직사각형 15"/>
          <p:cNvSpPr/>
          <p:nvPr/>
        </p:nvSpPr>
        <p:spPr>
          <a:xfrm rot="10800000">
            <a:off x="7792217" y="1293532"/>
            <a:ext cx="211163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" name="직사각형 27"/>
          <p:cNvSpPr/>
          <p:nvPr/>
        </p:nvSpPr>
        <p:spPr>
          <a:xfrm rot="10800000">
            <a:off x="8982468" y="2632126"/>
            <a:ext cx="211163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29" name="그림 2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10404338" y="3117980"/>
            <a:ext cx="219475" cy="170703"/>
          </a:xfrm>
          <a:prstGeom prst="rect">
            <a:avLst/>
          </a:prstGeom>
        </p:spPr>
      </p:pic>
      <p:pic>
        <p:nvPicPr>
          <p:cNvPr id="31" name="그림 3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73106" y="6041062"/>
            <a:ext cx="219475" cy="170703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956718" y="899255"/>
            <a:ext cx="26161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 smtClean="0"/>
              <a:t>1</a:t>
            </a:r>
            <a:endParaRPr lang="ko-KR" altLang="en-US" sz="1100"/>
          </a:p>
        </p:txBody>
      </p:sp>
      <p:sp>
        <p:nvSpPr>
          <p:cNvPr id="34" name="TextBox 33"/>
          <p:cNvSpPr txBox="1"/>
          <p:nvPr/>
        </p:nvSpPr>
        <p:spPr>
          <a:xfrm>
            <a:off x="1393776" y="899255"/>
            <a:ext cx="26161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2</a:t>
            </a:r>
            <a:endParaRPr lang="ko-KR" altLang="en-US" sz="1100"/>
          </a:p>
        </p:txBody>
      </p:sp>
      <p:sp>
        <p:nvSpPr>
          <p:cNvPr id="35" name="TextBox 34"/>
          <p:cNvSpPr txBox="1"/>
          <p:nvPr/>
        </p:nvSpPr>
        <p:spPr>
          <a:xfrm>
            <a:off x="2790090" y="899255"/>
            <a:ext cx="26161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5</a:t>
            </a:r>
            <a:endParaRPr lang="ko-KR" altLang="en-US" sz="1100"/>
          </a:p>
        </p:txBody>
      </p:sp>
      <p:sp>
        <p:nvSpPr>
          <p:cNvPr id="36" name="TextBox 35"/>
          <p:cNvSpPr txBox="1"/>
          <p:nvPr/>
        </p:nvSpPr>
        <p:spPr>
          <a:xfrm>
            <a:off x="1714086" y="1381168"/>
            <a:ext cx="26161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/>
              <a:t>3</a:t>
            </a:r>
            <a:endParaRPr lang="ko-KR" altLang="en-US" sz="1100"/>
          </a:p>
        </p:txBody>
      </p:sp>
      <p:sp>
        <p:nvSpPr>
          <p:cNvPr id="37" name="TextBox 36"/>
          <p:cNvSpPr txBox="1"/>
          <p:nvPr/>
        </p:nvSpPr>
        <p:spPr>
          <a:xfrm>
            <a:off x="1714086" y="2077266"/>
            <a:ext cx="26161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4</a:t>
            </a:r>
            <a:endParaRPr lang="ko-KR" altLang="en-US" sz="1100"/>
          </a:p>
        </p:txBody>
      </p:sp>
      <p:sp>
        <p:nvSpPr>
          <p:cNvPr id="38" name="TextBox 37"/>
          <p:cNvSpPr txBox="1"/>
          <p:nvPr/>
        </p:nvSpPr>
        <p:spPr>
          <a:xfrm>
            <a:off x="3113377" y="1620127"/>
            <a:ext cx="26161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6</a:t>
            </a:r>
            <a:endParaRPr lang="ko-KR" altLang="en-US" sz="1100"/>
          </a:p>
        </p:txBody>
      </p:sp>
      <p:sp>
        <p:nvSpPr>
          <p:cNvPr id="39" name="TextBox 38"/>
          <p:cNvSpPr txBox="1"/>
          <p:nvPr/>
        </p:nvSpPr>
        <p:spPr>
          <a:xfrm>
            <a:off x="4333707" y="1318109"/>
            <a:ext cx="26161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7</a:t>
            </a:r>
            <a:endParaRPr lang="ko-KR" altLang="en-US" sz="1100"/>
          </a:p>
        </p:txBody>
      </p:sp>
      <p:sp>
        <p:nvSpPr>
          <p:cNvPr id="40" name="TextBox 39"/>
          <p:cNvSpPr txBox="1"/>
          <p:nvPr/>
        </p:nvSpPr>
        <p:spPr>
          <a:xfrm>
            <a:off x="4701166" y="1579719"/>
            <a:ext cx="26161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9</a:t>
            </a:r>
            <a:endParaRPr lang="ko-KR" altLang="en-US" sz="1100"/>
          </a:p>
        </p:txBody>
      </p:sp>
      <p:sp>
        <p:nvSpPr>
          <p:cNvPr id="41" name="TextBox 40"/>
          <p:cNvSpPr txBox="1"/>
          <p:nvPr/>
        </p:nvSpPr>
        <p:spPr>
          <a:xfrm>
            <a:off x="4640245" y="1054781"/>
            <a:ext cx="26161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8</a:t>
            </a:r>
            <a:endParaRPr lang="ko-KR" altLang="en-US" sz="1100"/>
          </a:p>
        </p:txBody>
      </p:sp>
      <p:sp>
        <p:nvSpPr>
          <p:cNvPr id="42" name="TextBox 41"/>
          <p:cNvSpPr txBox="1"/>
          <p:nvPr/>
        </p:nvSpPr>
        <p:spPr>
          <a:xfrm>
            <a:off x="5015205" y="1117008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10</a:t>
            </a:r>
            <a:endParaRPr lang="ko-KR" altLang="en-US" sz="1100"/>
          </a:p>
        </p:txBody>
      </p:sp>
      <p:sp>
        <p:nvSpPr>
          <p:cNvPr id="43" name="TextBox 42"/>
          <p:cNvSpPr txBox="1"/>
          <p:nvPr/>
        </p:nvSpPr>
        <p:spPr>
          <a:xfrm>
            <a:off x="5798830" y="1117008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11</a:t>
            </a:r>
            <a:endParaRPr lang="ko-KR" altLang="en-US" sz="1100"/>
          </a:p>
        </p:txBody>
      </p:sp>
      <p:sp>
        <p:nvSpPr>
          <p:cNvPr id="44" name="TextBox 43"/>
          <p:cNvSpPr txBox="1"/>
          <p:nvPr/>
        </p:nvSpPr>
        <p:spPr>
          <a:xfrm>
            <a:off x="6080873" y="1054781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12</a:t>
            </a:r>
            <a:endParaRPr lang="ko-KR" altLang="en-US" sz="1100"/>
          </a:p>
        </p:txBody>
      </p:sp>
      <p:sp>
        <p:nvSpPr>
          <p:cNvPr id="45" name="TextBox 44"/>
          <p:cNvSpPr txBox="1"/>
          <p:nvPr/>
        </p:nvSpPr>
        <p:spPr>
          <a:xfrm>
            <a:off x="6642671" y="1023311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15</a:t>
            </a:r>
            <a:endParaRPr lang="ko-KR" altLang="en-US" sz="1100"/>
          </a:p>
        </p:txBody>
      </p:sp>
      <p:sp>
        <p:nvSpPr>
          <p:cNvPr id="46" name="직사각형 45"/>
          <p:cNvSpPr/>
          <p:nvPr/>
        </p:nvSpPr>
        <p:spPr>
          <a:xfrm rot="5400000">
            <a:off x="6364959" y="1620860"/>
            <a:ext cx="158715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47" name="그룹 46"/>
          <p:cNvGrpSpPr/>
          <p:nvPr/>
        </p:nvGrpSpPr>
        <p:grpSpPr>
          <a:xfrm>
            <a:off x="6314649" y="1551240"/>
            <a:ext cx="104778" cy="172503"/>
            <a:chOff x="9398013" y="371475"/>
            <a:chExt cx="104778" cy="90963"/>
          </a:xfrm>
        </p:grpSpPr>
        <p:sp>
          <p:nvSpPr>
            <p:cNvPr id="48" name="직사각형 47"/>
            <p:cNvSpPr/>
            <p:nvPr/>
          </p:nvSpPr>
          <p:spPr>
            <a:xfrm>
              <a:off x="9398016" y="371475"/>
              <a:ext cx="104775" cy="45719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49" name="직선 연결선 48"/>
            <p:cNvCxnSpPr/>
            <p:nvPr/>
          </p:nvCxnSpPr>
          <p:spPr>
            <a:xfrm>
              <a:off x="9398016" y="386238"/>
              <a:ext cx="104775" cy="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직선 연결선 49"/>
            <p:cNvCxnSpPr/>
            <p:nvPr/>
          </p:nvCxnSpPr>
          <p:spPr>
            <a:xfrm>
              <a:off x="9398014" y="402905"/>
              <a:ext cx="104775" cy="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1" name="그룹 50"/>
            <p:cNvGrpSpPr/>
            <p:nvPr/>
          </p:nvGrpSpPr>
          <p:grpSpPr>
            <a:xfrm>
              <a:off x="9398013" y="416719"/>
              <a:ext cx="104777" cy="45719"/>
              <a:chOff x="9398013" y="419100"/>
              <a:chExt cx="104777" cy="45719"/>
            </a:xfrm>
          </p:grpSpPr>
          <p:sp>
            <p:nvSpPr>
              <p:cNvPr id="52" name="직사각형 51"/>
              <p:cNvSpPr/>
              <p:nvPr/>
            </p:nvSpPr>
            <p:spPr>
              <a:xfrm>
                <a:off x="9398015" y="419100"/>
                <a:ext cx="104775" cy="45719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53" name="직선 연결선 52"/>
              <p:cNvCxnSpPr/>
              <p:nvPr/>
            </p:nvCxnSpPr>
            <p:spPr>
              <a:xfrm>
                <a:off x="9398015" y="433863"/>
                <a:ext cx="104775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직선 연결선 53"/>
              <p:cNvCxnSpPr/>
              <p:nvPr/>
            </p:nvCxnSpPr>
            <p:spPr>
              <a:xfrm>
                <a:off x="9398013" y="450530"/>
                <a:ext cx="104775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55" name="TextBox 54"/>
          <p:cNvSpPr txBox="1"/>
          <p:nvPr/>
        </p:nvSpPr>
        <p:spPr>
          <a:xfrm>
            <a:off x="6016652" y="1530950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13</a:t>
            </a:r>
            <a:endParaRPr lang="ko-KR" altLang="en-US" sz="1100"/>
          </a:p>
        </p:txBody>
      </p:sp>
      <p:sp>
        <p:nvSpPr>
          <p:cNvPr id="56" name="직사각형 55"/>
          <p:cNvSpPr/>
          <p:nvPr/>
        </p:nvSpPr>
        <p:spPr>
          <a:xfrm rot="5400000">
            <a:off x="6387818" y="1975049"/>
            <a:ext cx="158715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7" name="TextBox 56"/>
          <p:cNvSpPr txBox="1"/>
          <p:nvPr/>
        </p:nvSpPr>
        <p:spPr>
          <a:xfrm>
            <a:off x="6155817" y="1906664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14</a:t>
            </a:r>
            <a:endParaRPr lang="ko-KR" altLang="en-US" sz="1100"/>
          </a:p>
        </p:txBody>
      </p:sp>
      <p:sp>
        <p:nvSpPr>
          <p:cNvPr id="58" name="TextBox 57"/>
          <p:cNvSpPr txBox="1"/>
          <p:nvPr/>
        </p:nvSpPr>
        <p:spPr>
          <a:xfrm>
            <a:off x="6990901" y="1139867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16</a:t>
            </a:r>
            <a:endParaRPr lang="ko-KR" altLang="en-US" sz="1100"/>
          </a:p>
        </p:txBody>
      </p:sp>
      <p:sp>
        <p:nvSpPr>
          <p:cNvPr id="59" name="TextBox 58"/>
          <p:cNvSpPr txBox="1"/>
          <p:nvPr/>
        </p:nvSpPr>
        <p:spPr>
          <a:xfrm>
            <a:off x="7981875" y="1189758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17</a:t>
            </a:r>
            <a:endParaRPr lang="ko-KR" altLang="en-US" sz="1100"/>
          </a:p>
        </p:txBody>
      </p:sp>
      <p:sp>
        <p:nvSpPr>
          <p:cNvPr id="60" name="TextBox 59"/>
          <p:cNvSpPr txBox="1"/>
          <p:nvPr/>
        </p:nvSpPr>
        <p:spPr>
          <a:xfrm>
            <a:off x="7981875" y="2140295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18</a:t>
            </a:r>
            <a:endParaRPr lang="ko-KR" altLang="en-US" sz="1100"/>
          </a:p>
        </p:txBody>
      </p:sp>
      <p:sp>
        <p:nvSpPr>
          <p:cNvPr id="61" name="TextBox 60"/>
          <p:cNvSpPr txBox="1"/>
          <p:nvPr/>
        </p:nvSpPr>
        <p:spPr>
          <a:xfrm>
            <a:off x="8003380" y="3019260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20</a:t>
            </a:r>
            <a:endParaRPr lang="ko-KR" altLang="en-US" sz="1100"/>
          </a:p>
        </p:txBody>
      </p:sp>
      <p:pic>
        <p:nvPicPr>
          <p:cNvPr id="62" name="그림 6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7755130" y="2754997"/>
            <a:ext cx="219475" cy="170703"/>
          </a:xfrm>
          <a:prstGeom prst="rect">
            <a:avLst/>
          </a:prstGeom>
        </p:spPr>
      </p:pic>
      <p:sp>
        <p:nvSpPr>
          <p:cNvPr id="63" name="TextBox 62"/>
          <p:cNvSpPr txBox="1"/>
          <p:nvPr/>
        </p:nvSpPr>
        <p:spPr>
          <a:xfrm>
            <a:off x="7500913" y="2543115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19</a:t>
            </a:r>
            <a:endParaRPr lang="ko-KR" altLang="en-US" sz="1100"/>
          </a:p>
        </p:txBody>
      </p:sp>
      <p:sp>
        <p:nvSpPr>
          <p:cNvPr id="64" name="TextBox 63"/>
          <p:cNvSpPr txBox="1"/>
          <p:nvPr/>
        </p:nvSpPr>
        <p:spPr>
          <a:xfrm>
            <a:off x="8228822" y="2675776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21</a:t>
            </a:r>
            <a:endParaRPr lang="ko-KR" altLang="en-US" sz="1100"/>
          </a:p>
        </p:txBody>
      </p:sp>
      <p:sp>
        <p:nvSpPr>
          <p:cNvPr id="65" name="TextBox 64"/>
          <p:cNvSpPr txBox="1"/>
          <p:nvPr/>
        </p:nvSpPr>
        <p:spPr>
          <a:xfrm>
            <a:off x="8857472" y="2656726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22</a:t>
            </a:r>
            <a:endParaRPr lang="ko-KR" altLang="en-US" sz="1100"/>
          </a:p>
        </p:txBody>
      </p:sp>
      <p:sp>
        <p:nvSpPr>
          <p:cNvPr id="66" name="TextBox 65"/>
          <p:cNvSpPr txBox="1"/>
          <p:nvPr/>
        </p:nvSpPr>
        <p:spPr>
          <a:xfrm>
            <a:off x="9638656" y="2208071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23</a:t>
            </a:r>
            <a:endParaRPr lang="ko-KR" altLang="en-US" sz="1100"/>
          </a:p>
        </p:txBody>
      </p:sp>
      <p:sp>
        <p:nvSpPr>
          <p:cNvPr id="67" name="TextBox 66"/>
          <p:cNvSpPr txBox="1"/>
          <p:nvPr/>
        </p:nvSpPr>
        <p:spPr>
          <a:xfrm>
            <a:off x="10538133" y="3184593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24</a:t>
            </a:r>
            <a:endParaRPr lang="ko-KR" altLang="en-US" sz="1100"/>
          </a:p>
        </p:txBody>
      </p:sp>
      <p:sp>
        <p:nvSpPr>
          <p:cNvPr id="68" name="TextBox 67"/>
          <p:cNvSpPr txBox="1"/>
          <p:nvPr/>
        </p:nvSpPr>
        <p:spPr>
          <a:xfrm>
            <a:off x="9923434" y="3258128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25</a:t>
            </a:r>
            <a:endParaRPr lang="ko-KR" altLang="en-US" sz="1100"/>
          </a:p>
        </p:txBody>
      </p:sp>
      <p:sp>
        <p:nvSpPr>
          <p:cNvPr id="70" name="TextBox 69"/>
          <p:cNvSpPr txBox="1"/>
          <p:nvPr/>
        </p:nvSpPr>
        <p:spPr>
          <a:xfrm>
            <a:off x="11754027" y="5779452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27</a:t>
            </a:r>
            <a:endParaRPr lang="ko-KR" altLang="en-US" sz="1100"/>
          </a:p>
        </p:txBody>
      </p:sp>
      <p:pic>
        <p:nvPicPr>
          <p:cNvPr id="72" name="그림 7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92581" y="4710471"/>
            <a:ext cx="143627" cy="182055"/>
          </a:xfrm>
          <a:prstGeom prst="rect">
            <a:avLst/>
          </a:prstGeom>
        </p:spPr>
      </p:pic>
      <p:cxnSp>
        <p:nvCxnSpPr>
          <p:cNvPr id="74" name="직선 화살표 연결선 73"/>
          <p:cNvCxnSpPr/>
          <p:nvPr/>
        </p:nvCxnSpPr>
        <p:spPr>
          <a:xfrm flipH="1">
            <a:off x="11557710" y="4801498"/>
            <a:ext cx="48839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11982843" y="4491091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01</a:t>
            </a:r>
            <a:endParaRPr lang="ko-KR" altLang="en-US" sz="1100"/>
          </a:p>
        </p:txBody>
      </p:sp>
      <p:pic>
        <p:nvPicPr>
          <p:cNvPr id="76" name="그림 7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2033" y="2589896"/>
            <a:ext cx="143627" cy="182055"/>
          </a:xfrm>
          <a:prstGeom prst="rect">
            <a:avLst/>
          </a:prstGeom>
        </p:spPr>
      </p:pic>
      <p:cxnSp>
        <p:nvCxnSpPr>
          <p:cNvPr id="77" name="직선 화살표 연결선 76"/>
          <p:cNvCxnSpPr/>
          <p:nvPr/>
        </p:nvCxnSpPr>
        <p:spPr>
          <a:xfrm flipH="1">
            <a:off x="10157162" y="2680923"/>
            <a:ext cx="48839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10582295" y="2370516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02</a:t>
            </a:r>
            <a:endParaRPr lang="ko-KR" altLang="en-US" sz="1100"/>
          </a:p>
        </p:txBody>
      </p:sp>
      <p:cxnSp>
        <p:nvCxnSpPr>
          <p:cNvPr id="71" name="직선 연결선 70"/>
          <p:cNvCxnSpPr/>
          <p:nvPr/>
        </p:nvCxnSpPr>
        <p:spPr>
          <a:xfrm>
            <a:off x="8941894" y="4421475"/>
            <a:ext cx="519459" cy="15695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직사각형 17"/>
          <p:cNvSpPr/>
          <p:nvPr/>
        </p:nvSpPr>
        <p:spPr>
          <a:xfrm>
            <a:off x="9422028" y="6268915"/>
            <a:ext cx="614540" cy="389060"/>
          </a:xfrm>
          <a:prstGeom prst="rect">
            <a:avLst/>
          </a:prstGeom>
          <a:noFill/>
          <a:ln>
            <a:solidFill>
              <a:srgbClr val="FF000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TextBox 18"/>
          <p:cNvSpPr txBox="1"/>
          <p:nvPr/>
        </p:nvSpPr>
        <p:spPr>
          <a:xfrm>
            <a:off x="9447622" y="6350216"/>
            <a:ext cx="37863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900" dirty="0" smtClean="0"/>
              <a:t>ER8</a:t>
            </a:r>
            <a:endParaRPr lang="ko-KR" altLang="en-US" sz="900"/>
          </a:p>
        </p:txBody>
      </p:sp>
      <p:sp>
        <p:nvSpPr>
          <p:cNvPr id="73" name="TextBox 72"/>
          <p:cNvSpPr txBox="1"/>
          <p:nvPr/>
        </p:nvSpPr>
        <p:spPr>
          <a:xfrm>
            <a:off x="10744190" y="4586495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26</a:t>
            </a:r>
            <a:endParaRPr lang="ko-KR" altLang="en-US" sz="1100"/>
          </a:p>
        </p:txBody>
      </p:sp>
      <p:sp>
        <p:nvSpPr>
          <p:cNvPr id="79" name="직사각형 78"/>
          <p:cNvSpPr/>
          <p:nvPr/>
        </p:nvSpPr>
        <p:spPr>
          <a:xfrm rot="5400000">
            <a:off x="10596218" y="5321397"/>
            <a:ext cx="158715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0" name="TextBox 79"/>
          <p:cNvSpPr txBox="1"/>
          <p:nvPr/>
        </p:nvSpPr>
        <p:spPr>
          <a:xfrm>
            <a:off x="10656776" y="5223161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28</a:t>
            </a:r>
            <a:endParaRPr lang="ko-KR" altLang="en-US" sz="1100"/>
          </a:p>
        </p:txBody>
      </p:sp>
      <p:sp>
        <p:nvSpPr>
          <p:cNvPr id="81" name="TextBox 80"/>
          <p:cNvSpPr txBox="1"/>
          <p:nvPr/>
        </p:nvSpPr>
        <p:spPr>
          <a:xfrm>
            <a:off x="9732771" y="5399130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29</a:t>
            </a:r>
            <a:endParaRPr lang="ko-KR" altLang="en-US" sz="1100"/>
          </a:p>
        </p:txBody>
      </p:sp>
      <p:sp>
        <p:nvSpPr>
          <p:cNvPr id="82" name="TextBox 81"/>
          <p:cNvSpPr txBox="1"/>
          <p:nvPr/>
        </p:nvSpPr>
        <p:spPr>
          <a:xfrm>
            <a:off x="10215437" y="6112798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30</a:t>
            </a:r>
            <a:endParaRPr lang="ko-KR" altLang="en-US" sz="1100"/>
          </a:p>
        </p:txBody>
      </p:sp>
      <p:sp>
        <p:nvSpPr>
          <p:cNvPr id="83" name="TextBox 82"/>
          <p:cNvSpPr txBox="1"/>
          <p:nvPr/>
        </p:nvSpPr>
        <p:spPr>
          <a:xfrm>
            <a:off x="10166654" y="5053267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31</a:t>
            </a:r>
            <a:endParaRPr lang="ko-KR" altLang="en-US" sz="1100"/>
          </a:p>
        </p:txBody>
      </p:sp>
      <p:sp>
        <p:nvSpPr>
          <p:cNvPr id="84" name="TextBox 83"/>
          <p:cNvSpPr txBox="1"/>
          <p:nvPr/>
        </p:nvSpPr>
        <p:spPr>
          <a:xfrm>
            <a:off x="9800081" y="4586495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32</a:t>
            </a:r>
            <a:endParaRPr lang="ko-KR" altLang="en-US" sz="1100"/>
          </a:p>
        </p:txBody>
      </p:sp>
      <p:cxnSp>
        <p:nvCxnSpPr>
          <p:cNvPr id="21" name="직선 연결선 20"/>
          <p:cNvCxnSpPr/>
          <p:nvPr/>
        </p:nvCxnSpPr>
        <p:spPr>
          <a:xfrm>
            <a:off x="9465184" y="6000381"/>
            <a:ext cx="7420" cy="2432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직선 연결선 84"/>
          <p:cNvCxnSpPr/>
          <p:nvPr/>
        </p:nvCxnSpPr>
        <p:spPr>
          <a:xfrm>
            <a:off x="9662034" y="5994031"/>
            <a:ext cx="7420" cy="2432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직사각형 85"/>
          <p:cNvSpPr/>
          <p:nvPr/>
        </p:nvSpPr>
        <p:spPr>
          <a:xfrm rot="10800000">
            <a:off x="9478449" y="6091793"/>
            <a:ext cx="211163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7" name="TextBox 86"/>
          <p:cNvSpPr txBox="1"/>
          <p:nvPr/>
        </p:nvSpPr>
        <p:spPr>
          <a:xfrm>
            <a:off x="9630519" y="5955678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33</a:t>
            </a:r>
            <a:endParaRPr lang="ko-KR" altLang="en-US" sz="1100"/>
          </a:p>
        </p:txBody>
      </p:sp>
      <p:sp>
        <p:nvSpPr>
          <p:cNvPr id="88" name="TextBox 87"/>
          <p:cNvSpPr txBox="1"/>
          <p:nvPr/>
        </p:nvSpPr>
        <p:spPr>
          <a:xfrm>
            <a:off x="11534552" y="2950552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35</a:t>
            </a:r>
            <a:endParaRPr lang="ko-KR" altLang="en-US" sz="1100"/>
          </a:p>
        </p:txBody>
      </p:sp>
      <p:cxnSp>
        <p:nvCxnSpPr>
          <p:cNvPr id="89" name="직선 연결선 88"/>
          <p:cNvCxnSpPr/>
          <p:nvPr/>
        </p:nvCxnSpPr>
        <p:spPr>
          <a:xfrm>
            <a:off x="9146901" y="4421475"/>
            <a:ext cx="516768" cy="15717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직선 연결선 89"/>
          <p:cNvCxnSpPr/>
          <p:nvPr/>
        </p:nvCxnSpPr>
        <p:spPr>
          <a:xfrm>
            <a:off x="8933347" y="3664243"/>
            <a:ext cx="7420" cy="756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직사각형 91"/>
          <p:cNvSpPr/>
          <p:nvPr/>
        </p:nvSpPr>
        <p:spPr>
          <a:xfrm>
            <a:off x="8833082" y="3347333"/>
            <a:ext cx="360549" cy="291022"/>
          </a:xfrm>
          <a:prstGeom prst="rect">
            <a:avLst/>
          </a:prstGeom>
          <a:noFill/>
          <a:ln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93" name="직선 연결선 92"/>
          <p:cNvCxnSpPr/>
          <p:nvPr/>
        </p:nvCxnSpPr>
        <p:spPr>
          <a:xfrm>
            <a:off x="9126937" y="3668359"/>
            <a:ext cx="7420" cy="756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직사각형 93"/>
          <p:cNvSpPr/>
          <p:nvPr/>
        </p:nvSpPr>
        <p:spPr>
          <a:xfrm rot="10800000">
            <a:off x="8938871" y="4267111"/>
            <a:ext cx="211163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5" name="TextBox 94"/>
          <p:cNvSpPr txBox="1"/>
          <p:nvPr/>
        </p:nvSpPr>
        <p:spPr>
          <a:xfrm>
            <a:off x="9090941" y="4130996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34</a:t>
            </a:r>
            <a:endParaRPr lang="ko-KR" altLang="en-US" sz="1100"/>
          </a:p>
        </p:txBody>
      </p:sp>
      <p:sp>
        <p:nvSpPr>
          <p:cNvPr id="96" name="TextBox 95"/>
          <p:cNvSpPr txBox="1"/>
          <p:nvPr/>
        </p:nvSpPr>
        <p:spPr>
          <a:xfrm>
            <a:off x="8765573" y="3378651"/>
            <a:ext cx="50366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900" dirty="0" smtClean="0"/>
              <a:t>PUMP</a:t>
            </a:r>
            <a:endParaRPr lang="ko-KR" altLang="en-US" sz="900"/>
          </a:p>
        </p:txBody>
      </p:sp>
      <p:pic>
        <p:nvPicPr>
          <p:cNvPr id="97" name="그림 9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67573" y="1438034"/>
            <a:ext cx="158828" cy="178617"/>
          </a:xfrm>
          <a:prstGeom prst="rect">
            <a:avLst/>
          </a:prstGeom>
        </p:spPr>
      </p:pic>
      <p:pic>
        <p:nvPicPr>
          <p:cNvPr id="98" name="그림 9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63397" y="1689834"/>
            <a:ext cx="158828" cy="178617"/>
          </a:xfrm>
          <a:prstGeom prst="rect">
            <a:avLst/>
          </a:prstGeom>
        </p:spPr>
      </p:pic>
      <p:pic>
        <p:nvPicPr>
          <p:cNvPr id="99" name="그림 9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48934" y="2950086"/>
            <a:ext cx="158828" cy="178617"/>
          </a:xfrm>
          <a:prstGeom prst="rect">
            <a:avLst/>
          </a:prstGeom>
        </p:spPr>
      </p:pic>
      <p:pic>
        <p:nvPicPr>
          <p:cNvPr id="100" name="그림 9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425794" y="3299624"/>
            <a:ext cx="158828" cy="178617"/>
          </a:xfrm>
          <a:prstGeom prst="rect">
            <a:avLst/>
          </a:prstGeom>
        </p:spPr>
      </p:pic>
      <p:pic>
        <p:nvPicPr>
          <p:cNvPr id="101" name="그림 10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103567" y="6041062"/>
            <a:ext cx="158828" cy="178617"/>
          </a:xfrm>
          <a:prstGeom prst="rect">
            <a:avLst/>
          </a:prstGeom>
        </p:spPr>
      </p:pic>
      <p:cxnSp>
        <p:nvCxnSpPr>
          <p:cNvPr id="3" name="직선 연결선 2"/>
          <p:cNvCxnSpPr/>
          <p:nvPr/>
        </p:nvCxnSpPr>
        <p:spPr>
          <a:xfrm flipH="1">
            <a:off x="6655371" y="1894437"/>
            <a:ext cx="6350" cy="216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직선 연결선 19"/>
          <p:cNvCxnSpPr/>
          <p:nvPr/>
        </p:nvCxnSpPr>
        <p:spPr>
          <a:xfrm>
            <a:off x="5914931" y="2110437"/>
            <a:ext cx="74679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직선 연결선 101"/>
          <p:cNvCxnSpPr/>
          <p:nvPr/>
        </p:nvCxnSpPr>
        <p:spPr>
          <a:xfrm>
            <a:off x="5910407" y="1924901"/>
            <a:ext cx="54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직선 연결선 22"/>
          <p:cNvCxnSpPr/>
          <p:nvPr/>
        </p:nvCxnSpPr>
        <p:spPr>
          <a:xfrm>
            <a:off x="5910407" y="1924901"/>
            <a:ext cx="0" cy="2153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08325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0099"/>
            <a:ext cx="12192000" cy="664790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62465" y="82376"/>
            <a:ext cx="34541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2</a:t>
            </a:r>
            <a:r>
              <a:rPr lang="ko-KR" altLang="en-US" smtClean="0"/>
              <a:t>연주 </a:t>
            </a:r>
            <a:r>
              <a:rPr lang="en-US" altLang="ko-KR" dirty="0" smtClean="0"/>
              <a:t>Culvert </a:t>
            </a:r>
            <a:r>
              <a:rPr lang="ko-KR" altLang="en-US" smtClean="0"/>
              <a:t>정온식 감지 선형</a:t>
            </a:r>
            <a:endParaRPr lang="ko-KR" altLang="en-US" dirty="0"/>
          </a:p>
        </p:txBody>
      </p:sp>
      <p:sp>
        <p:nvSpPr>
          <p:cNvPr id="2" name="모서리가 둥근 직사각형 1"/>
          <p:cNvSpPr/>
          <p:nvPr/>
        </p:nvSpPr>
        <p:spPr>
          <a:xfrm>
            <a:off x="752475" y="1009650"/>
            <a:ext cx="2362200" cy="12192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자유형 16"/>
          <p:cNvSpPr/>
          <p:nvPr/>
        </p:nvSpPr>
        <p:spPr>
          <a:xfrm>
            <a:off x="4343400" y="142875"/>
            <a:ext cx="2819400" cy="2028825"/>
          </a:xfrm>
          <a:custGeom>
            <a:avLst/>
            <a:gdLst>
              <a:gd name="connsiteX0" fmla="*/ 2733675 w 2819400"/>
              <a:gd name="connsiteY0" fmla="*/ 561975 h 2028825"/>
              <a:gd name="connsiteX1" fmla="*/ 2762250 w 2819400"/>
              <a:gd name="connsiteY1" fmla="*/ 609600 h 2028825"/>
              <a:gd name="connsiteX2" fmla="*/ 2800350 w 2819400"/>
              <a:gd name="connsiteY2" fmla="*/ 666750 h 2028825"/>
              <a:gd name="connsiteX3" fmla="*/ 2819400 w 2819400"/>
              <a:gd name="connsiteY3" fmla="*/ 723900 h 2028825"/>
              <a:gd name="connsiteX4" fmla="*/ 2809875 w 2819400"/>
              <a:gd name="connsiteY4" fmla="*/ 866775 h 2028825"/>
              <a:gd name="connsiteX5" fmla="*/ 2781300 w 2819400"/>
              <a:gd name="connsiteY5" fmla="*/ 981075 h 2028825"/>
              <a:gd name="connsiteX6" fmla="*/ 2752725 w 2819400"/>
              <a:gd name="connsiteY6" fmla="*/ 990600 h 2028825"/>
              <a:gd name="connsiteX7" fmla="*/ 2724150 w 2819400"/>
              <a:gd name="connsiteY7" fmla="*/ 1019175 h 2028825"/>
              <a:gd name="connsiteX8" fmla="*/ 2657475 w 2819400"/>
              <a:gd name="connsiteY8" fmla="*/ 1028700 h 2028825"/>
              <a:gd name="connsiteX9" fmla="*/ 2562225 w 2819400"/>
              <a:gd name="connsiteY9" fmla="*/ 1047750 h 2028825"/>
              <a:gd name="connsiteX10" fmla="*/ 2476500 w 2819400"/>
              <a:gd name="connsiteY10" fmla="*/ 1095375 h 2028825"/>
              <a:gd name="connsiteX11" fmla="*/ 2447925 w 2819400"/>
              <a:gd name="connsiteY11" fmla="*/ 1114425 h 2028825"/>
              <a:gd name="connsiteX12" fmla="*/ 2428875 w 2819400"/>
              <a:gd name="connsiteY12" fmla="*/ 1143000 h 2028825"/>
              <a:gd name="connsiteX13" fmla="*/ 2400300 w 2819400"/>
              <a:gd name="connsiteY13" fmla="*/ 1152525 h 2028825"/>
              <a:gd name="connsiteX14" fmla="*/ 2333625 w 2819400"/>
              <a:gd name="connsiteY14" fmla="*/ 1228725 h 2028825"/>
              <a:gd name="connsiteX15" fmla="*/ 2286000 w 2819400"/>
              <a:gd name="connsiteY15" fmla="*/ 1266825 h 2028825"/>
              <a:gd name="connsiteX16" fmla="*/ 2266950 w 2819400"/>
              <a:gd name="connsiteY16" fmla="*/ 1295400 h 2028825"/>
              <a:gd name="connsiteX17" fmla="*/ 2257425 w 2819400"/>
              <a:gd name="connsiteY17" fmla="*/ 1400175 h 2028825"/>
              <a:gd name="connsiteX18" fmla="*/ 2238375 w 2819400"/>
              <a:gd name="connsiteY18" fmla="*/ 1457325 h 2028825"/>
              <a:gd name="connsiteX19" fmla="*/ 2228850 w 2819400"/>
              <a:gd name="connsiteY19" fmla="*/ 1533525 h 2028825"/>
              <a:gd name="connsiteX20" fmla="*/ 2238375 w 2819400"/>
              <a:gd name="connsiteY20" fmla="*/ 1762125 h 2028825"/>
              <a:gd name="connsiteX21" fmla="*/ 2228850 w 2819400"/>
              <a:gd name="connsiteY21" fmla="*/ 1828800 h 2028825"/>
              <a:gd name="connsiteX22" fmla="*/ 2162175 w 2819400"/>
              <a:gd name="connsiteY22" fmla="*/ 1905000 h 2028825"/>
              <a:gd name="connsiteX23" fmla="*/ 2124075 w 2819400"/>
              <a:gd name="connsiteY23" fmla="*/ 1924050 h 2028825"/>
              <a:gd name="connsiteX24" fmla="*/ 1943100 w 2819400"/>
              <a:gd name="connsiteY24" fmla="*/ 1933575 h 2028825"/>
              <a:gd name="connsiteX25" fmla="*/ 1876425 w 2819400"/>
              <a:gd name="connsiteY25" fmla="*/ 1943100 h 2028825"/>
              <a:gd name="connsiteX26" fmla="*/ 1847850 w 2819400"/>
              <a:gd name="connsiteY26" fmla="*/ 1952625 h 2028825"/>
              <a:gd name="connsiteX27" fmla="*/ 1762125 w 2819400"/>
              <a:gd name="connsiteY27" fmla="*/ 1981200 h 2028825"/>
              <a:gd name="connsiteX28" fmla="*/ 1724025 w 2819400"/>
              <a:gd name="connsiteY28" fmla="*/ 1990725 h 2028825"/>
              <a:gd name="connsiteX29" fmla="*/ 1685925 w 2819400"/>
              <a:gd name="connsiteY29" fmla="*/ 2009775 h 2028825"/>
              <a:gd name="connsiteX30" fmla="*/ 1619250 w 2819400"/>
              <a:gd name="connsiteY30" fmla="*/ 2019300 h 2028825"/>
              <a:gd name="connsiteX31" fmla="*/ 1323975 w 2819400"/>
              <a:gd name="connsiteY31" fmla="*/ 2028825 h 2028825"/>
              <a:gd name="connsiteX32" fmla="*/ 1152525 w 2819400"/>
              <a:gd name="connsiteY32" fmla="*/ 2019300 h 2028825"/>
              <a:gd name="connsiteX33" fmla="*/ 1047750 w 2819400"/>
              <a:gd name="connsiteY33" fmla="*/ 2000250 h 2028825"/>
              <a:gd name="connsiteX34" fmla="*/ 933450 w 2819400"/>
              <a:gd name="connsiteY34" fmla="*/ 1981200 h 2028825"/>
              <a:gd name="connsiteX35" fmla="*/ 819150 w 2819400"/>
              <a:gd name="connsiteY35" fmla="*/ 1952625 h 2028825"/>
              <a:gd name="connsiteX36" fmla="*/ 733425 w 2819400"/>
              <a:gd name="connsiteY36" fmla="*/ 1924050 h 2028825"/>
              <a:gd name="connsiteX37" fmla="*/ 695325 w 2819400"/>
              <a:gd name="connsiteY37" fmla="*/ 1905000 h 2028825"/>
              <a:gd name="connsiteX38" fmla="*/ 619125 w 2819400"/>
              <a:gd name="connsiteY38" fmla="*/ 1885950 h 2028825"/>
              <a:gd name="connsiteX39" fmla="*/ 542925 w 2819400"/>
              <a:gd name="connsiteY39" fmla="*/ 1857375 h 2028825"/>
              <a:gd name="connsiteX40" fmla="*/ 504825 w 2819400"/>
              <a:gd name="connsiteY40" fmla="*/ 1847850 h 2028825"/>
              <a:gd name="connsiteX41" fmla="*/ 457200 w 2819400"/>
              <a:gd name="connsiteY41" fmla="*/ 1828800 h 2028825"/>
              <a:gd name="connsiteX42" fmla="*/ 400050 w 2819400"/>
              <a:gd name="connsiteY42" fmla="*/ 1809750 h 2028825"/>
              <a:gd name="connsiteX43" fmla="*/ 361950 w 2819400"/>
              <a:gd name="connsiteY43" fmla="*/ 1790700 h 2028825"/>
              <a:gd name="connsiteX44" fmla="*/ 295275 w 2819400"/>
              <a:gd name="connsiteY44" fmla="*/ 1771650 h 2028825"/>
              <a:gd name="connsiteX45" fmla="*/ 238125 w 2819400"/>
              <a:gd name="connsiteY45" fmla="*/ 1752600 h 2028825"/>
              <a:gd name="connsiteX46" fmla="*/ 209550 w 2819400"/>
              <a:gd name="connsiteY46" fmla="*/ 1733550 h 2028825"/>
              <a:gd name="connsiteX47" fmla="*/ 190500 w 2819400"/>
              <a:gd name="connsiteY47" fmla="*/ 1704975 h 2028825"/>
              <a:gd name="connsiteX48" fmla="*/ 161925 w 2819400"/>
              <a:gd name="connsiteY48" fmla="*/ 1619250 h 2028825"/>
              <a:gd name="connsiteX49" fmla="*/ 142875 w 2819400"/>
              <a:gd name="connsiteY49" fmla="*/ 1581150 h 2028825"/>
              <a:gd name="connsiteX50" fmla="*/ 123825 w 2819400"/>
              <a:gd name="connsiteY50" fmla="*/ 1485900 h 2028825"/>
              <a:gd name="connsiteX51" fmla="*/ 104775 w 2819400"/>
              <a:gd name="connsiteY51" fmla="*/ 1438275 h 2028825"/>
              <a:gd name="connsiteX52" fmla="*/ 95250 w 2819400"/>
              <a:gd name="connsiteY52" fmla="*/ 1390650 h 2028825"/>
              <a:gd name="connsiteX53" fmla="*/ 76200 w 2819400"/>
              <a:gd name="connsiteY53" fmla="*/ 1333500 h 2028825"/>
              <a:gd name="connsiteX54" fmla="*/ 66675 w 2819400"/>
              <a:gd name="connsiteY54" fmla="*/ 1247775 h 2028825"/>
              <a:gd name="connsiteX55" fmla="*/ 57150 w 2819400"/>
              <a:gd name="connsiteY55" fmla="*/ 1190625 h 2028825"/>
              <a:gd name="connsiteX56" fmla="*/ 47625 w 2819400"/>
              <a:gd name="connsiteY56" fmla="*/ 1123950 h 2028825"/>
              <a:gd name="connsiteX57" fmla="*/ 38100 w 2819400"/>
              <a:gd name="connsiteY57" fmla="*/ 1066800 h 2028825"/>
              <a:gd name="connsiteX58" fmla="*/ 28575 w 2819400"/>
              <a:gd name="connsiteY58" fmla="*/ 981075 h 2028825"/>
              <a:gd name="connsiteX59" fmla="*/ 9525 w 2819400"/>
              <a:gd name="connsiteY59" fmla="*/ 923925 h 2028825"/>
              <a:gd name="connsiteX60" fmla="*/ 0 w 2819400"/>
              <a:gd name="connsiteY60" fmla="*/ 866775 h 2028825"/>
              <a:gd name="connsiteX61" fmla="*/ 9525 w 2819400"/>
              <a:gd name="connsiteY61" fmla="*/ 647700 h 2028825"/>
              <a:gd name="connsiteX62" fmla="*/ 28575 w 2819400"/>
              <a:gd name="connsiteY62" fmla="*/ 609600 h 2028825"/>
              <a:gd name="connsiteX63" fmla="*/ 57150 w 2819400"/>
              <a:gd name="connsiteY63" fmla="*/ 523875 h 2028825"/>
              <a:gd name="connsiteX64" fmla="*/ 76200 w 2819400"/>
              <a:gd name="connsiteY64" fmla="*/ 447675 h 2028825"/>
              <a:gd name="connsiteX65" fmla="*/ 85725 w 2819400"/>
              <a:gd name="connsiteY65" fmla="*/ 409575 h 2028825"/>
              <a:gd name="connsiteX66" fmla="*/ 104775 w 2819400"/>
              <a:gd name="connsiteY66" fmla="*/ 371475 h 2028825"/>
              <a:gd name="connsiteX67" fmla="*/ 114300 w 2819400"/>
              <a:gd name="connsiteY67" fmla="*/ 333375 h 2028825"/>
              <a:gd name="connsiteX68" fmla="*/ 133350 w 2819400"/>
              <a:gd name="connsiteY68" fmla="*/ 295275 h 2028825"/>
              <a:gd name="connsiteX69" fmla="*/ 142875 w 2819400"/>
              <a:gd name="connsiteY69" fmla="*/ 266700 h 2028825"/>
              <a:gd name="connsiteX70" fmla="*/ 152400 w 2819400"/>
              <a:gd name="connsiteY70" fmla="*/ 228600 h 2028825"/>
              <a:gd name="connsiteX71" fmla="*/ 190500 w 2819400"/>
              <a:gd name="connsiteY71" fmla="*/ 171450 h 2028825"/>
              <a:gd name="connsiteX72" fmla="*/ 228600 w 2819400"/>
              <a:gd name="connsiteY72" fmla="*/ 104775 h 2028825"/>
              <a:gd name="connsiteX73" fmla="*/ 266700 w 2819400"/>
              <a:gd name="connsiteY73" fmla="*/ 47625 h 2028825"/>
              <a:gd name="connsiteX74" fmla="*/ 352425 w 2819400"/>
              <a:gd name="connsiteY74" fmla="*/ 0 h 2028825"/>
              <a:gd name="connsiteX75" fmla="*/ 466725 w 2819400"/>
              <a:gd name="connsiteY75" fmla="*/ 19050 h 2028825"/>
              <a:gd name="connsiteX76" fmla="*/ 504825 w 2819400"/>
              <a:gd name="connsiteY76" fmla="*/ 38100 h 2028825"/>
              <a:gd name="connsiteX77" fmla="*/ 552450 w 2819400"/>
              <a:gd name="connsiteY77" fmla="*/ 47625 h 2028825"/>
              <a:gd name="connsiteX78" fmla="*/ 609600 w 2819400"/>
              <a:gd name="connsiteY78" fmla="*/ 76200 h 2028825"/>
              <a:gd name="connsiteX79" fmla="*/ 657225 w 2819400"/>
              <a:gd name="connsiteY79" fmla="*/ 142875 h 2028825"/>
              <a:gd name="connsiteX80" fmla="*/ 695325 w 2819400"/>
              <a:gd name="connsiteY80" fmla="*/ 180975 h 2028825"/>
              <a:gd name="connsiteX81" fmla="*/ 762000 w 2819400"/>
              <a:gd name="connsiteY81" fmla="*/ 257175 h 2028825"/>
              <a:gd name="connsiteX82" fmla="*/ 771525 w 2819400"/>
              <a:gd name="connsiteY82" fmla="*/ 285750 h 2028825"/>
              <a:gd name="connsiteX83" fmla="*/ 790575 w 2819400"/>
              <a:gd name="connsiteY83" fmla="*/ 323850 h 2028825"/>
              <a:gd name="connsiteX84" fmla="*/ 819150 w 2819400"/>
              <a:gd name="connsiteY84" fmla="*/ 447675 h 2028825"/>
              <a:gd name="connsiteX85" fmla="*/ 828675 w 2819400"/>
              <a:gd name="connsiteY85" fmla="*/ 476250 h 2028825"/>
              <a:gd name="connsiteX86" fmla="*/ 838200 w 2819400"/>
              <a:gd name="connsiteY86" fmla="*/ 561975 h 2028825"/>
              <a:gd name="connsiteX87" fmla="*/ 847725 w 2819400"/>
              <a:gd name="connsiteY87" fmla="*/ 619125 h 2028825"/>
              <a:gd name="connsiteX88" fmla="*/ 857250 w 2819400"/>
              <a:gd name="connsiteY88" fmla="*/ 800100 h 2028825"/>
              <a:gd name="connsiteX89" fmla="*/ 876300 w 2819400"/>
              <a:gd name="connsiteY89" fmla="*/ 828675 h 2028825"/>
              <a:gd name="connsiteX90" fmla="*/ 962025 w 2819400"/>
              <a:gd name="connsiteY90" fmla="*/ 904875 h 2028825"/>
              <a:gd name="connsiteX91" fmla="*/ 1000125 w 2819400"/>
              <a:gd name="connsiteY91" fmla="*/ 914400 h 2028825"/>
              <a:gd name="connsiteX92" fmla="*/ 1066800 w 2819400"/>
              <a:gd name="connsiteY92" fmla="*/ 933450 h 2028825"/>
              <a:gd name="connsiteX93" fmla="*/ 1457325 w 2819400"/>
              <a:gd name="connsiteY93" fmla="*/ 923925 h 2028825"/>
              <a:gd name="connsiteX94" fmla="*/ 1485900 w 2819400"/>
              <a:gd name="connsiteY94" fmla="*/ 914400 h 2028825"/>
              <a:gd name="connsiteX95" fmla="*/ 1514475 w 2819400"/>
              <a:gd name="connsiteY95" fmla="*/ 895350 h 2028825"/>
              <a:gd name="connsiteX96" fmla="*/ 1543050 w 2819400"/>
              <a:gd name="connsiteY96" fmla="*/ 838200 h 2028825"/>
              <a:gd name="connsiteX97" fmla="*/ 1562100 w 2819400"/>
              <a:gd name="connsiteY97" fmla="*/ 800100 h 2028825"/>
              <a:gd name="connsiteX98" fmla="*/ 1590675 w 2819400"/>
              <a:gd name="connsiteY98" fmla="*/ 771525 h 2028825"/>
              <a:gd name="connsiteX99" fmla="*/ 1638300 w 2819400"/>
              <a:gd name="connsiteY99" fmla="*/ 723900 h 2028825"/>
              <a:gd name="connsiteX100" fmla="*/ 1657350 w 2819400"/>
              <a:gd name="connsiteY100" fmla="*/ 695325 h 2028825"/>
              <a:gd name="connsiteX101" fmla="*/ 1724025 w 2819400"/>
              <a:gd name="connsiteY101" fmla="*/ 647700 h 2028825"/>
              <a:gd name="connsiteX102" fmla="*/ 1752600 w 2819400"/>
              <a:gd name="connsiteY102" fmla="*/ 619125 h 2028825"/>
              <a:gd name="connsiteX103" fmla="*/ 1790700 w 2819400"/>
              <a:gd name="connsiteY103" fmla="*/ 600075 h 2028825"/>
              <a:gd name="connsiteX104" fmla="*/ 1819275 w 2819400"/>
              <a:gd name="connsiteY104" fmla="*/ 571500 h 2028825"/>
              <a:gd name="connsiteX105" fmla="*/ 1885950 w 2819400"/>
              <a:gd name="connsiteY105" fmla="*/ 533400 h 2028825"/>
              <a:gd name="connsiteX106" fmla="*/ 1914525 w 2819400"/>
              <a:gd name="connsiteY106" fmla="*/ 514350 h 2028825"/>
              <a:gd name="connsiteX107" fmla="*/ 1990725 w 2819400"/>
              <a:gd name="connsiteY107" fmla="*/ 495300 h 2028825"/>
              <a:gd name="connsiteX108" fmla="*/ 2057400 w 2819400"/>
              <a:gd name="connsiteY108" fmla="*/ 466725 h 2028825"/>
              <a:gd name="connsiteX109" fmla="*/ 2181225 w 2819400"/>
              <a:gd name="connsiteY109" fmla="*/ 447675 h 2028825"/>
              <a:gd name="connsiteX110" fmla="*/ 2228850 w 2819400"/>
              <a:gd name="connsiteY110" fmla="*/ 428625 h 2028825"/>
              <a:gd name="connsiteX111" fmla="*/ 2495550 w 2819400"/>
              <a:gd name="connsiteY111" fmla="*/ 447675 h 2028825"/>
              <a:gd name="connsiteX112" fmla="*/ 2552700 w 2819400"/>
              <a:gd name="connsiteY112" fmla="*/ 457200 h 2028825"/>
              <a:gd name="connsiteX113" fmla="*/ 2581275 w 2819400"/>
              <a:gd name="connsiteY113" fmla="*/ 466725 h 2028825"/>
              <a:gd name="connsiteX114" fmla="*/ 2647950 w 2819400"/>
              <a:gd name="connsiteY114" fmla="*/ 485775 h 2028825"/>
              <a:gd name="connsiteX115" fmla="*/ 2676525 w 2819400"/>
              <a:gd name="connsiteY115" fmla="*/ 514350 h 2028825"/>
              <a:gd name="connsiteX116" fmla="*/ 2705100 w 2819400"/>
              <a:gd name="connsiteY116" fmla="*/ 523875 h 2028825"/>
              <a:gd name="connsiteX117" fmla="*/ 2733675 w 2819400"/>
              <a:gd name="connsiteY117" fmla="*/ 561975 h 2028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</a:cxnLst>
            <a:rect l="l" t="t" r="r" b="b"/>
            <a:pathLst>
              <a:path w="2819400" h="2028825">
                <a:moveTo>
                  <a:pt x="2733675" y="561975"/>
                </a:moveTo>
                <a:cubicBezTo>
                  <a:pt x="2743200" y="576262"/>
                  <a:pt x="2752311" y="593981"/>
                  <a:pt x="2762250" y="609600"/>
                </a:cubicBezTo>
                <a:cubicBezTo>
                  <a:pt x="2774542" y="628916"/>
                  <a:pt x="2793110" y="645030"/>
                  <a:pt x="2800350" y="666750"/>
                </a:cubicBezTo>
                <a:lnTo>
                  <a:pt x="2819400" y="723900"/>
                </a:lnTo>
                <a:cubicBezTo>
                  <a:pt x="2816225" y="771525"/>
                  <a:pt x="2813839" y="819209"/>
                  <a:pt x="2809875" y="866775"/>
                </a:cubicBezTo>
                <a:cubicBezTo>
                  <a:pt x="2807469" y="895642"/>
                  <a:pt x="2812960" y="955747"/>
                  <a:pt x="2781300" y="981075"/>
                </a:cubicBezTo>
                <a:cubicBezTo>
                  <a:pt x="2773460" y="987347"/>
                  <a:pt x="2762250" y="987425"/>
                  <a:pt x="2752725" y="990600"/>
                </a:cubicBezTo>
                <a:cubicBezTo>
                  <a:pt x="2743200" y="1000125"/>
                  <a:pt x="2736657" y="1014172"/>
                  <a:pt x="2724150" y="1019175"/>
                </a:cubicBezTo>
                <a:cubicBezTo>
                  <a:pt x="2703305" y="1027513"/>
                  <a:pt x="2679584" y="1024798"/>
                  <a:pt x="2657475" y="1028700"/>
                </a:cubicBezTo>
                <a:cubicBezTo>
                  <a:pt x="2625589" y="1034327"/>
                  <a:pt x="2592942" y="1037511"/>
                  <a:pt x="2562225" y="1047750"/>
                </a:cubicBezTo>
                <a:cubicBezTo>
                  <a:pt x="2511930" y="1064515"/>
                  <a:pt x="2542004" y="1051706"/>
                  <a:pt x="2476500" y="1095375"/>
                </a:cubicBezTo>
                <a:lnTo>
                  <a:pt x="2447925" y="1114425"/>
                </a:lnTo>
                <a:cubicBezTo>
                  <a:pt x="2441575" y="1123950"/>
                  <a:pt x="2437814" y="1135849"/>
                  <a:pt x="2428875" y="1143000"/>
                </a:cubicBezTo>
                <a:cubicBezTo>
                  <a:pt x="2421035" y="1149272"/>
                  <a:pt x="2407400" y="1145425"/>
                  <a:pt x="2400300" y="1152525"/>
                </a:cubicBezTo>
                <a:cubicBezTo>
                  <a:pt x="2289175" y="1263650"/>
                  <a:pt x="2414588" y="1174750"/>
                  <a:pt x="2333625" y="1228725"/>
                </a:cubicBezTo>
                <a:cubicBezTo>
                  <a:pt x="2279030" y="1310617"/>
                  <a:pt x="2351725" y="1214245"/>
                  <a:pt x="2286000" y="1266825"/>
                </a:cubicBezTo>
                <a:cubicBezTo>
                  <a:pt x="2277061" y="1273976"/>
                  <a:pt x="2273300" y="1285875"/>
                  <a:pt x="2266950" y="1295400"/>
                </a:cubicBezTo>
                <a:cubicBezTo>
                  <a:pt x="2263775" y="1330325"/>
                  <a:pt x="2263519" y="1365640"/>
                  <a:pt x="2257425" y="1400175"/>
                </a:cubicBezTo>
                <a:cubicBezTo>
                  <a:pt x="2253935" y="1419950"/>
                  <a:pt x="2238375" y="1457325"/>
                  <a:pt x="2238375" y="1457325"/>
                </a:cubicBezTo>
                <a:cubicBezTo>
                  <a:pt x="2235200" y="1482725"/>
                  <a:pt x="2228850" y="1507927"/>
                  <a:pt x="2228850" y="1533525"/>
                </a:cubicBezTo>
                <a:cubicBezTo>
                  <a:pt x="2228850" y="1609791"/>
                  <a:pt x="2238375" y="1685859"/>
                  <a:pt x="2238375" y="1762125"/>
                </a:cubicBezTo>
                <a:cubicBezTo>
                  <a:pt x="2238375" y="1784576"/>
                  <a:pt x="2236909" y="1807846"/>
                  <a:pt x="2228850" y="1828800"/>
                </a:cubicBezTo>
                <a:cubicBezTo>
                  <a:pt x="2212975" y="1870075"/>
                  <a:pt x="2195512" y="1885950"/>
                  <a:pt x="2162175" y="1905000"/>
                </a:cubicBezTo>
                <a:cubicBezTo>
                  <a:pt x="2149847" y="1912045"/>
                  <a:pt x="2138155" y="1922214"/>
                  <a:pt x="2124075" y="1924050"/>
                </a:cubicBezTo>
                <a:cubicBezTo>
                  <a:pt x="2064174" y="1931863"/>
                  <a:pt x="2003425" y="1930400"/>
                  <a:pt x="1943100" y="1933575"/>
                </a:cubicBezTo>
                <a:cubicBezTo>
                  <a:pt x="1920875" y="1936750"/>
                  <a:pt x="1898440" y="1938697"/>
                  <a:pt x="1876425" y="1943100"/>
                </a:cubicBezTo>
                <a:cubicBezTo>
                  <a:pt x="1866580" y="1945069"/>
                  <a:pt x="1857504" y="1949867"/>
                  <a:pt x="1847850" y="1952625"/>
                </a:cubicBezTo>
                <a:cubicBezTo>
                  <a:pt x="1688069" y="1998277"/>
                  <a:pt x="1959166" y="1915520"/>
                  <a:pt x="1762125" y="1981200"/>
                </a:cubicBezTo>
                <a:cubicBezTo>
                  <a:pt x="1749706" y="1985340"/>
                  <a:pt x="1736282" y="1986128"/>
                  <a:pt x="1724025" y="1990725"/>
                </a:cubicBezTo>
                <a:cubicBezTo>
                  <a:pt x="1710730" y="1995711"/>
                  <a:pt x="1699624" y="2006039"/>
                  <a:pt x="1685925" y="2009775"/>
                </a:cubicBezTo>
                <a:cubicBezTo>
                  <a:pt x="1664265" y="2015682"/>
                  <a:pt x="1641670" y="2018120"/>
                  <a:pt x="1619250" y="2019300"/>
                </a:cubicBezTo>
                <a:cubicBezTo>
                  <a:pt x="1520910" y="2024476"/>
                  <a:pt x="1422400" y="2025650"/>
                  <a:pt x="1323975" y="2028825"/>
                </a:cubicBezTo>
                <a:cubicBezTo>
                  <a:pt x="1266825" y="2025650"/>
                  <a:pt x="1209581" y="2023864"/>
                  <a:pt x="1152525" y="2019300"/>
                </a:cubicBezTo>
                <a:cubicBezTo>
                  <a:pt x="1088029" y="2014140"/>
                  <a:pt x="1098803" y="2011595"/>
                  <a:pt x="1047750" y="2000250"/>
                </a:cubicBezTo>
                <a:cubicBezTo>
                  <a:pt x="997609" y="1989108"/>
                  <a:pt x="989111" y="1989152"/>
                  <a:pt x="933450" y="1981200"/>
                </a:cubicBezTo>
                <a:cubicBezTo>
                  <a:pt x="857978" y="1956043"/>
                  <a:pt x="896107" y="1965451"/>
                  <a:pt x="819150" y="1952625"/>
                </a:cubicBezTo>
                <a:cubicBezTo>
                  <a:pt x="723385" y="1904742"/>
                  <a:pt x="844212" y="1960979"/>
                  <a:pt x="733425" y="1924050"/>
                </a:cubicBezTo>
                <a:cubicBezTo>
                  <a:pt x="719955" y="1919560"/>
                  <a:pt x="708376" y="1910593"/>
                  <a:pt x="695325" y="1905000"/>
                </a:cubicBezTo>
                <a:cubicBezTo>
                  <a:pt x="664843" y="1891936"/>
                  <a:pt x="654905" y="1894895"/>
                  <a:pt x="619125" y="1885950"/>
                </a:cubicBezTo>
                <a:cubicBezTo>
                  <a:pt x="592373" y="1879262"/>
                  <a:pt x="569146" y="1866115"/>
                  <a:pt x="542925" y="1857375"/>
                </a:cubicBezTo>
                <a:cubicBezTo>
                  <a:pt x="530506" y="1853235"/>
                  <a:pt x="517244" y="1851990"/>
                  <a:pt x="504825" y="1847850"/>
                </a:cubicBezTo>
                <a:cubicBezTo>
                  <a:pt x="488605" y="1842443"/>
                  <a:pt x="473268" y="1834643"/>
                  <a:pt x="457200" y="1828800"/>
                </a:cubicBezTo>
                <a:cubicBezTo>
                  <a:pt x="438329" y="1821938"/>
                  <a:pt x="418011" y="1818730"/>
                  <a:pt x="400050" y="1809750"/>
                </a:cubicBezTo>
                <a:cubicBezTo>
                  <a:pt x="387350" y="1803400"/>
                  <a:pt x="375001" y="1796293"/>
                  <a:pt x="361950" y="1790700"/>
                </a:cubicBezTo>
                <a:cubicBezTo>
                  <a:pt x="337053" y="1780030"/>
                  <a:pt x="322128" y="1779706"/>
                  <a:pt x="295275" y="1771650"/>
                </a:cubicBezTo>
                <a:cubicBezTo>
                  <a:pt x="276041" y="1765880"/>
                  <a:pt x="254833" y="1763739"/>
                  <a:pt x="238125" y="1752600"/>
                </a:cubicBezTo>
                <a:lnTo>
                  <a:pt x="209550" y="1733550"/>
                </a:lnTo>
                <a:cubicBezTo>
                  <a:pt x="203200" y="1724025"/>
                  <a:pt x="195620" y="1715214"/>
                  <a:pt x="190500" y="1704975"/>
                </a:cubicBezTo>
                <a:cubicBezTo>
                  <a:pt x="148809" y="1621592"/>
                  <a:pt x="189210" y="1692009"/>
                  <a:pt x="161925" y="1619250"/>
                </a:cubicBezTo>
                <a:cubicBezTo>
                  <a:pt x="156939" y="1605955"/>
                  <a:pt x="149225" y="1593850"/>
                  <a:pt x="142875" y="1581150"/>
                </a:cubicBezTo>
                <a:cubicBezTo>
                  <a:pt x="136525" y="1549400"/>
                  <a:pt x="135850" y="1515963"/>
                  <a:pt x="123825" y="1485900"/>
                </a:cubicBezTo>
                <a:cubicBezTo>
                  <a:pt x="117475" y="1470025"/>
                  <a:pt x="109688" y="1454652"/>
                  <a:pt x="104775" y="1438275"/>
                </a:cubicBezTo>
                <a:cubicBezTo>
                  <a:pt x="100123" y="1422768"/>
                  <a:pt x="99510" y="1406269"/>
                  <a:pt x="95250" y="1390650"/>
                </a:cubicBezTo>
                <a:cubicBezTo>
                  <a:pt x="89966" y="1371277"/>
                  <a:pt x="76200" y="1333500"/>
                  <a:pt x="76200" y="1333500"/>
                </a:cubicBezTo>
                <a:cubicBezTo>
                  <a:pt x="73025" y="1304925"/>
                  <a:pt x="70475" y="1276274"/>
                  <a:pt x="66675" y="1247775"/>
                </a:cubicBezTo>
                <a:cubicBezTo>
                  <a:pt x="64123" y="1228632"/>
                  <a:pt x="60087" y="1209713"/>
                  <a:pt x="57150" y="1190625"/>
                </a:cubicBezTo>
                <a:cubicBezTo>
                  <a:pt x="53736" y="1168435"/>
                  <a:pt x="51039" y="1146140"/>
                  <a:pt x="47625" y="1123950"/>
                </a:cubicBezTo>
                <a:cubicBezTo>
                  <a:pt x="44688" y="1104862"/>
                  <a:pt x="40652" y="1085943"/>
                  <a:pt x="38100" y="1066800"/>
                </a:cubicBezTo>
                <a:cubicBezTo>
                  <a:pt x="34300" y="1038301"/>
                  <a:pt x="34214" y="1009268"/>
                  <a:pt x="28575" y="981075"/>
                </a:cubicBezTo>
                <a:cubicBezTo>
                  <a:pt x="24637" y="961384"/>
                  <a:pt x="12826" y="943732"/>
                  <a:pt x="9525" y="923925"/>
                </a:cubicBezTo>
                <a:lnTo>
                  <a:pt x="0" y="866775"/>
                </a:lnTo>
                <a:cubicBezTo>
                  <a:pt x="3175" y="793750"/>
                  <a:pt x="1453" y="720347"/>
                  <a:pt x="9525" y="647700"/>
                </a:cubicBezTo>
                <a:cubicBezTo>
                  <a:pt x="11093" y="633588"/>
                  <a:pt x="24085" y="623070"/>
                  <a:pt x="28575" y="609600"/>
                </a:cubicBezTo>
                <a:cubicBezTo>
                  <a:pt x="65504" y="498813"/>
                  <a:pt x="9267" y="619640"/>
                  <a:pt x="57150" y="523875"/>
                </a:cubicBezTo>
                <a:cubicBezTo>
                  <a:pt x="76515" y="427049"/>
                  <a:pt x="56674" y="516016"/>
                  <a:pt x="76200" y="447675"/>
                </a:cubicBezTo>
                <a:cubicBezTo>
                  <a:pt x="79796" y="435088"/>
                  <a:pt x="81128" y="421832"/>
                  <a:pt x="85725" y="409575"/>
                </a:cubicBezTo>
                <a:cubicBezTo>
                  <a:pt x="90711" y="396280"/>
                  <a:pt x="99789" y="384770"/>
                  <a:pt x="104775" y="371475"/>
                </a:cubicBezTo>
                <a:cubicBezTo>
                  <a:pt x="109372" y="359218"/>
                  <a:pt x="109703" y="345632"/>
                  <a:pt x="114300" y="333375"/>
                </a:cubicBezTo>
                <a:cubicBezTo>
                  <a:pt x="119286" y="320080"/>
                  <a:pt x="127757" y="308326"/>
                  <a:pt x="133350" y="295275"/>
                </a:cubicBezTo>
                <a:cubicBezTo>
                  <a:pt x="137305" y="286047"/>
                  <a:pt x="140117" y="276354"/>
                  <a:pt x="142875" y="266700"/>
                </a:cubicBezTo>
                <a:cubicBezTo>
                  <a:pt x="146471" y="254113"/>
                  <a:pt x="146546" y="240309"/>
                  <a:pt x="152400" y="228600"/>
                </a:cubicBezTo>
                <a:cubicBezTo>
                  <a:pt x="162639" y="208122"/>
                  <a:pt x="183260" y="193170"/>
                  <a:pt x="190500" y="171450"/>
                </a:cubicBezTo>
                <a:cubicBezTo>
                  <a:pt x="206371" y="123836"/>
                  <a:pt x="191904" y="157198"/>
                  <a:pt x="228600" y="104775"/>
                </a:cubicBezTo>
                <a:cubicBezTo>
                  <a:pt x="241730" y="86018"/>
                  <a:pt x="247650" y="60325"/>
                  <a:pt x="266700" y="47625"/>
                </a:cubicBezTo>
                <a:cubicBezTo>
                  <a:pt x="332204" y="3956"/>
                  <a:pt x="302130" y="16765"/>
                  <a:pt x="352425" y="0"/>
                </a:cubicBezTo>
                <a:cubicBezTo>
                  <a:pt x="380085" y="3458"/>
                  <a:pt x="435258" y="7250"/>
                  <a:pt x="466725" y="19050"/>
                </a:cubicBezTo>
                <a:cubicBezTo>
                  <a:pt x="480020" y="24036"/>
                  <a:pt x="491355" y="33610"/>
                  <a:pt x="504825" y="38100"/>
                </a:cubicBezTo>
                <a:cubicBezTo>
                  <a:pt x="520184" y="43220"/>
                  <a:pt x="536744" y="43698"/>
                  <a:pt x="552450" y="47625"/>
                </a:cubicBezTo>
                <a:cubicBezTo>
                  <a:pt x="576998" y="53762"/>
                  <a:pt x="589645" y="59571"/>
                  <a:pt x="609600" y="76200"/>
                </a:cubicBezTo>
                <a:cubicBezTo>
                  <a:pt x="667060" y="124083"/>
                  <a:pt x="612287" y="82957"/>
                  <a:pt x="657225" y="142875"/>
                </a:cubicBezTo>
                <a:cubicBezTo>
                  <a:pt x="668001" y="157243"/>
                  <a:pt x="683393" y="167551"/>
                  <a:pt x="695325" y="180975"/>
                </a:cubicBezTo>
                <a:cubicBezTo>
                  <a:pt x="788355" y="285633"/>
                  <a:pt x="688229" y="183404"/>
                  <a:pt x="762000" y="257175"/>
                </a:cubicBezTo>
                <a:cubicBezTo>
                  <a:pt x="765175" y="266700"/>
                  <a:pt x="767570" y="276522"/>
                  <a:pt x="771525" y="285750"/>
                </a:cubicBezTo>
                <a:cubicBezTo>
                  <a:pt x="777118" y="298801"/>
                  <a:pt x="786085" y="310380"/>
                  <a:pt x="790575" y="323850"/>
                </a:cubicBezTo>
                <a:cubicBezTo>
                  <a:pt x="814283" y="394973"/>
                  <a:pt x="804038" y="387228"/>
                  <a:pt x="819150" y="447675"/>
                </a:cubicBezTo>
                <a:cubicBezTo>
                  <a:pt x="821585" y="457415"/>
                  <a:pt x="825500" y="466725"/>
                  <a:pt x="828675" y="476250"/>
                </a:cubicBezTo>
                <a:cubicBezTo>
                  <a:pt x="831850" y="504825"/>
                  <a:pt x="834400" y="533476"/>
                  <a:pt x="838200" y="561975"/>
                </a:cubicBezTo>
                <a:cubicBezTo>
                  <a:pt x="840752" y="581118"/>
                  <a:pt x="846185" y="599874"/>
                  <a:pt x="847725" y="619125"/>
                </a:cubicBezTo>
                <a:cubicBezTo>
                  <a:pt x="852542" y="679341"/>
                  <a:pt x="849088" y="740245"/>
                  <a:pt x="857250" y="800100"/>
                </a:cubicBezTo>
                <a:cubicBezTo>
                  <a:pt x="858797" y="811443"/>
                  <a:pt x="868695" y="820119"/>
                  <a:pt x="876300" y="828675"/>
                </a:cubicBezTo>
                <a:cubicBezTo>
                  <a:pt x="888808" y="842746"/>
                  <a:pt x="933443" y="892625"/>
                  <a:pt x="962025" y="904875"/>
                </a:cubicBezTo>
                <a:cubicBezTo>
                  <a:pt x="974057" y="910032"/>
                  <a:pt x="987538" y="910804"/>
                  <a:pt x="1000125" y="914400"/>
                </a:cubicBezTo>
                <a:cubicBezTo>
                  <a:pt x="1095778" y="941729"/>
                  <a:pt x="947693" y="903673"/>
                  <a:pt x="1066800" y="933450"/>
                </a:cubicBezTo>
                <a:cubicBezTo>
                  <a:pt x="1196975" y="930275"/>
                  <a:pt x="1327246" y="929838"/>
                  <a:pt x="1457325" y="923925"/>
                </a:cubicBezTo>
                <a:cubicBezTo>
                  <a:pt x="1467355" y="923469"/>
                  <a:pt x="1476920" y="918890"/>
                  <a:pt x="1485900" y="914400"/>
                </a:cubicBezTo>
                <a:cubicBezTo>
                  <a:pt x="1496139" y="909280"/>
                  <a:pt x="1504950" y="901700"/>
                  <a:pt x="1514475" y="895350"/>
                </a:cubicBezTo>
                <a:cubicBezTo>
                  <a:pt x="1531939" y="842959"/>
                  <a:pt x="1513507" y="889901"/>
                  <a:pt x="1543050" y="838200"/>
                </a:cubicBezTo>
                <a:cubicBezTo>
                  <a:pt x="1550095" y="825872"/>
                  <a:pt x="1553847" y="811654"/>
                  <a:pt x="1562100" y="800100"/>
                </a:cubicBezTo>
                <a:cubicBezTo>
                  <a:pt x="1569930" y="789139"/>
                  <a:pt x="1582051" y="781873"/>
                  <a:pt x="1590675" y="771525"/>
                </a:cubicBezTo>
                <a:cubicBezTo>
                  <a:pt x="1630363" y="723900"/>
                  <a:pt x="1585913" y="758825"/>
                  <a:pt x="1638300" y="723900"/>
                </a:cubicBezTo>
                <a:cubicBezTo>
                  <a:pt x="1644650" y="714375"/>
                  <a:pt x="1649255" y="703420"/>
                  <a:pt x="1657350" y="695325"/>
                </a:cubicBezTo>
                <a:cubicBezTo>
                  <a:pt x="1691665" y="661010"/>
                  <a:pt x="1691575" y="674742"/>
                  <a:pt x="1724025" y="647700"/>
                </a:cubicBezTo>
                <a:cubicBezTo>
                  <a:pt x="1734373" y="639076"/>
                  <a:pt x="1741639" y="626955"/>
                  <a:pt x="1752600" y="619125"/>
                </a:cubicBezTo>
                <a:cubicBezTo>
                  <a:pt x="1764154" y="610872"/>
                  <a:pt x="1779146" y="608328"/>
                  <a:pt x="1790700" y="600075"/>
                </a:cubicBezTo>
                <a:cubicBezTo>
                  <a:pt x="1801661" y="592245"/>
                  <a:pt x="1808927" y="580124"/>
                  <a:pt x="1819275" y="571500"/>
                </a:cubicBezTo>
                <a:cubicBezTo>
                  <a:pt x="1844591" y="550403"/>
                  <a:pt x="1856307" y="550339"/>
                  <a:pt x="1885950" y="533400"/>
                </a:cubicBezTo>
                <a:cubicBezTo>
                  <a:pt x="1895889" y="527720"/>
                  <a:pt x="1904286" y="519470"/>
                  <a:pt x="1914525" y="514350"/>
                </a:cubicBezTo>
                <a:cubicBezTo>
                  <a:pt x="1936298" y="503464"/>
                  <a:pt x="1968988" y="500734"/>
                  <a:pt x="1990725" y="495300"/>
                </a:cubicBezTo>
                <a:cubicBezTo>
                  <a:pt x="2038031" y="483474"/>
                  <a:pt x="2002880" y="487170"/>
                  <a:pt x="2057400" y="466725"/>
                </a:cubicBezTo>
                <a:cubicBezTo>
                  <a:pt x="2092133" y="453700"/>
                  <a:pt x="2151143" y="451017"/>
                  <a:pt x="2181225" y="447675"/>
                </a:cubicBezTo>
                <a:cubicBezTo>
                  <a:pt x="2197100" y="441325"/>
                  <a:pt x="2211763" y="429235"/>
                  <a:pt x="2228850" y="428625"/>
                </a:cubicBezTo>
                <a:cubicBezTo>
                  <a:pt x="2423477" y="421674"/>
                  <a:pt x="2385248" y="427620"/>
                  <a:pt x="2495550" y="447675"/>
                </a:cubicBezTo>
                <a:cubicBezTo>
                  <a:pt x="2514551" y="451130"/>
                  <a:pt x="2533847" y="453010"/>
                  <a:pt x="2552700" y="457200"/>
                </a:cubicBezTo>
                <a:cubicBezTo>
                  <a:pt x="2562501" y="459378"/>
                  <a:pt x="2571621" y="463967"/>
                  <a:pt x="2581275" y="466725"/>
                </a:cubicBezTo>
                <a:cubicBezTo>
                  <a:pt x="2664996" y="490645"/>
                  <a:pt x="2579437" y="462937"/>
                  <a:pt x="2647950" y="485775"/>
                </a:cubicBezTo>
                <a:cubicBezTo>
                  <a:pt x="2657475" y="495300"/>
                  <a:pt x="2665317" y="506878"/>
                  <a:pt x="2676525" y="514350"/>
                </a:cubicBezTo>
                <a:cubicBezTo>
                  <a:pt x="2684879" y="519919"/>
                  <a:pt x="2696120" y="519385"/>
                  <a:pt x="2705100" y="523875"/>
                </a:cubicBezTo>
                <a:cubicBezTo>
                  <a:pt x="2735751" y="539200"/>
                  <a:pt x="2724150" y="547688"/>
                  <a:pt x="2733675" y="561975"/>
                </a:cubicBez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2" name="모서리가 둥근 직사각형 101"/>
          <p:cNvSpPr/>
          <p:nvPr/>
        </p:nvSpPr>
        <p:spPr>
          <a:xfrm>
            <a:off x="6619875" y="1381125"/>
            <a:ext cx="3371850" cy="142875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3" name="모서리가 둥근 직사각형 102"/>
          <p:cNvSpPr/>
          <p:nvPr/>
        </p:nvSpPr>
        <p:spPr>
          <a:xfrm rot="663875">
            <a:off x="6706362" y="4504017"/>
            <a:ext cx="3935398" cy="170562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4" name="모서리가 둥근 직사각형 103"/>
          <p:cNvSpPr/>
          <p:nvPr/>
        </p:nvSpPr>
        <p:spPr>
          <a:xfrm rot="19047818">
            <a:off x="10096467" y="3205856"/>
            <a:ext cx="914400" cy="174503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5" name="모서리가 둥근 직사각형 104"/>
          <p:cNvSpPr/>
          <p:nvPr/>
        </p:nvSpPr>
        <p:spPr>
          <a:xfrm>
            <a:off x="11010900" y="3126366"/>
            <a:ext cx="1104900" cy="50265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2663911" y="1926742"/>
            <a:ext cx="4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>
                <a:solidFill>
                  <a:schemeClr val="accent1">
                    <a:lumMod val="50000"/>
                  </a:schemeClr>
                </a:solidFill>
              </a:rPr>
              <a:t>#1</a:t>
            </a:r>
            <a:endParaRPr lang="ko-KR" altLang="en-US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5527718" y="1859518"/>
            <a:ext cx="4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>
                <a:solidFill>
                  <a:schemeClr val="accent1">
                    <a:lumMod val="50000"/>
                  </a:schemeClr>
                </a:solidFill>
              </a:rPr>
              <a:t>#2</a:t>
            </a:r>
            <a:endParaRPr lang="ko-KR" altLang="en-US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9452018" y="1365973"/>
            <a:ext cx="4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mtClean="0">
                <a:solidFill>
                  <a:schemeClr val="accent1">
                    <a:lumMod val="50000"/>
                  </a:schemeClr>
                </a:solidFill>
              </a:rPr>
              <a:t>#3</a:t>
            </a:r>
            <a:endParaRPr lang="ko-KR" altLang="en-US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6712036" y="5356831"/>
            <a:ext cx="4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>
                <a:solidFill>
                  <a:schemeClr val="accent1">
                    <a:lumMod val="50000"/>
                  </a:schemeClr>
                </a:solidFill>
              </a:rPr>
              <a:t>#4</a:t>
            </a:r>
            <a:endParaRPr lang="ko-KR" altLang="en-US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09" name="TextBox 108"/>
          <p:cNvSpPr txBox="1"/>
          <p:nvPr/>
        </p:nvSpPr>
        <p:spPr>
          <a:xfrm>
            <a:off x="10899256" y="4298964"/>
            <a:ext cx="4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mtClean="0">
                <a:solidFill>
                  <a:schemeClr val="accent1">
                    <a:lumMod val="50000"/>
                  </a:schemeClr>
                </a:solidFill>
              </a:rPr>
              <a:t>#5</a:t>
            </a:r>
            <a:endParaRPr lang="ko-KR" altLang="en-US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10" name="TextBox 109"/>
          <p:cNvSpPr txBox="1"/>
          <p:nvPr/>
        </p:nvSpPr>
        <p:spPr>
          <a:xfrm>
            <a:off x="10969020" y="3343333"/>
            <a:ext cx="4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>
                <a:solidFill>
                  <a:schemeClr val="accent1">
                    <a:lumMod val="50000"/>
                  </a:schemeClr>
                </a:solidFill>
              </a:rPr>
              <a:t>#6</a:t>
            </a:r>
            <a:endParaRPr lang="ko-KR" altLang="en-US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32692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9319" y="0"/>
            <a:ext cx="10093362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62465" y="82376"/>
            <a:ext cx="15930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2</a:t>
            </a:r>
            <a:r>
              <a:rPr lang="ko-KR" altLang="en-US" dirty="0" smtClean="0"/>
              <a:t>제강 </a:t>
            </a:r>
            <a:r>
              <a:rPr lang="en-US" altLang="ko-KR" dirty="0" smtClean="0"/>
              <a:t>Culvert</a:t>
            </a:r>
            <a:endParaRPr lang="ko-KR" altLang="en-US" dirty="0"/>
          </a:p>
        </p:txBody>
      </p:sp>
      <p:cxnSp>
        <p:nvCxnSpPr>
          <p:cNvPr id="7" name="직선 연결선 6"/>
          <p:cNvCxnSpPr/>
          <p:nvPr/>
        </p:nvCxnSpPr>
        <p:spPr>
          <a:xfrm>
            <a:off x="4351020" y="1577340"/>
            <a:ext cx="982980" cy="0"/>
          </a:xfrm>
          <a:prstGeom prst="line">
            <a:avLst/>
          </a:prstGeom>
          <a:ln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7"/>
          <p:cNvCxnSpPr/>
          <p:nvPr/>
        </p:nvCxnSpPr>
        <p:spPr>
          <a:xfrm flipV="1">
            <a:off x="5433060" y="1577340"/>
            <a:ext cx="0" cy="1728000"/>
          </a:xfrm>
          <a:prstGeom prst="line">
            <a:avLst/>
          </a:prstGeom>
          <a:ln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/>
          <p:cNvCxnSpPr/>
          <p:nvPr/>
        </p:nvCxnSpPr>
        <p:spPr>
          <a:xfrm flipV="1">
            <a:off x="5311140" y="1685760"/>
            <a:ext cx="0" cy="1692000"/>
          </a:xfrm>
          <a:prstGeom prst="line">
            <a:avLst/>
          </a:prstGeom>
          <a:ln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/>
          <p:cNvCxnSpPr/>
          <p:nvPr/>
        </p:nvCxnSpPr>
        <p:spPr>
          <a:xfrm flipV="1">
            <a:off x="4488180" y="1685760"/>
            <a:ext cx="0" cy="1656000"/>
          </a:xfrm>
          <a:prstGeom prst="line">
            <a:avLst/>
          </a:prstGeom>
          <a:ln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/>
          <p:cNvCxnSpPr/>
          <p:nvPr/>
        </p:nvCxnSpPr>
        <p:spPr>
          <a:xfrm>
            <a:off x="4602480" y="1684020"/>
            <a:ext cx="720000" cy="0"/>
          </a:xfrm>
          <a:prstGeom prst="line">
            <a:avLst/>
          </a:prstGeom>
          <a:ln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연결선 12"/>
          <p:cNvCxnSpPr/>
          <p:nvPr/>
        </p:nvCxnSpPr>
        <p:spPr>
          <a:xfrm flipV="1">
            <a:off x="4602480" y="1693380"/>
            <a:ext cx="0" cy="1656000"/>
          </a:xfrm>
          <a:prstGeom prst="line">
            <a:avLst/>
          </a:prstGeom>
          <a:ln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직선 연결선 13"/>
          <p:cNvCxnSpPr/>
          <p:nvPr/>
        </p:nvCxnSpPr>
        <p:spPr>
          <a:xfrm>
            <a:off x="4351020" y="1693380"/>
            <a:ext cx="137160" cy="0"/>
          </a:xfrm>
          <a:prstGeom prst="line">
            <a:avLst/>
          </a:prstGeom>
          <a:ln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직사각형 15"/>
          <p:cNvSpPr/>
          <p:nvPr/>
        </p:nvSpPr>
        <p:spPr>
          <a:xfrm>
            <a:off x="4267200" y="1574800"/>
            <a:ext cx="1460500" cy="176696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7" name="그림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4989285" y="3146671"/>
            <a:ext cx="219475" cy="170703"/>
          </a:xfrm>
          <a:prstGeom prst="rect">
            <a:avLst/>
          </a:prstGeom>
        </p:spPr>
      </p:pic>
      <p:sp>
        <p:nvSpPr>
          <p:cNvPr id="18" name="직사각형 17"/>
          <p:cNvSpPr/>
          <p:nvPr/>
        </p:nvSpPr>
        <p:spPr>
          <a:xfrm rot="10800000">
            <a:off x="5269104" y="1790700"/>
            <a:ext cx="211163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타원 18"/>
          <p:cNvSpPr/>
          <p:nvPr/>
        </p:nvSpPr>
        <p:spPr>
          <a:xfrm>
            <a:off x="8028642" y="5488709"/>
            <a:ext cx="302558" cy="30018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타원 19"/>
          <p:cNvSpPr/>
          <p:nvPr/>
        </p:nvSpPr>
        <p:spPr>
          <a:xfrm>
            <a:off x="8809692" y="5488709"/>
            <a:ext cx="302558" cy="30018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TextBox 20"/>
          <p:cNvSpPr txBox="1"/>
          <p:nvPr/>
        </p:nvSpPr>
        <p:spPr>
          <a:xfrm>
            <a:off x="8331200" y="5527281"/>
            <a:ext cx="46679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100" smtClean="0">
                <a:solidFill>
                  <a:srgbClr val="FF0000"/>
                </a:solidFill>
              </a:rPr>
              <a:t>삭제</a:t>
            </a:r>
            <a:endParaRPr lang="ko-KR" altLang="en-US" sz="110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846223" y="1720038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/>
              <a:t>19</a:t>
            </a:r>
            <a:endParaRPr lang="ko-KR" altLang="en-US" sz="1400"/>
          </a:p>
        </p:txBody>
      </p:sp>
      <p:sp>
        <p:nvSpPr>
          <p:cNvPr id="23" name="TextBox 22"/>
          <p:cNvSpPr txBox="1"/>
          <p:nvPr/>
        </p:nvSpPr>
        <p:spPr>
          <a:xfrm>
            <a:off x="4608876" y="2972428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/>
              <a:t>18</a:t>
            </a:r>
            <a:endParaRPr lang="ko-KR" altLang="en-US" sz="1400"/>
          </a:p>
        </p:txBody>
      </p:sp>
      <p:sp>
        <p:nvSpPr>
          <p:cNvPr id="24" name="TextBox 23"/>
          <p:cNvSpPr txBox="1"/>
          <p:nvPr/>
        </p:nvSpPr>
        <p:spPr>
          <a:xfrm>
            <a:off x="11754027" y="5779452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25</a:t>
            </a:r>
            <a:endParaRPr lang="ko-KR" altLang="en-US" sz="1100"/>
          </a:p>
        </p:txBody>
      </p:sp>
      <p:sp>
        <p:nvSpPr>
          <p:cNvPr id="26" name="TextBox 25"/>
          <p:cNvSpPr txBox="1"/>
          <p:nvPr/>
        </p:nvSpPr>
        <p:spPr>
          <a:xfrm>
            <a:off x="967278" y="3339845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smtClean="0"/>
              <a:t>9</a:t>
            </a:r>
            <a:endParaRPr lang="ko-KR" altLang="en-US" sz="1400"/>
          </a:p>
        </p:txBody>
      </p:sp>
      <p:sp>
        <p:nvSpPr>
          <p:cNvPr id="27" name="TextBox 26"/>
          <p:cNvSpPr txBox="1"/>
          <p:nvPr/>
        </p:nvSpPr>
        <p:spPr>
          <a:xfrm>
            <a:off x="1593016" y="3429000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/>
              <a:t>8</a:t>
            </a:r>
            <a:endParaRPr lang="ko-KR" altLang="en-US" sz="1400"/>
          </a:p>
        </p:txBody>
      </p:sp>
      <p:sp>
        <p:nvSpPr>
          <p:cNvPr id="28" name="TextBox 27"/>
          <p:cNvSpPr txBox="1"/>
          <p:nvPr/>
        </p:nvSpPr>
        <p:spPr>
          <a:xfrm>
            <a:off x="2500827" y="3428999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/>
              <a:t>7</a:t>
            </a:r>
            <a:endParaRPr lang="ko-KR" altLang="en-US" sz="1400"/>
          </a:p>
        </p:txBody>
      </p:sp>
      <p:sp>
        <p:nvSpPr>
          <p:cNvPr id="29" name="TextBox 28"/>
          <p:cNvSpPr txBox="1"/>
          <p:nvPr/>
        </p:nvSpPr>
        <p:spPr>
          <a:xfrm>
            <a:off x="2984539" y="3736776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/>
              <a:t>6</a:t>
            </a:r>
            <a:endParaRPr lang="ko-KR" altLang="en-US" sz="1400"/>
          </a:p>
        </p:txBody>
      </p:sp>
      <p:sp>
        <p:nvSpPr>
          <p:cNvPr id="30" name="TextBox 29"/>
          <p:cNvSpPr txBox="1"/>
          <p:nvPr/>
        </p:nvSpPr>
        <p:spPr>
          <a:xfrm>
            <a:off x="3703963" y="2133563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/>
              <a:t>4</a:t>
            </a:r>
            <a:endParaRPr lang="ko-KR" altLang="en-US" sz="1400"/>
          </a:p>
        </p:txBody>
      </p:sp>
      <p:sp>
        <p:nvSpPr>
          <p:cNvPr id="31" name="TextBox 30"/>
          <p:cNvSpPr txBox="1"/>
          <p:nvPr/>
        </p:nvSpPr>
        <p:spPr>
          <a:xfrm>
            <a:off x="4056381" y="1291334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/>
              <a:t>3</a:t>
            </a:r>
            <a:endParaRPr lang="ko-KR" altLang="en-US" sz="1400"/>
          </a:p>
        </p:txBody>
      </p:sp>
      <p:sp>
        <p:nvSpPr>
          <p:cNvPr id="32" name="TextBox 31"/>
          <p:cNvSpPr txBox="1"/>
          <p:nvPr/>
        </p:nvSpPr>
        <p:spPr>
          <a:xfrm>
            <a:off x="4109934" y="649836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/>
              <a:t>2</a:t>
            </a:r>
            <a:endParaRPr lang="ko-KR" altLang="en-US" sz="1400"/>
          </a:p>
        </p:txBody>
      </p:sp>
      <p:sp>
        <p:nvSpPr>
          <p:cNvPr id="33" name="TextBox 32"/>
          <p:cNvSpPr txBox="1"/>
          <p:nvPr/>
        </p:nvSpPr>
        <p:spPr>
          <a:xfrm>
            <a:off x="5425440" y="1213684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/>
              <a:t>1</a:t>
            </a:r>
            <a:endParaRPr lang="ko-KR" altLang="en-US" sz="1400"/>
          </a:p>
        </p:txBody>
      </p:sp>
      <p:sp>
        <p:nvSpPr>
          <p:cNvPr id="34" name="TextBox 33"/>
          <p:cNvSpPr txBox="1"/>
          <p:nvPr/>
        </p:nvSpPr>
        <p:spPr>
          <a:xfrm>
            <a:off x="4267200" y="3321041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/>
              <a:t>5</a:t>
            </a:r>
            <a:endParaRPr lang="ko-KR" altLang="en-US" sz="1400"/>
          </a:p>
        </p:txBody>
      </p:sp>
      <p:sp>
        <p:nvSpPr>
          <p:cNvPr id="35" name="TextBox 34"/>
          <p:cNvSpPr txBox="1"/>
          <p:nvPr/>
        </p:nvSpPr>
        <p:spPr>
          <a:xfrm>
            <a:off x="5063969" y="3317449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/>
              <a:t>10</a:t>
            </a:r>
            <a:endParaRPr lang="ko-KR" altLang="en-US" sz="1400"/>
          </a:p>
        </p:txBody>
      </p:sp>
      <p:sp>
        <p:nvSpPr>
          <p:cNvPr id="36" name="TextBox 35"/>
          <p:cNvSpPr txBox="1"/>
          <p:nvPr/>
        </p:nvSpPr>
        <p:spPr>
          <a:xfrm>
            <a:off x="7708109" y="4559509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/>
              <a:t>11</a:t>
            </a:r>
            <a:endParaRPr lang="ko-KR" altLang="en-US" sz="1400"/>
          </a:p>
        </p:txBody>
      </p:sp>
      <p:sp>
        <p:nvSpPr>
          <p:cNvPr id="37" name="TextBox 36"/>
          <p:cNvSpPr txBox="1"/>
          <p:nvPr/>
        </p:nvSpPr>
        <p:spPr>
          <a:xfrm>
            <a:off x="8485349" y="4265711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/>
              <a:t>12</a:t>
            </a:r>
            <a:endParaRPr lang="ko-KR" altLang="en-US" sz="1400"/>
          </a:p>
        </p:txBody>
      </p:sp>
      <p:sp>
        <p:nvSpPr>
          <p:cNvPr id="38" name="TextBox 37"/>
          <p:cNvSpPr txBox="1"/>
          <p:nvPr/>
        </p:nvSpPr>
        <p:spPr>
          <a:xfrm>
            <a:off x="8523449" y="4604440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/>
              <a:t>13</a:t>
            </a:r>
            <a:endParaRPr lang="ko-KR" altLang="en-US" sz="1400"/>
          </a:p>
        </p:txBody>
      </p:sp>
      <p:sp>
        <p:nvSpPr>
          <p:cNvPr id="39" name="TextBox 38"/>
          <p:cNvSpPr txBox="1"/>
          <p:nvPr/>
        </p:nvSpPr>
        <p:spPr>
          <a:xfrm>
            <a:off x="9369269" y="4619680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/>
              <a:t>14</a:t>
            </a:r>
            <a:endParaRPr lang="ko-KR" altLang="en-US" sz="1400"/>
          </a:p>
        </p:txBody>
      </p:sp>
      <p:sp>
        <p:nvSpPr>
          <p:cNvPr id="40" name="TextBox 39"/>
          <p:cNvSpPr txBox="1"/>
          <p:nvPr/>
        </p:nvSpPr>
        <p:spPr>
          <a:xfrm>
            <a:off x="9415666" y="5431063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/>
              <a:t>15</a:t>
            </a:r>
            <a:endParaRPr lang="ko-KR" altLang="en-US" sz="1400"/>
          </a:p>
        </p:txBody>
      </p:sp>
      <p:sp>
        <p:nvSpPr>
          <p:cNvPr id="41" name="TextBox 40"/>
          <p:cNvSpPr txBox="1"/>
          <p:nvPr/>
        </p:nvSpPr>
        <p:spPr>
          <a:xfrm>
            <a:off x="10213094" y="4619679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smtClean="0"/>
              <a:t>16</a:t>
            </a:r>
            <a:endParaRPr lang="ko-KR" altLang="en-US" sz="1400"/>
          </a:p>
        </p:txBody>
      </p:sp>
      <p:sp>
        <p:nvSpPr>
          <p:cNvPr id="42" name="TextBox 41"/>
          <p:cNvSpPr txBox="1"/>
          <p:nvPr/>
        </p:nvSpPr>
        <p:spPr>
          <a:xfrm>
            <a:off x="10700774" y="4497759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/>
              <a:t>17</a:t>
            </a:r>
            <a:endParaRPr lang="ko-KR" altLang="en-US" sz="1400"/>
          </a:p>
        </p:txBody>
      </p:sp>
      <p:pic>
        <p:nvPicPr>
          <p:cNvPr id="43" name="그림 4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319" y="3049967"/>
            <a:ext cx="143627" cy="182055"/>
          </a:xfrm>
          <a:prstGeom prst="rect">
            <a:avLst/>
          </a:prstGeom>
        </p:spPr>
      </p:pic>
      <p:cxnSp>
        <p:nvCxnSpPr>
          <p:cNvPr id="46" name="직선 화살표 연결선 45"/>
          <p:cNvCxnSpPr/>
          <p:nvPr/>
        </p:nvCxnSpPr>
        <p:spPr>
          <a:xfrm>
            <a:off x="1204060" y="3158955"/>
            <a:ext cx="54369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940027" y="2822412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01</a:t>
            </a:r>
            <a:endParaRPr lang="ko-KR" altLang="en-US" sz="1100"/>
          </a:p>
        </p:txBody>
      </p:sp>
      <p:pic>
        <p:nvPicPr>
          <p:cNvPr id="48" name="그림 4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6020" y="2259285"/>
            <a:ext cx="143627" cy="182055"/>
          </a:xfrm>
          <a:prstGeom prst="rect">
            <a:avLst/>
          </a:prstGeom>
        </p:spPr>
      </p:pic>
      <p:sp>
        <p:nvSpPr>
          <p:cNvPr id="49" name="TextBox 48"/>
          <p:cNvSpPr txBox="1"/>
          <p:nvPr/>
        </p:nvSpPr>
        <p:spPr>
          <a:xfrm>
            <a:off x="6187370" y="2402365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02</a:t>
            </a:r>
            <a:endParaRPr lang="ko-KR" altLang="en-US" sz="1100"/>
          </a:p>
        </p:txBody>
      </p:sp>
      <p:cxnSp>
        <p:nvCxnSpPr>
          <p:cNvPr id="51" name="직선 화살표 연결선 50"/>
          <p:cNvCxnSpPr/>
          <p:nvPr/>
        </p:nvCxnSpPr>
        <p:spPr>
          <a:xfrm flipH="1">
            <a:off x="5746750" y="2260327"/>
            <a:ext cx="45380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2" name="그림 5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1280" y="4277995"/>
            <a:ext cx="143627" cy="182055"/>
          </a:xfrm>
          <a:prstGeom prst="rect">
            <a:avLst/>
          </a:prstGeom>
        </p:spPr>
      </p:pic>
      <p:sp>
        <p:nvSpPr>
          <p:cNvPr id="53" name="TextBox 52"/>
          <p:cNvSpPr txBox="1"/>
          <p:nvPr/>
        </p:nvSpPr>
        <p:spPr>
          <a:xfrm>
            <a:off x="10043816" y="4055175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03</a:t>
            </a:r>
            <a:endParaRPr lang="ko-KR" altLang="en-US" sz="1100"/>
          </a:p>
        </p:txBody>
      </p:sp>
      <p:cxnSp>
        <p:nvCxnSpPr>
          <p:cNvPr id="54" name="직선 화살표 연결선 53"/>
          <p:cNvCxnSpPr/>
          <p:nvPr/>
        </p:nvCxnSpPr>
        <p:spPr>
          <a:xfrm flipH="1">
            <a:off x="9687474" y="4460050"/>
            <a:ext cx="45380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0" name="그림 4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88724" y="3404270"/>
            <a:ext cx="158828" cy="178617"/>
          </a:xfrm>
          <a:prstGeom prst="rect">
            <a:avLst/>
          </a:prstGeom>
        </p:spPr>
      </p:pic>
      <p:pic>
        <p:nvPicPr>
          <p:cNvPr id="55" name="그림 5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61818" y="3106424"/>
            <a:ext cx="158828" cy="178617"/>
          </a:xfrm>
          <a:prstGeom prst="rect">
            <a:avLst/>
          </a:prstGeom>
        </p:spPr>
      </p:pic>
      <p:pic>
        <p:nvPicPr>
          <p:cNvPr id="56" name="그림 5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90762" y="3121460"/>
            <a:ext cx="158828" cy="178617"/>
          </a:xfrm>
          <a:prstGeom prst="rect">
            <a:avLst/>
          </a:prstGeom>
        </p:spPr>
      </p:pic>
      <p:pic>
        <p:nvPicPr>
          <p:cNvPr id="57" name="그림 5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88579" y="1878178"/>
            <a:ext cx="158828" cy="178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96530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1879</TotalTime>
  <Words>334</Words>
  <Application>Microsoft Office PowerPoint</Application>
  <PresentationFormat>와이드스크린</PresentationFormat>
  <Paragraphs>297</Paragraphs>
  <Slides>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9" baseType="lpstr"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이 낙훈</dc:creator>
  <cp:lastModifiedBy>이 낙훈</cp:lastModifiedBy>
  <cp:revision>46</cp:revision>
  <cp:lastPrinted>2022-05-12T05:18:16Z</cp:lastPrinted>
  <dcterms:created xsi:type="dcterms:W3CDTF">2022-04-01T08:34:33Z</dcterms:created>
  <dcterms:modified xsi:type="dcterms:W3CDTF">2022-05-16T08:29:49Z</dcterms:modified>
</cp:coreProperties>
</file>