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slideLayouts/slideLayout18.xml" ContentType="application/vnd.openxmlformats-officedocument.presentationml.slideLayout+xml"/>
  <Override PartName="/ppt/theme/theme3.xml" ContentType="application/vnd.openxmlformats-officedocument.theme+xml"/>
  <Override PartName="/ppt/slideLayouts/slideLayout19.xml" ContentType="application/vnd.openxmlformats-officedocument.presentationml.slideLayout+xml"/>
  <Override PartName="/ppt/theme/theme4.xml" ContentType="application/vnd.openxmlformats-officedocument.theme+xml"/>
  <Override PartName="/ppt/slideLayouts/slideLayout20.xml" ContentType="application/vnd.openxmlformats-officedocument.presentationml.slideLayout+xml"/>
  <Override PartName="/ppt/theme/theme5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6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7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heme/theme10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3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3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4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4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4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4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4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4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4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4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5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5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5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5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5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5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57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58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59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60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6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6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6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6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6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6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6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6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69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70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71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72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charts/chart73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charts/chart74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charts/chart75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charts/chart76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charts/chart77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78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charts/chart79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charts/chart80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ppt/charts/chart81.xml" ContentType="application/vnd.openxmlformats-officedocument.drawingml.chart+xml"/>
  <Override PartName="/ppt/charts/style81.xml" ContentType="application/vnd.ms-office.chartstyle+xml"/>
  <Override PartName="/ppt/charts/colors81.xml" ContentType="application/vnd.ms-office.chartcolorstyle+xml"/>
  <Override PartName="/ppt/charts/chart82.xml" ContentType="application/vnd.openxmlformats-officedocument.drawingml.chart+xml"/>
  <Override PartName="/ppt/charts/style82.xml" ContentType="application/vnd.ms-office.chartstyle+xml"/>
  <Override PartName="/ppt/charts/colors82.xml" ContentType="application/vnd.ms-office.chartcolorstyle+xml"/>
  <Override PartName="/ppt/charts/chart83.xml" ContentType="application/vnd.openxmlformats-officedocument.drawingml.chart+xml"/>
  <Override PartName="/ppt/charts/style83.xml" ContentType="application/vnd.ms-office.chartstyle+xml"/>
  <Override PartName="/ppt/charts/colors83.xml" ContentType="application/vnd.ms-office.chartcolorstyle+xml"/>
  <Override PartName="/ppt/charts/chart84.xml" ContentType="application/vnd.openxmlformats-officedocument.drawingml.chart+xml"/>
  <Override PartName="/ppt/charts/style84.xml" ContentType="application/vnd.ms-office.chartstyle+xml"/>
  <Override PartName="/ppt/charts/colors84.xml" ContentType="application/vnd.ms-office.chartcolorstyle+xml"/>
  <Override PartName="/ppt/charts/chart85.xml" ContentType="application/vnd.openxmlformats-officedocument.drawingml.chart+xml"/>
  <Override PartName="/ppt/charts/style85.xml" ContentType="application/vnd.ms-office.chartstyle+xml"/>
  <Override PartName="/ppt/charts/colors85.xml" ContentType="application/vnd.ms-office.chartcolorstyle+xml"/>
  <Override PartName="/ppt/charts/chart86.xml" ContentType="application/vnd.openxmlformats-officedocument.drawingml.chart+xml"/>
  <Override PartName="/ppt/charts/style86.xml" ContentType="application/vnd.ms-office.chartstyle+xml"/>
  <Override PartName="/ppt/charts/colors86.xml" ContentType="application/vnd.ms-office.chartcolorstyle+xml"/>
  <Override PartName="/ppt/charts/chart87.xml" ContentType="application/vnd.openxmlformats-officedocument.drawingml.chart+xml"/>
  <Override PartName="/ppt/charts/style87.xml" ContentType="application/vnd.ms-office.chartstyle+xml"/>
  <Override PartName="/ppt/charts/colors87.xml" ContentType="application/vnd.ms-office.chartcolorstyle+xml"/>
  <Override PartName="/ppt/charts/chart88.xml" ContentType="application/vnd.openxmlformats-officedocument.drawingml.chart+xml"/>
  <Override PartName="/ppt/charts/style88.xml" ContentType="application/vnd.ms-office.chartstyle+xml"/>
  <Override PartName="/ppt/charts/colors88.xml" ContentType="application/vnd.ms-office.chartcolorstyle+xml"/>
  <Override PartName="/ppt/charts/chart89.xml" ContentType="application/vnd.openxmlformats-officedocument.drawingml.chart+xml"/>
  <Override PartName="/ppt/charts/style89.xml" ContentType="application/vnd.ms-office.chartstyle+xml"/>
  <Override PartName="/ppt/charts/colors89.xml" ContentType="application/vnd.ms-office.chartcolorstyle+xml"/>
  <Override PartName="/ppt/charts/chart90.xml" ContentType="application/vnd.openxmlformats-officedocument.drawingml.chart+xml"/>
  <Override PartName="/ppt/charts/style90.xml" ContentType="application/vnd.ms-office.chartstyle+xml"/>
  <Override PartName="/ppt/charts/colors90.xml" ContentType="application/vnd.ms-office.chartcolorstyle+xml"/>
  <Override PartName="/ppt/charts/chart91.xml" ContentType="application/vnd.openxmlformats-officedocument.drawingml.chart+xml"/>
  <Override PartName="/ppt/charts/style91.xml" ContentType="application/vnd.ms-office.chartstyle+xml"/>
  <Override PartName="/ppt/charts/colors91.xml" ContentType="application/vnd.ms-office.chartcolorstyle+xml"/>
  <Override PartName="/ppt/charts/chart92.xml" ContentType="application/vnd.openxmlformats-officedocument.drawingml.chart+xml"/>
  <Override PartName="/ppt/charts/style92.xml" ContentType="application/vnd.ms-office.chartstyle+xml"/>
  <Override PartName="/ppt/charts/colors92.xml" ContentType="application/vnd.ms-office.chartcolorstyle+xml"/>
  <Override PartName="/ppt/charts/chart93.xml" ContentType="application/vnd.openxmlformats-officedocument.drawingml.chart+xml"/>
  <Override PartName="/ppt/charts/style93.xml" ContentType="application/vnd.ms-office.chartstyle+xml"/>
  <Override PartName="/ppt/charts/colors93.xml" ContentType="application/vnd.ms-office.chartcolorstyle+xml"/>
  <Override PartName="/ppt/charts/chart94.xml" ContentType="application/vnd.openxmlformats-officedocument.drawingml.chart+xml"/>
  <Override PartName="/ppt/charts/style94.xml" ContentType="application/vnd.ms-office.chartstyle+xml"/>
  <Override PartName="/ppt/charts/colors94.xml" ContentType="application/vnd.ms-office.chartcolorstyle+xml"/>
  <Override PartName="/ppt/charts/chart95.xml" ContentType="application/vnd.openxmlformats-officedocument.drawingml.chart+xml"/>
  <Override PartName="/ppt/charts/style95.xml" ContentType="application/vnd.ms-office.chartstyle+xml"/>
  <Override PartName="/ppt/charts/colors95.xml" ContentType="application/vnd.ms-office.chartcolorstyle+xml"/>
  <Override PartName="/ppt/charts/chart96.xml" ContentType="application/vnd.openxmlformats-officedocument.drawingml.chart+xml"/>
  <Override PartName="/ppt/charts/style96.xml" ContentType="application/vnd.ms-office.chartstyle+xml"/>
  <Override PartName="/ppt/charts/colors96.xml" ContentType="application/vnd.ms-office.chartcolorstyle+xml"/>
  <Override PartName="/ppt/charts/chart97.xml" ContentType="application/vnd.openxmlformats-officedocument.drawingml.chart+xml"/>
  <Override PartName="/ppt/charts/style97.xml" ContentType="application/vnd.ms-office.chartstyle+xml"/>
  <Override PartName="/ppt/charts/colors97.xml" ContentType="application/vnd.ms-office.chartcolorstyle+xml"/>
  <Override PartName="/ppt/charts/chart98.xml" ContentType="application/vnd.openxmlformats-officedocument.drawingml.chart+xml"/>
  <Override PartName="/ppt/charts/style98.xml" ContentType="application/vnd.ms-office.chartstyle+xml"/>
  <Override PartName="/ppt/charts/colors98.xml" ContentType="application/vnd.ms-office.chartcolorstyle+xml"/>
  <Override PartName="/ppt/charts/chart99.xml" ContentType="application/vnd.openxmlformats-officedocument.drawingml.chart+xml"/>
  <Override PartName="/ppt/charts/style99.xml" ContentType="application/vnd.ms-office.chartstyle+xml"/>
  <Override PartName="/ppt/charts/colors99.xml" ContentType="application/vnd.ms-office.chartcolorstyle+xml"/>
  <Override PartName="/ppt/charts/chart100.xml" ContentType="application/vnd.openxmlformats-officedocument.drawingml.chart+xml"/>
  <Override PartName="/ppt/charts/style100.xml" ContentType="application/vnd.ms-office.chartstyle+xml"/>
  <Override PartName="/ppt/charts/colors100.xml" ContentType="application/vnd.ms-office.chartcolorstyle+xml"/>
  <Override PartName="/ppt/charts/chart101.xml" ContentType="application/vnd.openxmlformats-officedocument.drawingml.chart+xml"/>
  <Override PartName="/ppt/charts/style101.xml" ContentType="application/vnd.ms-office.chartstyle+xml"/>
  <Override PartName="/ppt/charts/colors101.xml" ContentType="application/vnd.ms-office.chartcolorstyle+xml"/>
  <Override PartName="/ppt/charts/chart102.xml" ContentType="application/vnd.openxmlformats-officedocument.drawingml.chart+xml"/>
  <Override PartName="/ppt/charts/style102.xml" ContentType="application/vnd.ms-office.chartstyle+xml"/>
  <Override PartName="/ppt/charts/colors102.xml" ContentType="application/vnd.ms-office.chartcolorstyle+xml"/>
  <Override PartName="/ppt/charts/chart103.xml" ContentType="application/vnd.openxmlformats-officedocument.drawingml.chart+xml"/>
  <Override PartName="/ppt/charts/style103.xml" ContentType="application/vnd.ms-office.chartstyle+xml"/>
  <Override PartName="/ppt/charts/colors103.xml" ContentType="application/vnd.ms-office.chartcolorstyle+xml"/>
  <Override PartName="/ppt/charts/chart104.xml" ContentType="application/vnd.openxmlformats-officedocument.drawingml.chart+xml"/>
  <Override PartName="/ppt/charts/style104.xml" ContentType="application/vnd.ms-office.chartstyle+xml"/>
  <Override PartName="/ppt/charts/colors104.xml" ContentType="application/vnd.ms-office.chartcolorstyle+xml"/>
  <Override PartName="/ppt/charts/chart105.xml" ContentType="application/vnd.openxmlformats-officedocument.drawingml.chart+xml"/>
  <Override PartName="/ppt/charts/style105.xml" ContentType="application/vnd.ms-office.chartstyle+xml"/>
  <Override PartName="/ppt/charts/colors105.xml" ContentType="application/vnd.ms-office.chartcolorstyle+xml"/>
  <Override PartName="/ppt/charts/chart106.xml" ContentType="application/vnd.openxmlformats-officedocument.drawingml.chart+xml"/>
  <Override PartName="/ppt/charts/style106.xml" ContentType="application/vnd.ms-office.chartstyle+xml"/>
  <Override PartName="/ppt/charts/colors106.xml" ContentType="application/vnd.ms-office.chartcolorstyle+xml"/>
  <Override PartName="/ppt/charts/chart107.xml" ContentType="application/vnd.openxmlformats-officedocument.drawingml.chart+xml"/>
  <Override PartName="/ppt/charts/style107.xml" ContentType="application/vnd.ms-office.chartstyle+xml"/>
  <Override PartName="/ppt/charts/colors107.xml" ContentType="application/vnd.ms-office.chartcolorstyle+xml"/>
  <Override PartName="/ppt/charts/chart108.xml" ContentType="application/vnd.openxmlformats-officedocument.drawingml.chart+xml"/>
  <Override PartName="/ppt/charts/style108.xml" ContentType="application/vnd.ms-office.chartstyle+xml"/>
  <Override PartName="/ppt/charts/colors108.xml" ContentType="application/vnd.ms-office.chartcolorstyle+xml"/>
  <Override PartName="/ppt/charts/chart109.xml" ContentType="application/vnd.openxmlformats-officedocument.drawingml.chart+xml"/>
  <Override PartName="/ppt/charts/style109.xml" ContentType="application/vnd.ms-office.chartstyle+xml"/>
  <Override PartName="/ppt/charts/colors109.xml" ContentType="application/vnd.ms-office.chartcolorstyle+xml"/>
  <Override PartName="/ppt/charts/chart110.xml" ContentType="application/vnd.openxmlformats-officedocument.drawingml.chart+xml"/>
  <Override PartName="/ppt/charts/style110.xml" ContentType="application/vnd.ms-office.chartstyle+xml"/>
  <Override PartName="/ppt/charts/colors110.xml" ContentType="application/vnd.ms-office.chartcolorstyle+xml"/>
  <Override PartName="/ppt/charts/chart111.xml" ContentType="application/vnd.openxmlformats-officedocument.drawingml.chart+xml"/>
  <Override PartName="/ppt/charts/style111.xml" ContentType="application/vnd.ms-office.chartstyle+xml"/>
  <Override PartName="/ppt/charts/colors111.xml" ContentType="application/vnd.ms-office.chartcolorstyle+xml"/>
  <Override PartName="/ppt/charts/chart112.xml" ContentType="application/vnd.openxmlformats-officedocument.drawingml.chart+xml"/>
  <Override PartName="/ppt/charts/style112.xml" ContentType="application/vnd.ms-office.chartstyle+xml"/>
  <Override PartName="/ppt/charts/colors112.xml" ContentType="application/vnd.ms-office.chartcolorstyle+xml"/>
  <Override PartName="/ppt/charts/chart113.xml" ContentType="application/vnd.openxmlformats-officedocument.drawingml.chart+xml"/>
  <Override PartName="/ppt/charts/style113.xml" ContentType="application/vnd.ms-office.chartstyle+xml"/>
  <Override PartName="/ppt/charts/colors113.xml" ContentType="application/vnd.ms-office.chartcolorstyle+xml"/>
  <Override PartName="/ppt/charts/chart114.xml" ContentType="application/vnd.openxmlformats-officedocument.drawingml.chart+xml"/>
  <Override PartName="/ppt/charts/style114.xml" ContentType="application/vnd.ms-office.chartstyle+xml"/>
  <Override PartName="/ppt/charts/colors114.xml" ContentType="application/vnd.ms-office.chartcolorstyle+xml"/>
  <Override PartName="/ppt/charts/chart115.xml" ContentType="application/vnd.openxmlformats-officedocument.drawingml.chart+xml"/>
  <Override PartName="/ppt/charts/style115.xml" ContentType="application/vnd.ms-office.chartstyle+xml"/>
  <Override PartName="/ppt/charts/colors115.xml" ContentType="application/vnd.ms-office.chartcolorstyl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16.xml" ContentType="application/vnd.openxmlformats-officedocument.drawingml.chart+xml"/>
  <Override PartName="/ppt/charts/style116.xml" ContentType="application/vnd.ms-office.chartstyle+xml"/>
  <Override PartName="/ppt/charts/colors116.xml" ContentType="application/vnd.ms-office.chartcolorstyle+xml"/>
  <Override PartName="/ppt/charts/chart117.xml" ContentType="application/vnd.openxmlformats-officedocument.drawingml.chart+xml"/>
  <Override PartName="/ppt/charts/style117.xml" ContentType="application/vnd.ms-office.chartstyle+xml"/>
  <Override PartName="/ppt/charts/colors117.xml" ContentType="application/vnd.ms-office.chartcolorstyle+xml"/>
  <Override PartName="/ppt/charts/chart118.xml" ContentType="application/vnd.openxmlformats-officedocument.drawingml.chart+xml"/>
  <Override PartName="/ppt/charts/style118.xml" ContentType="application/vnd.ms-office.chartstyle+xml"/>
  <Override PartName="/ppt/charts/colors118.xml" ContentType="application/vnd.ms-office.chartcolorstyle+xml"/>
  <Override PartName="/ppt/charts/chart119.xml" ContentType="application/vnd.openxmlformats-officedocument.drawingml.chart+xml"/>
  <Override PartName="/ppt/charts/style119.xml" ContentType="application/vnd.ms-office.chartstyle+xml"/>
  <Override PartName="/ppt/charts/colors119.xml" ContentType="application/vnd.ms-office.chartcolorstyle+xml"/>
  <Override PartName="/ppt/charts/chart120.xml" ContentType="application/vnd.openxmlformats-officedocument.drawingml.chart+xml"/>
  <Override PartName="/ppt/charts/style120.xml" ContentType="application/vnd.ms-office.chartstyle+xml"/>
  <Override PartName="/ppt/charts/colors120.xml" ContentType="application/vnd.ms-office.chartcolorstyle+xml"/>
  <Override PartName="/ppt/charts/chart121.xml" ContentType="application/vnd.openxmlformats-officedocument.drawingml.chart+xml"/>
  <Override PartName="/ppt/charts/style121.xml" ContentType="application/vnd.ms-office.chartstyle+xml"/>
  <Override PartName="/ppt/charts/colors121.xml" ContentType="application/vnd.ms-office.chartcolorstyle+xml"/>
  <Override PartName="/ppt/charts/chart122.xml" ContentType="application/vnd.openxmlformats-officedocument.drawingml.chart+xml"/>
  <Override PartName="/ppt/charts/style122.xml" ContentType="application/vnd.ms-office.chartstyle+xml"/>
  <Override PartName="/ppt/charts/colors122.xml" ContentType="application/vnd.ms-office.chartcolorstyle+xml"/>
  <Override PartName="/ppt/charts/chart123.xml" ContentType="application/vnd.openxmlformats-officedocument.drawingml.chart+xml"/>
  <Override PartName="/ppt/charts/style123.xml" ContentType="application/vnd.ms-office.chartstyle+xml"/>
  <Override PartName="/ppt/charts/colors123.xml" ContentType="application/vnd.ms-office.chartcolorstyle+xml"/>
  <Override PartName="/ppt/charts/chart124.xml" ContentType="application/vnd.openxmlformats-officedocument.drawingml.chart+xml"/>
  <Override PartName="/ppt/charts/style124.xml" ContentType="application/vnd.ms-office.chartstyle+xml"/>
  <Override PartName="/ppt/charts/colors124.xml" ContentType="application/vnd.ms-office.chartcolorstyle+xml"/>
  <Override PartName="/ppt/charts/chart125.xml" ContentType="application/vnd.openxmlformats-officedocument.drawingml.chart+xml"/>
  <Override PartName="/ppt/charts/style125.xml" ContentType="application/vnd.ms-office.chartstyle+xml"/>
  <Override PartName="/ppt/charts/colors125.xml" ContentType="application/vnd.ms-office.chartcolorstyle+xml"/>
  <Override PartName="/ppt/charts/chart126.xml" ContentType="application/vnd.openxmlformats-officedocument.drawingml.chart+xml"/>
  <Override PartName="/ppt/charts/style126.xml" ContentType="application/vnd.ms-office.chartstyle+xml"/>
  <Override PartName="/ppt/charts/colors126.xml" ContentType="application/vnd.ms-office.chartcolorstyle+xml"/>
  <Override PartName="/ppt/charts/chart127.xml" ContentType="application/vnd.openxmlformats-officedocument.drawingml.chart+xml"/>
  <Override PartName="/ppt/charts/style127.xml" ContentType="application/vnd.ms-office.chartstyle+xml"/>
  <Override PartName="/ppt/charts/colors127.xml" ContentType="application/vnd.ms-office.chartcolorstyle+xml"/>
  <Override PartName="/ppt/charts/chart128.xml" ContentType="application/vnd.openxmlformats-officedocument.drawingml.chart+xml"/>
  <Override PartName="/ppt/charts/style128.xml" ContentType="application/vnd.ms-office.chartstyle+xml"/>
  <Override PartName="/ppt/charts/colors128.xml" ContentType="application/vnd.ms-office.chartcolorstyle+xml"/>
  <Override PartName="/ppt/charts/chart129.xml" ContentType="application/vnd.openxmlformats-officedocument.drawingml.chart+xml"/>
  <Override PartName="/ppt/charts/style129.xml" ContentType="application/vnd.ms-office.chartstyle+xml"/>
  <Override PartName="/ppt/charts/colors129.xml" ContentType="application/vnd.ms-office.chartcolorstyle+xml"/>
  <Override PartName="/ppt/charts/chart130.xml" ContentType="application/vnd.openxmlformats-officedocument.drawingml.chart+xml"/>
  <Override PartName="/ppt/charts/style130.xml" ContentType="application/vnd.ms-office.chartstyle+xml"/>
  <Override PartName="/ppt/charts/colors130.xml" ContentType="application/vnd.ms-office.chartcolorstyle+xml"/>
  <Override PartName="/ppt/charts/chart131.xml" ContentType="application/vnd.openxmlformats-officedocument.drawingml.chart+xml"/>
  <Override PartName="/ppt/charts/style131.xml" ContentType="application/vnd.ms-office.chartstyle+xml"/>
  <Override PartName="/ppt/charts/colors131.xml" ContentType="application/vnd.ms-office.chartcolorstyle+xml"/>
  <Override PartName="/ppt/charts/chart132.xml" ContentType="application/vnd.openxmlformats-officedocument.drawingml.chart+xml"/>
  <Override PartName="/ppt/charts/style132.xml" ContentType="application/vnd.ms-office.chartstyle+xml"/>
  <Override PartName="/ppt/charts/colors132.xml" ContentType="application/vnd.ms-office.chartcolorstyle+xml"/>
  <Override PartName="/ppt/charts/chart133.xml" ContentType="application/vnd.openxmlformats-officedocument.drawingml.chart+xml"/>
  <Override PartName="/ppt/charts/style133.xml" ContentType="application/vnd.ms-office.chartstyle+xml"/>
  <Override PartName="/ppt/charts/colors133.xml" ContentType="application/vnd.ms-office.chartcolorstyle+xml"/>
  <Override PartName="/ppt/charts/chart134.xml" ContentType="application/vnd.openxmlformats-officedocument.drawingml.chart+xml"/>
  <Override PartName="/ppt/charts/style134.xml" ContentType="application/vnd.ms-office.chartstyle+xml"/>
  <Override PartName="/ppt/charts/colors134.xml" ContentType="application/vnd.ms-office.chartcolorstyle+xml"/>
  <Override PartName="/ppt/charts/chart135.xml" ContentType="application/vnd.openxmlformats-officedocument.drawingml.chart+xml"/>
  <Override PartName="/ppt/charts/style135.xml" ContentType="application/vnd.ms-office.chartstyle+xml"/>
  <Override PartName="/ppt/charts/colors135.xml" ContentType="application/vnd.ms-office.chartcolorstyle+xml"/>
  <Override PartName="/ppt/charts/chart136.xml" ContentType="application/vnd.openxmlformats-officedocument.drawingml.chart+xml"/>
  <Override PartName="/ppt/charts/style136.xml" ContentType="application/vnd.ms-office.chartstyle+xml"/>
  <Override PartName="/ppt/charts/colors136.xml" ContentType="application/vnd.ms-office.chartcolorstyle+xml"/>
  <Override PartName="/ppt/charts/chart137.xml" ContentType="application/vnd.openxmlformats-officedocument.drawingml.chart+xml"/>
  <Override PartName="/ppt/charts/style137.xml" ContentType="application/vnd.ms-office.chartstyle+xml"/>
  <Override PartName="/ppt/charts/colors137.xml" ContentType="application/vnd.ms-office.chartcolorstyle+xml"/>
  <Override PartName="/ppt/charts/chart138.xml" ContentType="application/vnd.openxmlformats-officedocument.drawingml.chart+xml"/>
  <Override PartName="/ppt/charts/style138.xml" ContentType="application/vnd.ms-office.chartstyle+xml"/>
  <Override PartName="/ppt/charts/colors138.xml" ContentType="application/vnd.ms-office.chartcolorstyle+xml"/>
  <Override PartName="/ppt/charts/chart139.xml" ContentType="application/vnd.openxmlformats-officedocument.drawingml.chart+xml"/>
  <Override PartName="/ppt/charts/style139.xml" ContentType="application/vnd.ms-office.chartstyle+xml"/>
  <Override PartName="/ppt/charts/colors139.xml" ContentType="application/vnd.ms-office.chartcolorstyle+xml"/>
  <Override PartName="/ppt/charts/chart140.xml" ContentType="application/vnd.openxmlformats-officedocument.drawingml.chart+xml"/>
  <Override PartName="/ppt/charts/style140.xml" ContentType="application/vnd.ms-office.chartstyle+xml"/>
  <Override PartName="/ppt/charts/colors140.xml" ContentType="application/vnd.ms-office.chartcolorstyle+xml"/>
  <Override PartName="/ppt/charts/chart141.xml" ContentType="application/vnd.openxmlformats-officedocument.drawingml.chart+xml"/>
  <Override PartName="/ppt/charts/style141.xml" ContentType="application/vnd.ms-office.chartstyle+xml"/>
  <Override PartName="/ppt/charts/colors141.xml" ContentType="application/vnd.ms-office.chartcolorstyle+xml"/>
  <Override PartName="/ppt/charts/chart142.xml" ContentType="application/vnd.openxmlformats-officedocument.drawingml.chart+xml"/>
  <Override PartName="/ppt/charts/style142.xml" ContentType="application/vnd.ms-office.chartstyle+xml"/>
  <Override PartName="/ppt/charts/colors142.xml" ContentType="application/vnd.ms-office.chartcolorstyle+xml"/>
  <Override PartName="/ppt/charts/chart143.xml" ContentType="application/vnd.openxmlformats-officedocument.drawingml.chart+xml"/>
  <Override PartName="/ppt/charts/style143.xml" ContentType="application/vnd.ms-office.chartstyle+xml"/>
  <Override PartName="/ppt/charts/colors143.xml" ContentType="application/vnd.ms-office.chartcolorstyle+xml"/>
  <Override PartName="/ppt/charts/chart144.xml" ContentType="application/vnd.openxmlformats-officedocument.drawingml.chart+xml"/>
  <Override PartName="/ppt/charts/style144.xml" ContentType="application/vnd.ms-office.chartstyle+xml"/>
  <Override PartName="/ppt/charts/colors144.xml" ContentType="application/vnd.ms-office.chartcolorstyle+xml"/>
  <Override PartName="/ppt/charts/chart145.xml" ContentType="application/vnd.openxmlformats-officedocument.drawingml.chart+xml"/>
  <Override PartName="/ppt/charts/style145.xml" ContentType="application/vnd.ms-office.chartstyle+xml"/>
  <Override PartName="/ppt/charts/colors145.xml" ContentType="application/vnd.ms-office.chartcolorstyle+xml"/>
  <Override PartName="/ppt/charts/chart146.xml" ContentType="application/vnd.openxmlformats-officedocument.drawingml.chart+xml"/>
  <Override PartName="/ppt/charts/style146.xml" ContentType="application/vnd.ms-office.chartstyle+xml"/>
  <Override PartName="/ppt/charts/colors146.xml" ContentType="application/vnd.ms-office.chartcolorstyle+xml"/>
  <Override PartName="/ppt/charts/chart147.xml" ContentType="application/vnd.openxmlformats-officedocument.drawingml.chart+xml"/>
  <Override PartName="/ppt/charts/style147.xml" ContentType="application/vnd.ms-office.chartstyle+xml"/>
  <Override PartName="/ppt/charts/colors147.xml" ContentType="application/vnd.ms-office.chartcolorstyle+xml"/>
  <Override PartName="/ppt/charts/chart148.xml" ContentType="application/vnd.openxmlformats-officedocument.drawingml.chart+xml"/>
  <Override PartName="/ppt/charts/style148.xml" ContentType="application/vnd.ms-office.chartstyle+xml"/>
  <Override PartName="/ppt/charts/colors148.xml" ContentType="application/vnd.ms-office.chartcolorstyle+xml"/>
  <Override PartName="/ppt/charts/chart149.xml" ContentType="application/vnd.openxmlformats-officedocument.drawingml.chart+xml"/>
  <Override PartName="/ppt/charts/style149.xml" ContentType="application/vnd.ms-office.chartstyle+xml"/>
  <Override PartName="/ppt/charts/colors149.xml" ContentType="application/vnd.ms-office.chartcolorstyle+xml"/>
  <Override PartName="/ppt/charts/chart150.xml" ContentType="application/vnd.openxmlformats-officedocument.drawingml.chart+xml"/>
  <Override PartName="/ppt/charts/style150.xml" ContentType="application/vnd.ms-office.chartstyle+xml"/>
  <Override PartName="/ppt/charts/colors150.xml" ContentType="application/vnd.ms-office.chartcolorstyle+xml"/>
  <Override PartName="/ppt/charts/chart151.xml" ContentType="application/vnd.openxmlformats-officedocument.drawingml.chart+xml"/>
  <Override PartName="/ppt/charts/style151.xml" ContentType="application/vnd.ms-office.chartstyle+xml"/>
  <Override PartName="/ppt/charts/colors151.xml" ContentType="application/vnd.ms-office.chartcolorstyle+xml"/>
  <Override PartName="/ppt/charts/chart152.xml" ContentType="application/vnd.openxmlformats-officedocument.drawingml.chart+xml"/>
  <Override PartName="/ppt/charts/style152.xml" ContentType="application/vnd.ms-office.chartstyle+xml"/>
  <Override PartName="/ppt/charts/colors152.xml" ContentType="application/vnd.ms-office.chartcolorstyle+xml"/>
  <Override PartName="/ppt/charts/chart153.xml" ContentType="application/vnd.openxmlformats-officedocument.drawingml.chart+xml"/>
  <Override PartName="/ppt/charts/style153.xml" ContentType="application/vnd.ms-office.chartstyle+xml"/>
  <Override PartName="/ppt/charts/colors153.xml" ContentType="application/vnd.ms-office.chartcolorstyle+xml"/>
  <Override PartName="/ppt/charts/chart154.xml" ContentType="application/vnd.openxmlformats-officedocument.drawingml.chart+xml"/>
  <Override PartName="/ppt/charts/style154.xml" ContentType="application/vnd.ms-office.chartstyle+xml"/>
  <Override PartName="/ppt/charts/colors154.xml" ContentType="application/vnd.ms-office.chartcolorstyle+xml"/>
  <Override PartName="/ppt/charts/chart155.xml" ContentType="application/vnd.openxmlformats-officedocument.drawingml.chart+xml"/>
  <Override PartName="/ppt/charts/style155.xml" ContentType="application/vnd.ms-office.chartstyle+xml"/>
  <Override PartName="/ppt/charts/colors155.xml" ContentType="application/vnd.ms-office.chartcolorstyle+xml"/>
  <Override PartName="/ppt/charts/chart156.xml" ContentType="application/vnd.openxmlformats-officedocument.drawingml.chart+xml"/>
  <Override PartName="/ppt/charts/style156.xml" ContentType="application/vnd.ms-office.chartstyle+xml"/>
  <Override PartName="/ppt/charts/colors156.xml" ContentType="application/vnd.ms-office.chartcolorstyle+xml"/>
  <Override PartName="/ppt/charts/chart157.xml" ContentType="application/vnd.openxmlformats-officedocument.drawingml.chart+xml"/>
  <Override PartName="/ppt/charts/style157.xml" ContentType="application/vnd.ms-office.chartstyle+xml"/>
  <Override PartName="/ppt/charts/colors157.xml" ContentType="application/vnd.ms-office.chartcolorstyle+xml"/>
  <Override PartName="/ppt/charts/chart158.xml" ContentType="application/vnd.openxmlformats-officedocument.drawingml.chart+xml"/>
  <Override PartName="/ppt/charts/style158.xml" ContentType="application/vnd.ms-office.chartstyle+xml"/>
  <Override PartName="/ppt/charts/colors158.xml" ContentType="application/vnd.ms-office.chartcolorstyle+xml"/>
  <Override PartName="/ppt/charts/chart159.xml" ContentType="application/vnd.openxmlformats-officedocument.drawingml.chart+xml"/>
  <Override PartName="/ppt/charts/style159.xml" ContentType="application/vnd.ms-office.chartstyle+xml"/>
  <Override PartName="/ppt/charts/colors159.xml" ContentType="application/vnd.ms-office.chartcolorstyle+xml"/>
  <Override PartName="/ppt/charts/chart160.xml" ContentType="application/vnd.openxmlformats-officedocument.drawingml.chart+xml"/>
  <Override PartName="/ppt/charts/style160.xml" ContentType="application/vnd.ms-office.chartstyle+xml"/>
  <Override PartName="/ppt/charts/colors160.xml" ContentType="application/vnd.ms-office.chartcolorstyle+xml"/>
  <Override PartName="/ppt/charts/chart161.xml" ContentType="application/vnd.openxmlformats-officedocument.drawingml.chart+xml"/>
  <Override PartName="/ppt/charts/style161.xml" ContentType="application/vnd.ms-office.chartstyle+xml"/>
  <Override PartName="/ppt/charts/colors161.xml" ContentType="application/vnd.ms-office.chartcolorstyle+xml"/>
  <Override PartName="/ppt/charts/chart162.xml" ContentType="application/vnd.openxmlformats-officedocument.drawingml.chart+xml"/>
  <Override PartName="/ppt/charts/style162.xml" ContentType="application/vnd.ms-office.chartstyle+xml"/>
  <Override PartName="/ppt/charts/colors162.xml" ContentType="application/vnd.ms-office.chartcolorstyle+xml"/>
  <Override PartName="/ppt/charts/chart163.xml" ContentType="application/vnd.openxmlformats-officedocument.drawingml.chart+xml"/>
  <Override PartName="/ppt/charts/style163.xml" ContentType="application/vnd.ms-office.chartstyle+xml"/>
  <Override PartName="/ppt/charts/colors163.xml" ContentType="application/vnd.ms-office.chartcolorstyle+xml"/>
  <Override PartName="/ppt/charts/chart164.xml" ContentType="application/vnd.openxmlformats-officedocument.drawingml.chart+xml"/>
  <Override PartName="/ppt/charts/style164.xml" ContentType="application/vnd.ms-office.chartstyle+xml"/>
  <Override PartName="/ppt/charts/colors164.xml" ContentType="application/vnd.ms-office.chartcolorstyle+xml"/>
  <Override PartName="/ppt/charts/chart165.xml" ContentType="application/vnd.openxmlformats-officedocument.drawingml.chart+xml"/>
  <Override PartName="/ppt/charts/style165.xml" ContentType="application/vnd.ms-office.chartstyle+xml"/>
  <Override PartName="/ppt/charts/colors165.xml" ContentType="application/vnd.ms-office.chartcolorstyle+xml"/>
  <Override PartName="/ppt/charts/chart166.xml" ContentType="application/vnd.openxmlformats-officedocument.drawingml.chart+xml"/>
  <Override PartName="/ppt/charts/style166.xml" ContentType="application/vnd.ms-office.chartstyle+xml"/>
  <Override PartName="/ppt/charts/colors166.xml" ContentType="application/vnd.ms-office.chartcolorstyle+xml"/>
  <Override PartName="/ppt/charts/chart167.xml" ContentType="application/vnd.openxmlformats-officedocument.drawingml.chart+xml"/>
  <Override PartName="/ppt/charts/style167.xml" ContentType="application/vnd.ms-office.chartstyle+xml"/>
  <Override PartName="/ppt/charts/colors167.xml" ContentType="application/vnd.ms-office.chartcolorstyle+xml"/>
  <Override PartName="/ppt/charts/chart168.xml" ContentType="application/vnd.openxmlformats-officedocument.drawingml.chart+xml"/>
  <Override PartName="/ppt/charts/style168.xml" ContentType="application/vnd.ms-office.chartstyle+xml"/>
  <Override PartName="/ppt/charts/colors168.xml" ContentType="application/vnd.ms-office.chartcolorstyle+xml"/>
  <Override PartName="/ppt/charts/chart169.xml" ContentType="application/vnd.openxmlformats-officedocument.drawingml.chart+xml"/>
  <Override PartName="/ppt/charts/style169.xml" ContentType="application/vnd.ms-office.chartstyle+xml"/>
  <Override PartName="/ppt/charts/colors169.xml" ContentType="application/vnd.ms-office.chartcolorstyle+xml"/>
  <Override PartName="/ppt/charts/chart170.xml" ContentType="application/vnd.openxmlformats-officedocument.drawingml.chart+xml"/>
  <Override PartName="/ppt/charts/style170.xml" ContentType="application/vnd.ms-office.chartstyle+xml"/>
  <Override PartName="/ppt/charts/colors170.xml" ContentType="application/vnd.ms-office.chartcolorstyle+xml"/>
  <Override PartName="/ppt/charts/chart171.xml" ContentType="application/vnd.openxmlformats-officedocument.drawingml.chart+xml"/>
  <Override PartName="/ppt/charts/style171.xml" ContentType="application/vnd.ms-office.chartstyle+xml"/>
  <Override PartName="/ppt/charts/colors171.xml" ContentType="application/vnd.ms-office.chartcolorstyle+xml"/>
  <Override PartName="/ppt/charts/chart172.xml" ContentType="application/vnd.openxmlformats-officedocument.drawingml.chart+xml"/>
  <Override PartName="/ppt/charts/style172.xml" ContentType="application/vnd.ms-office.chartstyle+xml"/>
  <Override PartName="/ppt/charts/colors172.xml" ContentType="application/vnd.ms-office.chartcolorstyle+xml"/>
  <Override PartName="/ppt/charts/chart173.xml" ContentType="application/vnd.openxmlformats-officedocument.drawingml.chart+xml"/>
  <Override PartName="/ppt/charts/style173.xml" ContentType="application/vnd.ms-office.chartstyle+xml"/>
  <Override PartName="/ppt/charts/colors173.xml" ContentType="application/vnd.ms-office.chartcolorstyle+xml"/>
  <Override PartName="/ppt/charts/chart174.xml" ContentType="application/vnd.openxmlformats-officedocument.drawingml.chart+xml"/>
  <Override PartName="/ppt/charts/style174.xml" ContentType="application/vnd.ms-office.chartstyle+xml"/>
  <Override PartName="/ppt/charts/colors174.xml" ContentType="application/vnd.ms-office.chartcolorstyle+xml"/>
  <Override PartName="/ppt/charts/chart175.xml" ContentType="application/vnd.openxmlformats-officedocument.drawingml.chart+xml"/>
  <Override PartName="/ppt/charts/style175.xml" ContentType="application/vnd.ms-office.chartstyle+xml"/>
  <Override PartName="/ppt/charts/colors175.xml" ContentType="application/vnd.ms-office.chartcolorstyle+xml"/>
  <Override PartName="/ppt/charts/chart176.xml" ContentType="application/vnd.openxmlformats-officedocument.drawingml.chart+xml"/>
  <Override PartName="/ppt/charts/style176.xml" ContentType="application/vnd.ms-office.chartstyle+xml"/>
  <Override PartName="/ppt/charts/colors176.xml" ContentType="application/vnd.ms-office.chartcolorstyle+xml"/>
  <Override PartName="/ppt/charts/chart177.xml" ContentType="application/vnd.openxmlformats-officedocument.drawingml.chart+xml"/>
  <Override PartName="/ppt/charts/style177.xml" ContentType="application/vnd.ms-office.chartstyle+xml"/>
  <Override PartName="/ppt/charts/colors177.xml" ContentType="application/vnd.ms-office.chartcolorstyle+xml"/>
  <Override PartName="/ppt/charts/chart178.xml" ContentType="application/vnd.openxmlformats-officedocument.drawingml.chart+xml"/>
  <Override PartName="/ppt/charts/style178.xml" ContentType="application/vnd.ms-office.chartstyle+xml"/>
  <Override PartName="/ppt/charts/colors178.xml" ContentType="application/vnd.ms-office.chartcolorstyle+xml"/>
  <Override PartName="/ppt/charts/chart179.xml" ContentType="application/vnd.openxmlformats-officedocument.drawingml.chart+xml"/>
  <Override PartName="/ppt/charts/style179.xml" ContentType="application/vnd.ms-office.chartstyle+xml"/>
  <Override PartName="/ppt/charts/colors179.xml" ContentType="application/vnd.ms-office.chartcolorstyle+xml"/>
  <Override PartName="/ppt/notesSlides/notesSlide5.xml" ContentType="application/vnd.openxmlformats-officedocument.presentationml.notesSlide+xml"/>
  <Override PartName="/ppt/charts/chart180.xml" ContentType="application/vnd.openxmlformats-officedocument.drawingml.chart+xml"/>
  <Override PartName="/ppt/charts/style180.xml" ContentType="application/vnd.ms-office.chartstyle+xml"/>
  <Override PartName="/ppt/charts/colors180.xml" ContentType="application/vnd.ms-office.chartcolorstyle+xml"/>
  <Override PartName="/ppt/charts/chart181.xml" ContentType="application/vnd.openxmlformats-officedocument.drawingml.chart+xml"/>
  <Override PartName="/ppt/charts/style181.xml" ContentType="application/vnd.ms-office.chartstyle+xml"/>
  <Override PartName="/ppt/charts/colors181.xml" ContentType="application/vnd.ms-office.chartcolorstyle+xml"/>
  <Override PartName="/ppt/charts/chart182.xml" ContentType="application/vnd.openxmlformats-officedocument.drawingml.chart+xml"/>
  <Override PartName="/ppt/charts/style182.xml" ContentType="application/vnd.ms-office.chartstyle+xml"/>
  <Override PartName="/ppt/charts/colors182.xml" ContentType="application/vnd.ms-office.chartcolorstyle+xml"/>
  <Override PartName="/ppt/charts/chart183.xml" ContentType="application/vnd.openxmlformats-officedocument.drawingml.chart+xml"/>
  <Override PartName="/ppt/charts/style183.xml" ContentType="application/vnd.ms-office.chartstyle+xml"/>
  <Override PartName="/ppt/charts/colors183.xml" ContentType="application/vnd.ms-office.chartcolorstyle+xml"/>
  <Override PartName="/ppt/charts/chart184.xml" ContentType="application/vnd.openxmlformats-officedocument.drawingml.chart+xml"/>
  <Override PartName="/ppt/charts/style184.xml" ContentType="application/vnd.ms-office.chartstyle+xml"/>
  <Override PartName="/ppt/charts/colors184.xml" ContentType="application/vnd.ms-office.chartcolorstyle+xml"/>
  <Override PartName="/ppt/charts/chart185.xml" ContentType="application/vnd.openxmlformats-officedocument.drawingml.chart+xml"/>
  <Override PartName="/ppt/charts/style185.xml" ContentType="application/vnd.ms-office.chartstyle+xml"/>
  <Override PartName="/ppt/charts/colors185.xml" ContentType="application/vnd.ms-office.chartcolorstyle+xml"/>
  <Override PartName="/ppt/charts/chart186.xml" ContentType="application/vnd.openxmlformats-officedocument.drawingml.chart+xml"/>
  <Override PartName="/ppt/charts/style186.xml" ContentType="application/vnd.ms-office.chartstyle+xml"/>
  <Override PartName="/ppt/charts/colors186.xml" ContentType="application/vnd.ms-office.chartcolorstyle+xml"/>
  <Override PartName="/ppt/charts/chart187.xml" ContentType="application/vnd.openxmlformats-officedocument.drawingml.chart+xml"/>
  <Override PartName="/ppt/charts/style187.xml" ContentType="application/vnd.ms-office.chartstyle+xml"/>
  <Override PartName="/ppt/charts/colors187.xml" ContentType="application/vnd.ms-office.chartcolorstyle+xml"/>
  <Override PartName="/ppt/charts/chart188.xml" ContentType="application/vnd.openxmlformats-officedocument.drawingml.chart+xml"/>
  <Override PartName="/ppt/charts/style188.xml" ContentType="application/vnd.ms-office.chartstyle+xml"/>
  <Override PartName="/ppt/charts/colors188.xml" ContentType="application/vnd.ms-office.chartcolorstyle+xml"/>
  <Override PartName="/ppt/charts/chart189.xml" ContentType="application/vnd.openxmlformats-officedocument.drawingml.chart+xml"/>
  <Override PartName="/ppt/charts/style189.xml" ContentType="application/vnd.ms-office.chartstyle+xml"/>
  <Override PartName="/ppt/charts/colors189.xml" ContentType="application/vnd.ms-office.chartcolorstyle+xml"/>
  <Override PartName="/ppt/charts/chart190.xml" ContentType="application/vnd.openxmlformats-officedocument.drawingml.chart+xml"/>
  <Override PartName="/ppt/charts/style190.xml" ContentType="application/vnd.ms-office.chartstyle+xml"/>
  <Override PartName="/ppt/charts/colors190.xml" ContentType="application/vnd.ms-office.chartcolorstyle+xml"/>
  <Override PartName="/ppt/charts/chart191.xml" ContentType="application/vnd.openxmlformats-officedocument.drawingml.chart+xml"/>
  <Override PartName="/ppt/charts/style191.xml" ContentType="application/vnd.ms-office.chartstyle+xml"/>
  <Override PartName="/ppt/charts/colors191.xml" ContentType="application/vnd.ms-office.chartcolorstyle+xml"/>
  <Override PartName="/ppt/charts/chart192.xml" ContentType="application/vnd.openxmlformats-officedocument.drawingml.chart+xml"/>
  <Override PartName="/ppt/charts/style192.xml" ContentType="application/vnd.ms-office.chartstyle+xml"/>
  <Override PartName="/ppt/charts/colors192.xml" ContentType="application/vnd.ms-office.chartcolorstyle+xml"/>
  <Override PartName="/ppt/charts/chart193.xml" ContentType="application/vnd.openxmlformats-officedocument.drawingml.chart+xml"/>
  <Override PartName="/ppt/charts/style193.xml" ContentType="application/vnd.ms-office.chartstyle+xml"/>
  <Override PartName="/ppt/charts/colors193.xml" ContentType="application/vnd.ms-office.chartcolorstyle+xml"/>
  <Override PartName="/ppt/charts/chart194.xml" ContentType="application/vnd.openxmlformats-officedocument.drawingml.chart+xml"/>
  <Override PartName="/ppt/charts/style194.xml" ContentType="application/vnd.ms-office.chartstyle+xml"/>
  <Override PartName="/ppt/charts/colors194.xml" ContentType="application/vnd.ms-office.chartcolorstyle+xml"/>
  <Override PartName="/ppt/charts/chart195.xml" ContentType="application/vnd.openxmlformats-officedocument.drawingml.chart+xml"/>
  <Override PartName="/ppt/charts/style195.xml" ContentType="application/vnd.ms-office.chartstyle+xml"/>
  <Override PartName="/ppt/charts/colors195.xml" ContentType="application/vnd.ms-office.chartcolorstyle+xml"/>
  <Override PartName="/ppt/charts/chart196.xml" ContentType="application/vnd.openxmlformats-officedocument.drawingml.chart+xml"/>
  <Override PartName="/ppt/charts/style196.xml" ContentType="application/vnd.ms-office.chartstyle+xml"/>
  <Override PartName="/ppt/charts/colors196.xml" ContentType="application/vnd.ms-office.chartcolorstyle+xml"/>
  <Override PartName="/ppt/charts/chart197.xml" ContentType="application/vnd.openxmlformats-officedocument.drawingml.chart+xml"/>
  <Override PartName="/ppt/charts/style197.xml" ContentType="application/vnd.ms-office.chartstyle+xml"/>
  <Override PartName="/ppt/charts/colors197.xml" ContentType="application/vnd.ms-office.chartcolorstyle+xml"/>
  <Override PartName="/ppt/charts/chart198.xml" ContentType="application/vnd.openxmlformats-officedocument.drawingml.chart+xml"/>
  <Override PartName="/ppt/charts/style198.xml" ContentType="application/vnd.ms-office.chartstyle+xml"/>
  <Override PartName="/ppt/charts/colors198.xml" ContentType="application/vnd.ms-office.chartcolorstyle+xml"/>
  <Override PartName="/ppt/charts/chart199.xml" ContentType="application/vnd.openxmlformats-officedocument.drawingml.chart+xml"/>
  <Override PartName="/ppt/charts/style199.xml" ContentType="application/vnd.ms-office.chartstyle+xml"/>
  <Override PartName="/ppt/charts/colors199.xml" ContentType="application/vnd.ms-office.chartcolorstyle+xml"/>
  <Override PartName="/ppt/charts/chart200.xml" ContentType="application/vnd.openxmlformats-officedocument.drawingml.chart+xml"/>
  <Override PartName="/ppt/charts/style200.xml" ContentType="application/vnd.ms-office.chartstyle+xml"/>
  <Override PartName="/ppt/charts/colors200.xml" ContentType="application/vnd.ms-office.chartcolorstyle+xml"/>
  <Override PartName="/ppt/charts/chart201.xml" ContentType="application/vnd.openxmlformats-officedocument.drawingml.chart+xml"/>
  <Override PartName="/ppt/charts/style201.xml" ContentType="application/vnd.ms-office.chartstyle+xml"/>
  <Override PartName="/ppt/charts/colors201.xml" ContentType="application/vnd.ms-office.chartcolorstyle+xml"/>
  <Override PartName="/ppt/charts/chart202.xml" ContentType="application/vnd.openxmlformats-officedocument.drawingml.chart+xml"/>
  <Override PartName="/ppt/charts/style202.xml" ContentType="application/vnd.ms-office.chartstyle+xml"/>
  <Override PartName="/ppt/charts/colors202.xml" ContentType="application/vnd.ms-office.chartcolorstyle+xml"/>
  <Override PartName="/ppt/charts/chart203.xml" ContentType="application/vnd.openxmlformats-officedocument.drawingml.chart+xml"/>
  <Override PartName="/ppt/charts/style203.xml" ContentType="application/vnd.ms-office.chartstyle+xml"/>
  <Override PartName="/ppt/charts/colors203.xml" ContentType="application/vnd.ms-office.chartcolorstyle+xml"/>
  <Override PartName="/ppt/charts/chart204.xml" ContentType="application/vnd.openxmlformats-officedocument.drawingml.chart+xml"/>
  <Override PartName="/ppt/charts/style204.xml" ContentType="application/vnd.ms-office.chartstyle+xml"/>
  <Override PartName="/ppt/charts/colors204.xml" ContentType="application/vnd.ms-office.chartcolorstyle+xml"/>
  <Override PartName="/ppt/charts/chart205.xml" ContentType="application/vnd.openxmlformats-officedocument.drawingml.chart+xml"/>
  <Override PartName="/ppt/charts/style205.xml" ContentType="application/vnd.ms-office.chartstyle+xml"/>
  <Override PartName="/ppt/charts/colors205.xml" ContentType="application/vnd.ms-office.chartcolorstyle+xml"/>
  <Override PartName="/ppt/charts/chart206.xml" ContentType="application/vnd.openxmlformats-officedocument.drawingml.chart+xml"/>
  <Override PartName="/ppt/charts/style206.xml" ContentType="application/vnd.ms-office.chartstyle+xml"/>
  <Override PartName="/ppt/charts/colors206.xml" ContentType="application/vnd.ms-office.chartcolorstyle+xml"/>
  <Override PartName="/ppt/charts/chart207.xml" ContentType="application/vnd.openxmlformats-officedocument.drawingml.chart+xml"/>
  <Override PartName="/ppt/charts/style207.xml" ContentType="application/vnd.ms-office.chartstyle+xml"/>
  <Override PartName="/ppt/charts/colors207.xml" ContentType="application/vnd.ms-office.chartcolorstyle+xml"/>
  <Override PartName="/ppt/charts/chart208.xml" ContentType="application/vnd.openxmlformats-officedocument.drawingml.chart+xml"/>
  <Override PartName="/ppt/charts/style208.xml" ContentType="application/vnd.ms-office.chartstyle+xml"/>
  <Override PartName="/ppt/charts/colors208.xml" ContentType="application/vnd.ms-office.chartcolorstyle+xml"/>
  <Override PartName="/ppt/charts/chart209.xml" ContentType="application/vnd.openxmlformats-officedocument.drawingml.chart+xml"/>
  <Override PartName="/ppt/charts/style209.xml" ContentType="application/vnd.ms-office.chartstyle+xml"/>
  <Override PartName="/ppt/charts/colors209.xml" ContentType="application/vnd.ms-office.chartcolorstyle+xml"/>
  <Override PartName="/ppt/charts/chart210.xml" ContentType="application/vnd.openxmlformats-officedocument.drawingml.chart+xml"/>
  <Override PartName="/ppt/charts/style210.xml" ContentType="application/vnd.ms-office.chartstyle+xml"/>
  <Override PartName="/ppt/charts/colors210.xml" ContentType="application/vnd.ms-office.chartcolorstyle+xml"/>
  <Override PartName="/ppt/charts/chart211.xml" ContentType="application/vnd.openxmlformats-officedocument.drawingml.chart+xml"/>
  <Override PartName="/ppt/charts/style211.xml" ContentType="application/vnd.ms-office.chartstyle+xml"/>
  <Override PartName="/ppt/charts/colors211.xml" ContentType="application/vnd.ms-office.chartcolorstyle+xml"/>
  <Override PartName="/ppt/charts/chart212.xml" ContentType="application/vnd.openxmlformats-officedocument.drawingml.chart+xml"/>
  <Override PartName="/ppt/charts/style212.xml" ContentType="application/vnd.ms-office.chartstyle+xml"/>
  <Override PartName="/ppt/charts/colors212.xml" ContentType="application/vnd.ms-office.chartcolorstyle+xml"/>
  <Override PartName="/ppt/charts/chart213.xml" ContentType="application/vnd.openxmlformats-officedocument.drawingml.chart+xml"/>
  <Override PartName="/ppt/charts/style213.xml" ContentType="application/vnd.ms-office.chartstyle+xml"/>
  <Override PartName="/ppt/charts/colors213.xml" ContentType="application/vnd.ms-office.chartcolorstyle+xml"/>
  <Override PartName="/ppt/charts/chart214.xml" ContentType="application/vnd.openxmlformats-officedocument.drawingml.chart+xml"/>
  <Override PartName="/ppt/charts/style214.xml" ContentType="application/vnd.ms-office.chartstyle+xml"/>
  <Override PartName="/ppt/charts/colors214.xml" ContentType="application/vnd.ms-office.chartcolorstyle+xml"/>
  <Override PartName="/ppt/charts/chart215.xml" ContentType="application/vnd.openxmlformats-officedocument.drawingml.chart+xml"/>
  <Override PartName="/ppt/charts/style215.xml" ContentType="application/vnd.ms-office.chartstyle+xml"/>
  <Override PartName="/ppt/charts/colors215.xml" ContentType="application/vnd.ms-office.chartcolorstyle+xml"/>
  <Override PartName="/ppt/charts/chart216.xml" ContentType="application/vnd.openxmlformats-officedocument.drawingml.chart+xml"/>
  <Override PartName="/ppt/charts/style216.xml" ContentType="application/vnd.ms-office.chartstyle+xml"/>
  <Override PartName="/ppt/charts/colors216.xml" ContentType="application/vnd.ms-office.chartcolorstyle+xml"/>
  <Override PartName="/ppt/charts/chart217.xml" ContentType="application/vnd.openxmlformats-officedocument.drawingml.chart+xml"/>
  <Override PartName="/ppt/charts/style217.xml" ContentType="application/vnd.ms-office.chartstyle+xml"/>
  <Override PartName="/ppt/charts/colors217.xml" ContentType="application/vnd.ms-office.chartcolorstyle+xml"/>
  <Override PartName="/ppt/charts/chart218.xml" ContentType="application/vnd.openxmlformats-officedocument.drawingml.chart+xml"/>
  <Override PartName="/ppt/charts/style218.xml" ContentType="application/vnd.ms-office.chartstyle+xml"/>
  <Override PartName="/ppt/charts/colors218.xml" ContentType="application/vnd.ms-office.chartcolorstyle+xml"/>
  <Override PartName="/ppt/charts/chart219.xml" ContentType="application/vnd.openxmlformats-officedocument.drawingml.chart+xml"/>
  <Override PartName="/ppt/charts/style219.xml" ContentType="application/vnd.ms-office.chartstyle+xml"/>
  <Override PartName="/ppt/charts/colors219.xml" ContentType="application/vnd.ms-office.chartcolorstyle+xml"/>
  <Override PartName="/ppt/charts/chart220.xml" ContentType="application/vnd.openxmlformats-officedocument.drawingml.chart+xml"/>
  <Override PartName="/ppt/charts/style220.xml" ContentType="application/vnd.ms-office.chartstyle+xml"/>
  <Override PartName="/ppt/charts/colors220.xml" ContentType="application/vnd.ms-office.chartcolorstyle+xml"/>
  <Override PartName="/ppt/charts/chart221.xml" ContentType="application/vnd.openxmlformats-officedocument.drawingml.chart+xml"/>
  <Override PartName="/ppt/charts/style221.xml" ContentType="application/vnd.ms-office.chartstyle+xml"/>
  <Override PartName="/ppt/charts/colors221.xml" ContentType="application/vnd.ms-office.chartcolorstyle+xml"/>
  <Override PartName="/ppt/charts/chart222.xml" ContentType="application/vnd.openxmlformats-officedocument.drawingml.chart+xml"/>
  <Override PartName="/ppt/charts/style222.xml" ContentType="application/vnd.ms-office.chartstyle+xml"/>
  <Override PartName="/ppt/charts/colors222.xml" ContentType="application/vnd.ms-office.chartcolorstyle+xml"/>
  <Override PartName="/ppt/charts/chart223.xml" ContentType="application/vnd.openxmlformats-officedocument.drawingml.chart+xml"/>
  <Override PartName="/ppt/charts/style223.xml" ContentType="application/vnd.ms-office.chartstyle+xml"/>
  <Override PartName="/ppt/charts/colors223.xml" ContentType="application/vnd.ms-office.chartcolorstyle+xml"/>
  <Override PartName="/ppt/charts/chart224.xml" ContentType="application/vnd.openxmlformats-officedocument.drawingml.chart+xml"/>
  <Override PartName="/ppt/charts/style224.xml" ContentType="application/vnd.ms-office.chartstyle+xml"/>
  <Override PartName="/ppt/charts/colors224.xml" ContentType="application/vnd.ms-office.chartcolorstyle+xml"/>
  <Override PartName="/ppt/charts/chart225.xml" ContentType="application/vnd.openxmlformats-officedocument.drawingml.chart+xml"/>
  <Override PartName="/ppt/charts/style225.xml" ContentType="application/vnd.ms-office.chartstyle+xml"/>
  <Override PartName="/ppt/charts/colors225.xml" ContentType="application/vnd.ms-office.chartcolorstyle+xml"/>
  <Override PartName="/ppt/charts/chart226.xml" ContentType="application/vnd.openxmlformats-officedocument.drawingml.chart+xml"/>
  <Override PartName="/ppt/charts/style226.xml" ContentType="application/vnd.ms-office.chartstyle+xml"/>
  <Override PartName="/ppt/charts/colors226.xml" ContentType="application/vnd.ms-office.chartcolorstyle+xml"/>
  <Override PartName="/ppt/charts/chart227.xml" ContentType="application/vnd.openxmlformats-officedocument.drawingml.chart+xml"/>
  <Override PartName="/ppt/charts/style227.xml" ContentType="application/vnd.ms-office.chartstyle+xml"/>
  <Override PartName="/ppt/charts/colors227.xml" ContentType="application/vnd.ms-office.chartcolorstyle+xml"/>
  <Override PartName="/ppt/charts/chart228.xml" ContentType="application/vnd.openxmlformats-officedocument.drawingml.chart+xml"/>
  <Override PartName="/ppt/charts/style228.xml" ContentType="application/vnd.ms-office.chartstyle+xml"/>
  <Override PartName="/ppt/charts/colors228.xml" ContentType="application/vnd.ms-office.chartcolorstyle+xml"/>
  <Override PartName="/ppt/charts/chart229.xml" ContentType="application/vnd.openxmlformats-officedocument.drawingml.chart+xml"/>
  <Override PartName="/ppt/charts/style229.xml" ContentType="application/vnd.ms-office.chartstyle+xml"/>
  <Override PartName="/ppt/charts/colors229.xml" ContentType="application/vnd.ms-office.chartcolorstyle+xml"/>
  <Override PartName="/ppt/charts/chart230.xml" ContentType="application/vnd.openxmlformats-officedocument.drawingml.chart+xml"/>
  <Override PartName="/ppt/charts/style230.xml" ContentType="application/vnd.ms-office.chartstyle+xml"/>
  <Override PartName="/ppt/charts/colors230.xml" ContentType="application/vnd.ms-office.chartcolorstyle+xml"/>
  <Override PartName="/ppt/charts/chart231.xml" ContentType="application/vnd.openxmlformats-officedocument.drawingml.chart+xml"/>
  <Override PartName="/ppt/charts/style231.xml" ContentType="application/vnd.ms-office.chartstyle+xml"/>
  <Override PartName="/ppt/charts/colors231.xml" ContentType="application/vnd.ms-office.chartcolorstyle+xml"/>
  <Override PartName="/ppt/charts/chart232.xml" ContentType="application/vnd.openxmlformats-officedocument.drawingml.chart+xml"/>
  <Override PartName="/ppt/charts/style232.xml" ContentType="application/vnd.ms-office.chartstyle+xml"/>
  <Override PartName="/ppt/charts/colors232.xml" ContentType="application/vnd.ms-office.chartcolorstyle+xml"/>
  <Override PartName="/ppt/charts/chart233.xml" ContentType="application/vnd.openxmlformats-officedocument.drawingml.chart+xml"/>
  <Override PartName="/ppt/charts/style233.xml" ContentType="application/vnd.ms-office.chartstyle+xml"/>
  <Override PartName="/ppt/charts/colors233.xml" ContentType="application/vnd.ms-office.chartcolorstyle+xml"/>
  <Override PartName="/ppt/charts/chart234.xml" ContentType="application/vnd.openxmlformats-officedocument.drawingml.chart+xml"/>
  <Override PartName="/ppt/charts/style234.xml" ContentType="application/vnd.ms-office.chartstyle+xml"/>
  <Override PartName="/ppt/charts/colors234.xml" ContentType="application/vnd.ms-office.chartcolorstyle+xml"/>
  <Override PartName="/ppt/charts/chart235.xml" ContentType="application/vnd.openxmlformats-officedocument.drawingml.chart+xml"/>
  <Override PartName="/ppt/charts/style235.xml" ContentType="application/vnd.ms-office.chartstyle+xml"/>
  <Override PartName="/ppt/charts/colors235.xml" ContentType="application/vnd.ms-office.chartcolorstyle+xml"/>
  <Override PartName="/ppt/charts/chart236.xml" ContentType="application/vnd.openxmlformats-officedocument.drawingml.chart+xml"/>
  <Override PartName="/ppt/charts/style236.xml" ContentType="application/vnd.ms-office.chartstyle+xml"/>
  <Override PartName="/ppt/charts/colors236.xml" ContentType="application/vnd.ms-office.chartcolorstyle+xml"/>
  <Override PartName="/ppt/charts/chart237.xml" ContentType="application/vnd.openxmlformats-officedocument.drawingml.chart+xml"/>
  <Override PartName="/ppt/charts/style237.xml" ContentType="application/vnd.ms-office.chartstyle+xml"/>
  <Override PartName="/ppt/charts/colors237.xml" ContentType="application/vnd.ms-office.chartcolorstyle+xml"/>
  <Override PartName="/ppt/charts/chart238.xml" ContentType="application/vnd.openxmlformats-officedocument.drawingml.chart+xml"/>
  <Override PartName="/ppt/charts/style238.xml" ContentType="application/vnd.ms-office.chartstyle+xml"/>
  <Override PartName="/ppt/charts/colors238.xml" ContentType="application/vnd.ms-office.chartcolorstyle+xml"/>
  <Override PartName="/ppt/charts/chart239.xml" ContentType="application/vnd.openxmlformats-officedocument.drawingml.chart+xml"/>
  <Override PartName="/ppt/charts/style239.xml" ContentType="application/vnd.ms-office.chartstyle+xml"/>
  <Override PartName="/ppt/charts/colors239.xml" ContentType="application/vnd.ms-office.chartcolorstyle+xml"/>
  <Override PartName="/ppt/charts/chart240.xml" ContentType="application/vnd.openxmlformats-officedocument.drawingml.chart+xml"/>
  <Override PartName="/ppt/charts/style240.xml" ContentType="application/vnd.ms-office.chartstyle+xml"/>
  <Override PartName="/ppt/charts/colors240.xml" ContentType="application/vnd.ms-office.chartcolorstyle+xml"/>
  <Override PartName="/ppt/charts/chart241.xml" ContentType="application/vnd.openxmlformats-officedocument.drawingml.chart+xml"/>
  <Override PartName="/ppt/charts/style241.xml" ContentType="application/vnd.ms-office.chartstyle+xml"/>
  <Override PartName="/ppt/charts/colors241.xml" ContentType="application/vnd.ms-office.chartcolorstyle+xml"/>
  <Override PartName="/ppt/charts/chart242.xml" ContentType="application/vnd.openxmlformats-officedocument.drawingml.chart+xml"/>
  <Override PartName="/ppt/charts/style242.xml" ContentType="application/vnd.ms-office.chartstyle+xml"/>
  <Override PartName="/ppt/charts/colors242.xml" ContentType="application/vnd.ms-office.chartcolorstyle+xml"/>
  <Override PartName="/ppt/charts/chart243.xml" ContentType="application/vnd.openxmlformats-officedocument.drawingml.chart+xml"/>
  <Override PartName="/ppt/charts/style243.xml" ContentType="application/vnd.ms-office.chartstyle+xml"/>
  <Override PartName="/ppt/charts/colors243.xml" ContentType="application/vnd.ms-office.chartcolorstyle+xml"/>
  <Override PartName="/ppt/charts/chart244.xml" ContentType="application/vnd.openxmlformats-officedocument.drawingml.chart+xml"/>
  <Override PartName="/ppt/charts/style244.xml" ContentType="application/vnd.ms-office.chartstyle+xml"/>
  <Override PartName="/ppt/charts/colors244.xml" ContentType="application/vnd.ms-office.chartcolorstyle+xml"/>
  <Override PartName="/ppt/charts/chart245.xml" ContentType="application/vnd.openxmlformats-officedocument.drawingml.chart+xml"/>
  <Override PartName="/ppt/charts/style245.xml" ContentType="application/vnd.ms-office.chartstyle+xml"/>
  <Override PartName="/ppt/charts/colors245.xml" ContentType="application/vnd.ms-office.chartcolorstyle+xml"/>
  <Override PartName="/ppt/charts/chart246.xml" ContentType="application/vnd.openxmlformats-officedocument.drawingml.chart+xml"/>
  <Override PartName="/ppt/charts/style246.xml" ContentType="application/vnd.ms-office.chartstyle+xml"/>
  <Override PartName="/ppt/charts/colors246.xml" ContentType="application/vnd.ms-office.chartcolorstyle+xml"/>
  <Override PartName="/ppt/charts/chart247.xml" ContentType="application/vnd.openxmlformats-officedocument.drawingml.chart+xml"/>
  <Override PartName="/ppt/charts/style247.xml" ContentType="application/vnd.ms-office.chartstyle+xml"/>
  <Override PartName="/ppt/charts/colors247.xml" ContentType="application/vnd.ms-office.chartcolorstyle+xml"/>
  <Override PartName="/ppt/charts/chart248.xml" ContentType="application/vnd.openxmlformats-officedocument.drawingml.chart+xml"/>
  <Override PartName="/ppt/charts/style248.xml" ContentType="application/vnd.ms-office.chartstyle+xml"/>
  <Override PartName="/ppt/charts/colors248.xml" ContentType="application/vnd.ms-office.chartcolorstyle+xml"/>
  <Override PartName="/ppt/charts/chart249.xml" ContentType="application/vnd.openxmlformats-officedocument.drawingml.chart+xml"/>
  <Override PartName="/ppt/charts/style249.xml" ContentType="application/vnd.ms-office.chartstyle+xml"/>
  <Override PartName="/ppt/charts/colors249.xml" ContentType="application/vnd.ms-office.chartcolorstyle+xml"/>
  <Override PartName="/ppt/charts/chart250.xml" ContentType="application/vnd.openxmlformats-officedocument.drawingml.chart+xml"/>
  <Override PartName="/ppt/charts/style250.xml" ContentType="application/vnd.ms-office.chartstyle+xml"/>
  <Override PartName="/ppt/charts/colors250.xml" ContentType="application/vnd.ms-office.chartcolorstyle+xml"/>
  <Override PartName="/ppt/charts/chart251.xml" ContentType="application/vnd.openxmlformats-officedocument.drawingml.chart+xml"/>
  <Override PartName="/ppt/charts/style251.xml" ContentType="application/vnd.ms-office.chartstyle+xml"/>
  <Override PartName="/ppt/charts/colors251.xml" ContentType="application/vnd.ms-office.chartcolorstyle+xml"/>
  <Override PartName="/ppt/charts/chart252.xml" ContentType="application/vnd.openxmlformats-officedocument.drawingml.chart+xml"/>
  <Override PartName="/ppt/charts/style252.xml" ContentType="application/vnd.ms-office.chartstyle+xml"/>
  <Override PartName="/ppt/charts/colors252.xml" ContentType="application/vnd.ms-office.chartcolorstyle+xml"/>
  <Override PartName="/ppt/charts/chart253.xml" ContentType="application/vnd.openxmlformats-officedocument.drawingml.chart+xml"/>
  <Override PartName="/ppt/charts/style253.xml" ContentType="application/vnd.ms-office.chartstyle+xml"/>
  <Override PartName="/ppt/charts/colors253.xml" ContentType="application/vnd.ms-office.chartcolorstyle+xml"/>
  <Override PartName="/ppt/charts/chart254.xml" ContentType="application/vnd.openxmlformats-officedocument.drawingml.chart+xml"/>
  <Override PartName="/ppt/charts/style254.xml" ContentType="application/vnd.ms-office.chartstyle+xml"/>
  <Override PartName="/ppt/charts/colors254.xml" ContentType="application/vnd.ms-office.chartcolorstyle+xml"/>
  <Override PartName="/ppt/charts/chart255.xml" ContentType="application/vnd.openxmlformats-officedocument.drawingml.chart+xml"/>
  <Override PartName="/ppt/charts/style255.xml" ContentType="application/vnd.ms-office.chartstyle+xml"/>
  <Override PartName="/ppt/charts/colors255.xml" ContentType="application/vnd.ms-office.chartcolorstyle+xml"/>
  <Override PartName="/ppt/charts/chart256.xml" ContentType="application/vnd.openxmlformats-officedocument.drawingml.chart+xml"/>
  <Override PartName="/ppt/charts/style256.xml" ContentType="application/vnd.ms-office.chartstyle+xml"/>
  <Override PartName="/ppt/charts/colors256.xml" ContentType="application/vnd.ms-office.chartcolorstyle+xml"/>
  <Override PartName="/ppt/charts/chart257.xml" ContentType="application/vnd.openxmlformats-officedocument.drawingml.chart+xml"/>
  <Override PartName="/ppt/charts/style257.xml" ContentType="application/vnd.ms-office.chartstyle+xml"/>
  <Override PartName="/ppt/charts/colors257.xml" ContentType="application/vnd.ms-office.chartcolorstyle+xml"/>
  <Override PartName="/ppt/charts/chart258.xml" ContentType="application/vnd.openxmlformats-officedocument.drawingml.chart+xml"/>
  <Override PartName="/ppt/charts/style258.xml" ContentType="application/vnd.ms-office.chartstyle+xml"/>
  <Override PartName="/ppt/charts/colors258.xml" ContentType="application/vnd.ms-office.chartcolorstyle+xml"/>
  <Override PartName="/ppt/charts/chart259.xml" ContentType="application/vnd.openxmlformats-officedocument.drawingml.chart+xml"/>
  <Override PartName="/ppt/charts/style259.xml" ContentType="application/vnd.ms-office.chartstyle+xml"/>
  <Override PartName="/ppt/charts/colors259.xml" ContentType="application/vnd.ms-office.chartcolorstyle+xml"/>
  <Override PartName="/ppt/charts/chart260.xml" ContentType="application/vnd.openxmlformats-officedocument.drawingml.chart+xml"/>
  <Override PartName="/ppt/charts/style260.xml" ContentType="application/vnd.ms-office.chartstyle+xml"/>
  <Override PartName="/ppt/charts/colors260.xml" ContentType="application/vnd.ms-office.chartcolorstyle+xml"/>
  <Override PartName="/ppt/charts/chart261.xml" ContentType="application/vnd.openxmlformats-officedocument.drawingml.chart+xml"/>
  <Override PartName="/ppt/charts/style261.xml" ContentType="application/vnd.ms-office.chartstyle+xml"/>
  <Override PartName="/ppt/charts/colors261.xml" ContentType="application/vnd.ms-office.chartcolorstyle+xml"/>
  <Override PartName="/ppt/charts/chart262.xml" ContentType="application/vnd.openxmlformats-officedocument.drawingml.chart+xml"/>
  <Override PartName="/ppt/charts/style262.xml" ContentType="application/vnd.ms-office.chartstyle+xml"/>
  <Override PartName="/ppt/charts/colors262.xml" ContentType="application/vnd.ms-office.chartcolorstyle+xml"/>
  <Override PartName="/ppt/charts/chart263.xml" ContentType="application/vnd.openxmlformats-officedocument.drawingml.chart+xml"/>
  <Override PartName="/ppt/charts/style263.xml" ContentType="application/vnd.ms-office.chartstyle+xml"/>
  <Override PartName="/ppt/charts/colors263.xml" ContentType="application/vnd.ms-office.chartcolorstyle+xml"/>
  <Override PartName="/ppt/charts/chart264.xml" ContentType="application/vnd.openxmlformats-officedocument.drawingml.chart+xml"/>
  <Override PartName="/ppt/charts/style264.xml" ContentType="application/vnd.ms-office.chartstyle+xml"/>
  <Override PartName="/ppt/charts/colors264.xml" ContentType="application/vnd.ms-office.chartcolorstyle+xml"/>
  <Override PartName="/ppt/charts/chart265.xml" ContentType="application/vnd.openxmlformats-officedocument.drawingml.chart+xml"/>
  <Override PartName="/ppt/charts/style265.xml" ContentType="application/vnd.ms-office.chartstyle+xml"/>
  <Override PartName="/ppt/charts/colors265.xml" ContentType="application/vnd.ms-office.chartcolorstyle+xml"/>
  <Override PartName="/ppt/charts/chart266.xml" ContentType="application/vnd.openxmlformats-officedocument.drawingml.chart+xml"/>
  <Override PartName="/ppt/charts/style266.xml" ContentType="application/vnd.ms-office.chartstyle+xml"/>
  <Override PartName="/ppt/charts/colors266.xml" ContentType="application/vnd.ms-office.chartcolorstyle+xml"/>
  <Override PartName="/ppt/charts/chart267.xml" ContentType="application/vnd.openxmlformats-officedocument.drawingml.chart+xml"/>
  <Override PartName="/ppt/charts/style267.xml" ContentType="application/vnd.ms-office.chartstyle+xml"/>
  <Override PartName="/ppt/charts/colors267.xml" ContentType="application/vnd.ms-office.chartcolorstyle+xml"/>
  <Override PartName="/ppt/charts/chart268.xml" ContentType="application/vnd.openxmlformats-officedocument.drawingml.chart+xml"/>
  <Override PartName="/ppt/charts/style268.xml" ContentType="application/vnd.ms-office.chartstyle+xml"/>
  <Override PartName="/ppt/charts/colors268.xml" ContentType="application/vnd.ms-office.chartcolorstyle+xml"/>
  <Override PartName="/ppt/charts/chart269.xml" ContentType="application/vnd.openxmlformats-officedocument.drawingml.chart+xml"/>
  <Override PartName="/ppt/charts/style269.xml" ContentType="application/vnd.ms-office.chartstyle+xml"/>
  <Override PartName="/ppt/charts/colors269.xml" ContentType="application/vnd.ms-office.chartcolorstyle+xml"/>
  <Override PartName="/ppt/charts/chart270.xml" ContentType="application/vnd.openxmlformats-officedocument.drawingml.chart+xml"/>
  <Override PartName="/ppt/charts/style270.xml" ContentType="application/vnd.ms-office.chartstyle+xml"/>
  <Override PartName="/ppt/charts/colors270.xml" ContentType="application/vnd.ms-office.chartcolorstyle+xml"/>
  <Override PartName="/ppt/charts/chart271.xml" ContentType="application/vnd.openxmlformats-officedocument.drawingml.chart+xml"/>
  <Override PartName="/ppt/charts/style271.xml" ContentType="application/vnd.ms-office.chartstyle+xml"/>
  <Override PartName="/ppt/charts/colors271.xml" ContentType="application/vnd.ms-office.chartcolorstyle+xml"/>
  <Override PartName="/ppt/charts/chart272.xml" ContentType="application/vnd.openxmlformats-officedocument.drawingml.chart+xml"/>
  <Override PartName="/ppt/charts/style272.xml" ContentType="application/vnd.ms-office.chartstyle+xml"/>
  <Override PartName="/ppt/charts/colors272.xml" ContentType="application/vnd.ms-office.chartcolorstyle+xml"/>
  <Override PartName="/ppt/charts/chart273.xml" ContentType="application/vnd.openxmlformats-officedocument.drawingml.chart+xml"/>
  <Override PartName="/ppt/charts/style273.xml" ContentType="application/vnd.ms-office.chartstyle+xml"/>
  <Override PartName="/ppt/charts/colors273.xml" ContentType="application/vnd.ms-office.chartcolorstyle+xml"/>
  <Override PartName="/ppt/charts/chart274.xml" ContentType="application/vnd.openxmlformats-officedocument.drawingml.chart+xml"/>
  <Override PartName="/ppt/charts/style274.xml" ContentType="application/vnd.ms-office.chartstyle+xml"/>
  <Override PartName="/ppt/charts/colors274.xml" ContentType="application/vnd.ms-office.chartcolorstyle+xml"/>
  <Override PartName="/ppt/charts/chart275.xml" ContentType="application/vnd.openxmlformats-officedocument.drawingml.chart+xml"/>
  <Override PartName="/ppt/charts/style275.xml" ContentType="application/vnd.ms-office.chartstyle+xml"/>
  <Override PartName="/ppt/charts/colors275.xml" ContentType="application/vnd.ms-office.chartcolorstyle+xml"/>
  <Override PartName="/ppt/charts/chart276.xml" ContentType="application/vnd.openxmlformats-officedocument.drawingml.chart+xml"/>
  <Override PartName="/ppt/charts/style276.xml" ContentType="application/vnd.ms-office.chartstyle+xml"/>
  <Override PartName="/ppt/charts/colors276.xml" ContentType="application/vnd.ms-office.chartcolorstyle+xml"/>
  <Override PartName="/ppt/charts/chart277.xml" ContentType="application/vnd.openxmlformats-officedocument.drawingml.chart+xml"/>
  <Override PartName="/ppt/charts/style277.xml" ContentType="application/vnd.ms-office.chartstyle+xml"/>
  <Override PartName="/ppt/charts/colors277.xml" ContentType="application/vnd.ms-office.chartcolorstyle+xml"/>
  <Override PartName="/ppt/charts/chart278.xml" ContentType="application/vnd.openxmlformats-officedocument.drawingml.chart+xml"/>
  <Override PartName="/ppt/charts/style278.xml" ContentType="application/vnd.ms-office.chartstyle+xml"/>
  <Override PartName="/ppt/charts/colors278.xml" ContentType="application/vnd.ms-office.chartcolorstyle+xml"/>
  <Override PartName="/ppt/charts/chart279.xml" ContentType="application/vnd.openxmlformats-officedocument.drawingml.chart+xml"/>
  <Override PartName="/ppt/charts/style279.xml" ContentType="application/vnd.ms-office.chartstyle+xml"/>
  <Override PartName="/ppt/charts/colors279.xml" ContentType="application/vnd.ms-office.chartcolorstyle+xml"/>
  <Override PartName="/ppt/charts/chart280.xml" ContentType="application/vnd.openxmlformats-officedocument.drawingml.chart+xml"/>
  <Override PartName="/ppt/charts/style280.xml" ContentType="application/vnd.ms-office.chartstyle+xml"/>
  <Override PartName="/ppt/charts/colors280.xml" ContentType="application/vnd.ms-office.chartcolorstyle+xml"/>
  <Override PartName="/ppt/charts/chart281.xml" ContentType="application/vnd.openxmlformats-officedocument.drawingml.chart+xml"/>
  <Override PartName="/ppt/charts/style281.xml" ContentType="application/vnd.ms-office.chartstyle+xml"/>
  <Override PartName="/ppt/charts/colors281.xml" ContentType="application/vnd.ms-office.chartcolorstyle+xml"/>
  <Override PartName="/ppt/charts/chart282.xml" ContentType="application/vnd.openxmlformats-officedocument.drawingml.chart+xml"/>
  <Override PartName="/ppt/charts/style282.xml" ContentType="application/vnd.ms-office.chartstyle+xml"/>
  <Override PartName="/ppt/charts/colors282.xml" ContentType="application/vnd.ms-office.chartcolorstyle+xml"/>
  <Override PartName="/ppt/charts/chart283.xml" ContentType="application/vnd.openxmlformats-officedocument.drawingml.chart+xml"/>
  <Override PartName="/ppt/charts/style283.xml" ContentType="application/vnd.ms-office.chartstyle+xml"/>
  <Override PartName="/ppt/charts/colors283.xml" ContentType="application/vnd.ms-office.chartcolorstyle+xml"/>
  <Override PartName="/ppt/charts/chart284.xml" ContentType="application/vnd.openxmlformats-officedocument.drawingml.chart+xml"/>
  <Override PartName="/ppt/charts/style284.xml" ContentType="application/vnd.ms-office.chartstyle+xml"/>
  <Override PartName="/ppt/charts/colors284.xml" ContentType="application/vnd.ms-office.chartcolorstyle+xml"/>
  <Override PartName="/ppt/charts/chart285.xml" ContentType="application/vnd.openxmlformats-officedocument.drawingml.chart+xml"/>
  <Override PartName="/ppt/charts/style285.xml" ContentType="application/vnd.ms-office.chartstyle+xml"/>
  <Override PartName="/ppt/charts/colors285.xml" ContentType="application/vnd.ms-office.chartcolorstyle+xml"/>
  <Override PartName="/ppt/charts/chart286.xml" ContentType="application/vnd.openxmlformats-officedocument.drawingml.chart+xml"/>
  <Override PartName="/ppt/charts/style286.xml" ContentType="application/vnd.ms-office.chartstyle+xml"/>
  <Override PartName="/ppt/charts/colors286.xml" ContentType="application/vnd.ms-office.chartcolorstyle+xml"/>
  <Override PartName="/ppt/charts/chart287.xml" ContentType="application/vnd.openxmlformats-officedocument.drawingml.chart+xml"/>
  <Override PartName="/ppt/charts/style287.xml" ContentType="application/vnd.ms-office.chartstyle+xml"/>
  <Override PartName="/ppt/charts/colors287.xml" ContentType="application/vnd.ms-office.chartcolorstyle+xml"/>
  <Override PartName="/ppt/charts/chart288.xml" ContentType="application/vnd.openxmlformats-officedocument.drawingml.chart+xml"/>
  <Override PartName="/ppt/charts/style288.xml" ContentType="application/vnd.ms-office.chartstyle+xml"/>
  <Override PartName="/ppt/charts/colors288.xml" ContentType="application/vnd.ms-office.chartcolorstyle+xml"/>
  <Override PartName="/ppt/charts/chart289.xml" ContentType="application/vnd.openxmlformats-officedocument.drawingml.chart+xml"/>
  <Override PartName="/ppt/charts/style289.xml" ContentType="application/vnd.ms-office.chartstyle+xml"/>
  <Override PartName="/ppt/charts/colors289.xml" ContentType="application/vnd.ms-office.chartcolorstyle+xml"/>
  <Override PartName="/ppt/charts/chart290.xml" ContentType="application/vnd.openxmlformats-officedocument.drawingml.chart+xml"/>
  <Override PartName="/ppt/charts/style290.xml" ContentType="application/vnd.ms-office.chartstyle+xml"/>
  <Override PartName="/ppt/charts/colors290.xml" ContentType="application/vnd.ms-office.chartcolorstyle+xml"/>
  <Override PartName="/ppt/charts/chart291.xml" ContentType="application/vnd.openxmlformats-officedocument.drawingml.chart+xml"/>
  <Override PartName="/ppt/charts/style291.xml" ContentType="application/vnd.ms-office.chartstyle+xml"/>
  <Override PartName="/ppt/charts/colors291.xml" ContentType="application/vnd.ms-office.chartcolorstyle+xml"/>
  <Override PartName="/ppt/charts/chart292.xml" ContentType="application/vnd.openxmlformats-officedocument.drawingml.chart+xml"/>
  <Override PartName="/ppt/charts/style292.xml" ContentType="application/vnd.ms-office.chartstyle+xml"/>
  <Override PartName="/ppt/charts/colors292.xml" ContentType="application/vnd.ms-office.chartcolorstyle+xml"/>
  <Override PartName="/ppt/charts/chart293.xml" ContentType="application/vnd.openxmlformats-officedocument.drawingml.chart+xml"/>
  <Override PartName="/ppt/charts/style293.xml" ContentType="application/vnd.ms-office.chartstyle+xml"/>
  <Override PartName="/ppt/charts/colors293.xml" ContentType="application/vnd.ms-office.chartcolorstyle+xml"/>
  <Override PartName="/ppt/charts/chart294.xml" ContentType="application/vnd.openxmlformats-officedocument.drawingml.chart+xml"/>
  <Override PartName="/ppt/charts/style294.xml" ContentType="application/vnd.ms-office.chartstyle+xml"/>
  <Override PartName="/ppt/charts/colors294.xml" ContentType="application/vnd.ms-office.chartcolorstyle+xml"/>
  <Override PartName="/ppt/charts/chart295.xml" ContentType="application/vnd.openxmlformats-officedocument.drawingml.chart+xml"/>
  <Override PartName="/ppt/charts/style295.xml" ContentType="application/vnd.ms-office.chartstyle+xml"/>
  <Override PartName="/ppt/charts/colors295.xml" ContentType="application/vnd.ms-office.chartcolorstyle+xml"/>
  <Override PartName="/ppt/charts/chart296.xml" ContentType="application/vnd.openxmlformats-officedocument.drawingml.chart+xml"/>
  <Override PartName="/ppt/charts/style296.xml" ContentType="application/vnd.ms-office.chartstyle+xml"/>
  <Override PartName="/ppt/charts/colors296.xml" ContentType="application/vnd.ms-office.chartcolorstyle+xml"/>
  <Override PartName="/ppt/charts/chart297.xml" ContentType="application/vnd.openxmlformats-officedocument.drawingml.chart+xml"/>
  <Override PartName="/ppt/charts/style297.xml" ContentType="application/vnd.ms-office.chartstyle+xml"/>
  <Override PartName="/ppt/charts/colors297.xml" ContentType="application/vnd.ms-office.chartcolorstyle+xml"/>
  <Override PartName="/ppt/charts/chart298.xml" ContentType="application/vnd.openxmlformats-officedocument.drawingml.chart+xml"/>
  <Override PartName="/ppt/charts/style298.xml" ContentType="application/vnd.ms-office.chartstyle+xml"/>
  <Override PartName="/ppt/charts/colors298.xml" ContentType="application/vnd.ms-office.chartcolorstyle+xml"/>
  <Override PartName="/ppt/charts/chart299.xml" ContentType="application/vnd.openxmlformats-officedocument.drawingml.chart+xml"/>
  <Override PartName="/ppt/charts/style299.xml" ContentType="application/vnd.ms-office.chartstyle+xml"/>
  <Override PartName="/ppt/charts/colors299.xml" ContentType="application/vnd.ms-office.chartcolorstyle+xml"/>
  <Override PartName="/ppt/charts/chart300.xml" ContentType="application/vnd.openxmlformats-officedocument.drawingml.chart+xml"/>
  <Override PartName="/ppt/charts/style300.xml" ContentType="application/vnd.ms-office.chartstyle+xml"/>
  <Override PartName="/ppt/charts/colors300.xml" ContentType="application/vnd.ms-office.chartcolorstyle+xml"/>
  <Override PartName="/ppt/charts/chart301.xml" ContentType="application/vnd.openxmlformats-officedocument.drawingml.chart+xml"/>
  <Override PartName="/ppt/charts/style301.xml" ContentType="application/vnd.ms-office.chartstyle+xml"/>
  <Override PartName="/ppt/charts/colors301.xml" ContentType="application/vnd.ms-office.chartcolorstyle+xml"/>
  <Override PartName="/ppt/charts/chart302.xml" ContentType="application/vnd.openxmlformats-officedocument.drawingml.chart+xml"/>
  <Override PartName="/ppt/charts/style302.xml" ContentType="application/vnd.ms-office.chartstyle+xml"/>
  <Override PartName="/ppt/charts/colors302.xml" ContentType="application/vnd.ms-office.chartcolorstyle+xml"/>
  <Override PartName="/ppt/charts/chart303.xml" ContentType="application/vnd.openxmlformats-officedocument.drawingml.chart+xml"/>
  <Override PartName="/ppt/charts/style303.xml" ContentType="application/vnd.ms-office.chartstyle+xml"/>
  <Override PartName="/ppt/charts/colors303.xml" ContentType="application/vnd.ms-office.chartcolorstyle+xml"/>
  <Override PartName="/ppt/charts/chart304.xml" ContentType="application/vnd.openxmlformats-officedocument.drawingml.chart+xml"/>
  <Override PartName="/ppt/charts/style304.xml" ContentType="application/vnd.ms-office.chartstyle+xml"/>
  <Override PartName="/ppt/charts/colors304.xml" ContentType="application/vnd.ms-office.chartcolorstyle+xml"/>
  <Override PartName="/ppt/charts/chart305.xml" ContentType="application/vnd.openxmlformats-officedocument.drawingml.chart+xml"/>
  <Override PartName="/ppt/charts/style305.xml" ContentType="application/vnd.ms-office.chartstyle+xml"/>
  <Override PartName="/ppt/charts/colors305.xml" ContentType="application/vnd.ms-office.chartcolorstyle+xml"/>
  <Override PartName="/ppt/charts/chart306.xml" ContentType="application/vnd.openxmlformats-officedocument.drawingml.chart+xml"/>
  <Override PartName="/ppt/charts/style306.xml" ContentType="application/vnd.ms-office.chartstyle+xml"/>
  <Override PartName="/ppt/charts/colors306.xml" ContentType="application/vnd.ms-office.chartcolorstyle+xml"/>
  <Override PartName="/ppt/charts/chart307.xml" ContentType="application/vnd.openxmlformats-officedocument.drawingml.chart+xml"/>
  <Override PartName="/ppt/charts/style307.xml" ContentType="application/vnd.ms-office.chartstyle+xml"/>
  <Override PartName="/ppt/charts/colors307.xml" ContentType="application/vnd.ms-office.chartcolorstyle+xml"/>
  <Override PartName="/ppt/charts/chart308.xml" ContentType="application/vnd.openxmlformats-officedocument.drawingml.chart+xml"/>
  <Override PartName="/ppt/charts/style308.xml" ContentType="application/vnd.ms-office.chartstyle+xml"/>
  <Override PartName="/ppt/charts/colors308.xml" ContentType="application/vnd.ms-office.chartcolorstyle+xml"/>
  <Override PartName="/ppt/charts/chart309.xml" ContentType="application/vnd.openxmlformats-officedocument.drawingml.chart+xml"/>
  <Override PartName="/ppt/charts/style309.xml" ContentType="application/vnd.ms-office.chartstyle+xml"/>
  <Override PartName="/ppt/charts/colors309.xml" ContentType="application/vnd.ms-office.chartcolorstyle+xml"/>
  <Override PartName="/ppt/charts/chart310.xml" ContentType="application/vnd.openxmlformats-officedocument.drawingml.chart+xml"/>
  <Override PartName="/ppt/charts/style310.xml" ContentType="application/vnd.ms-office.chartstyle+xml"/>
  <Override PartName="/ppt/charts/colors310.xml" ContentType="application/vnd.ms-office.chartcolorstyle+xml"/>
  <Override PartName="/ppt/charts/chart311.xml" ContentType="application/vnd.openxmlformats-officedocument.drawingml.chart+xml"/>
  <Override PartName="/ppt/charts/style311.xml" ContentType="application/vnd.ms-office.chartstyle+xml"/>
  <Override PartName="/ppt/charts/colors311.xml" ContentType="application/vnd.ms-office.chartcolorstyle+xml"/>
  <Override PartName="/ppt/charts/chart312.xml" ContentType="application/vnd.openxmlformats-officedocument.drawingml.chart+xml"/>
  <Override PartName="/ppt/charts/style312.xml" ContentType="application/vnd.ms-office.chartstyle+xml"/>
  <Override PartName="/ppt/charts/colors312.xml" ContentType="application/vnd.ms-office.chartcolorstyle+xml"/>
  <Override PartName="/ppt/charts/chart313.xml" ContentType="application/vnd.openxmlformats-officedocument.drawingml.chart+xml"/>
  <Override PartName="/ppt/charts/style313.xml" ContentType="application/vnd.ms-office.chartstyle+xml"/>
  <Override PartName="/ppt/charts/colors313.xml" ContentType="application/vnd.ms-office.chartcolorstyle+xml"/>
  <Override PartName="/ppt/charts/chart314.xml" ContentType="application/vnd.openxmlformats-officedocument.drawingml.chart+xml"/>
  <Override PartName="/ppt/charts/style314.xml" ContentType="application/vnd.ms-office.chartstyle+xml"/>
  <Override PartName="/ppt/charts/colors314.xml" ContentType="application/vnd.ms-office.chartcolorstyle+xml"/>
  <Override PartName="/ppt/charts/chart315.xml" ContentType="application/vnd.openxmlformats-officedocument.drawingml.chart+xml"/>
  <Override PartName="/ppt/charts/style315.xml" ContentType="application/vnd.ms-office.chartstyle+xml"/>
  <Override PartName="/ppt/charts/colors315.xml" ContentType="application/vnd.ms-office.chartcolorstyle+xml"/>
  <Override PartName="/ppt/charts/chart316.xml" ContentType="application/vnd.openxmlformats-officedocument.drawingml.chart+xml"/>
  <Override PartName="/ppt/charts/style316.xml" ContentType="application/vnd.ms-office.chartstyle+xml"/>
  <Override PartName="/ppt/charts/colors316.xml" ContentType="application/vnd.ms-office.chartcolorstyle+xml"/>
  <Override PartName="/ppt/charts/chart317.xml" ContentType="application/vnd.openxmlformats-officedocument.drawingml.chart+xml"/>
  <Override PartName="/ppt/charts/style317.xml" ContentType="application/vnd.ms-office.chartstyle+xml"/>
  <Override PartName="/ppt/charts/colors317.xml" ContentType="application/vnd.ms-office.chartcolorstyle+xml"/>
  <Override PartName="/ppt/charts/chart318.xml" ContentType="application/vnd.openxmlformats-officedocument.drawingml.chart+xml"/>
  <Override PartName="/ppt/charts/style318.xml" ContentType="application/vnd.ms-office.chartstyle+xml"/>
  <Override PartName="/ppt/charts/colors318.xml" ContentType="application/vnd.ms-office.chartcolorstyle+xml"/>
  <Override PartName="/ppt/charts/chart319.xml" ContentType="application/vnd.openxmlformats-officedocument.drawingml.chart+xml"/>
  <Override PartName="/ppt/charts/style319.xml" ContentType="application/vnd.ms-office.chartstyle+xml"/>
  <Override PartName="/ppt/charts/colors319.xml" ContentType="application/vnd.ms-office.chartcolorstyle+xml"/>
  <Override PartName="/ppt/charts/chart320.xml" ContentType="application/vnd.openxmlformats-officedocument.drawingml.chart+xml"/>
  <Override PartName="/ppt/charts/style320.xml" ContentType="application/vnd.ms-office.chartstyle+xml"/>
  <Override PartName="/ppt/charts/colors320.xml" ContentType="application/vnd.ms-office.chartcolorstyle+xml"/>
  <Override PartName="/ppt/charts/chart321.xml" ContentType="application/vnd.openxmlformats-officedocument.drawingml.chart+xml"/>
  <Override PartName="/ppt/charts/style321.xml" ContentType="application/vnd.ms-office.chartstyle+xml"/>
  <Override PartName="/ppt/charts/colors321.xml" ContentType="application/vnd.ms-office.chartcolorstyle+xml"/>
  <Override PartName="/ppt/charts/chart322.xml" ContentType="application/vnd.openxmlformats-officedocument.drawingml.chart+xml"/>
  <Override PartName="/ppt/charts/style322.xml" ContentType="application/vnd.ms-office.chartstyle+xml"/>
  <Override PartName="/ppt/charts/colors322.xml" ContentType="application/vnd.ms-office.chartcolorstyle+xml"/>
  <Override PartName="/ppt/charts/chart323.xml" ContentType="application/vnd.openxmlformats-officedocument.drawingml.chart+xml"/>
  <Override PartName="/ppt/charts/style323.xml" ContentType="application/vnd.ms-office.chartstyle+xml"/>
  <Override PartName="/ppt/charts/colors323.xml" ContentType="application/vnd.ms-office.chartcolorstyle+xml"/>
  <Override PartName="/ppt/charts/chart324.xml" ContentType="application/vnd.openxmlformats-officedocument.drawingml.chart+xml"/>
  <Override PartName="/ppt/charts/style324.xml" ContentType="application/vnd.ms-office.chartstyle+xml"/>
  <Override PartName="/ppt/charts/colors324.xml" ContentType="application/vnd.ms-office.chartcolorstyle+xml"/>
  <Override PartName="/ppt/charts/chart325.xml" ContentType="application/vnd.openxmlformats-officedocument.drawingml.chart+xml"/>
  <Override PartName="/ppt/charts/style325.xml" ContentType="application/vnd.ms-office.chartstyle+xml"/>
  <Override PartName="/ppt/charts/colors325.xml" ContentType="application/vnd.ms-office.chartcolorstyle+xml"/>
  <Override PartName="/ppt/charts/chart326.xml" ContentType="application/vnd.openxmlformats-officedocument.drawingml.chart+xml"/>
  <Override PartName="/ppt/charts/style326.xml" ContentType="application/vnd.ms-office.chartstyle+xml"/>
  <Override PartName="/ppt/charts/colors326.xml" ContentType="application/vnd.ms-office.chartcolorstyle+xml"/>
  <Override PartName="/ppt/charts/chart327.xml" ContentType="application/vnd.openxmlformats-officedocument.drawingml.chart+xml"/>
  <Override PartName="/ppt/charts/style327.xml" ContentType="application/vnd.ms-office.chartstyle+xml"/>
  <Override PartName="/ppt/charts/colors327.xml" ContentType="application/vnd.ms-office.chartcolorstyle+xml"/>
  <Override PartName="/ppt/charts/chart328.xml" ContentType="application/vnd.openxmlformats-officedocument.drawingml.chart+xml"/>
  <Override PartName="/ppt/charts/style328.xml" ContentType="application/vnd.ms-office.chartstyle+xml"/>
  <Override PartName="/ppt/charts/colors328.xml" ContentType="application/vnd.ms-office.chartcolorstyle+xml"/>
  <Override PartName="/ppt/charts/chart329.xml" ContentType="application/vnd.openxmlformats-officedocument.drawingml.chart+xml"/>
  <Override PartName="/ppt/charts/style329.xml" ContentType="application/vnd.ms-office.chartstyle+xml"/>
  <Override PartName="/ppt/charts/colors329.xml" ContentType="application/vnd.ms-office.chartcolorstyle+xml"/>
  <Override PartName="/ppt/charts/chart330.xml" ContentType="application/vnd.openxmlformats-officedocument.drawingml.chart+xml"/>
  <Override PartName="/ppt/charts/style330.xml" ContentType="application/vnd.ms-office.chartstyle+xml"/>
  <Override PartName="/ppt/charts/colors330.xml" ContentType="application/vnd.ms-office.chartcolorstyle+xml"/>
  <Override PartName="/ppt/charts/chart331.xml" ContentType="application/vnd.openxmlformats-officedocument.drawingml.chart+xml"/>
  <Override PartName="/ppt/charts/style331.xml" ContentType="application/vnd.ms-office.chartstyle+xml"/>
  <Override PartName="/ppt/charts/colors331.xml" ContentType="application/vnd.ms-office.chartcolorstyle+xml"/>
  <Override PartName="/ppt/charts/chart332.xml" ContentType="application/vnd.openxmlformats-officedocument.drawingml.chart+xml"/>
  <Override PartName="/ppt/charts/style332.xml" ContentType="application/vnd.ms-office.chartstyle+xml"/>
  <Override PartName="/ppt/charts/colors332.xml" ContentType="application/vnd.ms-office.chartcolorstyle+xml"/>
  <Override PartName="/ppt/charts/chart333.xml" ContentType="application/vnd.openxmlformats-officedocument.drawingml.chart+xml"/>
  <Override PartName="/ppt/charts/style333.xml" ContentType="application/vnd.ms-office.chartstyle+xml"/>
  <Override PartName="/ppt/charts/colors333.xml" ContentType="application/vnd.ms-office.chartcolorstyle+xml"/>
  <Override PartName="/ppt/charts/chart334.xml" ContentType="application/vnd.openxmlformats-officedocument.drawingml.chart+xml"/>
  <Override PartName="/ppt/charts/style334.xml" ContentType="application/vnd.ms-office.chartstyle+xml"/>
  <Override PartName="/ppt/charts/colors334.xml" ContentType="application/vnd.ms-office.chartcolorstyle+xml"/>
  <Override PartName="/ppt/charts/chart335.xml" ContentType="application/vnd.openxmlformats-officedocument.drawingml.chart+xml"/>
  <Override PartName="/ppt/charts/style335.xml" ContentType="application/vnd.ms-office.chartstyle+xml"/>
  <Override PartName="/ppt/charts/colors335.xml" ContentType="application/vnd.ms-office.chartcolorstyle+xml"/>
  <Override PartName="/ppt/charts/chart336.xml" ContentType="application/vnd.openxmlformats-officedocument.drawingml.chart+xml"/>
  <Override PartName="/ppt/charts/style336.xml" ContentType="application/vnd.ms-office.chartstyle+xml"/>
  <Override PartName="/ppt/charts/colors336.xml" ContentType="application/vnd.ms-office.chartcolorstyle+xml"/>
  <Override PartName="/ppt/charts/chart337.xml" ContentType="application/vnd.openxmlformats-officedocument.drawingml.chart+xml"/>
  <Override PartName="/ppt/charts/style337.xml" ContentType="application/vnd.ms-office.chartstyle+xml"/>
  <Override PartName="/ppt/charts/colors337.xml" ContentType="application/vnd.ms-office.chartcolorstyle+xml"/>
  <Override PartName="/ppt/charts/chart338.xml" ContentType="application/vnd.openxmlformats-officedocument.drawingml.chart+xml"/>
  <Override PartName="/ppt/charts/style338.xml" ContentType="application/vnd.ms-office.chartstyle+xml"/>
  <Override PartName="/ppt/charts/colors338.xml" ContentType="application/vnd.ms-office.chartcolorstyle+xml"/>
  <Override PartName="/ppt/charts/chart339.xml" ContentType="application/vnd.openxmlformats-officedocument.drawingml.chart+xml"/>
  <Override PartName="/ppt/charts/style339.xml" ContentType="application/vnd.ms-office.chartstyle+xml"/>
  <Override PartName="/ppt/charts/colors339.xml" ContentType="application/vnd.ms-office.chartcolorstyle+xml"/>
  <Override PartName="/ppt/charts/chart340.xml" ContentType="application/vnd.openxmlformats-officedocument.drawingml.chart+xml"/>
  <Override PartName="/ppt/charts/style340.xml" ContentType="application/vnd.ms-office.chartstyle+xml"/>
  <Override PartName="/ppt/charts/colors340.xml" ContentType="application/vnd.ms-office.chartcolorstyle+xml"/>
  <Override PartName="/ppt/charts/chart341.xml" ContentType="application/vnd.openxmlformats-officedocument.drawingml.chart+xml"/>
  <Override PartName="/ppt/charts/style341.xml" ContentType="application/vnd.ms-office.chartstyle+xml"/>
  <Override PartName="/ppt/charts/colors34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0" r:id="rId1"/>
    <p:sldMasterId id="2147483672" r:id="rId2"/>
    <p:sldMasterId id="2147483676" r:id="rId3"/>
    <p:sldMasterId id="2147483664" r:id="rId4"/>
    <p:sldMasterId id="2147483678" r:id="rId5"/>
    <p:sldMasterId id="2147483766" r:id="rId6"/>
    <p:sldMasterId id="2147483793" r:id="rId7"/>
    <p:sldMasterId id="2147483778" r:id="rId8"/>
  </p:sldMasterIdLst>
  <p:notesMasterIdLst>
    <p:notesMasterId r:id="rId79"/>
  </p:notesMasterIdLst>
  <p:handoutMasterIdLst>
    <p:handoutMasterId r:id="rId80"/>
  </p:handoutMasterIdLst>
  <p:sldIdLst>
    <p:sldId id="425" r:id="rId9"/>
    <p:sldId id="583" r:id="rId10"/>
    <p:sldId id="1506" r:id="rId11"/>
    <p:sldId id="1533" r:id="rId12"/>
    <p:sldId id="1517" r:id="rId13"/>
    <p:sldId id="1518" r:id="rId14"/>
    <p:sldId id="1516" r:id="rId15"/>
    <p:sldId id="1560" r:id="rId16"/>
    <p:sldId id="1556" r:id="rId17"/>
    <p:sldId id="1590" r:id="rId18"/>
    <p:sldId id="1557" r:id="rId19"/>
    <p:sldId id="1561" r:id="rId20"/>
    <p:sldId id="1562" r:id="rId21"/>
    <p:sldId id="1591" r:id="rId22"/>
    <p:sldId id="1592" r:id="rId23"/>
    <p:sldId id="1310" r:id="rId24"/>
    <p:sldId id="1528" r:id="rId25"/>
    <p:sldId id="1519" r:id="rId26"/>
    <p:sldId id="1472" r:id="rId27"/>
    <p:sldId id="1600" r:id="rId28"/>
    <p:sldId id="1601" r:id="rId29"/>
    <p:sldId id="1602" r:id="rId30"/>
    <p:sldId id="1603" r:id="rId31"/>
    <p:sldId id="1614" r:id="rId32"/>
    <p:sldId id="1604" r:id="rId33"/>
    <p:sldId id="1653" r:id="rId34"/>
    <p:sldId id="1605" r:id="rId35"/>
    <p:sldId id="1606" r:id="rId36"/>
    <p:sldId id="1607" r:id="rId37"/>
    <p:sldId id="1611" r:id="rId38"/>
    <p:sldId id="1612" r:id="rId39"/>
    <p:sldId id="1608" r:id="rId40"/>
    <p:sldId id="1609" r:id="rId41"/>
    <p:sldId id="1610" r:id="rId42"/>
    <p:sldId id="1613" r:id="rId43"/>
    <p:sldId id="1525" r:id="rId44"/>
    <p:sldId id="1501" r:id="rId45"/>
    <p:sldId id="1500" r:id="rId46"/>
    <p:sldId id="1503" r:id="rId47"/>
    <p:sldId id="1504" r:id="rId48"/>
    <p:sldId id="1514" r:id="rId49"/>
    <p:sldId id="1543" r:id="rId50"/>
    <p:sldId id="1593" r:id="rId51"/>
    <p:sldId id="1595" r:id="rId52"/>
    <p:sldId id="1597" r:id="rId53"/>
    <p:sldId id="1618" r:id="rId54"/>
    <p:sldId id="1567" r:id="rId55"/>
    <p:sldId id="1626" r:id="rId56"/>
    <p:sldId id="1627" r:id="rId57"/>
    <p:sldId id="1628" r:id="rId58"/>
    <p:sldId id="1629" r:id="rId59"/>
    <p:sldId id="1635" r:id="rId60"/>
    <p:sldId id="1636" r:id="rId61"/>
    <p:sldId id="1637" r:id="rId62"/>
    <p:sldId id="1638" r:id="rId63"/>
    <p:sldId id="1639" r:id="rId64"/>
    <p:sldId id="1640" r:id="rId65"/>
    <p:sldId id="1641" r:id="rId66"/>
    <p:sldId id="1642" r:id="rId67"/>
    <p:sldId id="1643" r:id="rId68"/>
    <p:sldId id="1645" r:id="rId69"/>
    <p:sldId id="1646" r:id="rId70"/>
    <p:sldId id="1648" r:id="rId71"/>
    <p:sldId id="1650" r:id="rId72"/>
    <p:sldId id="1651" r:id="rId73"/>
    <p:sldId id="1652" r:id="rId74"/>
    <p:sldId id="1655" r:id="rId75"/>
    <p:sldId id="1654" r:id="rId76"/>
    <p:sldId id="1657" r:id="rId77"/>
    <p:sldId id="1647" r:id="rId78"/>
  </p:sldIdLst>
  <p:sldSz cx="12192000" cy="6858000"/>
  <p:notesSz cx="6807200" cy="9939338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8" orient="horz" pos="1548" userDrawn="1">
          <p15:clr>
            <a:srgbClr val="A4A3A4"/>
          </p15:clr>
        </p15:guide>
        <p15:guide id="9" orient="horz" pos="51" userDrawn="1">
          <p15:clr>
            <a:srgbClr val="A4A3A4"/>
          </p15:clr>
        </p15:guide>
        <p15:guide id="17" pos="4294" userDrawn="1">
          <p15:clr>
            <a:srgbClr val="A4A3A4"/>
          </p15:clr>
        </p15:guide>
        <p15:guide id="21" orient="horz" pos="28" userDrawn="1">
          <p15:clr>
            <a:srgbClr val="A4A3A4"/>
          </p15:clr>
        </p15:guide>
        <p15:guide id="33" orient="horz" pos="4042" userDrawn="1">
          <p15:clr>
            <a:srgbClr val="A4A3A4"/>
          </p15:clr>
        </p15:guide>
        <p15:guide id="34" pos="234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00"/>
    <a:srgbClr val="FF5050"/>
    <a:srgbClr val="4FD2FB"/>
    <a:srgbClr val="CC0000"/>
    <a:srgbClr val="D87328"/>
    <a:srgbClr val="F79325"/>
    <a:srgbClr val="DAF0FE"/>
    <a:srgbClr val="B8EDFE"/>
    <a:srgbClr val="000000"/>
    <a:srgbClr val="06C4D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C083E6E3-FA7D-4D7B-A595-EF9225AFEA82}" styleName="밝은 스타일 1 - 강조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F2DE63D5-997A-4646-A377-4702673A728D}" styleName="밝은 스타일 2 - 강조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스타일 없음, 표 눈금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16DA210-FB5B-4158-B5E0-FEB733F419BA}" styleName="밝은 스타일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스타일 없음, 눈금 없음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93296810-A885-4BE3-A3E7-6D5BEEA58F35}" styleName="보통 스타일 2 - 강조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368" autoAdjust="0"/>
    <p:restoredTop sz="92396" autoAdjust="0"/>
  </p:normalViewPr>
  <p:slideViewPr>
    <p:cSldViewPr snapToGrid="0">
      <p:cViewPr>
        <p:scale>
          <a:sx n="100" d="100"/>
          <a:sy n="100" d="100"/>
        </p:scale>
        <p:origin x="1026" y="444"/>
      </p:cViewPr>
      <p:guideLst>
        <p:guide orient="horz" pos="1548"/>
        <p:guide orient="horz" pos="51"/>
        <p:guide pos="4294"/>
        <p:guide orient="horz" pos="28"/>
        <p:guide orient="horz" pos="4042"/>
        <p:guide pos="234"/>
      </p:guideLst>
    </p:cSldViewPr>
  </p:slideViewPr>
  <p:notesTextViewPr>
    <p:cViewPr>
      <p:scale>
        <a:sx n="66" d="100"/>
        <a:sy n="66" d="100"/>
      </p:scale>
      <p:origin x="0" y="0"/>
    </p:cViewPr>
  </p:notesTextViewPr>
  <p:notesViewPr>
    <p:cSldViewPr snapToGrid="0">
      <p:cViewPr varScale="1">
        <p:scale>
          <a:sx n="85" d="100"/>
          <a:sy n="85" d="100"/>
        </p:scale>
        <p:origin x="3906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slide" Target="slides/slide31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slide" Target="slides/slide34.xml"/><Relationship Id="rId47" Type="http://schemas.openxmlformats.org/officeDocument/2006/relationships/slide" Target="slides/slide39.xml"/><Relationship Id="rId50" Type="http://schemas.openxmlformats.org/officeDocument/2006/relationships/slide" Target="slides/slide42.xml"/><Relationship Id="rId55" Type="http://schemas.openxmlformats.org/officeDocument/2006/relationships/slide" Target="slides/slide47.xml"/><Relationship Id="rId63" Type="http://schemas.openxmlformats.org/officeDocument/2006/relationships/slide" Target="slides/slide55.xml"/><Relationship Id="rId68" Type="http://schemas.openxmlformats.org/officeDocument/2006/relationships/slide" Target="slides/slide60.xml"/><Relationship Id="rId76" Type="http://schemas.openxmlformats.org/officeDocument/2006/relationships/slide" Target="slides/slide68.xml"/><Relationship Id="rId84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9" Type="http://schemas.openxmlformats.org/officeDocument/2006/relationships/slide" Target="slides/slide21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slide" Target="slides/slide37.xml"/><Relationship Id="rId53" Type="http://schemas.openxmlformats.org/officeDocument/2006/relationships/slide" Target="slides/slide45.xml"/><Relationship Id="rId58" Type="http://schemas.openxmlformats.org/officeDocument/2006/relationships/slide" Target="slides/slide50.xml"/><Relationship Id="rId66" Type="http://schemas.openxmlformats.org/officeDocument/2006/relationships/slide" Target="slides/slide58.xml"/><Relationship Id="rId74" Type="http://schemas.openxmlformats.org/officeDocument/2006/relationships/slide" Target="slides/slide66.xml"/><Relationship Id="rId79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53.xml"/><Relationship Id="rId82" Type="http://schemas.openxmlformats.org/officeDocument/2006/relationships/viewProps" Target="viewProps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4" Type="http://schemas.openxmlformats.org/officeDocument/2006/relationships/slide" Target="slides/slide36.xml"/><Relationship Id="rId52" Type="http://schemas.openxmlformats.org/officeDocument/2006/relationships/slide" Target="slides/slide44.xml"/><Relationship Id="rId60" Type="http://schemas.openxmlformats.org/officeDocument/2006/relationships/slide" Target="slides/slide52.xml"/><Relationship Id="rId65" Type="http://schemas.openxmlformats.org/officeDocument/2006/relationships/slide" Target="slides/slide57.xml"/><Relationship Id="rId73" Type="http://schemas.openxmlformats.org/officeDocument/2006/relationships/slide" Target="slides/slide65.xml"/><Relationship Id="rId78" Type="http://schemas.openxmlformats.org/officeDocument/2006/relationships/slide" Target="slides/slide70.xml"/><Relationship Id="rId81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slide" Target="slides/slide35.xml"/><Relationship Id="rId48" Type="http://schemas.openxmlformats.org/officeDocument/2006/relationships/slide" Target="slides/slide40.xml"/><Relationship Id="rId56" Type="http://schemas.openxmlformats.org/officeDocument/2006/relationships/slide" Target="slides/slide48.xml"/><Relationship Id="rId64" Type="http://schemas.openxmlformats.org/officeDocument/2006/relationships/slide" Target="slides/slide56.xml"/><Relationship Id="rId69" Type="http://schemas.openxmlformats.org/officeDocument/2006/relationships/slide" Target="slides/slide61.xml"/><Relationship Id="rId77" Type="http://schemas.openxmlformats.org/officeDocument/2006/relationships/slide" Target="slides/slide69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3.xml"/><Relationship Id="rId72" Type="http://schemas.openxmlformats.org/officeDocument/2006/relationships/slide" Target="slides/slide64.xml"/><Relationship Id="rId80" Type="http://schemas.openxmlformats.org/officeDocument/2006/relationships/handoutMaster" Target="handoutMasters/handoutMaster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slide" Target="slides/slide38.xml"/><Relationship Id="rId59" Type="http://schemas.openxmlformats.org/officeDocument/2006/relationships/slide" Target="slides/slide51.xml"/><Relationship Id="rId67" Type="http://schemas.openxmlformats.org/officeDocument/2006/relationships/slide" Target="slides/slide59.xml"/><Relationship Id="rId20" Type="http://schemas.openxmlformats.org/officeDocument/2006/relationships/slide" Target="slides/slide12.xml"/><Relationship Id="rId41" Type="http://schemas.openxmlformats.org/officeDocument/2006/relationships/slide" Target="slides/slide33.xml"/><Relationship Id="rId54" Type="http://schemas.openxmlformats.org/officeDocument/2006/relationships/slide" Target="slides/slide46.xml"/><Relationship Id="rId62" Type="http://schemas.openxmlformats.org/officeDocument/2006/relationships/slide" Target="slides/slide54.xml"/><Relationship Id="rId70" Type="http://schemas.openxmlformats.org/officeDocument/2006/relationships/slide" Target="slides/slide62.xml"/><Relationship Id="rId75" Type="http://schemas.openxmlformats.org/officeDocument/2006/relationships/slide" Target="slides/slide67.xml"/><Relationship Id="rId83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slide" Target="slides/slide41.xml"/><Relationship Id="rId57" Type="http://schemas.openxmlformats.org/officeDocument/2006/relationships/slide" Target="slides/slide49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100.xml"/><Relationship Id="rId1" Type="http://schemas.microsoft.com/office/2011/relationships/chartStyle" Target="style100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101.xml"/><Relationship Id="rId1" Type="http://schemas.microsoft.com/office/2011/relationships/chartStyle" Target="style101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102.xml"/><Relationship Id="rId1" Type="http://schemas.microsoft.com/office/2011/relationships/chartStyle" Target="style102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103.xml"/><Relationship Id="rId1" Type="http://schemas.microsoft.com/office/2011/relationships/chartStyle" Target="style103.xml"/></Relationships>
</file>

<file path=ppt/charts/_rels/chart1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4.xlsx"/><Relationship Id="rId2" Type="http://schemas.microsoft.com/office/2011/relationships/chartColorStyle" Target="colors104.xml"/><Relationship Id="rId1" Type="http://schemas.microsoft.com/office/2011/relationships/chartStyle" Target="style104.xml"/></Relationships>
</file>

<file path=ppt/charts/_rels/chart1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5.xlsx"/><Relationship Id="rId2" Type="http://schemas.microsoft.com/office/2011/relationships/chartColorStyle" Target="colors105.xml"/><Relationship Id="rId1" Type="http://schemas.microsoft.com/office/2011/relationships/chartStyle" Target="style105.xml"/></Relationships>
</file>

<file path=ppt/charts/_rels/chart1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6.xlsx"/><Relationship Id="rId2" Type="http://schemas.microsoft.com/office/2011/relationships/chartColorStyle" Target="colors106.xml"/><Relationship Id="rId1" Type="http://schemas.microsoft.com/office/2011/relationships/chartStyle" Target="style106.xml"/></Relationships>
</file>

<file path=ppt/charts/_rels/chart1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7.xlsx"/><Relationship Id="rId2" Type="http://schemas.microsoft.com/office/2011/relationships/chartColorStyle" Target="colors107.xml"/><Relationship Id="rId1" Type="http://schemas.microsoft.com/office/2011/relationships/chartStyle" Target="style107.xml"/></Relationships>
</file>

<file path=ppt/charts/_rels/chart1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8.xlsx"/><Relationship Id="rId2" Type="http://schemas.microsoft.com/office/2011/relationships/chartColorStyle" Target="colors108.xml"/><Relationship Id="rId1" Type="http://schemas.microsoft.com/office/2011/relationships/chartStyle" Target="style108.xml"/></Relationships>
</file>

<file path=ppt/charts/_rels/chart1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9.xlsx"/><Relationship Id="rId2" Type="http://schemas.microsoft.com/office/2011/relationships/chartColorStyle" Target="colors109.xml"/><Relationship Id="rId1" Type="http://schemas.microsoft.com/office/2011/relationships/chartStyle" Target="style10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0.xlsx"/><Relationship Id="rId2" Type="http://schemas.microsoft.com/office/2011/relationships/chartColorStyle" Target="colors110.xml"/><Relationship Id="rId1" Type="http://schemas.microsoft.com/office/2011/relationships/chartStyle" Target="style110.xml"/></Relationships>
</file>

<file path=ppt/charts/_rels/chart1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1.xlsx"/><Relationship Id="rId2" Type="http://schemas.microsoft.com/office/2011/relationships/chartColorStyle" Target="colors111.xml"/><Relationship Id="rId1" Type="http://schemas.microsoft.com/office/2011/relationships/chartStyle" Target="style111.xml"/></Relationships>
</file>

<file path=ppt/charts/_rels/chart1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2.xlsx"/><Relationship Id="rId2" Type="http://schemas.microsoft.com/office/2011/relationships/chartColorStyle" Target="colors112.xml"/><Relationship Id="rId1" Type="http://schemas.microsoft.com/office/2011/relationships/chartStyle" Target="style112.xml"/></Relationships>
</file>

<file path=ppt/charts/_rels/chart1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3.xlsx"/><Relationship Id="rId2" Type="http://schemas.microsoft.com/office/2011/relationships/chartColorStyle" Target="colors113.xml"/><Relationship Id="rId1" Type="http://schemas.microsoft.com/office/2011/relationships/chartStyle" Target="style113.xml"/></Relationships>
</file>

<file path=ppt/charts/_rels/chart1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4.xlsx"/><Relationship Id="rId2" Type="http://schemas.microsoft.com/office/2011/relationships/chartColorStyle" Target="colors114.xml"/><Relationship Id="rId1" Type="http://schemas.microsoft.com/office/2011/relationships/chartStyle" Target="style114.xml"/></Relationships>
</file>

<file path=ppt/charts/_rels/chart1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5.xlsx"/><Relationship Id="rId2" Type="http://schemas.microsoft.com/office/2011/relationships/chartColorStyle" Target="colors115.xml"/><Relationship Id="rId1" Type="http://schemas.microsoft.com/office/2011/relationships/chartStyle" Target="style115.xml"/></Relationships>
</file>

<file path=ppt/charts/_rels/chart1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6.xlsx"/><Relationship Id="rId2" Type="http://schemas.microsoft.com/office/2011/relationships/chartColorStyle" Target="colors116.xml"/><Relationship Id="rId1" Type="http://schemas.microsoft.com/office/2011/relationships/chartStyle" Target="style116.xml"/></Relationships>
</file>

<file path=ppt/charts/_rels/chart1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7.xlsx"/><Relationship Id="rId2" Type="http://schemas.microsoft.com/office/2011/relationships/chartColorStyle" Target="colors117.xml"/><Relationship Id="rId1" Type="http://schemas.microsoft.com/office/2011/relationships/chartStyle" Target="style117.xml"/></Relationships>
</file>

<file path=ppt/charts/_rels/chart1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8.xlsx"/><Relationship Id="rId2" Type="http://schemas.microsoft.com/office/2011/relationships/chartColorStyle" Target="colors118.xml"/><Relationship Id="rId1" Type="http://schemas.microsoft.com/office/2011/relationships/chartStyle" Target="style118.xml"/></Relationships>
</file>

<file path=ppt/charts/_rels/chart1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9.xlsx"/><Relationship Id="rId2" Type="http://schemas.microsoft.com/office/2011/relationships/chartColorStyle" Target="colors119.xml"/><Relationship Id="rId1" Type="http://schemas.microsoft.com/office/2011/relationships/chartStyle" Target="style119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0.xlsx"/><Relationship Id="rId2" Type="http://schemas.microsoft.com/office/2011/relationships/chartColorStyle" Target="colors120.xml"/><Relationship Id="rId1" Type="http://schemas.microsoft.com/office/2011/relationships/chartStyle" Target="style120.xml"/></Relationships>
</file>

<file path=ppt/charts/_rels/chart1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1.xlsx"/><Relationship Id="rId2" Type="http://schemas.microsoft.com/office/2011/relationships/chartColorStyle" Target="colors121.xml"/><Relationship Id="rId1" Type="http://schemas.microsoft.com/office/2011/relationships/chartStyle" Target="style121.xml"/></Relationships>
</file>

<file path=ppt/charts/_rels/chart1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2.xlsx"/><Relationship Id="rId2" Type="http://schemas.microsoft.com/office/2011/relationships/chartColorStyle" Target="colors122.xml"/><Relationship Id="rId1" Type="http://schemas.microsoft.com/office/2011/relationships/chartStyle" Target="style122.xml"/></Relationships>
</file>

<file path=ppt/charts/_rels/chart1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3.xlsx"/><Relationship Id="rId2" Type="http://schemas.microsoft.com/office/2011/relationships/chartColorStyle" Target="colors123.xml"/><Relationship Id="rId1" Type="http://schemas.microsoft.com/office/2011/relationships/chartStyle" Target="style123.xml"/></Relationships>
</file>

<file path=ppt/charts/_rels/chart1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4.xlsx"/><Relationship Id="rId2" Type="http://schemas.microsoft.com/office/2011/relationships/chartColorStyle" Target="colors124.xml"/><Relationship Id="rId1" Type="http://schemas.microsoft.com/office/2011/relationships/chartStyle" Target="style124.xml"/></Relationships>
</file>

<file path=ppt/charts/_rels/chart1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5.xlsx"/><Relationship Id="rId2" Type="http://schemas.microsoft.com/office/2011/relationships/chartColorStyle" Target="colors125.xml"/><Relationship Id="rId1" Type="http://schemas.microsoft.com/office/2011/relationships/chartStyle" Target="style125.xml"/></Relationships>
</file>

<file path=ppt/charts/_rels/chart1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6.xlsx"/><Relationship Id="rId2" Type="http://schemas.microsoft.com/office/2011/relationships/chartColorStyle" Target="colors126.xml"/><Relationship Id="rId1" Type="http://schemas.microsoft.com/office/2011/relationships/chartStyle" Target="style126.xml"/></Relationships>
</file>

<file path=ppt/charts/_rels/chart1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7.xlsx"/><Relationship Id="rId2" Type="http://schemas.microsoft.com/office/2011/relationships/chartColorStyle" Target="colors127.xml"/><Relationship Id="rId1" Type="http://schemas.microsoft.com/office/2011/relationships/chartStyle" Target="style127.xml"/></Relationships>
</file>

<file path=ppt/charts/_rels/chart1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8.xlsx"/><Relationship Id="rId2" Type="http://schemas.microsoft.com/office/2011/relationships/chartColorStyle" Target="colors128.xml"/><Relationship Id="rId1" Type="http://schemas.microsoft.com/office/2011/relationships/chartStyle" Target="style128.xml"/></Relationships>
</file>

<file path=ppt/charts/_rels/chart1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9.xlsx"/><Relationship Id="rId2" Type="http://schemas.microsoft.com/office/2011/relationships/chartColorStyle" Target="colors129.xml"/><Relationship Id="rId1" Type="http://schemas.microsoft.com/office/2011/relationships/chartStyle" Target="style129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0.xlsx"/><Relationship Id="rId2" Type="http://schemas.microsoft.com/office/2011/relationships/chartColorStyle" Target="colors130.xml"/><Relationship Id="rId1" Type="http://schemas.microsoft.com/office/2011/relationships/chartStyle" Target="style130.xml"/></Relationships>
</file>

<file path=ppt/charts/_rels/chart1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1.xlsx"/><Relationship Id="rId2" Type="http://schemas.microsoft.com/office/2011/relationships/chartColorStyle" Target="colors131.xml"/><Relationship Id="rId1" Type="http://schemas.microsoft.com/office/2011/relationships/chartStyle" Target="style131.xml"/></Relationships>
</file>

<file path=ppt/charts/_rels/chart1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2.xlsx"/><Relationship Id="rId2" Type="http://schemas.microsoft.com/office/2011/relationships/chartColorStyle" Target="colors132.xml"/><Relationship Id="rId1" Type="http://schemas.microsoft.com/office/2011/relationships/chartStyle" Target="style132.xml"/></Relationships>
</file>

<file path=ppt/charts/_rels/chart1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3.xlsx"/><Relationship Id="rId2" Type="http://schemas.microsoft.com/office/2011/relationships/chartColorStyle" Target="colors133.xml"/><Relationship Id="rId1" Type="http://schemas.microsoft.com/office/2011/relationships/chartStyle" Target="style133.xml"/></Relationships>
</file>

<file path=ppt/charts/_rels/chart1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4.xlsx"/><Relationship Id="rId2" Type="http://schemas.microsoft.com/office/2011/relationships/chartColorStyle" Target="colors134.xml"/><Relationship Id="rId1" Type="http://schemas.microsoft.com/office/2011/relationships/chartStyle" Target="style134.xml"/></Relationships>
</file>

<file path=ppt/charts/_rels/chart1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5.xlsx"/><Relationship Id="rId2" Type="http://schemas.microsoft.com/office/2011/relationships/chartColorStyle" Target="colors135.xml"/><Relationship Id="rId1" Type="http://schemas.microsoft.com/office/2011/relationships/chartStyle" Target="style135.xml"/></Relationships>
</file>

<file path=ppt/charts/_rels/chart1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6.xlsx"/><Relationship Id="rId2" Type="http://schemas.microsoft.com/office/2011/relationships/chartColorStyle" Target="colors136.xml"/><Relationship Id="rId1" Type="http://schemas.microsoft.com/office/2011/relationships/chartStyle" Target="style136.xml"/></Relationships>
</file>

<file path=ppt/charts/_rels/chart1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7.xlsx"/><Relationship Id="rId2" Type="http://schemas.microsoft.com/office/2011/relationships/chartColorStyle" Target="colors137.xml"/><Relationship Id="rId1" Type="http://schemas.microsoft.com/office/2011/relationships/chartStyle" Target="style137.xml"/></Relationships>
</file>

<file path=ppt/charts/_rels/chart1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8.xlsx"/><Relationship Id="rId2" Type="http://schemas.microsoft.com/office/2011/relationships/chartColorStyle" Target="colors138.xml"/><Relationship Id="rId1" Type="http://schemas.microsoft.com/office/2011/relationships/chartStyle" Target="style138.xml"/></Relationships>
</file>

<file path=ppt/charts/_rels/chart1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9.xlsx"/><Relationship Id="rId2" Type="http://schemas.microsoft.com/office/2011/relationships/chartColorStyle" Target="colors139.xml"/><Relationship Id="rId1" Type="http://schemas.microsoft.com/office/2011/relationships/chartStyle" Target="style139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0.xlsx"/><Relationship Id="rId2" Type="http://schemas.microsoft.com/office/2011/relationships/chartColorStyle" Target="colors140.xml"/><Relationship Id="rId1" Type="http://schemas.microsoft.com/office/2011/relationships/chartStyle" Target="style140.xml"/></Relationships>
</file>

<file path=ppt/charts/_rels/chart1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1.xlsx"/><Relationship Id="rId2" Type="http://schemas.microsoft.com/office/2011/relationships/chartColorStyle" Target="colors141.xml"/><Relationship Id="rId1" Type="http://schemas.microsoft.com/office/2011/relationships/chartStyle" Target="style141.xml"/></Relationships>
</file>

<file path=ppt/charts/_rels/chart1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2.xlsx"/><Relationship Id="rId2" Type="http://schemas.microsoft.com/office/2011/relationships/chartColorStyle" Target="colors142.xml"/><Relationship Id="rId1" Type="http://schemas.microsoft.com/office/2011/relationships/chartStyle" Target="style142.xml"/></Relationships>
</file>

<file path=ppt/charts/_rels/chart1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3.xlsx"/><Relationship Id="rId2" Type="http://schemas.microsoft.com/office/2011/relationships/chartColorStyle" Target="colors143.xml"/><Relationship Id="rId1" Type="http://schemas.microsoft.com/office/2011/relationships/chartStyle" Target="style143.xml"/></Relationships>
</file>

<file path=ppt/charts/_rels/chart1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4.xlsx"/><Relationship Id="rId2" Type="http://schemas.microsoft.com/office/2011/relationships/chartColorStyle" Target="colors144.xml"/><Relationship Id="rId1" Type="http://schemas.microsoft.com/office/2011/relationships/chartStyle" Target="style144.xml"/></Relationships>
</file>

<file path=ppt/charts/_rels/chart1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5.xlsx"/><Relationship Id="rId2" Type="http://schemas.microsoft.com/office/2011/relationships/chartColorStyle" Target="colors145.xml"/><Relationship Id="rId1" Type="http://schemas.microsoft.com/office/2011/relationships/chartStyle" Target="style145.xml"/></Relationships>
</file>

<file path=ppt/charts/_rels/chart1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6.xlsx"/><Relationship Id="rId2" Type="http://schemas.microsoft.com/office/2011/relationships/chartColorStyle" Target="colors146.xml"/><Relationship Id="rId1" Type="http://schemas.microsoft.com/office/2011/relationships/chartStyle" Target="style146.xml"/></Relationships>
</file>

<file path=ppt/charts/_rels/chart1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7.xlsx"/><Relationship Id="rId2" Type="http://schemas.microsoft.com/office/2011/relationships/chartColorStyle" Target="colors147.xml"/><Relationship Id="rId1" Type="http://schemas.microsoft.com/office/2011/relationships/chartStyle" Target="style147.xml"/></Relationships>
</file>

<file path=ppt/charts/_rels/chart1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8.xlsx"/><Relationship Id="rId2" Type="http://schemas.microsoft.com/office/2011/relationships/chartColorStyle" Target="colors148.xml"/><Relationship Id="rId1" Type="http://schemas.microsoft.com/office/2011/relationships/chartStyle" Target="style148.xml"/></Relationships>
</file>

<file path=ppt/charts/_rels/chart1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9.xlsx"/><Relationship Id="rId2" Type="http://schemas.microsoft.com/office/2011/relationships/chartColorStyle" Target="colors149.xml"/><Relationship Id="rId1" Type="http://schemas.microsoft.com/office/2011/relationships/chartStyle" Target="style149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0.xlsx"/><Relationship Id="rId2" Type="http://schemas.microsoft.com/office/2011/relationships/chartColorStyle" Target="colors150.xml"/><Relationship Id="rId1" Type="http://schemas.microsoft.com/office/2011/relationships/chartStyle" Target="style150.xml"/></Relationships>
</file>

<file path=ppt/charts/_rels/chart1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1.xlsx"/><Relationship Id="rId2" Type="http://schemas.microsoft.com/office/2011/relationships/chartColorStyle" Target="colors151.xml"/><Relationship Id="rId1" Type="http://schemas.microsoft.com/office/2011/relationships/chartStyle" Target="style151.xml"/></Relationships>
</file>

<file path=ppt/charts/_rels/chart1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2.xlsx"/><Relationship Id="rId2" Type="http://schemas.microsoft.com/office/2011/relationships/chartColorStyle" Target="colors152.xml"/><Relationship Id="rId1" Type="http://schemas.microsoft.com/office/2011/relationships/chartStyle" Target="style152.xml"/></Relationships>
</file>

<file path=ppt/charts/_rels/chart1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3.xlsx"/><Relationship Id="rId2" Type="http://schemas.microsoft.com/office/2011/relationships/chartColorStyle" Target="colors153.xml"/><Relationship Id="rId1" Type="http://schemas.microsoft.com/office/2011/relationships/chartStyle" Target="style153.xml"/></Relationships>
</file>

<file path=ppt/charts/_rels/chart1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4.xlsx"/><Relationship Id="rId2" Type="http://schemas.microsoft.com/office/2011/relationships/chartColorStyle" Target="colors154.xml"/><Relationship Id="rId1" Type="http://schemas.microsoft.com/office/2011/relationships/chartStyle" Target="style154.xml"/></Relationships>
</file>

<file path=ppt/charts/_rels/chart1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5.xlsx"/><Relationship Id="rId2" Type="http://schemas.microsoft.com/office/2011/relationships/chartColorStyle" Target="colors155.xml"/><Relationship Id="rId1" Type="http://schemas.microsoft.com/office/2011/relationships/chartStyle" Target="style155.xml"/></Relationships>
</file>

<file path=ppt/charts/_rels/chart1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6.xlsx"/><Relationship Id="rId2" Type="http://schemas.microsoft.com/office/2011/relationships/chartColorStyle" Target="colors156.xml"/><Relationship Id="rId1" Type="http://schemas.microsoft.com/office/2011/relationships/chartStyle" Target="style156.xml"/></Relationships>
</file>

<file path=ppt/charts/_rels/chart1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7.xlsx"/><Relationship Id="rId2" Type="http://schemas.microsoft.com/office/2011/relationships/chartColorStyle" Target="colors157.xml"/><Relationship Id="rId1" Type="http://schemas.microsoft.com/office/2011/relationships/chartStyle" Target="style157.xml"/></Relationships>
</file>

<file path=ppt/charts/_rels/chart1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8.xlsx"/><Relationship Id="rId2" Type="http://schemas.microsoft.com/office/2011/relationships/chartColorStyle" Target="colors158.xml"/><Relationship Id="rId1" Type="http://schemas.microsoft.com/office/2011/relationships/chartStyle" Target="style158.xml"/></Relationships>
</file>

<file path=ppt/charts/_rels/chart1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9.xlsx"/><Relationship Id="rId2" Type="http://schemas.microsoft.com/office/2011/relationships/chartColorStyle" Target="colors159.xml"/><Relationship Id="rId1" Type="http://schemas.microsoft.com/office/2011/relationships/chartStyle" Target="style159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0.xlsx"/><Relationship Id="rId2" Type="http://schemas.microsoft.com/office/2011/relationships/chartColorStyle" Target="colors160.xml"/><Relationship Id="rId1" Type="http://schemas.microsoft.com/office/2011/relationships/chartStyle" Target="style160.xml"/></Relationships>
</file>

<file path=ppt/charts/_rels/chart1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1.xlsx"/><Relationship Id="rId2" Type="http://schemas.microsoft.com/office/2011/relationships/chartColorStyle" Target="colors161.xml"/><Relationship Id="rId1" Type="http://schemas.microsoft.com/office/2011/relationships/chartStyle" Target="style161.xml"/></Relationships>
</file>

<file path=ppt/charts/_rels/chart1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2.xlsx"/><Relationship Id="rId2" Type="http://schemas.microsoft.com/office/2011/relationships/chartColorStyle" Target="colors162.xml"/><Relationship Id="rId1" Type="http://schemas.microsoft.com/office/2011/relationships/chartStyle" Target="style162.xml"/></Relationships>
</file>

<file path=ppt/charts/_rels/chart1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3.xlsx"/><Relationship Id="rId2" Type="http://schemas.microsoft.com/office/2011/relationships/chartColorStyle" Target="colors163.xml"/><Relationship Id="rId1" Type="http://schemas.microsoft.com/office/2011/relationships/chartStyle" Target="style163.xml"/></Relationships>
</file>

<file path=ppt/charts/_rels/chart1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4.xlsx"/><Relationship Id="rId2" Type="http://schemas.microsoft.com/office/2011/relationships/chartColorStyle" Target="colors164.xml"/><Relationship Id="rId1" Type="http://schemas.microsoft.com/office/2011/relationships/chartStyle" Target="style164.xml"/></Relationships>
</file>

<file path=ppt/charts/_rels/chart1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5.xlsx"/><Relationship Id="rId2" Type="http://schemas.microsoft.com/office/2011/relationships/chartColorStyle" Target="colors165.xml"/><Relationship Id="rId1" Type="http://schemas.microsoft.com/office/2011/relationships/chartStyle" Target="style165.xml"/></Relationships>
</file>

<file path=ppt/charts/_rels/chart1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6.xlsx"/><Relationship Id="rId2" Type="http://schemas.microsoft.com/office/2011/relationships/chartColorStyle" Target="colors166.xml"/><Relationship Id="rId1" Type="http://schemas.microsoft.com/office/2011/relationships/chartStyle" Target="style166.xml"/></Relationships>
</file>

<file path=ppt/charts/_rels/chart1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7.xlsx"/><Relationship Id="rId2" Type="http://schemas.microsoft.com/office/2011/relationships/chartColorStyle" Target="colors167.xml"/><Relationship Id="rId1" Type="http://schemas.microsoft.com/office/2011/relationships/chartStyle" Target="style167.xml"/></Relationships>
</file>

<file path=ppt/charts/_rels/chart1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8.xlsx"/><Relationship Id="rId2" Type="http://schemas.microsoft.com/office/2011/relationships/chartColorStyle" Target="colors168.xml"/><Relationship Id="rId1" Type="http://schemas.microsoft.com/office/2011/relationships/chartStyle" Target="style168.xml"/></Relationships>
</file>

<file path=ppt/charts/_rels/chart1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9.xlsx"/><Relationship Id="rId2" Type="http://schemas.microsoft.com/office/2011/relationships/chartColorStyle" Target="colors169.xml"/><Relationship Id="rId1" Type="http://schemas.microsoft.com/office/2011/relationships/chartStyle" Target="style169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0.xlsx"/><Relationship Id="rId2" Type="http://schemas.microsoft.com/office/2011/relationships/chartColorStyle" Target="colors170.xml"/><Relationship Id="rId1" Type="http://schemas.microsoft.com/office/2011/relationships/chartStyle" Target="style170.xml"/></Relationships>
</file>

<file path=ppt/charts/_rels/chart1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1.xlsx"/><Relationship Id="rId2" Type="http://schemas.microsoft.com/office/2011/relationships/chartColorStyle" Target="colors171.xml"/><Relationship Id="rId1" Type="http://schemas.microsoft.com/office/2011/relationships/chartStyle" Target="style171.xml"/></Relationships>
</file>

<file path=ppt/charts/_rels/chart1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2.xlsx"/><Relationship Id="rId2" Type="http://schemas.microsoft.com/office/2011/relationships/chartColorStyle" Target="colors172.xml"/><Relationship Id="rId1" Type="http://schemas.microsoft.com/office/2011/relationships/chartStyle" Target="style172.xml"/></Relationships>
</file>

<file path=ppt/charts/_rels/chart1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3.xlsx"/><Relationship Id="rId2" Type="http://schemas.microsoft.com/office/2011/relationships/chartColorStyle" Target="colors173.xml"/><Relationship Id="rId1" Type="http://schemas.microsoft.com/office/2011/relationships/chartStyle" Target="style173.xml"/></Relationships>
</file>

<file path=ppt/charts/_rels/chart1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4.xlsx"/><Relationship Id="rId2" Type="http://schemas.microsoft.com/office/2011/relationships/chartColorStyle" Target="colors174.xml"/><Relationship Id="rId1" Type="http://schemas.microsoft.com/office/2011/relationships/chartStyle" Target="style174.xml"/></Relationships>
</file>

<file path=ppt/charts/_rels/chart1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5.xlsx"/><Relationship Id="rId2" Type="http://schemas.microsoft.com/office/2011/relationships/chartColorStyle" Target="colors175.xml"/><Relationship Id="rId1" Type="http://schemas.microsoft.com/office/2011/relationships/chartStyle" Target="style175.xml"/></Relationships>
</file>

<file path=ppt/charts/_rels/chart1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6.xlsx"/><Relationship Id="rId2" Type="http://schemas.microsoft.com/office/2011/relationships/chartColorStyle" Target="colors176.xml"/><Relationship Id="rId1" Type="http://schemas.microsoft.com/office/2011/relationships/chartStyle" Target="style176.xml"/></Relationships>
</file>

<file path=ppt/charts/_rels/chart1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7.xlsx"/><Relationship Id="rId2" Type="http://schemas.microsoft.com/office/2011/relationships/chartColorStyle" Target="colors177.xml"/><Relationship Id="rId1" Type="http://schemas.microsoft.com/office/2011/relationships/chartStyle" Target="style177.xml"/></Relationships>
</file>

<file path=ppt/charts/_rels/chart1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8.xlsx"/><Relationship Id="rId2" Type="http://schemas.microsoft.com/office/2011/relationships/chartColorStyle" Target="colors178.xml"/><Relationship Id="rId1" Type="http://schemas.microsoft.com/office/2011/relationships/chartStyle" Target="style178.xml"/></Relationships>
</file>

<file path=ppt/charts/_rels/chart1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9.xlsx"/><Relationship Id="rId2" Type="http://schemas.microsoft.com/office/2011/relationships/chartColorStyle" Target="colors179.xml"/><Relationship Id="rId1" Type="http://schemas.microsoft.com/office/2011/relationships/chartStyle" Target="style179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0.xlsx"/><Relationship Id="rId2" Type="http://schemas.microsoft.com/office/2011/relationships/chartColorStyle" Target="colors180.xml"/><Relationship Id="rId1" Type="http://schemas.microsoft.com/office/2011/relationships/chartStyle" Target="style180.xml"/></Relationships>
</file>

<file path=ppt/charts/_rels/chart1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1.xlsx"/><Relationship Id="rId2" Type="http://schemas.microsoft.com/office/2011/relationships/chartColorStyle" Target="colors181.xml"/><Relationship Id="rId1" Type="http://schemas.microsoft.com/office/2011/relationships/chartStyle" Target="style181.xml"/></Relationships>
</file>

<file path=ppt/charts/_rels/chart1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2.xlsx"/><Relationship Id="rId2" Type="http://schemas.microsoft.com/office/2011/relationships/chartColorStyle" Target="colors182.xml"/><Relationship Id="rId1" Type="http://schemas.microsoft.com/office/2011/relationships/chartStyle" Target="style182.xml"/></Relationships>
</file>

<file path=ppt/charts/_rels/chart1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3.xlsx"/><Relationship Id="rId2" Type="http://schemas.microsoft.com/office/2011/relationships/chartColorStyle" Target="colors183.xml"/><Relationship Id="rId1" Type="http://schemas.microsoft.com/office/2011/relationships/chartStyle" Target="style183.xml"/></Relationships>
</file>

<file path=ppt/charts/_rels/chart1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4.xlsx"/><Relationship Id="rId2" Type="http://schemas.microsoft.com/office/2011/relationships/chartColorStyle" Target="colors184.xml"/><Relationship Id="rId1" Type="http://schemas.microsoft.com/office/2011/relationships/chartStyle" Target="style184.xml"/></Relationships>
</file>

<file path=ppt/charts/_rels/chart1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5.xlsx"/><Relationship Id="rId2" Type="http://schemas.microsoft.com/office/2011/relationships/chartColorStyle" Target="colors185.xml"/><Relationship Id="rId1" Type="http://schemas.microsoft.com/office/2011/relationships/chartStyle" Target="style185.xml"/></Relationships>
</file>

<file path=ppt/charts/_rels/chart1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6.xlsx"/><Relationship Id="rId2" Type="http://schemas.microsoft.com/office/2011/relationships/chartColorStyle" Target="colors186.xml"/><Relationship Id="rId1" Type="http://schemas.microsoft.com/office/2011/relationships/chartStyle" Target="style186.xml"/></Relationships>
</file>

<file path=ppt/charts/_rels/chart1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7.xlsx"/><Relationship Id="rId2" Type="http://schemas.microsoft.com/office/2011/relationships/chartColorStyle" Target="colors187.xml"/><Relationship Id="rId1" Type="http://schemas.microsoft.com/office/2011/relationships/chartStyle" Target="style187.xml"/></Relationships>
</file>

<file path=ppt/charts/_rels/chart1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8.xlsx"/><Relationship Id="rId2" Type="http://schemas.microsoft.com/office/2011/relationships/chartColorStyle" Target="colors188.xml"/><Relationship Id="rId1" Type="http://schemas.microsoft.com/office/2011/relationships/chartStyle" Target="style188.xml"/></Relationships>
</file>

<file path=ppt/charts/_rels/chart1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9.xlsx"/><Relationship Id="rId2" Type="http://schemas.microsoft.com/office/2011/relationships/chartColorStyle" Target="colors189.xml"/><Relationship Id="rId1" Type="http://schemas.microsoft.com/office/2011/relationships/chartStyle" Target="style189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1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0.xlsx"/><Relationship Id="rId2" Type="http://schemas.microsoft.com/office/2011/relationships/chartColorStyle" Target="colors190.xml"/><Relationship Id="rId1" Type="http://schemas.microsoft.com/office/2011/relationships/chartStyle" Target="style190.xml"/></Relationships>
</file>

<file path=ppt/charts/_rels/chart1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1.xlsx"/><Relationship Id="rId2" Type="http://schemas.microsoft.com/office/2011/relationships/chartColorStyle" Target="colors191.xml"/><Relationship Id="rId1" Type="http://schemas.microsoft.com/office/2011/relationships/chartStyle" Target="style191.xml"/></Relationships>
</file>

<file path=ppt/charts/_rels/chart1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2.xlsx"/><Relationship Id="rId2" Type="http://schemas.microsoft.com/office/2011/relationships/chartColorStyle" Target="colors192.xml"/><Relationship Id="rId1" Type="http://schemas.microsoft.com/office/2011/relationships/chartStyle" Target="style192.xml"/></Relationships>
</file>

<file path=ppt/charts/_rels/chart1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3.xlsx"/><Relationship Id="rId2" Type="http://schemas.microsoft.com/office/2011/relationships/chartColorStyle" Target="colors193.xml"/><Relationship Id="rId1" Type="http://schemas.microsoft.com/office/2011/relationships/chartStyle" Target="style193.xml"/></Relationships>
</file>

<file path=ppt/charts/_rels/chart1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4.xlsx"/><Relationship Id="rId2" Type="http://schemas.microsoft.com/office/2011/relationships/chartColorStyle" Target="colors194.xml"/><Relationship Id="rId1" Type="http://schemas.microsoft.com/office/2011/relationships/chartStyle" Target="style194.xml"/></Relationships>
</file>

<file path=ppt/charts/_rels/chart1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5.xlsx"/><Relationship Id="rId2" Type="http://schemas.microsoft.com/office/2011/relationships/chartColorStyle" Target="colors195.xml"/><Relationship Id="rId1" Type="http://schemas.microsoft.com/office/2011/relationships/chartStyle" Target="style195.xml"/></Relationships>
</file>

<file path=ppt/charts/_rels/chart1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6.xlsx"/><Relationship Id="rId2" Type="http://schemas.microsoft.com/office/2011/relationships/chartColorStyle" Target="colors196.xml"/><Relationship Id="rId1" Type="http://schemas.microsoft.com/office/2011/relationships/chartStyle" Target="style196.xml"/></Relationships>
</file>

<file path=ppt/charts/_rels/chart1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7.xlsx"/><Relationship Id="rId2" Type="http://schemas.microsoft.com/office/2011/relationships/chartColorStyle" Target="colors197.xml"/><Relationship Id="rId1" Type="http://schemas.microsoft.com/office/2011/relationships/chartStyle" Target="style197.xml"/></Relationships>
</file>

<file path=ppt/charts/_rels/chart1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8.xlsx"/><Relationship Id="rId2" Type="http://schemas.microsoft.com/office/2011/relationships/chartColorStyle" Target="colors198.xml"/><Relationship Id="rId1" Type="http://schemas.microsoft.com/office/2011/relationships/chartStyle" Target="style198.xml"/></Relationships>
</file>

<file path=ppt/charts/_rels/chart1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9.xlsx"/><Relationship Id="rId2" Type="http://schemas.microsoft.com/office/2011/relationships/chartColorStyle" Target="colors199.xml"/><Relationship Id="rId1" Type="http://schemas.microsoft.com/office/2011/relationships/chartStyle" Target="style19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0.xlsx"/><Relationship Id="rId2" Type="http://schemas.microsoft.com/office/2011/relationships/chartColorStyle" Target="colors200.xml"/><Relationship Id="rId1" Type="http://schemas.microsoft.com/office/2011/relationships/chartStyle" Target="style200.xml"/></Relationships>
</file>

<file path=ppt/charts/_rels/chart2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1.xlsx"/><Relationship Id="rId2" Type="http://schemas.microsoft.com/office/2011/relationships/chartColorStyle" Target="colors201.xml"/><Relationship Id="rId1" Type="http://schemas.microsoft.com/office/2011/relationships/chartStyle" Target="style201.xml"/></Relationships>
</file>

<file path=ppt/charts/_rels/chart2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2.xlsx"/><Relationship Id="rId2" Type="http://schemas.microsoft.com/office/2011/relationships/chartColorStyle" Target="colors202.xml"/><Relationship Id="rId1" Type="http://schemas.microsoft.com/office/2011/relationships/chartStyle" Target="style202.xml"/></Relationships>
</file>

<file path=ppt/charts/_rels/chart2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3.xlsx"/><Relationship Id="rId2" Type="http://schemas.microsoft.com/office/2011/relationships/chartColorStyle" Target="colors203.xml"/><Relationship Id="rId1" Type="http://schemas.microsoft.com/office/2011/relationships/chartStyle" Target="style203.xml"/></Relationships>
</file>

<file path=ppt/charts/_rels/chart2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4.xlsx"/><Relationship Id="rId2" Type="http://schemas.microsoft.com/office/2011/relationships/chartColorStyle" Target="colors204.xml"/><Relationship Id="rId1" Type="http://schemas.microsoft.com/office/2011/relationships/chartStyle" Target="style204.xml"/></Relationships>
</file>

<file path=ppt/charts/_rels/chart2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5.xlsx"/><Relationship Id="rId2" Type="http://schemas.microsoft.com/office/2011/relationships/chartColorStyle" Target="colors205.xml"/><Relationship Id="rId1" Type="http://schemas.microsoft.com/office/2011/relationships/chartStyle" Target="style205.xml"/></Relationships>
</file>

<file path=ppt/charts/_rels/chart2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6.xlsx"/><Relationship Id="rId2" Type="http://schemas.microsoft.com/office/2011/relationships/chartColorStyle" Target="colors206.xml"/><Relationship Id="rId1" Type="http://schemas.microsoft.com/office/2011/relationships/chartStyle" Target="style206.xml"/></Relationships>
</file>

<file path=ppt/charts/_rels/chart2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7.xlsx"/><Relationship Id="rId2" Type="http://schemas.microsoft.com/office/2011/relationships/chartColorStyle" Target="colors207.xml"/><Relationship Id="rId1" Type="http://schemas.microsoft.com/office/2011/relationships/chartStyle" Target="style207.xml"/></Relationships>
</file>

<file path=ppt/charts/_rels/chart2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8.xlsx"/><Relationship Id="rId2" Type="http://schemas.microsoft.com/office/2011/relationships/chartColorStyle" Target="colors208.xml"/><Relationship Id="rId1" Type="http://schemas.microsoft.com/office/2011/relationships/chartStyle" Target="style208.xml"/></Relationships>
</file>

<file path=ppt/charts/_rels/chart2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9.xlsx"/><Relationship Id="rId2" Type="http://schemas.microsoft.com/office/2011/relationships/chartColorStyle" Target="colors209.xml"/><Relationship Id="rId1" Type="http://schemas.microsoft.com/office/2011/relationships/chartStyle" Target="style209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0.xlsx"/><Relationship Id="rId2" Type="http://schemas.microsoft.com/office/2011/relationships/chartColorStyle" Target="colors210.xml"/><Relationship Id="rId1" Type="http://schemas.microsoft.com/office/2011/relationships/chartStyle" Target="style210.xml"/></Relationships>
</file>

<file path=ppt/charts/_rels/chart2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1.xlsx"/><Relationship Id="rId2" Type="http://schemas.microsoft.com/office/2011/relationships/chartColorStyle" Target="colors211.xml"/><Relationship Id="rId1" Type="http://schemas.microsoft.com/office/2011/relationships/chartStyle" Target="style211.xml"/></Relationships>
</file>

<file path=ppt/charts/_rels/chart2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2.xlsx"/><Relationship Id="rId2" Type="http://schemas.microsoft.com/office/2011/relationships/chartColorStyle" Target="colors212.xml"/><Relationship Id="rId1" Type="http://schemas.microsoft.com/office/2011/relationships/chartStyle" Target="style212.xml"/></Relationships>
</file>

<file path=ppt/charts/_rels/chart2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3.xlsx"/><Relationship Id="rId2" Type="http://schemas.microsoft.com/office/2011/relationships/chartColorStyle" Target="colors213.xml"/><Relationship Id="rId1" Type="http://schemas.microsoft.com/office/2011/relationships/chartStyle" Target="style213.xml"/></Relationships>
</file>

<file path=ppt/charts/_rels/chart2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4.xlsx"/><Relationship Id="rId2" Type="http://schemas.microsoft.com/office/2011/relationships/chartColorStyle" Target="colors214.xml"/><Relationship Id="rId1" Type="http://schemas.microsoft.com/office/2011/relationships/chartStyle" Target="style214.xml"/></Relationships>
</file>

<file path=ppt/charts/_rels/chart2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5.xlsx"/><Relationship Id="rId2" Type="http://schemas.microsoft.com/office/2011/relationships/chartColorStyle" Target="colors215.xml"/><Relationship Id="rId1" Type="http://schemas.microsoft.com/office/2011/relationships/chartStyle" Target="style215.xml"/></Relationships>
</file>

<file path=ppt/charts/_rels/chart2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6.xlsx"/><Relationship Id="rId2" Type="http://schemas.microsoft.com/office/2011/relationships/chartColorStyle" Target="colors216.xml"/><Relationship Id="rId1" Type="http://schemas.microsoft.com/office/2011/relationships/chartStyle" Target="style216.xml"/></Relationships>
</file>

<file path=ppt/charts/_rels/chart2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7.xlsx"/><Relationship Id="rId2" Type="http://schemas.microsoft.com/office/2011/relationships/chartColorStyle" Target="colors217.xml"/><Relationship Id="rId1" Type="http://schemas.microsoft.com/office/2011/relationships/chartStyle" Target="style217.xml"/></Relationships>
</file>

<file path=ppt/charts/_rels/chart2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8.xlsx"/><Relationship Id="rId2" Type="http://schemas.microsoft.com/office/2011/relationships/chartColorStyle" Target="colors218.xml"/><Relationship Id="rId1" Type="http://schemas.microsoft.com/office/2011/relationships/chartStyle" Target="style218.xml"/></Relationships>
</file>

<file path=ppt/charts/_rels/chart2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9.xlsx"/><Relationship Id="rId2" Type="http://schemas.microsoft.com/office/2011/relationships/chartColorStyle" Target="colors219.xml"/><Relationship Id="rId1" Type="http://schemas.microsoft.com/office/2011/relationships/chartStyle" Target="style219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0.xlsx"/><Relationship Id="rId2" Type="http://schemas.microsoft.com/office/2011/relationships/chartColorStyle" Target="colors220.xml"/><Relationship Id="rId1" Type="http://schemas.microsoft.com/office/2011/relationships/chartStyle" Target="style220.xml"/></Relationships>
</file>

<file path=ppt/charts/_rels/chart2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1.xlsx"/><Relationship Id="rId2" Type="http://schemas.microsoft.com/office/2011/relationships/chartColorStyle" Target="colors221.xml"/><Relationship Id="rId1" Type="http://schemas.microsoft.com/office/2011/relationships/chartStyle" Target="style221.xml"/></Relationships>
</file>

<file path=ppt/charts/_rels/chart2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2.xlsx"/><Relationship Id="rId2" Type="http://schemas.microsoft.com/office/2011/relationships/chartColorStyle" Target="colors222.xml"/><Relationship Id="rId1" Type="http://schemas.microsoft.com/office/2011/relationships/chartStyle" Target="style222.xml"/></Relationships>
</file>

<file path=ppt/charts/_rels/chart2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3.xlsx"/><Relationship Id="rId2" Type="http://schemas.microsoft.com/office/2011/relationships/chartColorStyle" Target="colors223.xml"/><Relationship Id="rId1" Type="http://schemas.microsoft.com/office/2011/relationships/chartStyle" Target="style223.xml"/></Relationships>
</file>

<file path=ppt/charts/_rels/chart2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4.xlsx"/><Relationship Id="rId2" Type="http://schemas.microsoft.com/office/2011/relationships/chartColorStyle" Target="colors224.xml"/><Relationship Id="rId1" Type="http://schemas.microsoft.com/office/2011/relationships/chartStyle" Target="style224.xml"/></Relationships>
</file>

<file path=ppt/charts/_rels/chart2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5.xlsx"/><Relationship Id="rId2" Type="http://schemas.microsoft.com/office/2011/relationships/chartColorStyle" Target="colors225.xml"/><Relationship Id="rId1" Type="http://schemas.microsoft.com/office/2011/relationships/chartStyle" Target="style225.xml"/></Relationships>
</file>

<file path=ppt/charts/_rels/chart2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6.xlsx"/><Relationship Id="rId2" Type="http://schemas.microsoft.com/office/2011/relationships/chartColorStyle" Target="colors226.xml"/><Relationship Id="rId1" Type="http://schemas.microsoft.com/office/2011/relationships/chartStyle" Target="style226.xml"/></Relationships>
</file>

<file path=ppt/charts/_rels/chart2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7.xlsx"/><Relationship Id="rId2" Type="http://schemas.microsoft.com/office/2011/relationships/chartColorStyle" Target="colors227.xml"/><Relationship Id="rId1" Type="http://schemas.microsoft.com/office/2011/relationships/chartStyle" Target="style227.xml"/></Relationships>
</file>

<file path=ppt/charts/_rels/chart2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8.xlsx"/><Relationship Id="rId2" Type="http://schemas.microsoft.com/office/2011/relationships/chartColorStyle" Target="colors228.xml"/><Relationship Id="rId1" Type="http://schemas.microsoft.com/office/2011/relationships/chartStyle" Target="style228.xml"/></Relationships>
</file>

<file path=ppt/charts/_rels/chart2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9.xlsx"/><Relationship Id="rId2" Type="http://schemas.microsoft.com/office/2011/relationships/chartColorStyle" Target="colors229.xml"/><Relationship Id="rId1" Type="http://schemas.microsoft.com/office/2011/relationships/chartStyle" Target="style229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0.xlsx"/><Relationship Id="rId2" Type="http://schemas.microsoft.com/office/2011/relationships/chartColorStyle" Target="colors230.xml"/><Relationship Id="rId1" Type="http://schemas.microsoft.com/office/2011/relationships/chartStyle" Target="style230.xml"/></Relationships>
</file>

<file path=ppt/charts/_rels/chart2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1.xlsx"/><Relationship Id="rId2" Type="http://schemas.microsoft.com/office/2011/relationships/chartColorStyle" Target="colors231.xml"/><Relationship Id="rId1" Type="http://schemas.microsoft.com/office/2011/relationships/chartStyle" Target="style231.xml"/></Relationships>
</file>

<file path=ppt/charts/_rels/chart2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2.xlsx"/><Relationship Id="rId2" Type="http://schemas.microsoft.com/office/2011/relationships/chartColorStyle" Target="colors232.xml"/><Relationship Id="rId1" Type="http://schemas.microsoft.com/office/2011/relationships/chartStyle" Target="style232.xml"/></Relationships>
</file>

<file path=ppt/charts/_rels/chart2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3.xlsx"/><Relationship Id="rId2" Type="http://schemas.microsoft.com/office/2011/relationships/chartColorStyle" Target="colors233.xml"/><Relationship Id="rId1" Type="http://schemas.microsoft.com/office/2011/relationships/chartStyle" Target="style233.xml"/></Relationships>
</file>

<file path=ppt/charts/_rels/chart2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4.xlsx"/><Relationship Id="rId2" Type="http://schemas.microsoft.com/office/2011/relationships/chartColorStyle" Target="colors234.xml"/><Relationship Id="rId1" Type="http://schemas.microsoft.com/office/2011/relationships/chartStyle" Target="style234.xml"/></Relationships>
</file>

<file path=ppt/charts/_rels/chart2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5.xlsx"/><Relationship Id="rId2" Type="http://schemas.microsoft.com/office/2011/relationships/chartColorStyle" Target="colors235.xml"/><Relationship Id="rId1" Type="http://schemas.microsoft.com/office/2011/relationships/chartStyle" Target="style235.xml"/></Relationships>
</file>

<file path=ppt/charts/_rels/chart2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6.xlsx"/><Relationship Id="rId2" Type="http://schemas.microsoft.com/office/2011/relationships/chartColorStyle" Target="colors236.xml"/><Relationship Id="rId1" Type="http://schemas.microsoft.com/office/2011/relationships/chartStyle" Target="style236.xml"/></Relationships>
</file>

<file path=ppt/charts/_rels/chart2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7.xlsx"/><Relationship Id="rId2" Type="http://schemas.microsoft.com/office/2011/relationships/chartColorStyle" Target="colors237.xml"/><Relationship Id="rId1" Type="http://schemas.microsoft.com/office/2011/relationships/chartStyle" Target="style237.xml"/></Relationships>
</file>

<file path=ppt/charts/_rels/chart2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8.xlsx"/><Relationship Id="rId2" Type="http://schemas.microsoft.com/office/2011/relationships/chartColorStyle" Target="colors238.xml"/><Relationship Id="rId1" Type="http://schemas.microsoft.com/office/2011/relationships/chartStyle" Target="style238.xml"/></Relationships>
</file>

<file path=ppt/charts/_rels/chart2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9.xlsx"/><Relationship Id="rId2" Type="http://schemas.microsoft.com/office/2011/relationships/chartColorStyle" Target="colors239.xml"/><Relationship Id="rId1" Type="http://schemas.microsoft.com/office/2011/relationships/chartStyle" Target="style239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0.xlsx"/><Relationship Id="rId2" Type="http://schemas.microsoft.com/office/2011/relationships/chartColorStyle" Target="colors240.xml"/><Relationship Id="rId1" Type="http://schemas.microsoft.com/office/2011/relationships/chartStyle" Target="style240.xml"/></Relationships>
</file>

<file path=ppt/charts/_rels/chart2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1.xlsx"/><Relationship Id="rId2" Type="http://schemas.microsoft.com/office/2011/relationships/chartColorStyle" Target="colors241.xml"/><Relationship Id="rId1" Type="http://schemas.microsoft.com/office/2011/relationships/chartStyle" Target="style241.xml"/></Relationships>
</file>

<file path=ppt/charts/_rels/chart2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2.xlsx"/><Relationship Id="rId2" Type="http://schemas.microsoft.com/office/2011/relationships/chartColorStyle" Target="colors242.xml"/><Relationship Id="rId1" Type="http://schemas.microsoft.com/office/2011/relationships/chartStyle" Target="style242.xml"/></Relationships>
</file>

<file path=ppt/charts/_rels/chart2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3.xlsx"/><Relationship Id="rId2" Type="http://schemas.microsoft.com/office/2011/relationships/chartColorStyle" Target="colors243.xml"/><Relationship Id="rId1" Type="http://schemas.microsoft.com/office/2011/relationships/chartStyle" Target="style243.xml"/></Relationships>
</file>

<file path=ppt/charts/_rels/chart2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4.xlsx"/><Relationship Id="rId2" Type="http://schemas.microsoft.com/office/2011/relationships/chartColorStyle" Target="colors244.xml"/><Relationship Id="rId1" Type="http://schemas.microsoft.com/office/2011/relationships/chartStyle" Target="style244.xml"/></Relationships>
</file>

<file path=ppt/charts/_rels/chart2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5.xlsx"/><Relationship Id="rId2" Type="http://schemas.microsoft.com/office/2011/relationships/chartColorStyle" Target="colors245.xml"/><Relationship Id="rId1" Type="http://schemas.microsoft.com/office/2011/relationships/chartStyle" Target="style245.xml"/></Relationships>
</file>

<file path=ppt/charts/_rels/chart2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6.xlsx"/><Relationship Id="rId2" Type="http://schemas.microsoft.com/office/2011/relationships/chartColorStyle" Target="colors246.xml"/><Relationship Id="rId1" Type="http://schemas.microsoft.com/office/2011/relationships/chartStyle" Target="style246.xml"/></Relationships>
</file>

<file path=ppt/charts/_rels/chart2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7.xlsx"/><Relationship Id="rId2" Type="http://schemas.microsoft.com/office/2011/relationships/chartColorStyle" Target="colors247.xml"/><Relationship Id="rId1" Type="http://schemas.microsoft.com/office/2011/relationships/chartStyle" Target="style247.xml"/></Relationships>
</file>

<file path=ppt/charts/_rels/chart2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8.xlsx"/><Relationship Id="rId2" Type="http://schemas.microsoft.com/office/2011/relationships/chartColorStyle" Target="colors248.xml"/><Relationship Id="rId1" Type="http://schemas.microsoft.com/office/2011/relationships/chartStyle" Target="style248.xml"/></Relationships>
</file>

<file path=ppt/charts/_rels/chart2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9.xlsx"/><Relationship Id="rId2" Type="http://schemas.microsoft.com/office/2011/relationships/chartColorStyle" Target="colors249.xml"/><Relationship Id="rId1" Type="http://schemas.microsoft.com/office/2011/relationships/chartStyle" Target="style249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0.xlsx"/><Relationship Id="rId2" Type="http://schemas.microsoft.com/office/2011/relationships/chartColorStyle" Target="colors250.xml"/><Relationship Id="rId1" Type="http://schemas.microsoft.com/office/2011/relationships/chartStyle" Target="style250.xml"/></Relationships>
</file>

<file path=ppt/charts/_rels/chart2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1.xlsx"/><Relationship Id="rId2" Type="http://schemas.microsoft.com/office/2011/relationships/chartColorStyle" Target="colors251.xml"/><Relationship Id="rId1" Type="http://schemas.microsoft.com/office/2011/relationships/chartStyle" Target="style251.xml"/></Relationships>
</file>

<file path=ppt/charts/_rels/chart2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2.xlsx"/><Relationship Id="rId2" Type="http://schemas.microsoft.com/office/2011/relationships/chartColorStyle" Target="colors252.xml"/><Relationship Id="rId1" Type="http://schemas.microsoft.com/office/2011/relationships/chartStyle" Target="style252.xml"/></Relationships>
</file>

<file path=ppt/charts/_rels/chart2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3.xlsx"/><Relationship Id="rId2" Type="http://schemas.microsoft.com/office/2011/relationships/chartColorStyle" Target="colors253.xml"/><Relationship Id="rId1" Type="http://schemas.microsoft.com/office/2011/relationships/chartStyle" Target="style253.xml"/></Relationships>
</file>

<file path=ppt/charts/_rels/chart2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4.xlsx"/><Relationship Id="rId2" Type="http://schemas.microsoft.com/office/2011/relationships/chartColorStyle" Target="colors254.xml"/><Relationship Id="rId1" Type="http://schemas.microsoft.com/office/2011/relationships/chartStyle" Target="style254.xml"/></Relationships>
</file>

<file path=ppt/charts/_rels/chart2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5.xlsx"/><Relationship Id="rId2" Type="http://schemas.microsoft.com/office/2011/relationships/chartColorStyle" Target="colors255.xml"/><Relationship Id="rId1" Type="http://schemas.microsoft.com/office/2011/relationships/chartStyle" Target="style255.xml"/></Relationships>
</file>

<file path=ppt/charts/_rels/chart2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6.xlsx"/><Relationship Id="rId2" Type="http://schemas.microsoft.com/office/2011/relationships/chartColorStyle" Target="colors256.xml"/><Relationship Id="rId1" Type="http://schemas.microsoft.com/office/2011/relationships/chartStyle" Target="style256.xml"/></Relationships>
</file>

<file path=ppt/charts/_rels/chart2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7.xlsx"/><Relationship Id="rId2" Type="http://schemas.microsoft.com/office/2011/relationships/chartColorStyle" Target="colors257.xml"/><Relationship Id="rId1" Type="http://schemas.microsoft.com/office/2011/relationships/chartStyle" Target="style257.xml"/></Relationships>
</file>

<file path=ppt/charts/_rels/chart2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8.xlsx"/><Relationship Id="rId2" Type="http://schemas.microsoft.com/office/2011/relationships/chartColorStyle" Target="colors258.xml"/><Relationship Id="rId1" Type="http://schemas.microsoft.com/office/2011/relationships/chartStyle" Target="style258.xml"/></Relationships>
</file>

<file path=ppt/charts/_rels/chart2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9.xlsx"/><Relationship Id="rId2" Type="http://schemas.microsoft.com/office/2011/relationships/chartColorStyle" Target="colors259.xml"/><Relationship Id="rId1" Type="http://schemas.microsoft.com/office/2011/relationships/chartStyle" Target="style259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0.xlsx"/><Relationship Id="rId2" Type="http://schemas.microsoft.com/office/2011/relationships/chartColorStyle" Target="colors260.xml"/><Relationship Id="rId1" Type="http://schemas.microsoft.com/office/2011/relationships/chartStyle" Target="style260.xml"/></Relationships>
</file>

<file path=ppt/charts/_rels/chart2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1.xlsx"/><Relationship Id="rId2" Type="http://schemas.microsoft.com/office/2011/relationships/chartColorStyle" Target="colors261.xml"/><Relationship Id="rId1" Type="http://schemas.microsoft.com/office/2011/relationships/chartStyle" Target="style261.xml"/></Relationships>
</file>

<file path=ppt/charts/_rels/chart2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2.xlsx"/><Relationship Id="rId2" Type="http://schemas.microsoft.com/office/2011/relationships/chartColorStyle" Target="colors262.xml"/><Relationship Id="rId1" Type="http://schemas.microsoft.com/office/2011/relationships/chartStyle" Target="style262.xml"/></Relationships>
</file>

<file path=ppt/charts/_rels/chart2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3.xlsx"/><Relationship Id="rId2" Type="http://schemas.microsoft.com/office/2011/relationships/chartColorStyle" Target="colors263.xml"/><Relationship Id="rId1" Type="http://schemas.microsoft.com/office/2011/relationships/chartStyle" Target="style263.xml"/></Relationships>
</file>

<file path=ppt/charts/_rels/chart2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4.xlsx"/><Relationship Id="rId2" Type="http://schemas.microsoft.com/office/2011/relationships/chartColorStyle" Target="colors264.xml"/><Relationship Id="rId1" Type="http://schemas.microsoft.com/office/2011/relationships/chartStyle" Target="style264.xml"/></Relationships>
</file>

<file path=ppt/charts/_rels/chart2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5.xlsx"/><Relationship Id="rId2" Type="http://schemas.microsoft.com/office/2011/relationships/chartColorStyle" Target="colors265.xml"/><Relationship Id="rId1" Type="http://schemas.microsoft.com/office/2011/relationships/chartStyle" Target="style265.xml"/></Relationships>
</file>

<file path=ppt/charts/_rels/chart2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6.xlsx"/><Relationship Id="rId2" Type="http://schemas.microsoft.com/office/2011/relationships/chartColorStyle" Target="colors266.xml"/><Relationship Id="rId1" Type="http://schemas.microsoft.com/office/2011/relationships/chartStyle" Target="style266.xml"/></Relationships>
</file>

<file path=ppt/charts/_rels/chart2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7.xlsx"/><Relationship Id="rId2" Type="http://schemas.microsoft.com/office/2011/relationships/chartColorStyle" Target="colors267.xml"/><Relationship Id="rId1" Type="http://schemas.microsoft.com/office/2011/relationships/chartStyle" Target="style267.xml"/></Relationships>
</file>

<file path=ppt/charts/_rels/chart2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8.xlsx"/><Relationship Id="rId2" Type="http://schemas.microsoft.com/office/2011/relationships/chartColorStyle" Target="colors268.xml"/><Relationship Id="rId1" Type="http://schemas.microsoft.com/office/2011/relationships/chartStyle" Target="style268.xml"/></Relationships>
</file>

<file path=ppt/charts/_rels/chart2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9.xlsx"/><Relationship Id="rId2" Type="http://schemas.microsoft.com/office/2011/relationships/chartColorStyle" Target="colors269.xml"/><Relationship Id="rId1" Type="http://schemas.microsoft.com/office/2011/relationships/chartStyle" Target="style269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0.xlsx"/><Relationship Id="rId2" Type="http://schemas.microsoft.com/office/2011/relationships/chartColorStyle" Target="colors270.xml"/><Relationship Id="rId1" Type="http://schemas.microsoft.com/office/2011/relationships/chartStyle" Target="style270.xml"/></Relationships>
</file>

<file path=ppt/charts/_rels/chart2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1.xlsx"/><Relationship Id="rId2" Type="http://schemas.microsoft.com/office/2011/relationships/chartColorStyle" Target="colors271.xml"/><Relationship Id="rId1" Type="http://schemas.microsoft.com/office/2011/relationships/chartStyle" Target="style271.xml"/></Relationships>
</file>

<file path=ppt/charts/_rels/chart2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2.xlsx"/><Relationship Id="rId2" Type="http://schemas.microsoft.com/office/2011/relationships/chartColorStyle" Target="colors272.xml"/><Relationship Id="rId1" Type="http://schemas.microsoft.com/office/2011/relationships/chartStyle" Target="style272.xml"/></Relationships>
</file>

<file path=ppt/charts/_rels/chart2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3.xlsx"/><Relationship Id="rId2" Type="http://schemas.microsoft.com/office/2011/relationships/chartColorStyle" Target="colors273.xml"/><Relationship Id="rId1" Type="http://schemas.microsoft.com/office/2011/relationships/chartStyle" Target="style273.xml"/></Relationships>
</file>

<file path=ppt/charts/_rels/chart2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4.xlsx"/><Relationship Id="rId2" Type="http://schemas.microsoft.com/office/2011/relationships/chartColorStyle" Target="colors274.xml"/><Relationship Id="rId1" Type="http://schemas.microsoft.com/office/2011/relationships/chartStyle" Target="style274.xml"/></Relationships>
</file>

<file path=ppt/charts/_rels/chart2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5.xlsx"/><Relationship Id="rId2" Type="http://schemas.microsoft.com/office/2011/relationships/chartColorStyle" Target="colors275.xml"/><Relationship Id="rId1" Type="http://schemas.microsoft.com/office/2011/relationships/chartStyle" Target="style275.xml"/></Relationships>
</file>

<file path=ppt/charts/_rels/chart2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6.xlsx"/><Relationship Id="rId2" Type="http://schemas.microsoft.com/office/2011/relationships/chartColorStyle" Target="colors276.xml"/><Relationship Id="rId1" Type="http://schemas.microsoft.com/office/2011/relationships/chartStyle" Target="style276.xml"/></Relationships>
</file>

<file path=ppt/charts/_rels/chart2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7.xlsx"/><Relationship Id="rId2" Type="http://schemas.microsoft.com/office/2011/relationships/chartColorStyle" Target="colors277.xml"/><Relationship Id="rId1" Type="http://schemas.microsoft.com/office/2011/relationships/chartStyle" Target="style277.xml"/></Relationships>
</file>

<file path=ppt/charts/_rels/chart2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8.xlsx"/><Relationship Id="rId2" Type="http://schemas.microsoft.com/office/2011/relationships/chartColorStyle" Target="colors278.xml"/><Relationship Id="rId1" Type="http://schemas.microsoft.com/office/2011/relationships/chartStyle" Target="style278.xml"/></Relationships>
</file>

<file path=ppt/charts/_rels/chart2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9.xlsx"/><Relationship Id="rId2" Type="http://schemas.microsoft.com/office/2011/relationships/chartColorStyle" Target="colors279.xml"/><Relationship Id="rId1" Type="http://schemas.microsoft.com/office/2011/relationships/chartStyle" Target="style279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0.xlsx"/><Relationship Id="rId2" Type="http://schemas.microsoft.com/office/2011/relationships/chartColorStyle" Target="colors280.xml"/><Relationship Id="rId1" Type="http://schemas.microsoft.com/office/2011/relationships/chartStyle" Target="style280.xml"/></Relationships>
</file>

<file path=ppt/charts/_rels/chart2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1.xlsx"/><Relationship Id="rId2" Type="http://schemas.microsoft.com/office/2011/relationships/chartColorStyle" Target="colors281.xml"/><Relationship Id="rId1" Type="http://schemas.microsoft.com/office/2011/relationships/chartStyle" Target="style281.xml"/></Relationships>
</file>

<file path=ppt/charts/_rels/chart2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2.xlsx"/><Relationship Id="rId2" Type="http://schemas.microsoft.com/office/2011/relationships/chartColorStyle" Target="colors282.xml"/><Relationship Id="rId1" Type="http://schemas.microsoft.com/office/2011/relationships/chartStyle" Target="style282.xml"/></Relationships>
</file>

<file path=ppt/charts/_rels/chart2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3.xlsx"/><Relationship Id="rId2" Type="http://schemas.microsoft.com/office/2011/relationships/chartColorStyle" Target="colors283.xml"/><Relationship Id="rId1" Type="http://schemas.microsoft.com/office/2011/relationships/chartStyle" Target="style283.xml"/></Relationships>
</file>

<file path=ppt/charts/_rels/chart2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4.xlsx"/><Relationship Id="rId2" Type="http://schemas.microsoft.com/office/2011/relationships/chartColorStyle" Target="colors284.xml"/><Relationship Id="rId1" Type="http://schemas.microsoft.com/office/2011/relationships/chartStyle" Target="style284.xml"/></Relationships>
</file>

<file path=ppt/charts/_rels/chart2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5.xlsx"/><Relationship Id="rId2" Type="http://schemas.microsoft.com/office/2011/relationships/chartColorStyle" Target="colors285.xml"/><Relationship Id="rId1" Type="http://schemas.microsoft.com/office/2011/relationships/chartStyle" Target="style285.xml"/></Relationships>
</file>

<file path=ppt/charts/_rels/chart2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6.xlsx"/><Relationship Id="rId2" Type="http://schemas.microsoft.com/office/2011/relationships/chartColorStyle" Target="colors286.xml"/><Relationship Id="rId1" Type="http://schemas.microsoft.com/office/2011/relationships/chartStyle" Target="style286.xml"/></Relationships>
</file>

<file path=ppt/charts/_rels/chart2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7.xlsx"/><Relationship Id="rId2" Type="http://schemas.microsoft.com/office/2011/relationships/chartColorStyle" Target="colors287.xml"/><Relationship Id="rId1" Type="http://schemas.microsoft.com/office/2011/relationships/chartStyle" Target="style287.xml"/></Relationships>
</file>

<file path=ppt/charts/_rels/chart2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8.xlsx"/><Relationship Id="rId2" Type="http://schemas.microsoft.com/office/2011/relationships/chartColorStyle" Target="colors288.xml"/><Relationship Id="rId1" Type="http://schemas.microsoft.com/office/2011/relationships/chartStyle" Target="style288.xml"/></Relationships>
</file>

<file path=ppt/charts/_rels/chart2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9.xlsx"/><Relationship Id="rId2" Type="http://schemas.microsoft.com/office/2011/relationships/chartColorStyle" Target="colors289.xml"/><Relationship Id="rId1" Type="http://schemas.microsoft.com/office/2011/relationships/chartStyle" Target="style289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2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0.xlsx"/><Relationship Id="rId2" Type="http://schemas.microsoft.com/office/2011/relationships/chartColorStyle" Target="colors290.xml"/><Relationship Id="rId1" Type="http://schemas.microsoft.com/office/2011/relationships/chartStyle" Target="style290.xml"/></Relationships>
</file>

<file path=ppt/charts/_rels/chart2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1.xlsx"/><Relationship Id="rId2" Type="http://schemas.microsoft.com/office/2011/relationships/chartColorStyle" Target="colors291.xml"/><Relationship Id="rId1" Type="http://schemas.microsoft.com/office/2011/relationships/chartStyle" Target="style291.xml"/></Relationships>
</file>

<file path=ppt/charts/_rels/chart2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2.xlsx"/><Relationship Id="rId2" Type="http://schemas.microsoft.com/office/2011/relationships/chartColorStyle" Target="colors292.xml"/><Relationship Id="rId1" Type="http://schemas.microsoft.com/office/2011/relationships/chartStyle" Target="style292.xml"/></Relationships>
</file>

<file path=ppt/charts/_rels/chart2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3.xlsx"/><Relationship Id="rId2" Type="http://schemas.microsoft.com/office/2011/relationships/chartColorStyle" Target="colors293.xml"/><Relationship Id="rId1" Type="http://schemas.microsoft.com/office/2011/relationships/chartStyle" Target="style293.xml"/></Relationships>
</file>

<file path=ppt/charts/_rels/chart2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4.xlsx"/><Relationship Id="rId2" Type="http://schemas.microsoft.com/office/2011/relationships/chartColorStyle" Target="colors294.xml"/><Relationship Id="rId1" Type="http://schemas.microsoft.com/office/2011/relationships/chartStyle" Target="style294.xml"/></Relationships>
</file>

<file path=ppt/charts/_rels/chart2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5.xlsx"/><Relationship Id="rId2" Type="http://schemas.microsoft.com/office/2011/relationships/chartColorStyle" Target="colors295.xml"/><Relationship Id="rId1" Type="http://schemas.microsoft.com/office/2011/relationships/chartStyle" Target="style295.xml"/></Relationships>
</file>

<file path=ppt/charts/_rels/chart2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6.xlsx"/><Relationship Id="rId2" Type="http://schemas.microsoft.com/office/2011/relationships/chartColorStyle" Target="colors296.xml"/><Relationship Id="rId1" Type="http://schemas.microsoft.com/office/2011/relationships/chartStyle" Target="style296.xml"/></Relationships>
</file>

<file path=ppt/charts/_rels/chart2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7.xlsx"/><Relationship Id="rId2" Type="http://schemas.microsoft.com/office/2011/relationships/chartColorStyle" Target="colors297.xml"/><Relationship Id="rId1" Type="http://schemas.microsoft.com/office/2011/relationships/chartStyle" Target="style297.xml"/></Relationships>
</file>

<file path=ppt/charts/_rels/chart2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8.xlsx"/><Relationship Id="rId2" Type="http://schemas.microsoft.com/office/2011/relationships/chartColorStyle" Target="colors298.xml"/><Relationship Id="rId1" Type="http://schemas.microsoft.com/office/2011/relationships/chartStyle" Target="style298.xml"/></Relationships>
</file>

<file path=ppt/charts/_rels/chart2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9.xlsx"/><Relationship Id="rId2" Type="http://schemas.microsoft.com/office/2011/relationships/chartColorStyle" Target="colors299.xml"/><Relationship Id="rId1" Type="http://schemas.microsoft.com/office/2011/relationships/chartStyle" Target="style29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0.xlsx"/><Relationship Id="rId2" Type="http://schemas.microsoft.com/office/2011/relationships/chartColorStyle" Target="colors300.xml"/><Relationship Id="rId1" Type="http://schemas.microsoft.com/office/2011/relationships/chartStyle" Target="style300.xml"/></Relationships>
</file>

<file path=ppt/charts/_rels/chart3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1.xlsx"/><Relationship Id="rId2" Type="http://schemas.microsoft.com/office/2011/relationships/chartColorStyle" Target="colors301.xml"/><Relationship Id="rId1" Type="http://schemas.microsoft.com/office/2011/relationships/chartStyle" Target="style301.xml"/></Relationships>
</file>

<file path=ppt/charts/_rels/chart3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2.xlsx"/><Relationship Id="rId2" Type="http://schemas.microsoft.com/office/2011/relationships/chartColorStyle" Target="colors302.xml"/><Relationship Id="rId1" Type="http://schemas.microsoft.com/office/2011/relationships/chartStyle" Target="style302.xml"/></Relationships>
</file>

<file path=ppt/charts/_rels/chart3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3.xlsx"/><Relationship Id="rId2" Type="http://schemas.microsoft.com/office/2011/relationships/chartColorStyle" Target="colors303.xml"/><Relationship Id="rId1" Type="http://schemas.microsoft.com/office/2011/relationships/chartStyle" Target="style303.xml"/></Relationships>
</file>

<file path=ppt/charts/_rels/chart3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4.xlsx"/><Relationship Id="rId2" Type="http://schemas.microsoft.com/office/2011/relationships/chartColorStyle" Target="colors304.xml"/><Relationship Id="rId1" Type="http://schemas.microsoft.com/office/2011/relationships/chartStyle" Target="style304.xml"/></Relationships>
</file>

<file path=ppt/charts/_rels/chart3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5.xlsx"/><Relationship Id="rId2" Type="http://schemas.microsoft.com/office/2011/relationships/chartColorStyle" Target="colors305.xml"/><Relationship Id="rId1" Type="http://schemas.microsoft.com/office/2011/relationships/chartStyle" Target="style305.xml"/></Relationships>
</file>

<file path=ppt/charts/_rels/chart3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6.xlsx"/><Relationship Id="rId2" Type="http://schemas.microsoft.com/office/2011/relationships/chartColorStyle" Target="colors306.xml"/><Relationship Id="rId1" Type="http://schemas.microsoft.com/office/2011/relationships/chartStyle" Target="style306.xml"/></Relationships>
</file>

<file path=ppt/charts/_rels/chart3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7.xlsx"/><Relationship Id="rId2" Type="http://schemas.microsoft.com/office/2011/relationships/chartColorStyle" Target="colors307.xml"/><Relationship Id="rId1" Type="http://schemas.microsoft.com/office/2011/relationships/chartStyle" Target="style307.xml"/></Relationships>
</file>

<file path=ppt/charts/_rels/chart3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8.xlsx"/><Relationship Id="rId2" Type="http://schemas.microsoft.com/office/2011/relationships/chartColorStyle" Target="colors308.xml"/><Relationship Id="rId1" Type="http://schemas.microsoft.com/office/2011/relationships/chartStyle" Target="style308.xml"/></Relationships>
</file>

<file path=ppt/charts/_rels/chart3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9.xlsx"/><Relationship Id="rId2" Type="http://schemas.microsoft.com/office/2011/relationships/chartColorStyle" Target="colors309.xml"/><Relationship Id="rId1" Type="http://schemas.microsoft.com/office/2011/relationships/chartStyle" Target="style309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0.xlsx"/><Relationship Id="rId2" Type="http://schemas.microsoft.com/office/2011/relationships/chartColorStyle" Target="colors310.xml"/><Relationship Id="rId1" Type="http://schemas.microsoft.com/office/2011/relationships/chartStyle" Target="style310.xml"/></Relationships>
</file>

<file path=ppt/charts/_rels/chart3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1.xlsx"/><Relationship Id="rId2" Type="http://schemas.microsoft.com/office/2011/relationships/chartColorStyle" Target="colors311.xml"/><Relationship Id="rId1" Type="http://schemas.microsoft.com/office/2011/relationships/chartStyle" Target="style311.xml"/></Relationships>
</file>

<file path=ppt/charts/_rels/chart3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2.xlsx"/><Relationship Id="rId2" Type="http://schemas.microsoft.com/office/2011/relationships/chartColorStyle" Target="colors312.xml"/><Relationship Id="rId1" Type="http://schemas.microsoft.com/office/2011/relationships/chartStyle" Target="style312.xml"/></Relationships>
</file>

<file path=ppt/charts/_rels/chart3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3.xlsx"/><Relationship Id="rId2" Type="http://schemas.microsoft.com/office/2011/relationships/chartColorStyle" Target="colors313.xml"/><Relationship Id="rId1" Type="http://schemas.microsoft.com/office/2011/relationships/chartStyle" Target="style313.xml"/></Relationships>
</file>

<file path=ppt/charts/_rels/chart3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4.xlsx"/><Relationship Id="rId2" Type="http://schemas.microsoft.com/office/2011/relationships/chartColorStyle" Target="colors314.xml"/><Relationship Id="rId1" Type="http://schemas.microsoft.com/office/2011/relationships/chartStyle" Target="style314.xml"/></Relationships>
</file>

<file path=ppt/charts/_rels/chart3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5.xlsx"/><Relationship Id="rId2" Type="http://schemas.microsoft.com/office/2011/relationships/chartColorStyle" Target="colors315.xml"/><Relationship Id="rId1" Type="http://schemas.microsoft.com/office/2011/relationships/chartStyle" Target="style315.xml"/></Relationships>
</file>

<file path=ppt/charts/_rels/chart3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6.xlsx"/><Relationship Id="rId2" Type="http://schemas.microsoft.com/office/2011/relationships/chartColorStyle" Target="colors316.xml"/><Relationship Id="rId1" Type="http://schemas.microsoft.com/office/2011/relationships/chartStyle" Target="style316.xml"/></Relationships>
</file>

<file path=ppt/charts/_rels/chart3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7.xlsx"/><Relationship Id="rId2" Type="http://schemas.microsoft.com/office/2011/relationships/chartColorStyle" Target="colors317.xml"/><Relationship Id="rId1" Type="http://schemas.microsoft.com/office/2011/relationships/chartStyle" Target="style317.xml"/></Relationships>
</file>

<file path=ppt/charts/_rels/chart3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8.xlsx"/><Relationship Id="rId2" Type="http://schemas.microsoft.com/office/2011/relationships/chartColorStyle" Target="colors318.xml"/><Relationship Id="rId1" Type="http://schemas.microsoft.com/office/2011/relationships/chartStyle" Target="style318.xml"/></Relationships>
</file>

<file path=ppt/charts/_rels/chart3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9.xlsx"/><Relationship Id="rId2" Type="http://schemas.microsoft.com/office/2011/relationships/chartColorStyle" Target="colors319.xml"/><Relationship Id="rId1" Type="http://schemas.microsoft.com/office/2011/relationships/chartStyle" Target="style319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0.xlsx"/><Relationship Id="rId2" Type="http://schemas.microsoft.com/office/2011/relationships/chartColorStyle" Target="colors320.xml"/><Relationship Id="rId1" Type="http://schemas.microsoft.com/office/2011/relationships/chartStyle" Target="style320.xml"/></Relationships>
</file>

<file path=ppt/charts/_rels/chart3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1.xlsx"/><Relationship Id="rId2" Type="http://schemas.microsoft.com/office/2011/relationships/chartColorStyle" Target="colors321.xml"/><Relationship Id="rId1" Type="http://schemas.microsoft.com/office/2011/relationships/chartStyle" Target="style321.xml"/></Relationships>
</file>

<file path=ppt/charts/_rels/chart3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2.xlsx"/><Relationship Id="rId2" Type="http://schemas.microsoft.com/office/2011/relationships/chartColorStyle" Target="colors322.xml"/><Relationship Id="rId1" Type="http://schemas.microsoft.com/office/2011/relationships/chartStyle" Target="style322.xml"/></Relationships>
</file>

<file path=ppt/charts/_rels/chart3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3.xlsx"/><Relationship Id="rId2" Type="http://schemas.microsoft.com/office/2011/relationships/chartColorStyle" Target="colors323.xml"/><Relationship Id="rId1" Type="http://schemas.microsoft.com/office/2011/relationships/chartStyle" Target="style323.xml"/></Relationships>
</file>

<file path=ppt/charts/_rels/chart3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4.xlsx"/><Relationship Id="rId2" Type="http://schemas.microsoft.com/office/2011/relationships/chartColorStyle" Target="colors324.xml"/><Relationship Id="rId1" Type="http://schemas.microsoft.com/office/2011/relationships/chartStyle" Target="style324.xml"/></Relationships>
</file>

<file path=ppt/charts/_rels/chart3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5.xlsx"/><Relationship Id="rId2" Type="http://schemas.microsoft.com/office/2011/relationships/chartColorStyle" Target="colors325.xml"/><Relationship Id="rId1" Type="http://schemas.microsoft.com/office/2011/relationships/chartStyle" Target="style325.xml"/></Relationships>
</file>

<file path=ppt/charts/_rels/chart3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6.xlsx"/><Relationship Id="rId2" Type="http://schemas.microsoft.com/office/2011/relationships/chartColorStyle" Target="colors326.xml"/><Relationship Id="rId1" Type="http://schemas.microsoft.com/office/2011/relationships/chartStyle" Target="style326.xml"/></Relationships>
</file>

<file path=ppt/charts/_rels/chart3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7.xlsx"/><Relationship Id="rId2" Type="http://schemas.microsoft.com/office/2011/relationships/chartColorStyle" Target="colors327.xml"/><Relationship Id="rId1" Type="http://schemas.microsoft.com/office/2011/relationships/chartStyle" Target="style327.xml"/></Relationships>
</file>

<file path=ppt/charts/_rels/chart3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8.xlsx"/><Relationship Id="rId2" Type="http://schemas.microsoft.com/office/2011/relationships/chartColorStyle" Target="colors328.xml"/><Relationship Id="rId1" Type="http://schemas.microsoft.com/office/2011/relationships/chartStyle" Target="style328.xml"/></Relationships>
</file>

<file path=ppt/charts/_rels/chart3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9.xlsx"/><Relationship Id="rId2" Type="http://schemas.microsoft.com/office/2011/relationships/chartColorStyle" Target="colors329.xml"/><Relationship Id="rId1" Type="http://schemas.microsoft.com/office/2011/relationships/chartStyle" Target="style329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0.xlsx"/><Relationship Id="rId2" Type="http://schemas.microsoft.com/office/2011/relationships/chartColorStyle" Target="colors330.xml"/><Relationship Id="rId1" Type="http://schemas.microsoft.com/office/2011/relationships/chartStyle" Target="style330.xml"/></Relationships>
</file>

<file path=ppt/charts/_rels/chart3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1.xlsx"/><Relationship Id="rId2" Type="http://schemas.microsoft.com/office/2011/relationships/chartColorStyle" Target="colors331.xml"/><Relationship Id="rId1" Type="http://schemas.microsoft.com/office/2011/relationships/chartStyle" Target="style331.xml"/></Relationships>
</file>

<file path=ppt/charts/_rels/chart3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2.xlsx"/><Relationship Id="rId2" Type="http://schemas.microsoft.com/office/2011/relationships/chartColorStyle" Target="colors332.xml"/><Relationship Id="rId1" Type="http://schemas.microsoft.com/office/2011/relationships/chartStyle" Target="style332.xml"/></Relationships>
</file>

<file path=ppt/charts/_rels/chart3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3.xlsx"/><Relationship Id="rId2" Type="http://schemas.microsoft.com/office/2011/relationships/chartColorStyle" Target="colors333.xml"/><Relationship Id="rId1" Type="http://schemas.microsoft.com/office/2011/relationships/chartStyle" Target="style333.xml"/></Relationships>
</file>

<file path=ppt/charts/_rels/chart3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4.xlsx"/><Relationship Id="rId2" Type="http://schemas.microsoft.com/office/2011/relationships/chartColorStyle" Target="colors334.xml"/><Relationship Id="rId1" Type="http://schemas.microsoft.com/office/2011/relationships/chartStyle" Target="style334.xml"/></Relationships>
</file>

<file path=ppt/charts/_rels/chart3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5.xlsx"/><Relationship Id="rId2" Type="http://schemas.microsoft.com/office/2011/relationships/chartColorStyle" Target="colors335.xml"/><Relationship Id="rId1" Type="http://schemas.microsoft.com/office/2011/relationships/chartStyle" Target="style335.xml"/></Relationships>
</file>

<file path=ppt/charts/_rels/chart3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6.xlsx"/><Relationship Id="rId2" Type="http://schemas.microsoft.com/office/2011/relationships/chartColorStyle" Target="colors336.xml"/><Relationship Id="rId1" Type="http://schemas.microsoft.com/office/2011/relationships/chartStyle" Target="style336.xml"/></Relationships>
</file>

<file path=ppt/charts/_rels/chart3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7.xlsx"/><Relationship Id="rId2" Type="http://schemas.microsoft.com/office/2011/relationships/chartColorStyle" Target="colors337.xml"/><Relationship Id="rId1" Type="http://schemas.microsoft.com/office/2011/relationships/chartStyle" Target="style337.xml"/></Relationships>
</file>

<file path=ppt/charts/_rels/chart3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8.xlsx"/><Relationship Id="rId2" Type="http://schemas.microsoft.com/office/2011/relationships/chartColorStyle" Target="colors338.xml"/><Relationship Id="rId1" Type="http://schemas.microsoft.com/office/2011/relationships/chartStyle" Target="style338.xml"/></Relationships>
</file>

<file path=ppt/charts/_rels/chart3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9.xlsx"/><Relationship Id="rId2" Type="http://schemas.microsoft.com/office/2011/relationships/chartColorStyle" Target="colors339.xml"/><Relationship Id="rId1" Type="http://schemas.microsoft.com/office/2011/relationships/chartStyle" Target="style339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0.xlsx"/><Relationship Id="rId2" Type="http://schemas.microsoft.com/office/2011/relationships/chartColorStyle" Target="colors340.xml"/><Relationship Id="rId1" Type="http://schemas.microsoft.com/office/2011/relationships/chartStyle" Target="style340.xml"/></Relationships>
</file>

<file path=ppt/charts/_rels/chart3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1.xlsx"/><Relationship Id="rId2" Type="http://schemas.microsoft.com/office/2011/relationships/chartColorStyle" Target="colors341.xml"/><Relationship Id="rId1" Type="http://schemas.microsoft.com/office/2011/relationships/chartStyle" Target="style341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9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3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0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1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4.xlsx"/><Relationship Id="rId2" Type="http://schemas.microsoft.com/office/2011/relationships/chartColorStyle" Target="colors74.xml"/><Relationship Id="rId1" Type="http://schemas.microsoft.com/office/2011/relationships/chartStyle" Target="style74.xml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1.xlsx"/><Relationship Id="rId2" Type="http://schemas.microsoft.com/office/2011/relationships/chartColorStyle" Target="colors81.xml"/><Relationship Id="rId1" Type="http://schemas.microsoft.com/office/2011/relationships/chartStyle" Target="style81.xml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82.xml"/><Relationship Id="rId1" Type="http://schemas.microsoft.com/office/2011/relationships/chartStyle" Target="style82.xml"/></Relationships>
</file>

<file path=ppt/charts/_rels/chart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3.xlsx"/><Relationship Id="rId2" Type="http://schemas.microsoft.com/office/2011/relationships/chartColorStyle" Target="colors83.xml"/><Relationship Id="rId1" Type="http://schemas.microsoft.com/office/2011/relationships/chartStyle" Target="style83.xml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84.xml"/><Relationship Id="rId1" Type="http://schemas.microsoft.com/office/2011/relationships/chartStyle" Target="style84.xml"/></Relationships>
</file>

<file path=ppt/charts/_rels/chart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5.xlsx"/><Relationship Id="rId2" Type="http://schemas.microsoft.com/office/2011/relationships/chartColorStyle" Target="colors85.xml"/><Relationship Id="rId1" Type="http://schemas.microsoft.com/office/2011/relationships/chartStyle" Target="style85.xml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86.xml"/><Relationship Id="rId1" Type="http://schemas.microsoft.com/office/2011/relationships/chartStyle" Target="style86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87.xml"/><Relationship Id="rId1" Type="http://schemas.microsoft.com/office/2011/relationships/chartStyle" Target="style87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88.xml"/><Relationship Id="rId1" Type="http://schemas.microsoft.com/office/2011/relationships/chartStyle" Target="style88.xml"/></Relationships>
</file>

<file path=ppt/charts/_rels/chart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9.xlsx"/><Relationship Id="rId2" Type="http://schemas.microsoft.com/office/2011/relationships/chartColorStyle" Target="colors89.xml"/><Relationship Id="rId1" Type="http://schemas.microsoft.com/office/2011/relationships/chartStyle" Target="style89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0.xlsx"/><Relationship Id="rId2" Type="http://schemas.microsoft.com/office/2011/relationships/chartColorStyle" Target="colors90.xml"/><Relationship Id="rId1" Type="http://schemas.microsoft.com/office/2011/relationships/chartStyle" Target="style90.xml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91.xml"/><Relationship Id="rId1" Type="http://schemas.microsoft.com/office/2011/relationships/chartStyle" Target="style91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92.xml"/><Relationship Id="rId1" Type="http://schemas.microsoft.com/office/2011/relationships/chartStyle" Target="style92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93.xml"/><Relationship Id="rId1" Type="http://schemas.microsoft.com/office/2011/relationships/chartStyle" Target="style93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94.xml"/><Relationship Id="rId1" Type="http://schemas.microsoft.com/office/2011/relationships/chartStyle" Target="style94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95.xml"/><Relationship Id="rId1" Type="http://schemas.microsoft.com/office/2011/relationships/chartStyle" Target="style95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96.xml"/><Relationship Id="rId1" Type="http://schemas.microsoft.com/office/2011/relationships/chartStyle" Target="style96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97.xml"/><Relationship Id="rId1" Type="http://schemas.microsoft.com/office/2011/relationships/chartStyle" Target="style97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98.xml"/><Relationship Id="rId1" Type="http://schemas.microsoft.com/office/2011/relationships/chartStyle" Target="style98.xml"/></Relationships>
</file>

<file path=ppt/charts/_rels/chart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9.xlsx"/><Relationship Id="rId2" Type="http://schemas.microsoft.com/office/2011/relationships/chartColorStyle" Target="colors99.xml"/><Relationship Id="rId1" Type="http://schemas.microsoft.com/office/2011/relationships/chartStyle" Target="style9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7835288"/>
        <c:axId val="447836072"/>
      </c:lineChart>
      <c:catAx>
        <c:axId val="4478352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7836072"/>
        <c:crosses val="autoZero"/>
        <c:auto val="1"/>
        <c:lblAlgn val="ctr"/>
        <c:lblOffset val="100"/>
        <c:noMultiLvlLbl val="0"/>
      </c:catAx>
      <c:valAx>
        <c:axId val="4478360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783528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2491504"/>
        <c:axId val="452491896"/>
      </c:lineChart>
      <c:catAx>
        <c:axId val="4524915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491896"/>
        <c:crosses val="autoZero"/>
        <c:auto val="1"/>
        <c:lblAlgn val="ctr"/>
        <c:lblOffset val="100"/>
        <c:noMultiLvlLbl val="0"/>
      </c:catAx>
      <c:valAx>
        <c:axId val="45249189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4915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7504448"/>
        <c:axId val="487505624"/>
      </c:lineChart>
      <c:catAx>
        <c:axId val="487504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05624"/>
        <c:crosses val="autoZero"/>
        <c:auto val="1"/>
        <c:lblAlgn val="ctr"/>
        <c:lblOffset val="100"/>
        <c:noMultiLvlLbl val="0"/>
      </c:catAx>
      <c:valAx>
        <c:axId val="4875056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044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7511896"/>
        <c:axId val="487518952"/>
      </c:lineChart>
      <c:catAx>
        <c:axId val="4875118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18952"/>
        <c:crosses val="autoZero"/>
        <c:auto val="1"/>
        <c:lblAlgn val="ctr"/>
        <c:lblOffset val="100"/>
        <c:noMultiLvlLbl val="0"/>
      </c:catAx>
      <c:valAx>
        <c:axId val="4875189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1189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7513464"/>
        <c:axId val="487520128"/>
      </c:lineChart>
      <c:catAx>
        <c:axId val="4875134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20128"/>
        <c:crosses val="autoZero"/>
        <c:auto val="1"/>
        <c:lblAlgn val="ctr"/>
        <c:lblOffset val="100"/>
        <c:noMultiLvlLbl val="0"/>
      </c:catAx>
      <c:valAx>
        <c:axId val="4875201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1346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7519344"/>
        <c:axId val="487510328"/>
      </c:lineChart>
      <c:catAx>
        <c:axId val="4875193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10328"/>
        <c:crosses val="autoZero"/>
        <c:auto val="1"/>
        <c:lblAlgn val="ctr"/>
        <c:lblOffset val="100"/>
        <c:noMultiLvlLbl val="0"/>
      </c:catAx>
      <c:valAx>
        <c:axId val="487510328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1934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7520520"/>
        <c:axId val="487520912"/>
      </c:lineChart>
      <c:catAx>
        <c:axId val="487520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20912"/>
        <c:crosses val="autoZero"/>
        <c:auto val="1"/>
        <c:lblAlgn val="ctr"/>
        <c:lblOffset val="100"/>
        <c:noMultiLvlLbl val="0"/>
      </c:catAx>
      <c:valAx>
        <c:axId val="4875209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2052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7515424"/>
        <c:axId val="487521304"/>
      </c:lineChart>
      <c:catAx>
        <c:axId val="487515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21304"/>
        <c:crosses val="autoZero"/>
        <c:auto val="1"/>
        <c:lblAlgn val="ctr"/>
        <c:lblOffset val="100"/>
        <c:noMultiLvlLbl val="0"/>
      </c:catAx>
      <c:valAx>
        <c:axId val="48752130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154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7517776"/>
        <c:axId val="487515032"/>
      </c:lineChart>
      <c:catAx>
        <c:axId val="4875177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15032"/>
        <c:crosses val="autoZero"/>
        <c:auto val="1"/>
        <c:lblAlgn val="ctr"/>
        <c:lblOffset val="100"/>
        <c:noMultiLvlLbl val="0"/>
      </c:catAx>
      <c:valAx>
        <c:axId val="4875150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1777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7512680"/>
        <c:axId val="487522088"/>
      </c:lineChart>
      <c:catAx>
        <c:axId val="487512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22088"/>
        <c:crosses val="autoZero"/>
        <c:auto val="1"/>
        <c:lblAlgn val="ctr"/>
        <c:lblOffset val="100"/>
        <c:noMultiLvlLbl val="0"/>
      </c:catAx>
      <c:valAx>
        <c:axId val="4875220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1268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7529928"/>
        <c:axId val="487527184"/>
      </c:lineChart>
      <c:catAx>
        <c:axId val="4875299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27184"/>
        <c:crosses val="autoZero"/>
        <c:auto val="1"/>
        <c:lblAlgn val="ctr"/>
        <c:lblOffset val="100"/>
        <c:noMultiLvlLbl val="0"/>
      </c:catAx>
      <c:valAx>
        <c:axId val="487527184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2992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7526008"/>
        <c:axId val="487527576"/>
      </c:lineChart>
      <c:catAx>
        <c:axId val="4875260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27576"/>
        <c:crosses val="autoZero"/>
        <c:auto val="1"/>
        <c:lblAlgn val="ctr"/>
        <c:lblOffset val="100"/>
        <c:noMultiLvlLbl val="0"/>
      </c:catAx>
      <c:valAx>
        <c:axId val="4875275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2600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2486408"/>
        <c:axId val="452486800"/>
      </c:lineChart>
      <c:catAx>
        <c:axId val="4524864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486800"/>
        <c:crosses val="autoZero"/>
        <c:auto val="1"/>
        <c:lblAlgn val="ctr"/>
        <c:lblOffset val="100"/>
        <c:noMultiLvlLbl val="0"/>
      </c:catAx>
      <c:valAx>
        <c:axId val="4524868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4864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7523656"/>
        <c:axId val="487527968"/>
      </c:lineChart>
      <c:catAx>
        <c:axId val="4875236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27968"/>
        <c:crosses val="autoZero"/>
        <c:auto val="1"/>
        <c:lblAlgn val="ctr"/>
        <c:lblOffset val="100"/>
        <c:noMultiLvlLbl val="0"/>
      </c:catAx>
      <c:valAx>
        <c:axId val="48752796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236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55</c:v>
                </c:pt>
                <c:pt idx="2">
                  <c:v>60</c:v>
                </c:pt>
                <c:pt idx="3">
                  <c:v>80</c:v>
                </c:pt>
                <c:pt idx="4">
                  <c:v>85</c:v>
                </c:pt>
                <c:pt idx="5">
                  <c:v>90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7529144"/>
        <c:axId val="487524832"/>
      </c:lineChart>
      <c:catAx>
        <c:axId val="4875291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24832"/>
        <c:crosses val="autoZero"/>
        <c:auto val="1"/>
        <c:lblAlgn val="ctr"/>
        <c:lblOffset val="100"/>
        <c:noMultiLvlLbl val="0"/>
      </c:catAx>
      <c:valAx>
        <c:axId val="4875248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2914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7499352"/>
        <c:axId val="487523264"/>
      </c:lineChart>
      <c:catAx>
        <c:axId val="4874993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23264"/>
        <c:crosses val="autoZero"/>
        <c:auto val="1"/>
        <c:lblAlgn val="ctr"/>
        <c:lblOffset val="100"/>
        <c:noMultiLvlLbl val="0"/>
      </c:catAx>
      <c:valAx>
        <c:axId val="4875232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49935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7525616"/>
        <c:axId val="487528360"/>
      </c:lineChart>
      <c:catAx>
        <c:axId val="487525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28360"/>
        <c:crosses val="autoZero"/>
        <c:auto val="1"/>
        <c:lblAlgn val="ctr"/>
        <c:lblOffset val="100"/>
        <c:noMultiLvlLbl val="0"/>
      </c:catAx>
      <c:valAx>
        <c:axId val="487528360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2561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916008"/>
        <c:axId val="328485216"/>
      </c:lineChart>
      <c:catAx>
        <c:axId val="4589160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328485216"/>
        <c:crosses val="autoZero"/>
        <c:auto val="1"/>
        <c:lblAlgn val="ctr"/>
        <c:lblOffset val="100"/>
        <c:noMultiLvlLbl val="0"/>
      </c:catAx>
      <c:valAx>
        <c:axId val="3284852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1600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0696416"/>
        <c:axId val="490696024"/>
      </c:lineChart>
      <c:catAx>
        <c:axId val="4906964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90696024"/>
        <c:crosses val="autoZero"/>
        <c:auto val="1"/>
        <c:lblAlgn val="ctr"/>
        <c:lblOffset val="100"/>
        <c:noMultiLvlLbl val="0"/>
      </c:catAx>
      <c:valAx>
        <c:axId val="49069602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906964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0684656"/>
        <c:axId val="490683872"/>
      </c:lineChart>
      <c:catAx>
        <c:axId val="4906846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90683872"/>
        <c:crosses val="autoZero"/>
        <c:auto val="1"/>
        <c:lblAlgn val="ctr"/>
        <c:lblOffset val="100"/>
        <c:noMultiLvlLbl val="0"/>
      </c:catAx>
      <c:valAx>
        <c:axId val="4906838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9068465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0681912"/>
        <c:axId val="490691712"/>
      </c:lineChart>
      <c:catAx>
        <c:axId val="4906819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90691712"/>
        <c:crosses val="autoZero"/>
        <c:auto val="1"/>
        <c:lblAlgn val="ctr"/>
        <c:lblOffset val="100"/>
        <c:noMultiLvlLbl val="0"/>
      </c:catAx>
      <c:valAx>
        <c:axId val="4906917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9068191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0687400"/>
        <c:axId val="490688968"/>
      </c:lineChart>
      <c:catAx>
        <c:axId val="4906874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90688968"/>
        <c:crosses val="autoZero"/>
        <c:auto val="1"/>
        <c:lblAlgn val="ctr"/>
        <c:lblOffset val="100"/>
        <c:noMultiLvlLbl val="0"/>
      </c:catAx>
      <c:valAx>
        <c:axId val="4906889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9068740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0686616"/>
        <c:axId val="490687792"/>
      </c:lineChart>
      <c:catAx>
        <c:axId val="490686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90687792"/>
        <c:crosses val="autoZero"/>
        <c:auto val="1"/>
        <c:lblAlgn val="ctr"/>
        <c:lblOffset val="100"/>
        <c:noMultiLvlLbl val="0"/>
      </c:catAx>
      <c:valAx>
        <c:axId val="4906877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9068661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2895624"/>
        <c:axId val="452899152"/>
      </c:lineChart>
      <c:catAx>
        <c:axId val="452895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899152"/>
        <c:crosses val="autoZero"/>
        <c:auto val="1"/>
        <c:lblAlgn val="ctr"/>
        <c:lblOffset val="100"/>
        <c:noMultiLvlLbl val="0"/>
      </c:catAx>
      <c:valAx>
        <c:axId val="4528991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8956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0689360"/>
        <c:axId val="490685440"/>
      </c:lineChart>
      <c:catAx>
        <c:axId val="490689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90685440"/>
        <c:crosses val="autoZero"/>
        <c:auto val="1"/>
        <c:lblAlgn val="ctr"/>
        <c:lblOffset val="100"/>
        <c:noMultiLvlLbl val="0"/>
      </c:catAx>
      <c:valAx>
        <c:axId val="49068544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906893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0683480"/>
        <c:axId val="459424056"/>
      </c:lineChart>
      <c:catAx>
        <c:axId val="4906834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24056"/>
        <c:crosses val="autoZero"/>
        <c:auto val="1"/>
        <c:lblAlgn val="ctr"/>
        <c:lblOffset val="100"/>
        <c:noMultiLvlLbl val="0"/>
      </c:catAx>
      <c:valAx>
        <c:axId val="4594240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906834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08376"/>
        <c:axId val="459403280"/>
      </c:lineChart>
      <c:catAx>
        <c:axId val="4594083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03280"/>
        <c:crosses val="autoZero"/>
        <c:auto val="1"/>
        <c:lblAlgn val="ctr"/>
        <c:lblOffset val="100"/>
        <c:noMultiLvlLbl val="0"/>
      </c:catAx>
      <c:valAx>
        <c:axId val="459403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083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08768"/>
        <c:axId val="459409552"/>
      </c:lineChart>
      <c:catAx>
        <c:axId val="4594087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09552"/>
        <c:crosses val="autoZero"/>
        <c:auto val="1"/>
        <c:lblAlgn val="ctr"/>
        <c:lblOffset val="100"/>
        <c:noMultiLvlLbl val="0"/>
      </c:catAx>
      <c:valAx>
        <c:axId val="4594095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087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381120"/>
        <c:axId val="454386216"/>
      </c:lineChart>
      <c:catAx>
        <c:axId val="4543811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386216"/>
        <c:crosses val="autoZero"/>
        <c:auto val="1"/>
        <c:lblAlgn val="ctr"/>
        <c:lblOffset val="100"/>
        <c:noMultiLvlLbl val="0"/>
      </c:catAx>
      <c:valAx>
        <c:axId val="4543862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3811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762568"/>
        <c:axId val="455354880"/>
      </c:lineChart>
      <c:catAx>
        <c:axId val="4537625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354880"/>
        <c:crosses val="autoZero"/>
        <c:auto val="1"/>
        <c:lblAlgn val="ctr"/>
        <c:lblOffset val="100"/>
        <c:noMultiLvlLbl val="0"/>
      </c:catAx>
      <c:valAx>
        <c:axId val="4553548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7625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5347432"/>
        <c:axId val="455341552"/>
      </c:lineChart>
      <c:catAx>
        <c:axId val="455347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341552"/>
        <c:crosses val="autoZero"/>
        <c:auto val="1"/>
        <c:lblAlgn val="ctr"/>
        <c:lblOffset val="100"/>
        <c:noMultiLvlLbl val="0"/>
      </c:catAx>
      <c:valAx>
        <c:axId val="4553415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3474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5345864"/>
        <c:axId val="455346256"/>
      </c:lineChart>
      <c:catAx>
        <c:axId val="455345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346256"/>
        <c:crosses val="autoZero"/>
        <c:auto val="1"/>
        <c:lblAlgn val="ctr"/>
        <c:lblOffset val="100"/>
        <c:noMultiLvlLbl val="0"/>
      </c:catAx>
      <c:valAx>
        <c:axId val="455346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3458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5349784"/>
        <c:axId val="455351352"/>
      </c:lineChart>
      <c:catAx>
        <c:axId val="4553497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351352"/>
        <c:crosses val="autoZero"/>
        <c:auto val="1"/>
        <c:lblAlgn val="ctr"/>
        <c:lblOffset val="100"/>
        <c:noMultiLvlLbl val="0"/>
      </c:catAx>
      <c:valAx>
        <c:axId val="4553513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3497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2894448"/>
        <c:axId val="452895232"/>
      </c:lineChart>
      <c:catAx>
        <c:axId val="452894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895232"/>
        <c:crosses val="autoZero"/>
        <c:auto val="1"/>
        <c:lblAlgn val="ctr"/>
        <c:lblOffset val="100"/>
        <c:noMultiLvlLbl val="0"/>
      </c:catAx>
      <c:valAx>
        <c:axId val="4528952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89444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2899936"/>
        <c:axId val="452901112"/>
      </c:lineChart>
      <c:catAx>
        <c:axId val="4528999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901112"/>
        <c:crosses val="autoZero"/>
        <c:auto val="1"/>
        <c:lblAlgn val="ctr"/>
        <c:lblOffset val="100"/>
        <c:noMultiLvlLbl val="0"/>
      </c:catAx>
      <c:valAx>
        <c:axId val="4529011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8999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2898368"/>
        <c:axId val="452898760"/>
      </c:lineChart>
      <c:catAx>
        <c:axId val="4528983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898760"/>
        <c:crosses val="autoZero"/>
        <c:auto val="1"/>
        <c:lblAlgn val="ctr"/>
        <c:lblOffset val="100"/>
        <c:noMultiLvlLbl val="0"/>
      </c:catAx>
      <c:valAx>
        <c:axId val="4528987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89836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88552"/>
        <c:axId val="454189728"/>
      </c:lineChart>
      <c:catAx>
        <c:axId val="4541885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89728"/>
        <c:crosses val="autoZero"/>
        <c:auto val="1"/>
        <c:lblAlgn val="ctr"/>
        <c:lblOffset val="100"/>
        <c:noMultiLvlLbl val="0"/>
      </c:catAx>
      <c:valAx>
        <c:axId val="454189728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8855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90512"/>
        <c:axId val="454192080"/>
      </c:lineChart>
      <c:catAx>
        <c:axId val="454190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92080"/>
        <c:crosses val="autoZero"/>
        <c:auto val="1"/>
        <c:lblAlgn val="ctr"/>
        <c:lblOffset val="100"/>
        <c:noMultiLvlLbl val="0"/>
      </c:catAx>
      <c:valAx>
        <c:axId val="4541920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9051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5226040"/>
        <c:axId val="455228392"/>
      </c:lineChart>
      <c:catAx>
        <c:axId val="4552260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228392"/>
        <c:crosses val="autoZero"/>
        <c:auto val="1"/>
        <c:lblAlgn val="ctr"/>
        <c:lblOffset val="100"/>
        <c:noMultiLvlLbl val="0"/>
      </c:catAx>
      <c:valAx>
        <c:axId val="45522839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2260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938352"/>
        <c:axId val="452900328"/>
      </c:lineChart>
      <c:catAx>
        <c:axId val="4589383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900328"/>
        <c:crosses val="autoZero"/>
        <c:auto val="1"/>
        <c:lblAlgn val="ctr"/>
        <c:lblOffset val="100"/>
        <c:noMultiLvlLbl val="0"/>
      </c:catAx>
      <c:valAx>
        <c:axId val="4529003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3835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04456"/>
        <c:axId val="490697592"/>
      </c:lineChart>
      <c:catAx>
        <c:axId val="459404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90697592"/>
        <c:crosses val="autoZero"/>
        <c:auto val="1"/>
        <c:lblAlgn val="ctr"/>
        <c:lblOffset val="100"/>
        <c:noMultiLvlLbl val="0"/>
      </c:catAx>
      <c:valAx>
        <c:axId val="4906975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0445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44440"/>
        <c:axId val="623440520"/>
      </c:lineChart>
      <c:catAx>
        <c:axId val="6234444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40520"/>
        <c:crosses val="autoZero"/>
        <c:auto val="1"/>
        <c:lblAlgn val="ctr"/>
        <c:lblOffset val="100"/>
        <c:noMultiLvlLbl val="0"/>
      </c:catAx>
      <c:valAx>
        <c:axId val="623440520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4444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50320"/>
        <c:axId val="623449144"/>
      </c:lineChart>
      <c:catAx>
        <c:axId val="6234503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49144"/>
        <c:crosses val="autoZero"/>
        <c:auto val="1"/>
        <c:lblAlgn val="ctr"/>
        <c:lblOffset val="100"/>
        <c:noMultiLvlLbl val="0"/>
      </c:catAx>
      <c:valAx>
        <c:axId val="6234491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5032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47576"/>
        <c:axId val="623442480"/>
      </c:lineChart>
      <c:catAx>
        <c:axId val="6234475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42480"/>
        <c:crosses val="autoZero"/>
        <c:auto val="1"/>
        <c:lblAlgn val="ctr"/>
        <c:lblOffset val="100"/>
        <c:noMultiLvlLbl val="0"/>
      </c:catAx>
      <c:valAx>
        <c:axId val="62344248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475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55</c:v>
                </c:pt>
                <c:pt idx="2">
                  <c:v>60</c:v>
                </c:pt>
                <c:pt idx="3">
                  <c:v>80</c:v>
                </c:pt>
                <c:pt idx="4">
                  <c:v>85</c:v>
                </c:pt>
                <c:pt idx="5">
                  <c:v>90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43656"/>
        <c:axId val="623447968"/>
      </c:lineChart>
      <c:catAx>
        <c:axId val="6234436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47968"/>
        <c:crosses val="autoZero"/>
        <c:auto val="1"/>
        <c:lblAlgn val="ctr"/>
        <c:lblOffset val="100"/>
        <c:noMultiLvlLbl val="0"/>
      </c:catAx>
      <c:valAx>
        <c:axId val="6234479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4365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2896016"/>
        <c:axId val="452901504"/>
      </c:lineChart>
      <c:catAx>
        <c:axId val="452896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901504"/>
        <c:crosses val="autoZero"/>
        <c:auto val="1"/>
        <c:lblAlgn val="ctr"/>
        <c:lblOffset val="100"/>
        <c:noMultiLvlLbl val="0"/>
      </c:catAx>
      <c:valAx>
        <c:axId val="4529015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8960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48752"/>
        <c:axId val="623445616"/>
      </c:lineChart>
      <c:catAx>
        <c:axId val="623448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45616"/>
        <c:crosses val="autoZero"/>
        <c:auto val="1"/>
        <c:lblAlgn val="ctr"/>
        <c:lblOffset val="100"/>
        <c:noMultiLvlLbl val="0"/>
      </c:catAx>
      <c:valAx>
        <c:axId val="6234456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4875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42088"/>
        <c:axId val="623449536"/>
      </c:lineChart>
      <c:catAx>
        <c:axId val="6234420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49536"/>
        <c:crosses val="autoZero"/>
        <c:auto val="1"/>
        <c:lblAlgn val="ctr"/>
        <c:lblOffset val="100"/>
        <c:noMultiLvlLbl val="0"/>
      </c:catAx>
      <c:valAx>
        <c:axId val="623449536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4208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46008"/>
        <c:axId val="623442872"/>
      </c:lineChart>
      <c:catAx>
        <c:axId val="6234460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42872"/>
        <c:crosses val="autoZero"/>
        <c:auto val="1"/>
        <c:lblAlgn val="ctr"/>
        <c:lblOffset val="100"/>
        <c:noMultiLvlLbl val="0"/>
      </c:catAx>
      <c:valAx>
        <c:axId val="6234428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4600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44832"/>
        <c:axId val="623446400"/>
      </c:lineChart>
      <c:catAx>
        <c:axId val="623444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46400"/>
        <c:crosses val="autoZero"/>
        <c:auto val="1"/>
        <c:lblAlgn val="ctr"/>
        <c:lblOffset val="100"/>
        <c:noMultiLvlLbl val="0"/>
      </c:catAx>
      <c:valAx>
        <c:axId val="62344640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448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56288"/>
        <c:axId val="1452456680"/>
      </c:lineChart>
      <c:catAx>
        <c:axId val="14524562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56680"/>
        <c:crosses val="autoZero"/>
        <c:auto val="1"/>
        <c:lblAlgn val="ctr"/>
        <c:lblOffset val="100"/>
        <c:noMultiLvlLbl val="0"/>
      </c:catAx>
      <c:valAx>
        <c:axId val="14524566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562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57072"/>
        <c:axId val="1452459816"/>
      </c:lineChart>
      <c:catAx>
        <c:axId val="14524570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59816"/>
        <c:crosses val="autoZero"/>
        <c:auto val="1"/>
        <c:lblAlgn val="ctr"/>
        <c:lblOffset val="100"/>
        <c:noMultiLvlLbl val="0"/>
      </c:catAx>
      <c:valAx>
        <c:axId val="14524598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570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54720"/>
        <c:axId val="1452453152"/>
      </c:lineChart>
      <c:catAx>
        <c:axId val="1452454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53152"/>
        <c:crosses val="autoZero"/>
        <c:auto val="1"/>
        <c:lblAlgn val="ctr"/>
        <c:lblOffset val="100"/>
        <c:noMultiLvlLbl val="0"/>
      </c:catAx>
      <c:valAx>
        <c:axId val="14524531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547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57856"/>
        <c:axId val="1452462952"/>
      </c:lineChart>
      <c:catAx>
        <c:axId val="14524578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62952"/>
        <c:crosses val="autoZero"/>
        <c:auto val="1"/>
        <c:lblAlgn val="ctr"/>
        <c:lblOffset val="100"/>
        <c:noMultiLvlLbl val="0"/>
      </c:catAx>
      <c:valAx>
        <c:axId val="14524629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578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52368"/>
        <c:axId val="1452460600"/>
      </c:lineChart>
      <c:catAx>
        <c:axId val="14524523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60600"/>
        <c:crosses val="autoZero"/>
        <c:auto val="1"/>
        <c:lblAlgn val="ctr"/>
        <c:lblOffset val="100"/>
        <c:noMultiLvlLbl val="0"/>
      </c:catAx>
      <c:valAx>
        <c:axId val="14524606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523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53544"/>
        <c:axId val="1452460208"/>
      </c:lineChart>
      <c:catAx>
        <c:axId val="14524535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60208"/>
        <c:crosses val="autoZero"/>
        <c:auto val="1"/>
        <c:lblAlgn val="ctr"/>
        <c:lblOffset val="100"/>
        <c:noMultiLvlLbl val="0"/>
      </c:catAx>
      <c:valAx>
        <c:axId val="14524602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535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2896408"/>
        <c:axId val="452897192"/>
      </c:lineChart>
      <c:catAx>
        <c:axId val="4528964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897192"/>
        <c:crosses val="autoZero"/>
        <c:auto val="1"/>
        <c:lblAlgn val="ctr"/>
        <c:lblOffset val="100"/>
        <c:noMultiLvlLbl val="0"/>
      </c:catAx>
      <c:valAx>
        <c:axId val="4528971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8964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61384"/>
        <c:axId val="1452458248"/>
      </c:lineChart>
      <c:catAx>
        <c:axId val="1452461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58248"/>
        <c:crosses val="autoZero"/>
        <c:auto val="1"/>
        <c:lblAlgn val="ctr"/>
        <c:lblOffset val="100"/>
        <c:noMultiLvlLbl val="0"/>
      </c:catAx>
      <c:valAx>
        <c:axId val="14524582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613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54328"/>
        <c:axId val="1452462168"/>
      </c:lineChart>
      <c:catAx>
        <c:axId val="14524543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62168"/>
        <c:crosses val="autoZero"/>
        <c:auto val="1"/>
        <c:lblAlgn val="ctr"/>
        <c:lblOffset val="100"/>
        <c:noMultiLvlLbl val="0"/>
      </c:catAx>
      <c:valAx>
        <c:axId val="14524621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543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58640"/>
        <c:axId val="1452462560"/>
      </c:lineChart>
      <c:catAx>
        <c:axId val="1452458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62560"/>
        <c:crosses val="autoZero"/>
        <c:auto val="1"/>
        <c:lblAlgn val="ctr"/>
        <c:lblOffset val="100"/>
        <c:noMultiLvlLbl val="0"/>
      </c:catAx>
      <c:valAx>
        <c:axId val="14524625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5864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59424"/>
        <c:axId val="1452455504"/>
      </c:lineChart>
      <c:catAx>
        <c:axId val="1452459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55504"/>
        <c:crosses val="autoZero"/>
        <c:auto val="1"/>
        <c:lblAlgn val="ctr"/>
        <c:lblOffset val="100"/>
        <c:noMultiLvlLbl val="0"/>
      </c:catAx>
      <c:valAx>
        <c:axId val="14524555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5942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75496"/>
        <c:axId val="1452465696"/>
      </c:lineChart>
      <c:catAx>
        <c:axId val="1452475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65696"/>
        <c:crosses val="autoZero"/>
        <c:auto val="1"/>
        <c:lblAlgn val="ctr"/>
        <c:lblOffset val="100"/>
        <c:noMultiLvlLbl val="0"/>
      </c:catAx>
      <c:valAx>
        <c:axId val="1452465696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7549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64520"/>
        <c:axId val="1452468832"/>
      </c:lineChart>
      <c:catAx>
        <c:axId val="1452464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68832"/>
        <c:crosses val="autoZero"/>
        <c:auto val="1"/>
        <c:lblAlgn val="ctr"/>
        <c:lblOffset val="100"/>
        <c:noMultiLvlLbl val="0"/>
      </c:catAx>
      <c:valAx>
        <c:axId val="14524688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6452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65304"/>
        <c:axId val="1452467264"/>
      </c:lineChart>
      <c:catAx>
        <c:axId val="1452465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67264"/>
        <c:crosses val="autoZero"/>
        <c:auto val="1"/>
        <c:lblAlgn val="ctr"/>
        <c:lblOffset val="100"/>
        <c:noMultiLvlLbl val="0"/>
      </c:catAx>
      <c:valAx>
        <c:axId val="145246726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653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66088"/>
        <c:axId val="1452466480"/>
      </c:lineChart>
      <c:catAx>
        <c:axId val="14524660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66480"/>
        <c:crosses val="autoZero"/>
        <c:auto val="1"/>
        <c:lblAlgn val="ctr"/>
        <c:lblOffset val="100"/>
        <c:noMultiLvlLbl val="0"/>
      </c:catAx>
      <c:valAx>
        <c:axId val="14524664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6608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71184"/>
        <c:axId val="1452473144"/>
      </c:lineChart>
      <c:catAx>
        <c:axId val="1452471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73144"/>
        <c:crosses val="autoZero"/>
        <c:auto val="1"/>
        <c:lblAlgn val="ctr"/>
        <c:lblOffset val="100"/>
        <c:noMultiLvlLbl val="0"/>
      </c:catAx>
      <c:valAx>
        <c:axId val="14524731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7118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69616"/>
        <c:axId val="1452470008"/>
      </c:lineChart>
      <c:catAx>
        <c:axId val="1452469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70008"/>
        <c:crosses val="autoZero"/>
        <c:auto val="1"/>
        <c:lblAlgn val="ctr"/>
        <c:lblOffset val="100"/>
        <c:noMultiLvlLbl val="0"/>
      </c:catAx>
      <c:valAx>
        <c:axId val="1452470008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6961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387392"/>
        <c:axId val="454387784"/>
      </c:lineChart>
      <c:catAx>
        <c:axId val="454387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387784"/>
        <c:crosses val="autoZero"/>
        <c:auto val="1"/>
        <c:lblAlgn val="ctr"/>
        <c:lblOffset val="100"/>
        <c:noMultiLvlLbl val="0"/>
      </c:catAx>
      <c:valAx>
        <c:axId val="4543877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3873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73536"/>
        <c:axId val="1452470400"/>
      </c:lineChart>
      <c:catAx>
        <c:axId val="14524735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70400"/>
        <c:crosses val="autoZero"/>
        <c:auto val="1"/>
        <c:lblAlgn val="ctr"/>
        <c:lblOffset val="100"/>
        <c:noMultiLvlLbl val="0"/>
      </c:catAx>
      <c:valAx>
        <c:axId val="14524704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7353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70792"/>
        <c:axId val="1452471576"/>
      </c:lineChart>
      <c:catAx>
        <c:axId val="14524707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71576"/>
        <c:crosses val="autoZero"/>
        <c:auto val="1"/>
        <c:lblAlgn val="ctr"/>
        <c:lblOffset val="100"/>
        <c:noMultiLvlLbl val="0"/>
      </c:catAx>
      <c:valAx>
        <c:axId val="145247157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707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55</c:v>
                </c:pt>
                <c:pt idx="2">
                  <c:v>60</c:v>
                </c:pt>
                <c:pt idx="3">
                  <c:v>80</c:v>
                </c:pt>
                <c:pt idx="4">
                  <c:v>85</c:v>
                </c:pt>
                <c:pt idx="5">
                  <c:v>90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72360"/>
        <c:axId val="1452473928"/>
      </c:lineChart>
      <c:catAx>
        <c:axId val="1452472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73928"/>
        <c:crosses val="autoZero"/>
        <c:auto val="1"/>
        <c:lblAlgn val="ctr"/>
        <c:lblOffset val="100"/>
        <c:noMultiLvlLbl val="0"/>
      </c:catAx>
      <c:valAx>
        <c:axId val="14524739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7236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74712"/>
        <c:axId val="1452475104"/>
      </c:lineChart>
      <c:catAx>
        <c:axId val="14524747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75104"/>
        <c:crosses val="autoZero"/>
        <c:auto val="1"/>
        <c:lblAlgn val="ctr"/>
        <c:lblOffset val="100"/>
        <c:noMultiLvlLbl val="0"/>
      </c:catAx>
      <c:valAx>
        <c:axId val="14524751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7471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76672"/>
        <c:axId val="1452488824"/>
      </c:lineChart>
      <c:catAx>
        <c:axId val="1452476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88824"/>
        <c:crosses val="autoZero"/>
        <c:auto val="1"/>
        <c:lblAlgn val="ctr"/>
        <c:lblOffset val="100"/>
        <c:noMultiLvlLbl val="0"/>
      </c:catAx>
      <c:valAx>
        <c:axId val="1452488824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7667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81376"/>
        <c:axId val="1452477456"/>
      </c:lineChart>
      <c:catAx>
        <c:axId val="14524813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77456"/>
        <c:crosses val="autoZero"/>
        <c:auto val="1"/>
        <c:lblAlgn val="ctr"/>
        <c:lblOffset val="100"/>
        <c:noMultiLvlLbl val="0"/>
      </c:catAx>
      <c:valAx>
        <c:axId val="14524774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8137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2488432"/>
        <c:axId val="1452486080"/>
      </c:lineChart>
      <c:catAx>
        <c:axId val="1452488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86080"/>
        <c:crosses val="autoZero"/>
        <c:auto val="1"/>
        <c:lblAlgn val="ctr"/>
        <c:lblOffset val="100"/>
        <c:noMultiLvlLbl val="0"/>
      </c:catAx>
      <c:valAx>
        <c:axId val="145248608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524884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55024"/>
        <c:axId val="623453456"/>
      </c:lineChart>
      <c:catAx>
        <c:axId val="6234550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53456"/>
        <c:crosses val="autoZero"/>
        <c:auto val="1"/>
        <c:lblAlgn val="ctr"/>
        <c:lblOffset val="100"/>
        <c:noMultiLvlLbl val="0"/>
      </c:catAx>
      <c:valAx>
        <c:axId val="6234534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550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61296"/>
        <c:axId val="623461688"/>
      </c:lineChart>
      <c:catAx>
        <c:axId val="623461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61688"/>
        <c:crosses val="autoZero"/>
        <c:auto val="1"/>
        <c:lblAlgn val="ctr"/>
        <c:lblOffset val="100"/>
        <c:noMultiLvlLbl val="0"/>
      </c:catAx>
      <c:valAx>
        <c:axId val="6234616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612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66392"/>
        <c:axId val="623466784"/>
      </c:lineChart>
      <c:catAx>
        <c:axId val="623466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66784"/>
        <c:crosses val="autoZero"/>
        <c:auto val="1"/>
        <c:lblAlgn val="ctr"/>
        <c:lblOffset val="100"/>
        <c:noMultiLvlLbl val="0"/>
      </c:catAx>
      <c:valAx>
        <c:axId val="6234667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663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0451760"/>
        <c:axId val="450447840"/>
      </c:lineChart>
      <c:catAx>
        <c:axId val="4504517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0447840"/>
        <c:crosses val="autoZero"/>
        <c:auto val="1"/>
        <c:lblAlgn val="ctr"/>
        <c:lblOffset val="100"/>
        <c:noMultiLvlLbl val="0"/>
      </c:catAx>
      <c:valAx>
        <c:axId val="4504478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04517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02104"/>
        <c:axId val="623413080"/>
      </c:lineChart>
      <c:catAx>
        <c:axId val="6234021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13080"/>
        <c:crosses val="autoZero"/>
        <c:auto val="1"/>
        <c:lblAlgn val="ctr"/>
        <c:lblOffset val="100"/>
        <c:noMultiLvlLbl val="0"/>
      </c:catAx>
      <c:valAx>
        <c:axId val="6234130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021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02888"/>
        <c:axId val="623412296"/>
      </c:lineChart>
      <c:catAx>
        <c:axId val="6234028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12296"/>
        <c:crosses val="autoZero"/>
        <c:auto val="1"/>
        <c:lblAlgn val="ctr"/>
        <c:lblOffset val="100"/>
        <c:noMultiLvlLbl val="0"/>
      </c:catAx>
      <c:valAx>
        <c:axId val="6234122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028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08768"/>
        <c:axId val="623426408"/>
      </c:lineChart>
      <c:catAx>
        <c:axId val="6234087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26408"/>
        <c:crosses val="autoZero"/>
        <c:auto val="1"/>
        <c:lblAlgn val="ctr"/>
        <c:lblOffset val="100"/>
        <c:noMultiLvlLbl val="0"/>
      </c:catAx>
      <c:valAx>
        <c:axId val="6234264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087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22096"/>
        <c:axId val="623419352"/>
      </c:lineChart>
      <c:catAx>
        <c:axId val="6234220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19352"/>
        <c:crosses val="autoZero"/>
        <c:auto val="1"/>
        <c:lblAlgn val="ctr"/>
        <c:lblOffset val="100"/>
        <c:noMultiLvlLbl val="0"/>
      </c:catAx>
      <c:valAx>
        <c:axId val="6234193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220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24840"/>
        <c:axId val="623415040"/>
      </c:lineChart>
      <c:catAx>
        <c:axId val="623424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15040"/>
        <c:crosses val="autoZero"/>
        <c:auto val="1"/>
        <c:lblAlgn val="ctr"/>
        <c:lblOffset val="100"/>
        <c:noMultiLvlLbl val="0"/>
      </c:catAx>
      <c:valAx>
        <c:axId val="6234150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248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18960"/>
        <c:axId val="623417784"/>
      </c:lineChart>
      <c:catAx>
        <c:axId val="623418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17784"/>
        <c:crosses val="autoZero"/>
        <c:auto val="1"/>
        <c:lblAlgn val="ctr"/>
        <c:lblOffset val="100"/>
        <c:noMultiLvlLbl val="0"/>
      </c:catAx>
      <c:valAx>
        <c:axId val="6234177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1896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15432"/>
        <c:axId val="623424448"/>
      </c:lineChart>
      <c:catAx>
        <c:axId val="623415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24448"/>
        <c:crosses val="autoZero"/>
        <c:auto val="1"/>
        <c:lblAlgn val="ctr"/>
        <c:lblOffset val="100"/>
        <c:noMultiLvlLbl val="0"/>
      </c:catAx>
      <c:valAx>
        <c:axId val="6234244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1543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16608"/>
        <c:axId val="623426016"/>
      </c:lineChart>
      <c:catAx>
        <c:axId val="6234166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26016"/>
        <c:crosses val="autoZero"/>
        <c:auto val="1"/>
        <c:lblAlgn val="ctr"/>
        <c:lblOffset val="100"/>
        <c:noMultiLvlLbl val="0"/>
      </c:catAx>
      <c:valAx>
        <c:axId val="623426016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1660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40128"/>
        <c:axId val="623441304"/>
      </c:lineChart>
      <c:catAx>
        <c:axId val="6234401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41304"/>
        <c:crosses val="autoZero"/>
        <c:auto val="1"/>
        <c:lblAlgn val="ctr"/>
        <c:lblOffset val="100"/>
        <c:noMultiLvlLbl val="0"/>
      </c:catAx>
      <c:valAx>
        <c:axId val="6234413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4012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20136"/>
        <c:axId val="623419744"/>
      </c:lineChart>
      <c:catAx>
        <c:axId val="6234201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19744"/>
        <c:crosses val="autoZero"/>
        <c:auto val="1"/>
        <c:lblAlgn val="ctr"/>
        <c:lblOffset val="100"/>
        <c:noMultiLvlLbl val="0"/>
      </c:catAx>
      <c:valAx>
        <c:axId val="62341974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201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5346648"/>
        <c:axId val="455347040"/>
      </c:lineChart>
      <c:catAx>
        <c:axId val="455346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347040"/>
        <c:crosses val="autoZero"/>
        <c:auto val="1"/>
        <c:lblAlgn val="ctr"/>
        <c:lblOffset val="100"/>
        <c:noMultiLvlLbl val="0"/>
      </c:catAx>
      <c:valAx>
        <c:axId val="4553470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3466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8710024"/>
        <c:axId val="1268716688"/>
      </c:lineChart>
      <c:catAx>
        <c:axId val="12687100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8716688"/>
        <c:crosses val="autoZero"/>
        <c:auto val="1"/>
        <c:lblAlgn val="ctr"/>
        <c:lblOffset val="100"/>
        <c:noMultiLvlLbl val="0"/>
      </c:catAx>
      <c:valAx>
        <c:axId val="12687166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871002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8714728"/>
        <c:axId val="1268708064"/>
      </c:lineChart>
      <c:catAx>
        <c:axId val="1268714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8708064"/>
        <c:crosses val="autoZero"/>
        <c:auto val="1"/>
        <c:lblAlgn val="ctr"/>
        <c:lblOffset val="100"/>
        <c:noMultiLvlLbl val="0"/>
      </c:catAx>
      <c:valAx>
        <c:axId val="12687080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871472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8710416"/>
        <c:axId val="1268708456"/>
      </c:lineChart>
      <c:catAx>
        <c:axId val="12687104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8708456"/>
        <c:crosses val="autoZero"/>
        <c:auto val="1"/>
        <c:lblAlgn val="ctr"/>
        <c:lblOffset val="100"/>
        <c:noMultiLvlLbl val="0"/>
      </c:catAx>
      <c:valAx>
        <c:axId val="12687084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871041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8715120"/>
        <c:axId val="1268704928"/>
      </c:lineChart>
      <c:catAx>
        <c:axId val="12687151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8704928"/>
        <c:crosses val="autoZero"/>
        <c:auto val="1"/>
        <c:lblAlgn val="ctr"/>
        <c:lblOffset val="100"/>
        <c:noMultiLvlLbl val="0"/>
      </c:catAx>
      <c:valAx>
        <c:axId val="12687049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871512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8711592"/>
        <c:axId val="1268715512"/>
      </c:lineChart>
      <c:catAx>
        <c:axId val="1268711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8715512"/>
        <c:crosses val="autoZero"/>
        <c:auto val="1"/>
        <c:lblAlgn val="ctr"/>
        <c:lblOffset val="100"/>
        <c:noMultiLvlLbl val="0"/>
      </c:catAx>
      <c:valAx>
        <c:axId val="126871551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87115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9382288"/>
        <c:axId val="629372880"/>
      </c:lineChart>
      <c:catAx>
        <c:axId val="6293822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9372880"/>
        <c:crosses val="autoZero"/>
        <c:auto val="1"/>
        <c:lblAlgn val="ctr"/>
        <c:lblOffset val="100"/>
        <c:noMultiLvlLbl val="0"/>
      </c:catAx>
      <c:valAx>
        <c:axId val="6293728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93822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9381504"/>
        <c:axId val="629382680"/>
      </c:lineChart>
      <c:catAx>
        <c:axId val="6293815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9382680"/>
        <c:crosses val="autoZero"/>
        <c:auto val="1"/>
        <c:lblAlgn val="ctr"/>
        <c:lblOffset val="100"/>
        <c:noMultiLvlLbl val="0"/>
      </c:catAx>
      <c:valAx>
        <c:axId val="6293826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93815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9373272"/>
        <c:axId val="629383072"/>
      </c:lineChart>
      <c:catAx>
        <c:axId val="6293732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9383072"/>
        <c:crosses val="autoZero"/>
        <c:auto val="1"/>
        <c:lblAlgn val="ctr"/>
        <c:lblOffset val="100"/>
        <c:noMultiLvlLbl val="0"/>
      </c:catAx>
      <c:valAx>
        <c:axId val="6293830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93732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9377976"/>
        <c:axId val="629378368"/>
      </c:lineChart>
      <c:catAx>
        <c:axId val="629377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9378368"/>
        <c:crosses val="autoZero"/>
        <c:auto val="1"/>
        <c:lblAlgn val="ctr"/>
        <c:lblOffset val="100"/>
        <c:noMultiLvlLbl val="0"/>
      </c:catAx>
      <c:valAx>
        <c:axId val="6293783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93779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9390520"/>
        <c:axId val="629385032"/>
      </c:lineChart>
      <c:catAx>
        <c:axId val="629390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9385032"/>
        <c:crosses val="autoZero"/>
        <c:auto val="1"/>
        <c:lblAlgn val="ctr"/>
        <c:lblOffset val="100"/>
        <c:noMultiLvlLbl val="0"/>
      </c:catAx>
      <c:valAx>
        <c:axId val="6293850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93905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5340376"/>
        <c:axId val="455340768"/>
      </c:lineChart>
      <c:catAx>
        <c:axId val="4553403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340768"/>
        <c:crosses val="autoZero"/>
        <c:auto val="1"/>
        <c:lblAlgn val="ctr"/>
        <c:lblOffset val="100"/>
        <c:noMultiLvlLbl val="0"/>
      </c:catAx>
      <c:valAx>
        <c:axId val="4553407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34037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04456"/>
        <c:axId val="623403672"/>
      </c:lineChart>
      <c:catAx>
        <c:axId val="623404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03672"/>
        <c:crosses val="autoZero"/>
        <c:auto val="1"/>
        <c:lblAlgn val="ctr"/>
        <c:lblOffset val="100"/>
        <c:noMultiLvlLbl val="0"/>
      </c:catAx>
      <c:valAx>
        <c:axId val="623403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044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07200"/>
        <c:axId val="623407984"/>
      </c:lineChart>
      <c:catAx>
        <c:axId val="623407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07984"/>
        <c:crosses val="autoZero"/>
        <c:auto val="1"/>
        <c:lblAlgn val="ctr"/>
        <c:lblOffset val="100"/>
        <c:noMultiLvlLbl val="0"/>
      </c:catAx>
      <c:valAx>
        <c:axId val="6234079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072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21704"/>
        <c:axId val="623417000"/>
      </c:lineChart>
      <c:catAx>
        <c:axId val="6234217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17000"/>
        <c:crosses val="autoZero"/>
        <c:auto val="1"/>
        <c:lblAlgn val="ctr"/>
        <c:lblOffset val="100"/>
        <c:noMultiLvlLbl val="0"/>
      </c:catAx>
      <c:valAx>
        <c:axId val="6234170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217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27192"/>
        <c:axId val="623435816"/>
      </c:lineChart>
      <c:catAx>
        <c:axId val="6234271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35816"/>
        <c:crosses val="autoZero"/>
        <c:auto val="1"/>
        <c:lblAlgn val="ctr"/>
        <c:lblOffset val="100"/>
        <c:noMultiLvlLbl val="0"/>
      </c:catAx>
      <c:valAx>
        <c:axId val="6234358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271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37776"/>
        <c:axId val="623438560"/>
      </c:lineChart>
      <c:catAx>
        <c:axId val="6234377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38560"/>
        <c:crosses val="autoZero"/>
        <c:auto val="1"/>
        <c:lblAlgn val="ctr"/>
        <c:lblOffset val="100"/>
        <c:noMultiLvlLbl val="0"/>
      </c:catAx>
      <c:valAx>
        <c:axId val="6234385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377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64432"/>
        <c:axId val="623456984"/>
      </c:lineChart>
      <c:catAx>
        <c:axId val="623464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56984"/>
        <c:crosses val="autoZero"/>
        <c:auto val="1"/>
        <c:lblAlgn val="ctr"/>
        <c:lblOffset val="100"/>
        <c:noMultiLvlLbl val="0"/>
      </c:catAx>
      <c:valAx>
        <c:axId val="6234569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644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3458160"/>
        <c:axId val="623459728"/>
      </c:lineChart>
      <c:catAx>
        <c:axId val="6234581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59728"/>
        <c:crosses val="autoZero"/>
        <c:auto val="1"/>
        <c:lblAlgn val="ctr"/>
        <c:lblOffset val="100"/>
        <c:noMultiLvlLbl val="0"/>
      </c:catAx>
      <c:valAx>
        <c:axId val="6234597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34581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0680344"/>
        <c:axId val="490671328"/>
      </c:lineChart>
      <c:catAx>
        <c:axId val="4906803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90671328"/>
        <c:crosses val="autoZero"/>
        <c:auto val="1"/>
        <c:lblAlgn val="ctr"/>
        <c:lblOffset val="100"/>
        <c:noMultiLvlLbl val="0"/>
      </c:catAx>
      <c:valAx>
        <c:axId val="4906713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906803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0681128"/>
        <c:axId val="490682304"/>
      </c:lineChart>
      <c:catAx>
        <c:axId val="4906811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90682304"/>
        <c:crosses val="autoZero"/>
        <c:auto val="1"/>
        <c:lblAlgn val="ctr"/>
        <c:lblOffset val="100"/>
        <c:noMultiLvlLbl val="0"/>
      </c:catAx>
      <c:valAx>
        <c:axId val="4906823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906811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7517384"/>
        <c:axId val="487516992"/>
      </c:lineChart>
      <c:catAx>
        <c:axId val="487517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16992"/>
        <c:crosses val="autoZero"/>
        <c:auto val="1"/>
        <c:lblAlgn val="ctr"/>
        <c:lblOffset val="100"/>
        <c:noMultiLvlLbl val="0"/>
      </c:catAx>
      <c:valAx>
        <c:axId val="4875169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173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7836464"/>
        <c:axId val="447836856"/>
      </c:lineChart>
      <c:catAx>
        <c:axId val="4478364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7836856"/>
        <c:crosses val="autoZero"/>
        <c:auto val="1"/>
        <c:lblAlgn val="ctr"/>
        <c:lblOffset val="100"/>
        <c:noMultiLvlLbl val="0"/>
      </c:catAx>
      <c:valAx>
        <c:axId val="4478368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783646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5343512"/>
        <c:axId val="455342336"/>
      </c:lineChart>
      <c:catAx>
        <c:axId val="455343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342336"/>
        <c:crosses val="autoZero"/>
        <c:auto val="1"/>
        <c:lblAlgn val="ctr"/>
        <c:lblOffset val="100"/>
        <c:noMultiLvlLbl val="0"/>
      </c:catAx>
      <c:valAx>
        <c:axId val="4553423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34351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0444704"/>
        <c:axId val="450450976"/>
      </c:lineChart>
      <c:catAx>
        <c:axId val="4504447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0450976"/>
        <c:crosses val="autoZero"/>
        <c:auto val="1"/>
        <c:lblAlgn val="ctr"/>
        <c:lblOffset val="100"/>
        <c:noMultiLvlLbl val="0"/>
      </c:catAx>
      <c:valAx>
        <c:axId val="4504509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04447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0445096"/>
        <c:axId val="450448232"/>
      </c:lineChart>
      <c:catAx>
        <c:axId val="4504450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0448232"/>
        <c:crosses val="autoZero"/>
        <c:auto val="1"/>
        <c:lblAlgn val="ctr"/>
        <c:lblOffset val="100"/>
        <c:noMultiLvlLbl val="0"/>
      </c:catAx>
      <c:valAx>
        <c:axId val="4504482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04450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0449408"/>
        <c:axId val="629388168"/>
      </c:lineChart>
      <c:catAx>
        <c:axId val="4504494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9388168"/>
        <c:crosses val="autoZero"/>
        <c:auto val="1"/>
        <c:lblAlgn val="ctr"/>
        <c:lblOffset val="100"/>
        <c:noMultiLvlLbl val="0"/>
      </c:catAx>
      <c:valAx>
        <c:axId val="6293881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04494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9390912"/>
        <c:axId val="629388560"/>
      </c:lineChart>
      <c:catAx>
        <c:axId val="6293909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9388560"/>
        <c:crosses val="autoZero"/>
        <c:auto val="1"/>
        <c:lblAlgn val="ctr"/>
        <c:lblOffset val="100"/>
        <c:noMultiLvlLbl val="0"/>
      </c:catAx>
      <c:valAx>
        <c:axId val="6293885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293909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06808"/>
        <c:axId val="638635136"/>
      </c:lineChart>
      <c:catAx>
        <c:axId val="459406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38635136"/>
        <c:crosses val="autoZero"/>
        <c:auto val="1"/>
        <c:lblAlgn val="ctr"/>
        <c:lblOffset val="100"/>
        <c:noMultiLvlLbl val="0"/>
      </c:catAx>
      <c:valAx>
        <c:axId val="6386351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0680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38633176"/>
        <c:axId val="638631216"/>
      </c:lineChart>
      <c:catAx>
        <c:axId val="638633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38631216"/>
        <c:crosses val="autoZero"/>
        <c:auto val="1"/>
        <c:lblAlgn val="ctr"/>
        <c:lblOffset val="100"/>
        <c:noMultiLvlLbl val="0"/>
      </c:catAx>
      <c:valAx>
        <c:axId val="6386312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3863317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38638664"/>
        <c:axId val="638632000"/>
      </c:lineChart>
      <c:catAx>
        <c:axId val="638638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38632000"/>
        <c:crosses val="autoZero"/>
        <c:auto val="1"/>
        <c:lblAlgn val="ctr"/>
        <c:lblOffset val="100"/>
        <c:noMultiLvlLbl val="0"/>
      </c:catAx>
      <c:valAx>
        <c:axId val="638632000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3863866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38640624"/>
        <c:axId val="638631608"/>
      </c:lineChart>
      <c:catAx>
        <c:axId val="638640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38631608"/>
        <c:crosses val="autoZero"/>
        <c:auto val="1"/>
        <c:lblAlgn val="ctr"/>
        <c:lblOffset val="100"/>
        <c:noMultiLvlLbl val="0"/>
      </c:catAx>
      <c:valAx>
        <c:axId val="6386316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63864062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45879496"/>
        <c:axId val="945882240"/>
      </c:lineChart>
      <c:catAx>
        <c:axId val="94587949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45882240"/>
        <c:crosses val="autoZero"/>
        <c:auto val="1"/>
        <c:lblAlgn val="ctr"/>
        <c:lblOffset val="100"/>
        <c:noMultiLvlLbl val="0"/>
      </c:catAx>
      <c:valAx>
        <c:axId val="9458822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458794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45875576"/>
        <c:axId val="945882632"/>
      </c:lineChart>
      <c:catAx>
        <c:axId val="94587557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45882632"/>
        <c:crosses val="autoZero"/>
        <c:auto val="1"/>
        <c:lblAlgn val="ctr"/>
        <c:lblOffset val="100"/>
        <c:noMultiLvlLbl val="0"/>
      </c:catAx>
      <c:valAx>
        <c:axId val="945882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458755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5351744"/>
        <c:axId val="455341160"/>
      </c:lineChart>
      <c:catAx>
        <c:axId val="4553517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341160"/>
        <c:crosses val="autoZero"/>
        <c:auto val="1"/>
        <c:lblAlgn val="ctr"/>
        <c:lblOffset val="100"/>
        <c:noMultiLvlLbl val="0"/>
      </c:catAx>
      <c:valAx>
        <c:axId val="455341160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35174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45880672"/>
        <c:axId val="945876752"/>
      </c:lineChart>
      <c:catAx>
        <c:axId val="94588067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45876752"/>
        <c:crosses val="autoZero"/>
        <c:auto val="1"/>
        <c:lblAlgn val="ctr"/>
        <c:lblOffset val="100"/>
        <c:noMultiLvlLbl val="0"/>
      </c:catAx>
      <c:valAx>
        <c:axId val="9458767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458806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45874008"/>
        <c:axId val="945873616"/>
      </c:lineChart>
      <c:catAx>
        <c:axId val="94587400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45873616"/>
        <c:crosses val="autoZero"/>
        <c:auto val="1"/>
        <c:lblAlgn val="ctr"/>
        <c:lblOffset val="100"/>
        <c:noMultiLvlLbl val="0"/>
      </c:catAx>
      <c:valAx>
        <c:axId val="9458736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458740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45883416"/>
        <c:axId val="945879888"/>
      </c:lineChart>
      <c:catAx>
        <c:axId val="94588341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45879888"/>
        <c:crosses val="autoZero"/>
        <c:auto val="1"/>
        <c:lblAlgn val="ctr"/>
        <c:lblOffset val="100"/>
        <c:noMultiLvlLbl val="0"/>
      </c:catAx>
      <c:valAx>
        <c:axId val="9458798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458834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528072"/>
        <c:axId val="844518664"/>
      </c:lineChart>
      <c:catAx>
        <c:axId val="84452807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518664"/>
        <c:crosses val="autoZero"/>
        <c:auto val="1"/>
        <c:lblAlgn val="ctr"/>
        <c:lblOffset val="100"/>
        <c:noMultiLvlLbl val="0"/>
      </c:catAx>
      <c:valAx>
        <c:axId val="8445186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5280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526112"/>
        <c:axId val="844522584"/>
      </c:lineChart>
      <c:catAx>
        <c:axId val="8445261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522584"/>
        <c:crosses val="autoZero"/>
        <c:auto val="1"/>
        <c:lblAlgn val="ctr"/>
        <c:lblOffset val="100"/>
        <c:noMultiLvlLbl val="0"/>
      </c:catAx>
      <c:valAx>
        <c:axId val="8445225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5261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536304"/>
        <c:axId val="844531992"/>
      </c:lineChart>
      <c:catAx>
        <c:axId val="84453630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531992"/>
        <c:crosses val="autoZero"/>
        <c:auto val="1"/>
        <c:lblAlgn val="ctr"/>
        <c:lblOffset val="100"/>
        <c:noMultiLvlLbl val="0"/>
      </c:catAx>
      <c:valAx>
        <c:axId val="8445319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5363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534344"/>
        <c:axId val="844534736"/>
      </c:lineChart>
      <c:catAx>
        <c:axId val="8445343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534736"/>
        <c:crosses val="autoZero"/>
        <c:auto val="1"/>
        <c:lblAlgn val="ctr"/>
        <c:lblOffset val="100"/>
        <c:noMultiLvlLbl val="0"/>
      </c:catAx>
      <c:valAx>
        <c:axId val="8445347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5343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532776"/>
        <c:axId val="844533168"/>
      </c:lineChart>
      <c:catAx>
        <c:axId val="84453277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533168"/>
        <c:crosses val="autoZero"/>
        <c:auto val="1"/>
        <c:lblAlgn val="ctr"/>
        <c:lblOffset val="100"/>
        <c:noMultiLvlLbl val="0"/>
      </c:catAx>
      <c:valAx>
        <c:axId val="8445331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5327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537088"/>
        <c:axId val="844535128"/>
      </c:lineChart>
      <c:catAx>
        <c:axId val="8445370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535128"/>
        <c:crosses val="autoZero"/>
        <c:auto val="1"/>
        <c:lblAlgn val="ctr"/>
        <c:lblOffset val="100"/>
        <c:noMultiLvlLbl val="0"/>
      </c:catAx>
      <c:valAx>
        <c:axId val="8445351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5370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512784"/>
        <c:axId val="844510432"/>
      </c:lineChart>
      <c:catAx>
        <c:axId val="8445127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510432"/>
        <c:crosses val="autoZero"/>
        <c:auto val="1"/>
        <c:lblAlgn val="ctr"/>
        <c:lblOffset val="100"/>
        <c:noMultiLvlLbl val="0"/>
      </c:catAx>
      <c:valAx>
        <c:axId val="8445104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5127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5341944"/>
        <c:axId val="455342728"/>
      </c:lineChart>
      <c:catAx>
        <c:axId val="455341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342728"/>
        <c:crosses val="autoZero"/>
        <c:auto val="1"/>
        <c:lblAlgn val="ctr"/>
        <c:lblOffset val="100"/>
        <c:noMultiLvlLbl val="0"/>
      </c:catAx>
      <c:valAx>
        <c:axId val="4553427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34194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509256"/>
        <c:axId val="844515136"/>
      </c:lineChart>
      <c:catAx>
        <c:axId val="84450925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515136"/>
        <c:crosses val="autoZero"/>
        <c:auto val="1"/>
        <c:lblAlgn val="ctr"/>
        <c:lblOffset val="100"/>
        <c:noMultiLvlLbl val="0"/>
      </c:catAx>
      <c:valAx>
        <c:axId val="8445151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5092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44510824"/>
        <c:axId val="844517096"/>
      </c:lineChart>
      <c:catAx>
        <c:axId val="84451082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517096"/>
        <c:crosses val="autoZero"/>
        <c:auto val="1"/>
        <c:lblAlgn val="ctr"/>
        <c:lblOffset val="100"/>
        <c:noMultiLvlLbl val="0"/>
      </c:catAx>
      <c:valAx>
        <c:axId val="8445170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445108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3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59136"/>
        <c:axId val="793267368"/>
      </c:lineChart>
      <c:catAx>
        <c:axId val="79325913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67368"/>
        <c:crosses val="autoZero"/>
        <c:auto val="1"/>
        <c:lblAlgn val="ctr"/>
        <c:lblOffset val="100"/>
        <c:noMultiLvlLbl val="0"/>
      </c:catAx>
      <c:valAx>
        <c:axId val="793267368"/>
        <c:scaling>
          <c:orientation val="minMax"/>
          <c:max val="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5913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63056"/>
        <c:axId val="793259528"/>
      </c:lineChart>
      <c:catAx>
        <c:axId val="79326305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59528"/>
        <c:crosses val="autoZero"/>
        <c:auto val="1"/>
        <c:lblAlgn val="ctr"/>
        <c:lblOffset val="100"/>
        <c:noMultiLvlLbl val="0"/>
      </c:catAx>
      <c:valAx>
        <c:axId val="79325952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6305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57568"/>
        <c:axId val="793258744"/>
      </c:lineChart>
      <c:catAx>
        <c:axId val="79325756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58744"/>
        <c:crosses val="autoZero"/>
        <c:auto val="1"/>
        <c:lblAlgn val="ctr"/>
        <c:lblOffset val="100"/>
        <c:noMultiLvlLbl val="0"/>
      </c:catAx>
      <c:valAx>
        <c:axId val="79325874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5756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64624"/>
        <c:axId val="793266584"/>
      </c:lineChart>
      <c:catAx>
        <c:axId val="79326462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66584"/>
        <c:crosses val="autoZero"/>
        <c:auto val="1"/>
        <c:lblAlgn val="ctr"/>
        <c:lblOffset val="100"/>
        <c:noMultiLvlLbl val="0"/>
      </c:catAx>
      <c:valAx>
        <c:axId val="79326658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6462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68936"/>
        <c:axId val="793268544"/>
      </c:lineChart>
      <c:catAx>
        <c:axId val="79326893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68544"/>
        <c:crosses val="autoZero"/>
        <c:auto val="1"/>
        <c:lblAlgn val="ctr"/>
        <c:lblOffset val="100"/>
        <c:noMultiLvlLbl val="0"/>
      </c:catAx>
      <c:valAx>
        <c:axId val="79326854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6893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69720"/>
        <c:axId val="793267760"/>
      </c:lineChart>
      <c:catAx>
        <c:axId val="7932697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67760"/>
        <c:crosses val="autoZero"/>
        <c:auto val="1"/>
        <c:lblAlgn val="ctr"/>
        <c:lblOffset val="100"/>
        <c:noMultiLvlLbl val="0"/>
      </c:catAx>
      <c:valAx>
        <c:axId val="79326776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6972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65408"/>
        <c:axId val="793258352"/>
      </c:lineChart>
      <c:catAx>
        <c:axId val="79326540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58352"/>
        <c:crosses val="autoZero"/>
        <c:auto val="1"/>
        <c:lblAlgn val="ctr"/>
        <c:lblOffset val="100"/>
        <c:noMultiLvlLbl val="0"/>
      </c:catAx>
      <c:valAx>
        <c:axId val="79325835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6540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65800"/>
        <c:axId val="793262664"/>
      </c:lineChart>
      <c:catAx>
        <c:axId val="79326580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62664"/>
        <c:crosses val="autoZero"/>
        <c:auto val="1"/>
        <c:lblAlgn val="ctr"/>
        <c:lblOffset val="100"/>
        <c:noMultiLvlLbl val="0"/>
      </c:catAx>
      <c:valAx>
        <c:axId val="79326266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6580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5343904"/>
        <c:axId val="455344296"/>
      </c:lineChart>
      <c:catAx>
        <c:axId val="4553439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344296"/>
        <c:crosses val="autoZero"/>
        <c:auto val="1"/>
        <c:lblAlgn val="ctr"/>
        <c:lblOffset val="100"/>
        <c:noMultiLvlLbl val="0"/>
      </c:catAx>
      <c:valAx>
        <c:axId val="45534429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3439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1629856"/>
        <c:axId val="951631032"/>
      </c:lineChart>
      <c:catAx>
        <c:axId val="951629856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1631032"/>
        <c:crosses val="autoZero"/>
        <c:auto val="1"/>
        <c:lblAlgn val="ctr"/>
        <c:lblOffset val="100"/>
        <c:noMultiLvlLbl val="0"/>
      </c:catAx>
      <c:valAx>
        <c:axId val="95163103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162985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15624"/>
        <c:axId val="793216016"/>
      </c:lineChart>
      <c:catAx>
        <c:axId val="79321562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16016"/>
        <c:crosses val="autoZero"/>
        <c:auto val="1"/>
        <c:lblAlgn val="ctr"/>
        <c:lblOffset val="100"/>
        <c:noMultiLvlLbl val="0"/>
      </c:catAx>
      <c:valAx>
        <c:axId val="793216016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1562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19544"/>
        <c:axId val="793212880"/>
      </c:lineChart>
      <c:catAx>
        <c:axId val="7932195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12880"/>
        <c:crosses val="autoZero"/>
        <c:auto val="1"/>
        <c:lblAlgn val="ctr"/>
        <c:lblOffset val="100"/>
        <c:noMultiLvlLbl val="0"/>
      </c:catAx>
      <c:valAx>
        <c:axId val="79321288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1954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09744"/>
        <c:axId val="793214840"/>
      </c:lineChart>
      <c:catAx>
        <c:axId val="7932097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14840"/>
        <c:crosses val="autoZero"/>
        <c:auto val="1"/>
        <c:lblAlgn val="ctr"/>
        <c:lblOffset val="100"/>
        <c:noMultiLvlLbl val="0"/>
      </c:catAx>
      <c:valAx>
        <c:axId val="79321484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0974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17584"/>
        <c:axId val="793214056"/>
      </c:lineChart>
      <c:catAx>
        <c:axId val="7932175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14056"/>
        <c:crosses val="autoZero"/>
        <c:auto val="1"/>
        <c:lblAlgn val="ctr"/>
        <c:lblOffset val="100"/>
        <c:noMultiLvlLbl val="0"/>
      </c:catAx>
      <c:valAx>
        <c:axId val="79321405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1758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16800"/>
        <c:axId val="793217192"/>
      </c:lineChart>
      <c:catAx>
        <c:axId val="79321680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17192"/>
        <c:crosses val="autoZero"/>
        <c:auto val="1"/>
        <c:lblAlgn val="ctr"/>
        <c:lblOffset val="100"/>
        <c:noMultiLvlLbl val="0"/>
      </c:catAx>
      <c:valAx>
        <c:axId val="79321719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1680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11312"/>
        <c:axId val="793208568"/>
      </c:lineChart>
      <c:catAx>
        <c:axId val="7932113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08568"/>
        <c:crosses val="autoZero"/>
        <c:auto val="1"/>
        <c:lblAlgn val="ctr"/>
        <c:lblOffset val="100"/>
        <c:noMultiLvlLbl val="0"/>
      </c:catAx>
      <c:valAx>
        <c:axId val="79320856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1131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13664"/>
        <c:axId val="793217976"/>
      </c:lineChart>
      <c:catAx>
        <c:axId val="79321366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17976"/>
        <c:crosses val="autoZero"/>
        <c:auto val="1"/>
        <c:lblAlgn val="ctr"/>
        <c:lblOffset val="100"/>
        <c:noMultiLvlLbl val="0"/>
      </c:catAx>
      <c:valAx>
        <c:axId val="79321797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1366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10136"/>
        <c:axId val="793219152"/>
      </c:lineChart>
      <c:catAx>
        <c:axId val="79321013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19152"/>
        <c:crosses val="autoZero"/>
        <c:auto val="1"/>
        <c:lblAlgn val="ctr"/>
        <c:lblOffset val="100"/>
        <c:noMultiLvlLbl val="0"/>
      </c:catAx>
      <c:valAx>
        <c:axId val="79321915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1013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08766224"/>
        <c:axId val="908774456"/>
      </c:lineChart>
      <c:catAx>
        <c:axId val="908766224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08774456"/>
        <c:crosses val="autoZero"/>
        <c:auto val="1"/>
        <c:lblAlgn val="ctr"/>
        <c:lblOffset val="100"/>
        <c:noMultiLvlLbl val="0"/>
      </c:catAx>
      <c:valAx>
        <c:axId val="90877445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0876622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750416"/>
        <c:axId val="453753160"/>
      </c:lineChart>
      <c:catAx>
        <c:axId val="4537504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753160"/>
        <c:crosses val="autoZero"/>
        <c:auto val="1"/>
        <c:lblAlgn val="ctr"/>
        <c:lblOffset val="100"/>
        <c:noMultiLvlLbl val="0"/>
      </c:catAx>
      <c:valAx>
        <c:axId val="4537531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75041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54040"/>
        <c:axId val="793255608"/>
      </c:lineChart>
      <c:catAx>
        <c:axId val="7932540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55608"/>
        <c:crosses val="autoZero"/>
        <c:auto val="1"/>
        <c:lblAlgn val="ctr"/>
        <c:lblOffset val="100"/>
        <c:noMultiLvlLbl val="0"/>
      </c:catAx>
      <c:valAx>
        <c:axId val="79325560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5404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46592"/>
        <c:axId val="793246984"/>
      </c:lineChart>
      <c:catAx>
        <c:axId val="7932465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46984"/>
        <c:crosses val="autoZero"/>
        <c:auto val="1"/>
        <c:lblAlgn val="ctr"/>
        <c:lblOffset val="100"/>
        <c:noMultiLvlLbl val="0"/>
      </c:catAx>
      <c:valAx>
        <c:axId val="79324698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4659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51296"/>
        <c:axId val="793256000"/>
      </c:lineChart>
      <c:catAx>
        <c:axId val="79325129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56000"/>
        <c:crosses val="autoZero"/>
        <c:auto val="1"/>
        <c:lblAlgn val="ctr"/>
        <c:lblOffset val="100"/>
        <c:noMultiLvlLbl val="0"/>
      </c:catAx>
      <c:valAx>
        <c:axId val="79325600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5129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48552"/>
        <c:axId val="793248944"/>
      </c:lineChart>
      <c:catAx>
        <c:axId val="79324855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48944"/>
        <c:crosses val="autoZero"/>
        <c:auto val="1"/>
        <c:lblAlgn val="ctr"/>
        <c:lblOffset val="100"/>
        <c:noMultiLvlLbl val="0"/>
      </c:catAx>
      <c:valAx>
        <c:axId val="79324894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4855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56392"/>
        <c:axId val="793253256"/>
      </c:lineChart>
      <c:catAx>
        <c:axId val="7932563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53256"/>
        <c:crosses val="autoZero"/>
        <c:auto val="1"/>
        <c:lblAlgn val="ctr"/>
        <c:lblOffset val="100"/>
        <c:noMultiLvlLbl val="0"/>
      </c:catAx>
      <c:valAx>
        <c:axId val="79325325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5639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52080"/>
        <c:axId val="793249728"/>
      </c:lineChart>
      <c:catAx>
        <c:axId val="7932520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49728"/>
        <c:crosses val="autoZero"/>
        <c:auto val="1"/>
        <c:lblAlgn val="ctr"/>
        <c:lblOffset val="100"/>
        <c:noMultiLvlLbl val="0"/>
      </c:catAx>
      <c:valAx>
        <c:axId val="79324972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5208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3252472"/>
        <c:axId val="793253648"/>
      </c:lineChart>
      <c:catAx>
        <c:axId val="79325247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53648"/>
        <c:crosses val="autoZero"/>
        <c:auto val="1"/>
        <c:lblAlgn val="ctr"/>
        <c:lblOffset val="100"/>
        <c:noMultiLvlLbl val="0"/>
      </c:catAx>
      <c:valAx>
        <c:axId val="79325364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325247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0206776"/>
        <c:axId val="790214224"/>
      </c:lineChart>
      <c:catAx>
        <c:axId val="79020677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0214224"/>
        <c:crosses val="autoZero"/>
        <c:auto val="1"/>
        <c:lblAlgn val="ctr"/>
        <c:lblOffset val="100"/>
        <c:noMultiLvlLbl val="0"/>
      </c:catAx>
      <c:valAx>
        <c:axId val="790214224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020677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98</c:v>
                </c:pt>
                <c:pt idx="1">
                  <c:v>98</c:v>
                </c:pt>
                <c:pt idx="2">
                  <c:v>98</c:v>
                </c:pt>
                <c:pt idx="3">
                  <c:v>98</c:v>
                </c:pt>
                <c:pt idx="4">
                  <c:v>98</c:v>
                </c:pt>
                <c:pt idx="5">
                  <c:v>98</c:v>
                </c:pt>
                <c:pt idx="6">
                  <c:v>98</c:v>
                </c:pt>
                <c:pt idx="7">
                  <c:v>98</c:v>
                </c:pt>
                <c:pt idx="8">
                  <c:v>98</c:v>
                </c:pt>
                <c:pt idx="9">
                  <c:v>98</c:v>
                </c:pt>
                <c:pt idx="10">
                  <c:v>98</c:v>
                </c:pt>
                <c:pt idx="11">
                  <c:v>98</c:v>
                </c:pt>
                <c:pt idx="12">
                  <c:v>98</c:v>
                </c:pt>
                <c:pt idx="13">
                  <c:v>98</c:v>
                </c:pt>
                <c:pt idx="14">
                  <c:v>98</c:v>
                </c:pt>
                <c:pt idx="15">
                  <c:v>100</c:v>
                </c:pt>
                <c:pt idx="16">
                  <c:v>98</c:v>
                </c:pt>
                <c:pt idx="17">
                  <c:v>100</c:v>
                </c:pt>
                <c:pt idx="18">
                  <c:v>110</c:v>
                </c:pt>
                <c:pt idx="19">
                  <c:v>120</c:v>
                </c:pt>
                <c:pt idx="20">
                  <c:v>98</c:v>
                </c:pt>
                <c:pt idx="21">
                  <c:v>98</c:v>
                </c:pt>
                <c:pt idx="22">
                  <c:v>98</c:v>
                </c:pt>
                <c:pt idx="23">
                  <c:v>98</c:v>
                </c:pt>
                <c:pt idx="24">
                  <c:v>98</c:v>
                </c:pt>
                <c:pt idx="25">
                  <c:v>98</c:v>
                </c:pt>
                <c:pt idx="26">
                  <c:v>98</c:v>
                </c:pt>
                <c:pt idx="27">
                  <c:v>98</c:v>
                </c:pt>
                <c:pt idx="28">
                  <c:v>98</c:v>
                </c:pt>
                <c:pt idx="29">
                  <c:v>98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07835392"/>
        <c:axId val="907835000"/>
      </c:lineChart>
      <c:catAx>
        <c:axId val="907835392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07835000"/>
        <c:crosses val="autoZero"/>
        <c:auto val="1"/>
        <c:lblAlgn val="ctr"/>
        <c:lblOffset val="100"/>
        <c:noMultiLvlLbl val="0"/>
      </c:catAx>
      <c:valAx>
        <c:axId val="907835000"/>
        <c:scaling>
          <c:orientation val="minMax"/>
          <c:max val="12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07835392"/>
        <c:crosses val="autoZero"/>
        <c:crossBetween val="between"/>
        <c:majorUnit val="12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0177376"/>
        <c:axId val="790178160"/>
      </c:lineChart>
      <c:catAx>
        <c:axId val="79017737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0178160"/>
        <c:crosses val="autoZero"/>
        <c:auto val="1"/>
        <c:lblAlgn val="ctr"/>
        <c:lblOffset val="100"/>
        <c:noMultiLvlLbl val="0"/>
      </c:catAx>
      <c:valAx>
        <c:axId val="79017816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017737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757472"/>
        <c:axId val="453755512"/>
      </c:lineChart>
      <c:catAx>
        <c:axId val="4537574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755512"/>
        <c:crosses val="autoZero"/>
        <c:auto val="1"/>
        <c:lblAlgn val="ctr"/>
        <c:lblOffset val="100"/>
        <c:noMultiLvlLbl val="0"/>
      </c:catAx>
      <c:valAx>
        <c:axId val="453755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75747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0186392"/>
        <c:axId val="790180512"/>
      </c:lineChart>
      <c:catAx>
        <c:axId val="7901863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0180512"/>
        <c:crosses val="autoZero"/>
        <c:auto val="1"/>
        <c:lblAlgn val="ctr"/>
        <c:lblOffset val="100"/>
        <c:noMultiLvlLbl val="0"/>
      </c:catAx>
      <c:valAx>
        <c:axId val="79018051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018639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0196192"/>
        <c:axId val="790198544"/>
      </c:lineChart>
      <c:catAx>
        <c:axId val="7901961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0198544"/>
        <c:crosses val="autoZero"/>
        <c:auto val="1"/>
        <c:lblAlgn val="ctr"/>
        <c:lblOffset val="100"/>
        <c:noMultiLvlLbl val="0"/>
      </c:catAx>
      <c:valAx>
        <c:axId val="79019854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019619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0195016"/>
        <c:axId val="790195800"/>
      </c:lineChart>
      <c:catAx>
        <c:axId val="79019501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0195800"/>
        <c:crosses val="autoZero"/>
        <c:auto val="1"/>
        <c:lblAlgn val="ctr"/>
        <c:lblOffset val="100"/>
        <c:noMultiLvlLbl val="0"/>
      </c:catAx>
      <c:valAx>
        <c:axId val="79019580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019501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0211088"/>
        <c:axId val="790216968"/>
      </c:lineChart>
      <c:catAx>
        <c:axId val="7902110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0216968"/>
        <c:crosses val="autoZero"/>
        <c:auto val="1"/>
        <c:lblAlgn val="ctr"/>
        <c:lblOffset val="100"/>
        <c:noMultiLvlLbl val="0"/>
      </c:catAx>
      <c:valAx>
        <c:axId val="79021696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021108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0209912"/>
        <c:axId val="790207168"/>
      </c:lineChart>
      <c:catAx>
        <c:axId val="7902099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0207168"/>
        <c:crosses val="autoZero"/>
        <c:auto val="1"/>
        <c:lblAlgn val="ctr"/>
        <c:lblOffset val="100"/>
        <c:noMultiLvlLbl val="0"/>
      </c:catAx>
      <c:valAx>
        <c:axId val="79020716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020991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0207952"/>
        <c:axId val="790212264"/>
      </c:lineChart>
      <c:catAx>
        <c:axId val="79020795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0212264"/>
        <c:crosses val="autoZero"/>
        <c:auto val="1"/>
        <c:lblAlgn val="ctr"/>
        <c:lblOffset val="100"/>
        <c:noMultiLvlLbl val="0"/>
      </c:catAx>
      <c:valAx>
        <c:axId val="79021226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020795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0212656"/>
        <c:axId val="790214616"/>
      </c:lineChart>
      <c:catAx>
        <c:axId val="79021265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0214616"/>
        <c:crosses val="autoZero"/>
        <c:auto val="1"/>
        <c:lblAlgn val="ctr"/>
        <c:lblOffset val="100"/>
        <c:noMultiLvlLbl val="0"/>
      </c:catAx>
      <c:valAx>
        <c:axId val="790214616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021265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32</c:v>
                </c:pt>
                <c:pt idx="1">
                  <c:v>32</c:v>
                </c:pt>
                <c:pt idx="2">
                  <c:v>32</c:v>
                </c:pt>
                <c:pt idx="3">
                  <c:v>32</c:v>
                </c:pt>
                <c:pt idx="4">
                  <c:v>32</c:v>
                </c:pt>
                <c:pt idx="5">
                  <c:v>32</c:v>
                </c:pt>
                <c:pt idx="6">
                  <c:v>32</c:v>
                </c:pt>
                <c:pt idx="7">
                  <c:v>32</c:v>
                </c:pt>
                <c:pt idx="8">
                  <c:v>32</c:v>
                </c:pt>
                <c:pt idx="9">
                  <c:v>32</c:v>
                </c:pt>
                <c:pt idx="10">
                  <c:v>32</c:v>
                </c:pt>
                <c:pt idx="11">
                  <c:v>32</c:v>
                </c:pt>
                <c:pt idx="12">
                  <c:v>32</c:v>
                </c:pt>
                <c:pt idx="13">
                  <c:v>32</c:v>
                </c:pt>
                <c:pt idx="14">
                  <c:v>32</c:v>
                </c:pt>
                <c:pt idx="15">
                  <c:v>32</c:v>
                </c:pt>
                <c:pt idx="16">
                  <c:v>32</c:v>
                </c:pt>
                <c:pt idx="17">
                  <c:v>32</c:v>
                </c:pt>
                <c:pt idx="18">
                  <c:v>32</c:v>
                </c:pt>
                <c:pt idx="19">
                  <c:v>32</c:v>
                </c:pt>
                <c:pt idx="20">
                  <c:v>32</c:v>
                </c:pt>
                <c:pt idx="21">
                  <c:v>42</c:v>
                </c:pt>
                <c:pt idx="22">
                  <c:v>48</c:v>
                </c:pt>
                <c:pt idx="23">
                  <c:v>50</c:v>
                </c:pt>
                <c:pt idx="24">
                  <c:v>55</c:v>
                </c:pt>
                <c:pt idx="25">
                  <c:v>60</c:v>
                </c:pt>
                <c:pt idx="26">
                  <c:v>62</c:v>
                </c:pt>
                <c:pt idx="27">
                  <c:v>63</c:v>
                </c:pt>
                <c:pt idx="28">
                  <c:v>64</c:v>
                </c:pt>
                <c:pt idx="29">
                  <c:v>64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0221280"/>
        <c:axId val="790219320"/>
      </c:lineChart>
      <c:catAx>
        <c:axId val="790221280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0219320"/>
        <c:crosses val="autoZero"/>
        <c:auto val="1"/>
        <c:lblAlgn val="ctr"/>
        <c:lblOffset val="100"/>
        <c:noMultiLvlLbl val="0"/>
      </c:catAx>
      <c:valAx>
        <c:axId val="790219320"/>
        <c:scaling>
          <c:orientation val="minMax"/>
          <c:max val="100"/>
          <c:min val="-1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90221280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74001640"/>
        <c:axId val="1074010264"/>
      </c:lineChart>
      <c:catAx>
        <c:axId val="10740016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010264"/>
        <c:crosses val="autoZero"/>
        <c:auto val="1"/>
        <c:lblAlgn val="ctr"/>
        <c:lblOffset val="100"/>
        <c:noMultiLvlLbl val="0"/>
      </c:catAx>
      <c:valAx>
        <c:axId val="107401026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00164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74003600"/>
        <c:axId val="1074005168"/>
      </c:lineChart>
      <c:catAx>
        <c:axId val="107400360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005168"/>
        <c:crosses val="autoZero"/>
        <c:auto val="1"/>
        <c:lblAlgn val="ctr"/>
        <c:lblOffset val="100"/>
        <c:noMultiLvlLbl val="0"/>
      </c:catAx>
      <c:valAx>
        <c:axId val="107400516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00360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756296"/>
        <c:axId val="453754728"/>
      </c:lineChart>
      <c:catAx>
        <c:axId val="453756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754728"/>
        <c:crosses val="autoZero"/>
        <c:auto val="1"/>
        <c:lblAlgn val="ctr"/>
        <c:lblOffset val="100"/>
        <c:noMultiLvlLbl val="0"/>
      </c:catAx>
      <c:valAx>
        <c:axId val="4537547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75629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74008696"/>
        <c:axId val="1074012616"/>
      </c:lineChart>
      <c:catAx>
        <c:axId val="107400869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012616"/>
        <c:crosses val="autoZero"/>
        <c:auto val="1"/>
        <c:lblAlgn val="ctr"/>
        <c:lblOffset val="100"/>
        <c:noMultiLvlLbl val="0"/>
      </c:catAx>
      <c:valAx>
        <c:axId val="107401261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00869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74009480"/>
        <c:axId val="1074010656"/>
      </c:lineChart>
      <c:catAx>
        <c:axId val="10740094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010656"/>
        <c:crosses val="autoZero"/>
        <c:auto val="1"/>
        <c:lblAlgn val="ctr"/>
        <c:lblOffset val="100"/>
        <c:noMultiLvlLbl val="0"/>
      </c:catAx>
      <c:valAx>
        <c:axId val="107401065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00948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74011440"/>
        <c:axId val="1074003992"/>
      </c:lineChart>
      <c:catAx>
        <c:axId val="10740114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003992"/>
        <c:crosses val="autoZero"/>
        <c:auto val="1"/>
        <c:lblAlgn val="ctr"/>
        <c:lblOffset val="100"/>
        <c:noMultiLvlLbl val="0"/>
      </c:catAx>
      <c:valAx>
        <c:axId val="107400399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01144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74005952"/>
        <c:axId val="1074011832"/>
      </c:lineChart>
      <c:catAx>
        <c:axId val="107400595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011832"/>
        <c:crosses val="autoZero"/>
        <c:auto val="1"/>
        <c:lblAlgn val="ctr"/>
        <c:lblOffset val="100"/>
        <c:noMultiLvlLbl val="0"/>
      </c:catAx>
      <c:valAx>
        <c:axId val="107401183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00595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74013400"/>
        <c:axId val="1074024768"/>
      </c:lineChart>
      <c:catAx>
        <c:axId val="107401340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024768"/>
        <c:crosses val="autoZero"/>
        <c:auto val="1"/>
        <c:lblAlgn val="ctr"/>
        <c:lblOffset val="100"/>
        <c:noMultiLvlLbl val="0"/>
      </c:catAx>
      <c:valAx>
        <c:axId val="107402476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01340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74017712"/>
        <c:axId val="1074018888"/>
      </c:lineChart>
      <c:catAx>
        <c:axId val="10740177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018888"/>
        <c:crosses val="autoZero"/>
        <c:auto val="1"/>
        <c:lblAlgn val="ctr"/>
        <c:lblOffset val="100"/>
        <c:noMultiLvlLbl val="0"/>
      </c:catAx>
      <c:valAx>
        <c:axId val="1074018888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01771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26</c:v>
                </c:pt>
                <c:pt idx="1">
                  <c:v>26</c:v>
                </c:pt>
                <c:pt idx="2">
                  <c:v>26</c:v>
                </c:pt>
                <c:pt idx="3">
                  <c:v>26</c:v>
                </c:pt>
                <c:pt idx="4">
                  <c:v>26</c:v>
                </c:pt>
                <c:pt idx="5">
                  <c:v>26</c:v>
                </c:pt>
                <c:pt idx="6">
                  <c:v>26</c:v>
                </c:pt>
                <c:pt idx="7">
                  <c:v>26</c:v>
                </c:pt>
                <c:pt idx="8">
                  <c:v>26</c:v>
                </c:pt>
                <c:pt idx="9">
                  <c:v>26</c:v>
                </c:pt>
                <c:pt idx="10">
                  <c:v>26</c:v>
                </c:pt>
                <c:pt idx="11">
                  <c:v>26</c:v>
                </c:pt>
                <c:pt idx="12">
                  <c:v>26</c:v>
                </c:pt>
                <c:pt idx="13">
                  <c:v>26</c:v>
                </c:pt>
                <c:pt idx="14">
                  <c:v>26</c:v>
                </c:pt>
                <c:pt idx="15">
                  <c:v>20</c:v>
                </c:pt>
                <c:pt idx="16">
                  <c:v>19</c:v>
                </c:pt>
                <c:pt idx="17">
                  <c:v>18</c:v>
                </c:pt>
                <c:pt idx="18">
                  <c:v>18</c:v>
                </c:pt>
                <c:pt idx="19">
                  <c:v>17</c:v>
                </c:pt>
                <c:pt idx="20">
                  <c:v>16</c:v>
                </c:pt>
                <c:pt idx="21">
                  <c:v>16</c:v>
                </c:pt>
                <c:pt idx="22">
                  <c:v>18</c:v>
                </c:pt>
                <c:pt idx="23">
                  <c:v>20</c:v>
                </c:pt>
                <c:pt idx="24">
                  <c:v>26</c:v>
                </c:pt>
                <c:pt idx="25">
                  <c:v>26</c:v>
                </c:pt>
                <c:pt idx="26">
                  <c:v>26</c:v>
                </c:pt>
                <c:pt idx="27">
                  <c:v>26</c:v>
                </c:pt>
                <c:pt idx="28">
                  <c:v>26</c:v>
                </c:pt>
                <c:pt idx="29">
                  <c:v>26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74019280"/>
        <c:axId val="1074017320"/>
      </c:lineChart>
      <c:catAx>
        <c:axId val="1074019280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017320"/>
        <c:crosses val="autoZero"/>
        <c:auto val="1"/>
        <c:lblAlgn val="ctr"/>
        <c:lblOffset val="100"/>
        <c:noMultiLvlLbl val="0"/>
      </c:catAx>
      <c:valAx>
        <c:axId val="1074017320"/>
        <c:scaling>
          <c:orientation val="minMax"/>
          <c:max val="3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019280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74009872"/>
        <c:axId val="1074013008"/>
      </c:lineChart>
      <c:catAx>
        <c:axId val="107400987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013008"/>
        <c:crosses val="autoZero"/>
        <c:auto val="1"/>
        <c:lblAlgn val="ctr"/>
        <c:lblOffset val="100"/>
        <c:noMultiLvlLbl val="0"/>
      </c:catAx>
      <c:valAx>
        <c:axId val="107401300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00987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07833432"/>
        <c:axId val="907836960"/>
      </c:lineChart>
      <c:catAx>
        <c:axId val="90783343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07836960"/>
        <c:crosses val="autoZero"/>
        <c:auto val="1"/>
        <c:lblAlgn val="ctr"/>
        <c:lblOffset val="100"/>
        <c:noMultiLvlLbl val="0"/>
      </c:catAx>
      <c:valAx>
        <c:axId val="90783696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0783343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07832256"/>
        <c:axId val="907841272"/>
      </c:lineChart>
      <c:catAx>
        <c:axId val="90783225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07841272"/>
        <c:crosses val="autoZero"/>
        <c:auto val="1"/>
        <c:lblAlgn val="ctr"/>
        <c:lblOffset val="100"/>
        <c:noMultiLvlLbl val="0"/>
      </c:catAx>
      <c:valAx>
        <c:axId val="90784127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0783225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754336"/>
        <c:axId val="453758648"/>
      </c:lineChart>
      <c:catAx>
        <c:axId val="4537543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758648"/>
        <c:crosses val="autoZero"/>
        <c:auto val="1"/>
        <c:lblAlgn val="ctr"/>
        <c:lblOffset val="100"/>
        <c:noMultiLvlLbl val="0"/>
      </c:catAx>
      <c:valAx>
        <c:axId val="453758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75433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07841664"/>
        <c:axId val="907843624"/>
      </c:lineChart>
      <c:catAx>
        <c:axId val="90784166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07843624"/>
        <c:crosses val="autoZero"/>
        <c:auto val="1"/>
        <c:lblAlgn val="ctr"/>
        <c:lblOffset val="100"/>
        <c:noMultiLvlLbl val="0"/>
      </c:catAx>
      <c:valAx>
        <c:axId val="90784362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0784166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07833040"/>
        <c:axId val="907833824"/>
      </c:lineChart>
      <c:catAx>
        <c:axId val="9078330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07833824"/>
        <c:crosses val="autoZero"/>
        <c:auto val="1"/>
        <c:lblAlgn val="ctr"/>
        <c:lblOffset val="100"/>
        <c:noMultiLvlLbl val="0"/>
      </c:catAx>
      <c:valAx>
        <c:axId val="90783382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0783304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07845192"/>
        <c:axId val="907846368"/>
      </c:lineChart>
      <c:catAx>
        <c:axId val="9078451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07846368"/>
        <c:crosses val="autoZero"/>
        <c:auto val="1"/>
        <c:lblAlgn val="ctr"/>
        <c:lblOffset val="100"/>
        <c:noMultiLvlLbl val="0"/>
      </c:catAx>
      <c:valAx>
        <c:axId val="90784636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0784519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07844016"/>
        <c:axId val="907845584"/>
      </c:lineChart>
      <c:catAx>
        <c:axId val="90784401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07845584"/>
        <c:crosses val="autoZero"/>
        <c:auto val="1"/>
        <c:lblAlgn val="ctr"/>
        <c:lblOffset val="100"/>
        <c:noMultiLvlLbl val="0"/>
      </c:catAx>
      <c:valAx>
        <c:axId val="90784558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0784401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07847152"/>
        <c:axId val="907849896"/>
      </c:lineChart>
      <c:catAx>
        <c:axId val="90784715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07849896"/>
        <c:crosses val="autoZero"/>
        <c:auto val="1"/>
        <c:lblAlgn val="ctr"/>
        <c:lblOffset val="100"/>
        <c:noMultiLvlLbl val="0"/>
      </c:catAx>
      <c:valAx>
        <c:axId val="907849896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0784715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26</c:v>
                </c:pt>
                <c:pt idx="1">
                  <c:v>26</c:v>
                </c:pt>
                <c:pt idx="2">
                  <c:v>26</c:v>
                </c:pt>
                <c:pt idx="3">
                  <c:v>26</c:v>
                </c:pt>
                <c:pt idx="4">
                  <c:v>26</c:v>
                </c:pt>
                <c:pt idx="5">
                  <c:v>26</c:v>
                </c:pt>
                <c:pt idx="6">
                  <c:v>26</c:v>
                </c:pt>
                <c:pt idx="7">
                  <c:v>26</c:v>
                </c:pt>
                <c:pt idx="8">
                  <c:v>26</c:v>
                </c:pt>
                <c:pt idx="9">
                  <c:v>26</c:v>
                </c:pt>
                <c:pt idx="10">
                  <c:v>26</c:v>
                </c:pt>
                <c:pt idx="11">
                  <c:v>26</c:v>
                </c:pt>
                <c:pt idx="12">
                  <c:v>26</c:v>
                </c:pt>
                <c:pt idx="13">
                  <c:v>26</c:v>
                </c:pt>
                <c:pt idx="14">
                  <c:v>26</c:v>
                </c:pt>
                <c:pt idx="15">
                  <c:v>20</c:v>
                </c:pt>
                <c:pt idx="16">
                  <c:v>19</c:v>
                </c:pt>
                <c:pt idx="17">
                  <c:v>18</c:v>
                </c:pt>
                <c:pt idx="18">
                  <c:v>18</c:v>
                </c:pt>
                <c:pt idx="19">
                  <c:v>17</c:v>
                </c:pt>
                <c:pt idx="20">
                  <c:v>16</c:v>
                </c:pt>
                <c:pt idx="21">
                  <c:v>16</c:v>
                </c:pt>
                <c:pt idx="22">
                  <c:v>18</c:v>
                </c:pt>
                <c:pt idx="23">
                  <c:v>20</c:v>
                </c:pt>
                <c:pt idx="24">
                  <c:v>26</c:v>
                </c:pt>
                <c:pt idx="25">
                  <c:v>26</c:v>
                </c:pt>
                <c:pt idx="26">
                  <c:v>26</c:v>
                </c:pt>
                <c:pt idx="27">
                  <c:v>26</c:v>
                </c:pt>
                <c:pt idx="28">
                  <c:v>26</c:v>
                </c:pt>
                <c:pt idx="29">
                  <c:v>26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07850288"/>
        <c:axId val="907822456"/>
      </c:lineChart>
      <c:catAx>
        <c:axId val="907850288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07822456"/>
        <c:crosses val="autoZero"/>
        <c:auto val="1"/>
        <c:lblAlgn val="ctr"/>
        <c:lblOffset val="100"/>
        <c:noMultiLvlLbl val="0"/>
      </c:catAx>
      <c:valAx>
        <c:axId val="907822456"/>
        <c:scaling>
          <c:orientation val="minMax"/>
          <c:max val="3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07850288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3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71546960"/>
        <c:axId val="1171547744"/>
      </c:lineChart>
      <c:catAx>
        <c:axId val="11715469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547744"/>
        <c:crosses val="autoZero"/>
        <c:auto val="1"/>
        <c:lblAlgn val="ctr"/>
        <c:lblOffset val="100"/>
        <c:noMultiLvlLbl val="0"/>
      </c:catAx>
      <c:valAx>
        <c:axId val="1171547744"/>
        <c:scaling>
          <c:orientation val="minMax"/>
          <c:max val="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54696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71549704"/>
        <c:axId val="1171550488"/>
      </c:lineChart>
      <c:catAx>
        <c:axId val="117154970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550488"/>
        <c:crosses val="autoZero"/>
        <c:auto val="1"/>
        <c:lblAlgn val="ctr"/>
        <c:lblOffset val="100"/>
        <c:noMultiLvlLbl val="0"/>
      </c:catAx>
      <c:valAx>
        <c:axId val="117155048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54970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71552448"/>
        <c:axId val="1171552840"/>
      </c:lineChart>
      <c:catAx>
        <c:axId val="117155244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552840"/>
        <c:crosses val="autoZero"/>
        <c:auto val="1"/>
        <c:lblAlgn val="ctr"/>
        <c:lblOffset val="100"/>
        <c:noMultiLvlLbl val="0"/>
      </c:catAx>
      <c:valAx>
        <c:axId val="117155284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55244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71562248"/>
        <c:axId val="1171566168"/>
      </c:lineChart>
      <c:catAx>
        <c:axId val="1171562248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566168"/>
        <c:crosses val="autoZero"/>
        <c:auto val="1"/>
        <c:lblAlgn val="ctr"/>
        <c:lblOffset val="100"/>
        <c:noMultiLvlLbl val="0"/>
      </c:catAx>
      <c:valAx>
        <c:axId val="117156616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56224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751200"/>
        <c:axId val="453746888"/>
      </c:lineChart>
      <c:catAx>
        <c:axId val="453751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746888"/>
        <c:crosses val="autoZero"/>
        <c:auto val="1"/>
        <c:lblAlgn val="ctr"/>
        <c:lblOffset val="100"/>
        <c:noMultiLvlLbl val="0"/>
      </c:catAx>
      <c:valAx>
        <c:axId val="4537468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7512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80346552"/>
        <c:axId val="1080346160"/>
      </c:lineChart>
      <c:catAx>
        <c:axId val="108034655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80346160"/>
        <c:crosses val="autoZero"/>
        <c:auto val="1"/>
        <c:lblAlgn val="ctr"/>
        <c:lblOffset val="100"/>
        <c:noMultiLvlLbl val="0"/>
      </c:catAx>
      <c:valAx>
        <c:axId val="108034616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8034655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60201824"/>
        <c:axId val="960201040"/>
      </c:lineChart>
      <c:catAx>
        <c:axId val="96020182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0201040"/>
        <c:crosses val="autoZero"/>
        <c:auto val="1"/>
        <c:lblAlgn val="ctr"/>
        <c:lblOffset val="100"/>
        <c:noMultiLvlLbl val="0"/>
      </c:catAx>
      <c:valAx>
        <c:axId val="96020104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020182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71568912"/>
        <c:axId val="1171570480"/>
      </c:lineChart>
      <c:catAx>
        <c:axId val="11715689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570480"/>
        <c:crosses val="autoZero"/>
        <c:auto val="1"/>
        <c:lblAlgn val="ctr"/>
        <c:lblOffset val="100"/>
        <c:noMultiLvlLbl val="0"/>
      </c:catAx>
      <c:valAx>
        <c:axId val="117157048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56891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60193592"/>
        <c:axId val="960197512"/>
      </c:lineChart>
      <c:catAx>
        <c:axId val="9601935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0197512"/>
        <c:crosses val="autoZero"/>
        <c:auto val="1"/>
        <c:lblAlgn val="ctr"/>
        <c:lblOffset val="100"/>
        <c:noMultiLvlLbl val="0"/>
      </c:catAx>
      <c:valAx>
        <c:axId val="96019751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019359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60199080"/>
        <c:axId val="960193984"/>
      </c:lineChart>
      <c:catAx>
        <c:axId val="9601990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0193984"/>
        <c:crosses val="autoZero"/>
        <c:auto val="1"/>
        <c:lblAlgn val="ctr"/>
        <c:lblOffset val="100"/>
        <c:noMultiLvlLbl val="0"/>
      </c:catAx>
      <c:valAx>
        <c:axId val="96019398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019908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60248472"/>
        <c:axId val="960266504"/>
      </c:lineChart>
      <c:catAx>
        <c:axId val="96024847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0266504"/>
        <c:crosses val="autoZero"/>
        <c:auto val="1"/>
        <c:lblAlgn val="ctr"/>
        <c:lblOffset val="100"/>
        <c:noMultiLvlLbl val="0"/>
      </c:catAx>
      <c:valAx>
        <c:axId val="96026650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024847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71601056"/>
        <c:axId val="1171600664"/>
      </c:lineChart>
      <c:catAx>
        <c:axId val="117160105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600664"/>
        <c:crosses val="autoZero"/>
        <c:auto val="1"/>
        <c:lblAlgn val="ctr"/>
        <c:lblOffset val="100"/>
        <c:noMultiLvlLbl val="0"/>
      </c:catAx>
      <c:valAx>
        <c:axId val="117160066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60105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0.13194444444444445</c:v>
                </c:pt>
                <c:pt idx="1">
                  <c:v>0.13206018518518517</c:v>
                </c:pt>
                <c:pt idx="2">
                  <c:v>0.132175925925926</c:v>
                </c:pt>
                <c:pt idx="3">
                  <c:v>0.132291666666667</c:v>
                </c:pt>
                <c:pt idx="4">
                  <c:v>0.132407407407407</c:v>
                </c:pt>
                <c:pt idx="5">
                  <c:v>0.132523148148148</c:v>
                </c:pt>
                <c:pt idx="6">
                  <c:v>0.132638888888889</c:v>
                </c:pt>
                <c:pt idx="7">
                  <c:v>0.13275462962963</c:v>
                </c:pt>
                <c:pt idx="8">
                  <c:v>0.13287037037037</c:v>
                </c:pt>
                <c:pt idx="9">
                  <c:v>0.132986111111111</c:v>
                </c:pt>
                <c:pt idx="10">
                  <c:v>0.133101851851852</c:v>
                </c:pt>
                <c:pt idx="11">
                  <c:v>0.133217592592592</c:v>
                </c:pt>
                <c:pt idx="12">
                  <c:v>0.133333333333333</c:v>
                </c:pt>
                <c:pt idx="13">
                  <c:v>0.133449074074074</c:v>
                </c:pt>
                <c:pt idx="14">
                  <c:v>0.133564814814815</c:v>
                </c:pt>
                <c:pt idx="15">
                  <c:v>0.133680555555555</c:v>
                </c:pt>
                <c:pt idx="16">
                  <c:v>0.133796296296296</c:v>
                </c:pt>
                <c:pt idx="17">
                  <c:v>0.133912037037037</c:v>
                </c:pt>
                <c:pt idx="18">
                  <c:v>0.134027777777777</c:v>
                </c:pt>
                <c:pt idx="19">
                  <c:v>0.134143518518518</c:v>
                </c:pt>
                <c:pt idx="20">
                  <c:v>0.134259259259259</c:v>
                </c:pt>
                <c:pt idx="21">
                  <c:v>0.13437499999999999</c:v>
                </c:pt>
                <c:pt idx="22">
                  <c:v>0.13449074074073999</c:v>
                </c:pt>
                <c:pt idx="23">
                  <c:v>0.13460648148148099</c:v>
                </c:pt>
                <c:pt idx="24">
                  <c:v>0.13472222222222199</c:v>
                </c:pt>
                <c:pt idx="25">
                  <c:v>0.13483796296296199</c:v>
                </c:pt>
                <c:pt idx="26">
                  <c:v>0.13495370370370299</c:v>
                </c:pt>
                <c:pt idx="27">
                  <c:v>0.13506944444444399</c:v>
                </c:pt>
                <c:pt idx="28">
                  <c:v>0.13518518518518499</c:v>
                </c:pt>
                <c:pt idx="29">
                  <c:v>0.13530092592592499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71561464"/>
        <c:axId val="1171568128"/>
      </c:lineChart>
      <c:catAx>
        <c:axId val="1171561464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568128"/>
        <c:crosses val="autoZero"/>
        <c:auto val="1"/>
        <c:lblAlgn val="ctr"/>
        <c:lblOffset val="100"/>
        <c:noMultiLvlLbl val="0"/>
      </c:catAx>
      <c:valAx>
        <c:axId val="117156812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56146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5405408"/>
        <c:axId val="955406192"/>
      </c:lineChart>
      <c:catAx>
        <c:axId val="95540540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5406192"/>
        <c:crosses val="autoZero"/>
        <c:auto val="1"/>
        <c:lblAlgn val="ctr"/>
        <c:lblOffset val="100"/>
        <c:noMultiLvlLbl val="0"/>
      </c:catAx>
      <c:valAx>
        <c:axId val="95540619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540540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5408936"/>
        <c:axId val="955408152"/>
      </c:lineChart>
      <c:catAx>
        <c:axId val="95540893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5408152"/>
        <c:crosses val="autoZero"/>
        <c:auto val="1"/>
        <c:lblAlgn val="ctr"/>
        <c:lblOffset val="100"/>
        <c:noMultiLvlLbl val="0"/>
      </c:catAx>
      <c:valAx>
        <c:axId val="95540815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540893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748456"/>
        <c:axId val="453749240"/>
      </c:lineChart>
      <c:catAx>
        <c:axId val="453748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749240"/>
        <c:crosses val="autoZero"/>
        <c:auto val="1"/>
        <c:lblAlgn val="ctr"/>
        <c:lblOffset val="100"/>
        <c:noMultiLvlLbl val="0"/>
      </c:catAx>
      <c:valAx>
        <c:axId val="4537492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7484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5409720"/>
        <c:axId val="955415992"/>
      </c:lineChart>
      <c:catAx>
        <c:axId val="9554097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5415992"/>
        <c:crosses val="autoZero"/>
        <c:auto val="1"/>
        <c:lblAlgn val="ctr"/>
        <c:lblOffset val="100"/>
        <c:noMultiLvlLbl val="0"/>
      </c:catAx>
      <c:valAx>
        <c:axId val="95541599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5540972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60187320"/>
        <c:axId val="960183400"/>
      </c:lineChart>
      <c:catAx>
        <c:axId val="9601873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0183400"/>
        <c:crosses val="autoZero"/>
        <c:auto val="1"/>
        <c:lblAlgn val="ctr"/>
        <c:lblOffset val="100"/>
        <c:noMultiLvlLbl val="0"/>
      </c:catAx>
      <c:valAx>
        <c:axId val="96018340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018732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60186144"/>
        <c:axId val="960185752"/>
      </c:lineChart>
      <c:catAx>
        <c:axId val="9601861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0185752"/>
        <c:crosses val="autoZero"/>
        <c:auto val="1"/>
        <c:lblAlgn val="ctr"/>
        <c:lblOffset val="100"/>
        <c:noMultiLvlLbl val="0"/>
      </c:catAx>
      <c:valAx>
        <c:axId val="96018575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018614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0.13194444444444445</c:v>
                </c:pt>
                <c:pt idx="1">
                  <c:v>0.13206018518518517</c:v>
                </c:pt>
                <c:pt idx="2">
                  <c:v>0.132175925925926</c:v>
                </c:pt>
                <c:pt idx="3">
                  <c:v>0.132291666666667</c:v>
                </c:pt>
                <c:pt idx="4">
                  <c:v>0.132407407407407</c:v>
                </c:pt>
                <c:pt idx="5">
                  <c:v>0.132523148148148</c:v>
                </c:pt>
                <c:pt idx="6">
                  <c:v>0.132638888888889</c:v>
                </c:pt>
                <c:pt idx="7">
                  <c:v>0.13275462962963</c:v>
                </c:pt>
                <c:pt idx="8">
                  <c:v>0.13287037037037</c:v>
                </c:pt>
                <c:pt idx="9">
                  <c:v>0.132986111111111</c:v>
                </c:pt>
                <c:pt idx="10">
                  <c:v>0.133101851851852</c:v>
                </c:pt>
                <c:pt idx="11">
                  <c:v>0.133217592592592</c:v>
                </c:pt>
                <c:pt idx="12">
                  <c:v>0.133333333333333</c:v>
                </c:pt>
                <c:pt idx="13">
                  <c:v>0.133449074074074</c:v>
                </c:pt>
                <c:pt idx="14">
                  <c:v>0.133564814814815</c:v>
                </c:pt>
                <c:pt idx="15">
                  <c:v>0.133680555555555</c:v>
                </c:pt>
                <c:pt idx="16">
                  <c:v>0.133796296296296</c:v>
                </c:pt>
                <c:pt idx="17">
                  <c:v>0.133912037037037</c:v>
                </c:pt>
                <c:pt idx="18">
                  <c:v>0.134027777777777</c:v>
                </c:pt>
                <c:pt idx="19">
                  <c:v>0.134143518518518</c:v>
                </c:pt>
                <c:pt idx="20">
                  <c:v>0.134259259259259</c:v>
                </c:pt>
                <c:pt idx="21">
                  <c:v>0.13437499999999999</c:v>
                </c:pt>
                <c:pt idx="22">
                  <c:v>0.13449074074073999</c:v>
                </c:pt>
                <c:pt idx="23">
                  <c:v>0.13460648148148099</c:v>
                </c:pt>
                <c:pt idx="24">
                  <c:v>0.13472222222222199</c:v>
                </c:pt>
                <c:pt idx="25">
                  <c:v>0.13483796296296199</c:v>
                </c:pt>
                <c:pt idx="26">
                  <c:v>0.13495370370370299</c:v>
                </c:pt>
                <c:pt idx="27">
                  <c:v>0.13506944444444399</c:v>
                </c:pt>
                <c:pt idx="28">
                  <c:v>0.13518518518518499</c:v>
                </c:pt>
                <c:pt idx="29">
                  <c:v>0.13530092592592499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71596352"/>
        <c:axId val="1171604976"/>
      </c:lineChart>
      <c:catAx>
        <c:axId val="1171596352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604976"/>
        <c:crosses val="autoZero"/>
        <c:auto val="1"/>
        <c:lblAlgn val="ctr"/>
        <c:lblOffset val="100"/>
        <c:noMultiLvlLbl val="0"/>
      </c:catAx>
      <c:valAx>
        <c:axId val="117160497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59635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71626144"/>
        <c:axId val="1171629280"/>
      </c:lineChart>
      <c:catAx>
        <c:axId val="11716261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629280"/>
        <c:crosses val="autoZero"/>
        <c:auto val="1"/>
        <c:lblAlgn val="ctr"/>
        <c:lblOffset val="100"/>
        <c:noMultiLvlLbl val="0"/>
      </c:catAx>
      <c:valAx>
        <c:axId val="117162928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62614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71619088"/>
        <c:axId val="1171621440"/>
      </c:lineChart>
      <c:catAx>
        <c:axId val="11716190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621440"/>
        <c:crosses val="autoZero"/>
        <c:auto val="1"/>
        <c:lblAlgn val="ctr"/>
        <c:lblOffset val="100"/>
        <c:noMultiLvlLbl val="0"/>
      </c:catAx>
      <c:valAx>
        <c:axId val="117162144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61908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71630064"/>
        <c:axId val="1171627712"/>
      </c:lineChart>
      <c:catAx>
        <c:axId val="117163006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627712"/>
        <c:crosses val="autoZero"/>
        <c:auto val="1"/>
        <c:lblAlgn val="ctr"/>
        <c:lblOffset val="100"/>
        <c:noMultiLvlLbl val="0"/>
      </c:catAx>
      <c:valAx>
        <c:axId val="117162771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63006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0.13194444444444445</c:v>
                </c:pt>
                <c:pt idx="1">
                  <c:v>0.13206018518518517</c:v>
                </c:pt>
                <c:pt idx="2">
                  <c:v>0.132175925925926</c:v>
                </c:pt>
                <c:pt idx="3">
                  <c:v>0.132291666666667</c:v>
                </c:pt>
                <c:pt idx="4">
                  <c:v>0.132407407407407</c:v>
                </c:pt>
                <c:pt idx="5">
                  <c:v>0.132523148148148</c:v>
                </c:pt>
                <c:pt idx="6">
                  <c:v>0.132638888888889</c:v>
                </c:pt>
                <c:pt idx="7">
                  <c:v>0.13275462962963</c:v>
                </c:pt>
                <c:pt idx="8">
                  <c:v>0.13287037037037</c:v>
                </c:pt>
                <c:pt idx="9">
                  <c:v>0.132986111111111</c:v>
                </c:pt>
                <c:pt idx="10">
                  <c:v>0.133101851851852</c:v>
                </c:pt>
                <c:pt idx="11">
                  <c:v>0.133217592592592</c:v>
                </c:pt>
                <c:pt idx="12">
                  <c:v>0.133333333333333</c:v>
                </c:pt>
                <c:pt idx="13">
                  <c:v>0.133449074074074</c:v>
                </c:pt>
                <c:pt idx="14">
                  <c:v>0.133564814814815</c:v>
                </c:pt>
                <c:pt idx="15">
                  <c:v>0.133680555555555</c:v>
                </c:pt>
                <c:pt idx="16">
                  <c:v>0.133796296296296</c:v>
                </c:pt>
                <c:pt idx="17">
                  <c:v>0.133912037037037</c:v>
                </c:pt>
                <c:pt idx="18">
                  <c:v>0.134027777777777</c:v>
                </c:pt>
                <c:pt idx="19">
                  <c:v>0.134143518518518</c:v>
                </c:pt>
                <c:pt idx="20">
                  <c:v>0.134259259259259</c:v>
                </c:pt>
                <c:pt idx="21">
                  <c:v>0.13437499999999999</c:v>
                </c:pt>
                <c:pt idx="22">
                  <c:v>0.13449074074073999</c:v>
                </c:pt>
                <c:pt idx="23">
                  <c:v>0.13460648148148099</c:v>
                </c:pt>
                <c:pt idx="24">
                  <c:v>0.13472222222222199</c:v>
                </c:pt>
                <c:pt idx="25">
                  <c:v>0.13483796296296199</c:v>
                </c:pt>
                <c:pt idx="26">
                  <c:v>0.13495370370370299</c:v>
                </c:pt>
                <c:pt idx="27">
                  <c:v>0.13506944444444399</c:v>
                </c:pt>
                <c:pt idx="28">
                  <c:v>0.13518518518518499</c:v>
                </c:pt>
                <c:pt idx="29">
                  <c:v>0.13530092592592499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71630848"/>
        <c:axId val="1171618696"/>
      </c:lineChart>
      <c:catAx>
        <c:axId val="1171630848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618696"/>
        <c:crosses val="autoZero"/>
        <c:auto val="1"/>
        <c:lblAlgn val="ctr"/>
        <c:lblOffset val="100"/>
        <c:noMultiLvlLbl val="0"/>
      </c:catAx>
      <c:valAx>
        <c:axId val="117161869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7163084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4122144"/>
        <c:axId val="894126456"/>
      </c:lineChart>
      <c:catAx>
        <c:axId val="8941221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26456"/>
        <c:crosses val="autoZero"/>
        <c:auto val="1"/>
        <c:lblAlgn val="ctr"/>
        <c:lblOffset val="100"/>
        <c:noMultiLvlLbl val="0"/>
      </c:catAx>
      <c:valAx>
        <c:axId val="89412645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2214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4129592"/>
        <c:axId val="894121752"/>
      </c:lineChart>
      <c:catAx>
        <c:axId val="8941295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21752"/>
        <c:crosses val="autoZero"/>
        <c:auto val="1"/>
        <c:lblAlgn val="ctr"/>
        <c:lblOffset val="100"/>
        <c:noMultiLvlLbl val="0"/>
      </c:catAx>
      <c:valAx>
        <c:axId val="89412175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2959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7838816"/>
        <c:axId val="447832544"/>
      </c:lineChart>
      <c:catAx>
        <c:axId val="447838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7832544"/>
        <c:crosses val="autoZero"/>
        <c:auto val="1"/>
        <c:lblAlgn val="ctr"/>
        <c:lblOffset val="100"/>
        <c:noMultiLvlLbl val="0"/>
      </c:catAx>
      <c:valAx>
        <c:axId val="447832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783881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751984"/>
        <c:axId val="453752376"/>
      </c:lineChart>
      <c:catAx>
        <c:axId val="453751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752376"/>
        <c:crosses val="autoZero"/>
        <c:auto val="1"/>
        <c:lblAlgn val="ctr"/>
        <c:lblOffset val="100"/>
        <c:noMultiLvlLbl val="0"/>
      </c:catAx>
      <c:valAx>
        <c:axId val="4537523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7519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4122928"/>
        <c:axId val="894131944"/>
      </c:lineChart>
      <c:catAx>
        <c:axId val="8941229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31944"/>
        <c:crosses val="autoZero"/>
        <c:auto val="1"/>
        <c:lblAlgn val="ctr"/>
        <c:lblOffset val="100"/>
        <c:noMultiLvlLbl val="0"/>
      </c:catAx>
      <c:valAx>
        <c:axId val="894131944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2292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98</c:v>
                </c:pt>
                <c:pt idx="1">
                  <c:v>98</c:v>
                </c:pt>
                <c:pt idx="2">
                  <c:v>98</c:v>
                </c:pt>
                <c:pt idx="3">
                  <c:v>98</c:v>
                </c:pt>
                <c:pt idx="4">
                  <c:v>98</c:v>
                </c:pt>
                <c:pt idx="5">
                  <c:v>98</c:v>
                </c:pt>
                <c:pt idx="6">
                  <c:v>98</c:v>
                </c:pt>
                <c:pt idx="7">
                  <c:v>98</c:v>
                </c:pt>
                <c:pt idx="8">
                  <c:v>98</c:v>
                </c:pt>
                <c:pt idx="9">
                  <c:v>98</c:v>
                </c:pt>
                <c:pt idx="10">
                  <c:v>98</c:v>
                </c:pt>
                <c:pt idx="11">
                  <c:v>98</c:v>
                </c:pt>
                <c:pt idx="12">
                  <c:v>98</c:v>
                </c:pt>
                <c:pt idx="13">
                  <c:v>98</c:v>
                </c:pt>
                <c:pt idx="14">
                  <c:v>98</c:v>
                </c:pt>
                <c:pt idx="15">
                  <c:v>100</c:v>
                </c:pt>
                <c:pt idx="16">
                  <c:v>98</c:v>
                </c:pt>
                <c:pt idx="17">
                  <c:v>100</c:v>
                </c:pt>
                <c:pt idx="18">
                  <c:v>110</c:v>
                </c:pt>
                <c:pt idx="19">
                  <c:v>120</c:v>
                </c:pt>
                <c:pt idx="20">
                  <c:v>98</c:v>
                </c:pt>
                <c:pt idx="21">
                  <c:v>98</c:v>
                </c:pt>
                <c:pt idx="22">
                  <c:v>98</c:v>
                </c:pt>
                <c:pt idx="23">
                  <c:v>98</c:v>
                </c:pt>
                <c:pt idx="24">
                  <c:v>98</c:v>
                </c:pt>
                <c:pt idx="25">
                  <c:v>98</c:v>
                </c:pt>
                <c:pt idx="26">
                  <c:v>98</c:v>
                </c:pt>
                <c:pt idx="27">
                  <c:v>98</c:v>
                </c:pt>
                <c:pt idx="28">
                  <c:v>98</c:v>
                </c:pt>
                <c:pt idx="29">
                  <c:v>98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4133120"/>
        <c:axId val="894124496"/>
      </c:lineChart>
      <c:catAx>
        <c:axId val="894133120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24496"/>
        <c:crosses val="autoZero"/>
        <c:auto val="1"/>
        <c:lblAlgn val="ctr"/>
        <c:lblOffset val="100"/>
        <c:noMultiLvlLbl val="0"/>
      </c:catAx>
      <c:valAx>
        <c:axId val="894124496"/>
        <c:scaling>
          <c:orientation val="minMax"/>
          <c:max val="12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33120"/>
        <c:crosses val="autoZero"/>
        <c:crossBetween val="between"/>
        <c:majorUnit val="12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4132728"/>
        <c:axId val="894126848"/>
      </c:lineChart>
      <c:catAx>
        <c:axId val="8941327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26848"/>
        <c:crosses val="autoZero"/>
        <c:auto val="1"/>
        <c:lblAlgn val="ctr"/>
        <c:lblOffset val="100"/>
        <c:noMultiLvlLbl val="0"/>
      </c:catAx>
      <c:valAx>
        <c:axId val="89412684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3272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4131160"/>
        <c:axId val="894128416"/>
      </c:lineChart>
      <c:catAx>
        <c:axId val="8941311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28416"/>
        <c:crosses val="autoZero"/>
        <c:auto val="1"/>
        <c:lblAlgn val="ctr"/>
        <c:lblOffset val="100"/>
        <c:noMultiLvlLbl val="0"/>
      </c:catAx>
      <c:valAx>
        <c:axId val="89412841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3116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4144096"/>
        <c:axId val="894142920"/>
      </c:lineChart>
      <c:catAx>
        <c:axId val="89414409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42920"/>
        <c:crosses val="autoZero"/>
        <c:auto val="1"/>
        <c:lblAlgn val="ctr"/>
        <c:lblOffset val="100"/>
        <c:noMultiLvlLbl val="0"/>
      </c:catAx>
      <c:valAx>
        <c:axId val="894142920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4409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32</c:v>
                </c:pt>
                <c:pt idx="1">
                  <c:v>32</c:v>
                </c:pt>
                <c:pt idx="2">
                  <c:v>32</c:v>
                </c:pt>
                <c:pt idx="3">
                  <c:v>32</c:v>
                </c:pt>
                <c:pt idx="4">
                  <c:v>32</c:v>
                </c:pt>
                <c:pt idx="5">
                  <c:v>32</c:v>
                </c:pt>
                <c:pt idx="6">
                  <c:v>32</c:v>
                </c:pt>
                <c:pt idx="7">
                  <c:v>32</c:v>
                </c:pt>
                <c:pt idx="8">
                  <c:v>32</c:v>
                </c:pt>
                <c:pt idx="9">
                  <c:v>32</c:v>
                </c:pt>
                <c:pt idx="10">
                  <c:v>32</c:v>
                </c:pt>
                <c:pt idx="11">
                  <c:v>32</c:v>
                </c:pt>
                <c:pt idx="12">
                  <c:v>32</c:v>
                </c:pt>
                <c:pt idx="13">
                  <c:v>32</c:v>
                </c:pt>
                <c:pt idx="14">
                  <c:v>32</c:v>
                </c:pt>
                <c:pt idx="15">
                  <c:v>32</c:v>
                </c:pt>
                <c:pt idx="16">
                  <c:v>32</c:v>
                </c:pt>
                <c:pt idx="17">
                  <c:v>32</c:v>
                </c:pt>
                <c:pt idx="18">
                  <c:v>32</c:v>
                </c:pt>
                <c:pt idx="19">
                  <c:v>32</c:v>
                </c:pt>
                <c:pt idx="20">
                  <c:v>32</c:v>
                </c:pt>
                <c:pt idx="21">
                  <c:v>42</c:v>
                </c:pt>
                <c:pt idx="22">
                  <c:v>48</c:v>
                </c:pt>
                <c:pt idx="23">
                  <c:v>50</c:v>
                </c:pt>
                <c:pt idx="24">
                  <c:v>55</c:v>
                </c:pt>
                <c:pt idx="25">
                  <c:v>60</c:v>
                </c:pt>
                <c:pt idx="26">
                  <c:v>62</c:v>
                </c:pt>
                <c:pt idx="27">
                  <c:v>63</c:v>
                </c:pt>
                <c:pt idx="28">
                  <c:v>64</c:v>
                </c:pt>
                <c:pt idx="29">
                  <c:v>64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4144880"/>
        <c:axId val="894133904"/>
      </c:lineChart>
      <c:catAx>
        <c:axId val="894144880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33904"/>
        <c:crosses val="autoZero"/>
        <c:auto val="1"/>
        <c:lblAlgn val="ctr"/>
        <c:lblOffset val="100"/>
        <c:noMultiLvlLbl val="0"/>
      </c:catAx>
      <c:valAx>
        <c:axId val="894133904"/>
        <c:scaling>
          <c:orientation val="minMax"/>
          <c:max val="100"/>
          <c:min val="-1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44880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73996936"/>
        <c:axId val="1073990272"/>
      </c:lineChart>
      <c:catAx>
        <c:axId val="107399693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3990272"/>
        <c:crosses val="autoZero"/>
        <c:auto val="1"/>
        <c:lblAlgn val="ctr"/>
        <c:lblOffset val="100"/>
        <c:noMultiLvlLbl val="0"/>
      </c:catAx>
      <c:valAx>
        <c:axId val="107399027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399693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73995760"/>
        <c:axId val="1073997328"/>
      </c:lineChart>
      <c:catAx>
        <c:axId val="10739957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3997328"/>
        <c:crosses val="autoZero"/>
        <c:auto val="1"/>
        <c:lblAlgn val="ctr"/>
        <c:lblOffset val="100"/>
        <c:noMultiLvlLbl val="0"/>
      </c:catAx>
      <c:valAx>
        <c:axId val="107399732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399576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73998112"/>
        <c:axId val="1073999680"/>
      </c:lineChart>
      <c:catAx>
        <c:axId val="10739981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3999680"/>
        <c:crosses val="autoZero"/>
        <c:auto val="1"/>
        <c:lblAlgn val="ctr"/>
        <c:lblOffset val="100"/>
        <c:noMultiLvlLbl val="0"/>
      </c:catAx>
      <c:valAx>
        <c:axId val="1073999680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399811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32</c:v>
                </c:pt>
                <c:pt idx="1">
                  <c:v>32</c:v>
                </c:pt>
                <c:pt idx="2">
                  <c:v>32</c:v>
                </c:pt>
                <c:pt idx="3">
                  <c:v>32</c:v>
                </c:pt>
                <c:pt idx="4">
                  <c:v>32</c:v>
                </c:pt>
                <c:pt idx="5">
                  <c:v>32</c:v>
                </c:pt>
                <c:pt idx="6">
                  <c:v>32</c:v>
                </c:pt>
                <c:pt idx="7">
                  <c:v>32</c:v>
                </c:pt>
                <c:pt idx="8">
                  <c:v>32</c:v>
                </c:pt>
                <c:pt idx="9">
                  <c:v>32</c:v>
                </c:pt>
                <c:pt idx="10">
                  <c:v>32</c:v>
                </c:pt>
                <c:pt idx="11">
                  <c:v>32</c:v>
                </c:pt>
                <c:pt idx="12">
                  <c:v>32</c:v>
                </c:pt>
                <c:pt idx="13">
                  <c:v>32</c:v>
                </c:pt>
                <c:pt idx="14">
                  <c:v>32</c:v>
                </c:pt>
                <c:pt idx="15">
                  <c:v>32</c:v>
                </c:pt>
                <c:pt idx="16">
                  <c:v>32</c:v>
                </c:pt>
                <c:pt idx="17">
                  <c:v>32</c:v>
                </c:pt>
                <c:pt idx="18">
                  <c:v>32</c:v>
                </c:pt>
                <c:pt idx="19">
                  <c:v>32</c:v>
                </c:pt>
                <c:pt idx="20">
                  <c:v>32</c:v>
                </c:pt>
                <c:pt idx="21">
                  <c:v>42</c:v>
                </c:pt>
                <c:pt idx="22">
                  <c:v>48</c:v>
                </c:pt>
                <c:pt idx="23">
                  <c:v>50</c:v>
                </c:pt>
                <c:pt idx="24">
                  <c:v>55</c:v>
                </c:pt>
                <c:pt idx="25">
                  <c:v>60</c:v>
                </c:pt>
                <c:pt idx="26">
                  <c:v>62</c:v>
                </c:pt>
                <c:pt idx="27">
                  <c:v>63</c:v>
                </c:pt>
                <c:pt idx="28">
                  <c:v>64</c:v>
                </c:pt>
                <c:pt idx="29">
                  <c:v>64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74004776"/>
        <c:axId val="1074007128"/>
      </c:lineChart>
      <c:catAx>
        <c:axId val="1074004776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007128"/>
        <c:crosses val="autoZero"/>
        <c:auto val="1"/>
        <c:lblAlgn val="ctr"/>
        <c:lblOffset val="100"/>
        <c:noMultiLvlLbl val="0"/>
      </c:catAx>
      <c:valAx>
        <c:axId val="1074007128"/>
        <c:scaling>
          <c:orientation val="minMax"/>
          <c:max val="100"/>
          <c:min val="-1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004776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481736"/>
        <c:axId val="453482912"/>
      </c:lineChart>
      <c:catAx>
        <c:axId val="453481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82912"/>
        <c:crosses val="autoZero"/>
        <c:auto val="1"/>
        <c:lblAlgn val="ctr"/>
        <c:lblOffset val="100"/>
        <c:noMultiLvlLbl val="0"/>
      </c:catAx>
      <c:valAx>
        <c:axId val="4534829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817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4115480"/>
        <c:axId val="894109992"/>
      </c:lineChart>
      <c:catAx>
        <c:axId val="8941154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09992"/>
        <c:crosses val="autoZero"/>
        <c:auto val="1"/>
        <c:lblAlgn val="ctr"/>
        <c:lblOffset val="100"/>
        <c:noMultiLvlLbl val="0"/>
      </c:catAx>
      <c:valAx>
        <c:axId val="89410999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1548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4118224"/>
        <c:axId val="894119400"/>
      </c:lineChart>
      <c:catAx>
        <c:axId val="89411822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19400"/>
        <c:crosses val="autoZero"/>
        <c:auto val="1"/>
        <c:lblAlgn val="ctr"/>
        <c:lblOffset val="100"/>
        <c:noMultiLvlLbl val="0"/>
      </c:catAx>
      <c:valAx>
        <c:axId val="89411940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1822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4124104"/>
        <c:axId val="894122536"/>
      </c:lineChart>
      <c:catAx>
        <c:axId val="89412410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22536"/>
        <c:crosses val="autoZero"/>
        <c:auto val="1"/>
        <c:lblAlgn val="ctr"/>
        <c:lblOffset val="100"/>
        <c:noMultiLvlLbl val="0"/>
      </c:catAx>
      <c:valAx>
        <c:axId val="894122536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2410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26</c:v>
                </c:pt>
                <c:pt idx="1">
                  <c:v>26</c:v>
                </c:pt>
                <c:pt idx="2">
                  <c:v>26</c:v>
                </c:pt>
                <c:pt idx="3">
                  <c:v>26</c:v>
                </c:pt>
                <c:pt idx="4">
                  <c:v>26</c:v>
                </c:pt>
                <c:pt idx="5">
                  <c:v>26</c:v>
                </c:pt>
                <c:pt idx="6">
                  <c:v>26</c:v>
                </c:pt>
                <c:pt idx="7">
                  <c:v>26</c:v>
                </c:pt>
                <c:pt idx="8">
                  <c:v>26</c:v>
                </c:pt>
                <c:pt idx="9">
                  <c:v>26</c:v>
                </c:pt>
                <c:pt idx="10">
                  <c:v>26</c:v>
                </c:pt>
                <c:pt idx="11">
                  <c:v>26</c:v>
                </c:pt>
                <c:pt idx="12">
                  <c:v>26</c:v>
                </c:pt>
                <c:pt idx="13">
                  <c:v>26</c:v>
                </c:pt>
                <c:pt idx="14">
                  <c:v>26</c:v>
                </c:pt>
                <c:pt idx="15">
                  <c:v>20</c:v>
                </c:pt>
                <c:pt idx="16">
                  <c:v>19</c:v>
                </c:pt>
                <c:pt idx="17">
                  <c:v>18</c:v>
                </c:pt>
                <c:pt idx="18">
                  <c:v>18</c:v>
                </c:pt>
                <c:pt idx="19">
                  <c:v>17</c:v>
                </c:pt>
                <c:pt idx="20">
                  <c:v>16</c:v>
                </c:pt>
                <c:pt idx="21">
                  <c:v>16</c:v>
                </c:pt>
                <c:pt idx="22">
                  <c:v>18</c:v>
                </c:pt>
                <c:pt idx="23">
                  <c:v>20</c:v>
                </c:pt>
                <c:pt idx="24">
                  <c:v>26</c:v>
                </c:pt>
                <c:pt idx="25">
                  <c:v>26</c:v>
                </c:pt>
                <c:pt idx="26">
                  <c:v>26</c:v>
                </c:pt>
                <c:pt idx="27">
                  <c:v>26</c:v>
                </c:pt>
                <c:pt idx="28">
                  <c:v>26</c:v>
                </c:pt>
                <c:pt idx="29">
                  <c:v>26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4127632"/>
        <c:axId val="894129200"/>
      </c:lineChart>
      <c:catAx>
        <c:axId val="894127632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29200"/>
        <c:crosses val="autoZero"/>
        <c:auto val="1"/>
        <c:lblAlgn val="ctr"/>
        <c:lblOffset val="100"/>
        <c:noMultiLvlLbl val="0"/>
      </c:catAx>
      <c:valAx>
        <c:axId val="894129200"/>
        <c:scaling>
          <c:orientation val="minMax"/>
          <c:max val="3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94127632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01일 15:00</c:v>
                </c:pt>
                <c:pt idx="1">
                  <c:v>01일 16:00</c:v>
                </c:pt>
                <c:pt idx="2">
                  <c:v>01일 17:00</c:v>
                </c:pt>
                <c:pt idx="3">
                  <c:v>01일 18:00</c:v>
                </c:pt>
                <c:pt idx="4">
                  <c:v>01일 19:00</c:v>
                </c:pt>
                <c:pt idx="5">
                  <c:v>01일 20:00</c:v>
                </c:pt>
                <c:pt idx="6">
                  <c:v>01일 21:00</c:v>
                </c:pt>
                <c:pt idx="7">
                  <c:v>01일 22:00</c:v>
                </c:pt>
                <c:pt idx="8">
                  <c:v>01일 23:00</c:v>
                </c:pt>
                <c:pt idx="9">
                  <c:v>02일 00:00</c:v>
                </c:pt>
                <c:pt idx="10">
                  <c:v>02일 01:00</c:v>
                </c:pt>
                <c:pt idx="11">
                  <c:v>02일 02:00</c:v>
                </c:pt>
                <c:pt idx="12">
                  <c:v>02일 03:00</c:v>
                </c:pt>
                <c:pt idx="13">
                  <c:v>02일 04:00</c:v>
                </c:pt>
                <c:pt idx="14">
                  <c:v>02일 05:00</c:v>
                </c:pt>
                <c:pt idx="15">
                  <c:v>02일 06:00</c:v>
                </c:pt>
                <c:pt idx="16">
                  <c:v>02일 07:00</c:v>
                </c:pt>
                <c:pt idx="17">
                  <c:v>02일 08:00</c:v>
                </c:pt>
                <c:pt idx="18">
                  <c:v>02일 09:00</c:v>
                </c:pt>
                <c:pt idx="19">
                  <c:v>02일 10:00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60174384"/>
        <c:axId val="960168504"/>
      </c:lineChart>
      <c:catAx>
        <c:axId val="960174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0168504"/>
        <c:crosses val="autoZero"/>
        <c:auto val="1"/>
        <c:lblAlgn val="ctr"/>
        <c:lblOffset val="100"/>
        <c:noMultiLvlLbl val="0"/>
      </c:catAx>
      <c:valAx>
        <c:axId val="9601685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01743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01일 15:00</c:v>
                </c:pt>
                <c:pt idx="1">
                  <c:v>01일 16:00</c:v>
                </c:pt>
                <c:pt idx="2">
                  <c:v>01일 17:00</c:v>
                </c:pt>
                <c:pt idx="3">
                  <c:v>01일 18:00</c:v>
                </c:pt>
                <c:pt idx="4">
                  <c:v>01일 19:00</c:v>
                </c:pt>
                <c:pt idx="5">
                  <c:v>01일 20:00</c:v>
                </c:pt>
                <c:pt idx="6">
                  <c:v>01일 21:00</c:v>
                </c:pt>
                <c:pt idx="7">
                  <c:v>01일 22:00</c:v>
                </c:pt>
                <c:pt idx="8">
                  <c:v>01일 23:00</c:v>
                </c:pt>
                <c:pt idx="9">
                  <c:v>02일 00:00</c:v>
                </c:pt>
                <c:pt idx="10">
                  <c:v>02일 01:00</c:v>
                </c:pt>
                <c:pt idx="11">
                  <c:v>02일 02:00</c:v>
                </c:pt>
                <c:pt idx="12">
                  <c:v>02일 03:00</c:v>
                </c:pt>
                <c:pt idx="13">
                  <c:v>02일 04:00</c:v>
                </c:pt>
                <c:pt idx="14">
                  <c:v>02일 05:00</c:v>
                </c:pt>
                <c:pt idx="15">
                  <c:v>02일 06:00</c:v>
                </c:pt>
                <c:pt idx="16">
                  <c:v>02일 07:00</c:v>
                </c:pt>
                <c:pt idx="17">
                  <c:v>02일 08:00</c:v>
                </c:pt>
                <c:pt idx="18">
                  <c:v>02일 09:00</c:v>
                </c:pt>
                <c:pt idx="19">
                  <c:v>02일 10:00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21256080"/>
        <c:axId val="821245104"/>
      </c:lineChart>
      <c:catAx>
        <c:axId val="8212560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21245104"/>
        <c:crosses val="autoZero"/>
        <c:auto val="1"/>
        <c:lblAlgn val="ctr"/>
        <c:lblOffset val="100"/>
        <c:noMultiLvlLbl val="0"/>
      </c:catAx>
      <c:valAx>
        <c:axId val="8212451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212560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01일 15:00</c:v>
                </c:pt>
                <c:pt idx="1">
                  <c:v>01일 16:00</c:v>
                </c:pt>
                <c:pt idx="2">
                  <c:v>01일 17:00</c:v>
                </c:pt>
                <c:pt idx="3">
                  <c:v>01일 18:00</c:v>
                </c:pt>
                <c:pt idx="4">
                  <c:v>01일 19:00</c:v>
                </c:pt>
                <c:pt idx="5">
                  <c:v>01일 20:00</c:v>
                </c:pt>
                <c:pt idx="6">
                  <c:v>01일 21:00</c:v>
                </c:pt>
                <c:pt idx="7">
                  <c:v>01일 22:00</c:v>
                </c:pt>
                <c:pt idx="8">
                  <c:v>01일 23:00</c:v>
                </c:pt>
                <c:pt idx="9">
                  <c:v>02일 00:00</c:v>
                </c:pt>
                <c:pt idx="10">
                  <c:v>02일 01:00</c:v>
                </c:pt>
                <c:pt idx="11">
                  <c:v>02일 02:00</c:v>
                </c:pt>
                <c:pt idx="12">
                  <c:v>02일 03:00</c:v>
                </c:pt>
                <c:pt idx="13">
                  <c:v>02일 04:00</c:v>
                </c:pt>
                <c:pt idx="14">
                  <c:v>02일 05:00</c:v>
                </c:pt>
                <c:pt idx="15">
                  <c:v>02일 06:00</c:v>
                </c:pt>
                <c:pt idx="16">
                  <c:v>02일 07:00</c:v>
                </c:pt>
                <c:pt idx="17">
                  <c:v>02일 08:00</c:v>
                </c:pt>
                <c:pt idx="18">
                  <c:v>02일 09:00</c:v>
                </c:pt>
                <c:pt idx="19">
                  <c:v>02일 10:00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21191008"/>
        <c:axId val="821182384"/>
      </c:lineChart>
      <c:catAx>
        <c:axId val="8211910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21182384"/>
        <c:crosses val="autoZero"/>
        <c:auto val="1"/>
        <c:lblAlgn val="ctr"/>
        <c:lblOffset val="100"/>
        <c:noMultiLvlLbl val="0"/>
      </c:catAx>
      <c:valAx>
        <c:axId val="8211823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211910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01일 15:00</c:v>
                </c:pt>
                <c:pt idx="1">
                  <c:v>01일 16:00</c:v>
                </c:pt>
                <c:pt idx="2">
                  <c:v>01일 17:00</c:v>
                </c:pt>
                <c:pt idx="3">
                  <c:v>01일 18:00</c:v>
                </c:pt>
                <c:pt idx="4">
                  <c:v>01일 19:00</c:v>
                </c:pt>
                <c:pt idx="5">
                  <c:v>01일 20:00</c:v>
                </c:pt>
                <c:pt idx="6">
                  <c:v>01일 21:00</c:v>
                </c:pt>
                <c:pt idx="7">
                  <c:v>01일 22:00</c:v>
                </c:pt>
                <c:pt idx="8">
                  <c:v>01일 23:00</c:v>
                </c:pt>
                <c:pt idx="9">
                  <c:v>02일 00:00</c:v>
                </c:pt>
                <c:pt idx="10">
                  <c:v>02일 01:00</c:v>
                </c:pt>
                <c:pt idx="11">
                  <c:v>02일 02:00</c:v>
                </c:pt>
                <c:pt idx="12">
                  <c:v>02일 03:00</c:v>
                </c:pt>
                <c:pt idx="13">
                  <c:v>02일 04:00</c:v>
                </c:pt>
                <c:pt idx="14">
                  <c:v>02일 05:00</c:v>
                </c:pt>
                <c:pt idx="15">
                  <c:v>02일 06:00</c:v>
                </c:pt>
                <c:pt idx="16">
                  <c:v>02일 07:00</c:v>
                </c:pt>
                <c:pt idx="17">
                  <c:v>02일 08:00</c:v>
                </c:pt>
                <c:pt idx="18">
                  <c:v>02일 09:00</c:v>
                </c:pt>
                <c:pt idx="19">
                  <c:v>02일 10:00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21184736"/>
        <c:axId val="821183168"/>
      </c:lineChart>
      <c:catAx>
        <c:axId val="821184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21183168"/>
        <c:crosses val="autoZero"/>
        <c:auto val="1"/>
        <c:lblAlgn val="ctr"/>
        <c:lblOffset val="100"/>
        <c:noMultiLvlLbl val="0"/>
      </c:catAx>
      <c:valAx>
        <c:axId val="8211831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211847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01일 15:00</c:v>
                </c:pt>
                <c:pt idx="1">
                  <c:v>01일 16:00</c:v>
                </c:pt>
                <c:pt idx="2">
                  <c:v>01일 17:00</c:v>
                </c:pt>
                <c:pt idx="3">
                  <c:v>01일 18:00</c:v>
                </c:pt>
                <c:pt idx="4">
                  <c:v>01일 19:00</c:v>
                </c:pt>
                <c:pt idx="5">
                  <c:v>01일 20:00</c:v>
                </c:pt>
                <c:pt idx="6">
                  <c:v>01일 21:00</c:v>
                </c:pt>
                <c:pt idx="7">
                  <c:v>01일 22:00</c:v>
                </c:pt>
                <c:pt idx="8">
                  <c:v>01일 23:00</c:v>
                </c:pt>
                <c:pt idx="9">
                  <c:v>02일 00:00</c:v>
                </c:pt>
                <c:pt idx="10">
                  <c:v>02일 01:00</c:v>
                </c:pt>
                <c:pt idx="11">
                  <c:v>02일 02:00</c:v>
                </c:pt>
                <c:pt idx="12">
                  <c:v>02일 03:00</c:v>
                </c:pt>
                <c:pt idx="13">
                  <c:v>02일 04:00</c:v>
                </c:pt>
                <c:pt idx="14">
                  <c:v>02일 05:00</c:v>
                </c:pt>
                <c:pt idx="15">
                  <c:v>02일 06:00</c:v>
                </c:pt>
                <c:pt idx="16">
                  <c:v>02일 07:00</c:v>
                </c:pt>
                <c:pt idx="17">
                  <c:v>02일 08:00</c:v>
                </c:pt>
                <c:pt idx="18">
                  <c:v>02일 09:00</c:v>
                </c:pt>
                <c:pt idx="19">
                  <c:v>02일 10:00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21203944"/>
        <c:axId val="821204336"/>
      </c:lineChart>
      <c:catAx>
        <c:axId val="821203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21204336"/>
        <c:crosses val="autoZero"/>
        <c:auto val="1"/>
        <c:lblAlgn val="ctr"/>
        <c:lblOffset val="100"/>
        <c:noMultiLvlLbl val="0"/>
      </c:catAx>
      <c:valAx>
        <c:axId val="8212043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212039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01일 15:00</c:v>
                </c:pt>
                <c:pt idx="1">
                  <c:v>01일 16:00</c:v>
                </c:pt>
                <c:pt idx="2">
                  <c:v>01일 17:00</c:v>
                </c:pt>
                <c:pt idx="3">
                  <c:v>01일 18:00</c:v>
                </c:pt>
                <c:pt idx="4">
                  <c:v>01일 19:00</c:v>
                </c:pt>
                <c:pt idx="5">
                  <c:v>01일 20:00</c:v>
                </c:pt>
                <c:pt idx="6">
                  <c:v>01일 21:00</c:v>
                </c:pt>
                <c:pt idx="7">
                  <c:v>01일 22:00</c:v>
                </c:pt>
                <c:pt idx="8">
                  <c:v>01일 23:00</c:v>
                </c:pt>
                <c:pt idx="9">
                  <c:v>02일 00:00</c:v>
                </c:pt>
                <c:pt idx="10">
                  <c:v>02일 01:00</c:v>
                </c:pt>
                <c:pt idx="11">
                  <c:v>02일 02:00</c:v>
                </c:pt>
                <c:pt idx="12">
                  <c:v>02일 03:00</c:v>
                </c:pt>
                <c:pt idx="13">
                  <c:v>02일 04:00</c:v>
                </c:pt>
                <c:pt idx="14">
                  <c:v>02일 05:00</c:v>
                </c:pt>
                <c:pt idx="15">
                  <c:v>02일 06:00</c:v>
                </c:pt>
                <c:pt idx="16">
                  <c:v>02일 07:00</c:v>
                </c:pt>
                <c:pt idx="17">
                  <c:v>02일 08:00</c:v>
                </c:pt>
                <c:pt idx="18">
                  <c:v>02일 09:00</c:v>
                </c:pt>
                <c:pt idx="19">
                  <c:v>02일 10:00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315095344"/>
        <c:axId val="1315098088"/>
      </c:lineChart>
      <c:catAx>
        <c:axId val="13150953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315098088"/>
        <c:crosses val="autoZero"/>
        <c:auto val="1"/>
        <c:lblAlgn val="ctr"/>
        <c:lblOffset val="100"/>
        <c:noMultiLvlLbl val="0"/>
      </c:catAx>
      <c:valAx>
        <c:axId val="13150980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3150953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483304"/>
        <c:axId val="453480560"/>
      </c:lineChart>
      <c:catAx>
        <c:axId val="453483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80560"/>
        <c:crosses val="autoZero"/>
        <c:auto val="1"/>
        <c:lblAlgn val="ctr"/>
        <c:lblOffset val="100"/>
        <c:noMultiLvlLbl val="0"/>
      </c:catAx>
      <c:valAx>
        <c:axId val="4534805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833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01일 15:00</c:v>
                </c:pt>
                <c:pt idx="1">
                  <c:v>01일 16:00</c:v>
                </c:pt>
                <c:pt idx="2">
                  <c:v>01일 17:00</c:v>
                </c:pt>
                <c:pt idx="3">
                  <c:v>01일 18:00</c:v>
                </c:pt>
                <c:pt idx="4">
                  <c:v>01일 19:00</c:v>
                </c:pt>
                <c:pt idx="5">
                  <c:v>01일 20:00</c:v>
                </c:pt>
                <c:pt idx="6">
                  <c:v>01일 21:00</c:v>
                </c:pt>
                <c:pt idx="7">
                  <c:v>01일 22:00</c:v>
                </c:pt>
                <c:pt idx="8">
                  <c:v>01일 23:00</c:v>
                </c:pt>
                <c:pt idx="9">
                  <c:v>02일 00:00</c:v>
                </c:pt>
                <c:pt idx="10">
                  <c:v>02일 01:00</c:v>
                </c:pt>
                <c:pt idx="11">
                  <c:v>02일 02:00</c:v>
                </c:pt>
                <c:pt idx="12">
                  <c:v>02일 03:00</c:v>
                </c:pt>
                <c:pt idx="13">
                  <c:v>02일 04:00</c:v>
                </c:pt>
                <c:pt idx="14">
                  <c:v>02일 05:00</c:v>
                </c:pt>
                <c:pt idx="15">
                  <c:v>02일 06:00</c:v>
                </c:pt>
                <c:pt idx="16">
                  <c:v>02일 07:00</c:v>
                </c:pt>
                <c:pt idx="17">
                  <c:v>02일 08:00</c:v>
                </c:pt>
                <c:pt idx="18">
                  <c:v>02일 09:00</c:v>
                </c:pt>
                <c:pt idx="19">
                  <c:v>02일 10:00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21287048"/>
        <c:axId val="821283128"/>
      </c:lineChart>
      <c:catAx>
        <c:axId val="821287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21283128"/>
        <c:crosses val="autoZero"/>
        <c:auto val="1"/>
        <c:lblAlgn val="ctr"/>
        <c:lblOffset val="100"/>
        <c:noMultiLvlLbl val="0"/>
      </c:catAx>
      <c:valAx>
        <c:axId val="8212831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212870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01일 15:00</c:v>
                </c:pt>
                <c:pt idx="1">
                  <c:v>01일 16:00</c:v>
                </c:pt>
                <c:pt idx="2">
                  <c:v>01일 17:00</c:v>
                </c:pt>
                <c:pt idx="3">
                  <c:v>01일 18:00</c:v>
                </c:pt>
                <c:pt idx="4">
                  <c:v>01일 19:00</c:v>
                </c:pt>
                <c:pt idx="5">
                  <c:v>01일 20:00</c:v>
                </c:pt>
                <c:pt idx="6">
                  <c:v>01일 21:00</c:v>
                </c:pt>
                <c:pt idx="7">
                  <c:v>01일 22:00</c:v>
                </c:pt>
                <c:pt idx="8">
                  <c:v>01일 23:00</c:v>
                </c:pt>
                <c:pt idx="9">
                  <c:v>02일 00:00</c:v>
                </c:pt>
                <c:pt idx="10">
                  <c:v>02일 01:00</c:v>
                </c:pt>
                <c:pt idx="11">
                  <c:v>02일 02:00</c:v>
                </c:pt>
                <c:pt idx="12">
                  <c:v>02일 03:00</c:v>
                </c:pt>
                <c:pt idx="13">
                  <c:v>02일 04:00</c:v>
                </c:pt>
                <c:pt idx="14">
                  <c:v>02일 05:00</c:v>
                </c:pt>
                <c:pt idx="15">
                  <c:v>02일 06:00</c:v>
                </c:pt>
                <c:pt idx="16">
                  <c:v>02일 07:00</c:v>
                </c:pt>
                <c:pt idx="17">
                  <c:v>02일 08:00</c:v>
                </c:pt>
                <c:pt idx="18">
                  <c:v>02일 09:00</c:v>
                </c:pt>
                <c:pt idx="19">
                  <c:v>02일 10:00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61242280"/>
        <c:axId val="961248160"/>
      </c:lineChart>
      <c:catAx>
        <c:axId val="9612422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1248160"/>
        <c:crosses val="autoZero"/>
        <c:auto val="1"/>
        <c:lblAlgn val="ctr"/>
        <c:lblOffset val="100"/>
        <c:noMultiLvlLbl val="0"/>
      </c:catAx>
      <c:valAx>
        <c:axId val="9612481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12422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01일 15:00</c:v>
                </c:pt>
                <c:pt idx="1">
                  <c:v>01일 16:00</c:v>
                </c:pt>
                <c:pt idx="2">
                  <c:v>01일 17:00</c:v>
                </c:pt>
                <c:pt idx="3">
                  <c:v>01일 18:00</c:v>
                </c:pt>
                <c:pt idx="4">
                  <c:v>01일 19:00</c:v>
                </c:pt>
                <c:pt idx="5">
                  <c:v>01일 20:00</c:v>
                </c:pt>
                <c:pt idx="6">
                  <c:v>01일 21:00</c:v>
                </c:pt>
                <c:pt idx="7">
                  <c:v>01일 22:00</c:v>
                </c:pt>
                <c:pt idx="8">
                  <c:v>01일 23:00</c:v>
                </c:pt>
                <c:pt idx="9">
                  <c:v>02일 00:00</c:v>
                </c:pt>
                <c:pt idx="10">
                  <c:v>02일 01:00</c:v>
                </c:pt>
                <c:pt idx="11">
                  <c:v>02일 02:00</c:v>
                </c:pt>
                <c:pt idx="12">
                  <c:v>02일 03:00</c:v>
                </c:pt>
                <c:pt idx="13">
                  <c:v>02일 04:00</c:v>
                </c:pt>
                <c:pt idx="14">
                  <c:v>02일 05:00</c:v>
                </c:pt>
                <c:pt idx="15">
                  <c:v>02일 06:00</c:v>
                </c:pt>
                <c:pt idx="16">
                  <c:v>02일 07:00</c:v>
                </c:pt>
                <c:pt idx="17">
                  <c:v>02일 08:00</c:v>
                </c:pt>
                <c:pt idx="18">
                  <c:v>02일 09:00</c:v>
                </c:pt>
                <c:pt idx="19">
                  <c:v>02일 10:00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61249728"/>
        <c:axId val="961248944"/>
      </c:lineChart>
      <c:catAx>
        <c:axId val="961249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1248944"/>
        <c:crosses val="autoZero"/>
        <c:auto val="1"/>
        <c:lblAlgn val="ctr"/>
        <c:lblOffset val="100"/>
        <c:noMultiLvlLbl val="0"/>
      </c:catAx>
      <c:valAx>
        <c:axId val="9612489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9612497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01일 15:00</c:v>
                </c:pt>
                <c:pt idx="1">
                  <c:v>01일 16:00</c:v>
                </c:pt>
                <c:pt idx="2">
                  <c:v>01일 17:00</c:v>
                </c:pt>
                <c:pt idx="3">
                  <c:v>01일 18:00</c:v>
                </c:pt>
                <c:pt idx="4">
                  <c:v>01일 19:00</c:v>
                </c:pt>
                <c:pt idx="5">
                  <c:v>01일 20:00</c:v>
                </c:pt>
                <c:pt idx="6">
                  <c:v>01일 21:00</c:v>
                </c:pt>
                <c:pt idx="7">
                  <c:v>01일 22:00</c:v>
                </c:pt>
                <c:pt idx="8">
                  <c:v>01일 23:00</c:v>
                </c:pt>
                <c:pt idx="9">
                  <c:v>02일 00:00</c:v>
                </c:pt>
                <c:pt idx="10">
                  <c:v>02일 01:00</c:v>
                </c:pt>
                <c:pt idx="11">
                  <c:v>02일 02:00</c:v>
                </c:pt>
                <c:pt idx="12">
                  <c:v>02일 03:00</c:v>
                </c:pt>
                <c:pt idx="13">
                  <c:v>02일 04:00</c:v>
                </c:pt>
                <c:pt idx="14">
                  <c:v>02일 05:00</c:v>
                </c:pt>
                <c:pt idx="15">
                  <c:v>02일 06:00</c:v>
                </c:pt>
                <c:pt idx="16">
                  <c:v>02일 07:00</c:v>
                </c:pt>
                <c:pt idx="17">
                  <c:v>02일 08:00</c:v>
                </c:pt>
                <c:pt idx="18">
                  <c:v>02일 09:00</c:v>
                </c:pt>
                <c:pt idx="19">
                  <c:v>02일 10:00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21218840"/>
        <c:axId val="821210216"/>
      </c:lineChart>
      <c:catAx>
        <c:axId val="821218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21210216"/>
        <c:crosses val="autoZero"/>
        <c:auto val="1"/>
        <c:lblAlgn val="ctr"/>
        <c:lblOffset val="100"/>
        <c:noMultiLvlLbl val="0"/>
      </c:catAx>
      <c:valAx>
        <c:axId val="8212102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212188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01일 15:00</c:v>
                </c:pt>
                <c:pt idx="1">
                  <c:v>01일 16:00</c:v>
                </c:pt>
                <c:pt idx="2">
                  <c:v>01일 17:00</c:v>
                </c:pt>
                <c:pt idx="3">
                  <c:v>01일 18:00</c:v>
                </c:pt>
                <c:pt idx="4">
                  <c:v>01일 19:00</c:v>
                </c:pt>
                <c:pt idx="5">
                  <c:v>01일 20:00</c:v>
                </c:pt>
                <c:pt idx="6">
                  <c:v>01일 21:00</c:v>
                </c:pt>
                <c:pt idx="7">
                  <c:v>01일 22:00</c:v>
                </c:pt>
                <c:pt idx="8">
                  <c:v>01일 23:00</c:v>
                </c:pt>
                <c:pt idx="9">
                  <c:v>02일 00:00</c:v>
                </c:pt>
                <c:pt idx="10">
                  <c:v>02일 01:00</c:v>
                </c:pt>
                <c:pt idx="11">
                  <c:v>02일 02:00</c:v>
                </c:pt>
                <c:pt idx="12">
                  <c:v>02일 03:00</c:v>
                </c:pt>
                <c:pt idx="13">
                  <c:v>02일 04:00</c:v>
                </c:pt>
                <c:pt idx="14">
                  <c:v>02일 05:00</c:v>
                </c:pt>
                <c:pt idx="15">
                  <c:v>02일 06:00</c:v>
                </c:pt>
                <c:pt idx="16">
                  <c:v>02일 07:00</c:v>
                </c:pt>
                <c:pt idx="17">
                  <c:v>02일 08:00</c:v>
                </c:pt>
                <c:pt idx="18">
                  <c:v>02일 09:00</c:v>
                </c:pt>
                <c:pt idx="19">
                  <c:v>02일 10:00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21213744"/>
        <c:axId val="821214528"/>
      </c:lineChart>
      <c:catAx>
        <c:axId val="8212137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21214528"/>
        <c:crosses val="autoZero"/>
        <c:auto val="1"/>
        <c:lblAlgn val="ctr"/>
        <c:lblOffset val="100"/>
        <c:noMultiLvlLbl val="0"/>
      </c:catAx>
      <c:valAx>
        <c:axId val="821214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212137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01일 15:00</c:v>
                </c:pt>
                <c:pt idx="1">
                  <c:v>01일 16:00</c:v>
                </c:pt>
                <c:pt idx="2">
                  <c:v>01일 17:00</c:v>
                </c:pt>
                <c:pt idx="3">
                  <c:v>01일 18:00</c:v>
                </c:pt>
                <c:pt idx="4">
                  <c:v>01일 19:00</c:v>
                </c:pt>
                <c:pt idx="5">
                  <c:v>01일 20:00</c:v>
                </c:pt>
                <c:pt idx="6">
                  <c:v>01일 21:00</c:v>
                </c:pt>
                <c:pt idx="7">
                  <c:v>01일 22:00</c:v>
                </c:pt>
                <c:pt idx="8">
                  <c:v>01일 23:00</c:v>
                </c:pt>
                <c:pt idx="9">
                  <c:v>02일 00:00</c:v>
                </c:pt>
                <c:pt idx="10">
                  <c:v>02일 01:00</c:v>
                </c:pt>
                <c:pt idx="11">
                  <c:v>02일 02:00</c:v>
                </c:pt>
                <c:pt idx="12">
                  <c:v>02일 03:00</c:v>
                </c:pt>
                <c:pt idx="13">
                  <c:v>02일 04:00</c:v>
                </c:pt>
                <c:pt idx="14">
                  <c:v>02일 05:00</c:v>
                </c:pt>
                <c:pt idx="15">
                  <c:v>02일 06:00</c:v>
                </c:pt>
                <c:pt idx="16">
                  <c:v>02일 07:00</c:v>
                </c:pt>
                <c:pt idx="17">
                  <c:v>02일 08:00</c:v>
                </c:pt>
                <c:pt idx="18">
                  <c:v>02일 09:00</c:v>
                </c:pt>
                <c:pt idx="19">
                  <c:v>02일 10:00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21216488"/>
        <c:axId val="821230600"/>
      </c:lineChart>
      <c:catAx>
        <c:axId val="8212164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21230600"/>
        <c:crosses val="autoZero"/>
        <c:auto val="1"/>
        <c:lblAlgn val="ctr"/>
        <c:lblOffset val="100"/>
        <c:noMultiLvlLbl val="0"/>
      </c:catAx>
      <c:valAx>
        <c:axId val="8212306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212164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01일 15:00</c:v>
                </c:pt>
                <c:pt idx="1">
                  <c:v>01일 16:00</c:v>
                </c:pt>
                <c:pt idx="2">
                  <c:v>01일 17:00</c:v>
                </c:pt>
                <c:pt idx="3">
                  <c:v>01일 18:00</c:v>
                </c:pt>
                <c:pt idx="4">
                  <c:v>01일 19:00</c:v>
                </c:pt>
                <c:pt idx="5">
                  <c:v>01일 20:00</c:v>
                </c:pt>
                <c:pt idx="6">
                  <c:v>01일 21:00</c:v>
                </c:pt>
                <c:pt idx="7">
                  <c:v>01일 22:00</c:v>
                </c:pt>
                <c:pt idx="8">
                  <c:v>01일 23:00</c:v>
                </c:pt>
                <c:pt idx="9">
                  <c:v>02일 00:00</c:v>
                </c:pt>
                <c:pt idx="10">
                  <c:v>02일 01:00</c:v>
                </c:pt>
                <c:pt idx="11">
                  <c:v>02일 02:00</c:v>
                </c:pt>
                <c:pt idx="12">
                  <c:v>02일 03:00</c:v>
                </c:pt>
                <c:pt idx="13">
                  <c:v>02일 04:00</c:v>
                </c:pt>
                <c:pt idx="14">
                  <c:v>02일 05:00</c:v>
                </c:pt>
                <c:pt idx="15">
                  <c:v>02일 06:00</c:v>
                </c:pt>
                <c:pt idx="16">
                  <c:v>02일 07:00</c:v>
                </c:pt>
                <c:pt idx="17">
                  <c:v>02일 08:00</c:v>
                </c:pt>
                <c:pt idx="18">
                  <c:v>02일 09:00</c:v>
                </c:pt>
                <c:pt idx="19">
                  <c:v>02일 10:00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21225112"/>
        <c:axId val="821223936"/>
      </c:lineChart>
      <c:catAx>
        <c:axId val="8212251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21223936"/>
        <c:crosses val="autoZero"/>
        <c:auto val="1"/>
        <c:lblAlgn val="ctr"/>
        <c:lblOffset val="100"/>
        <c:noMultiLvlLbl val="0"/>
      </c:catAx>
      <c:valAx>
        <c:axId val="8212239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212251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0.91736111111111107</c:v>
                </c:pt>
                <c:pt idx="1">
                  <c:v>0.91805555555555562</c:v>
                </c:pt>
                <c:pt idx="2">
                  <c:v>0.91874999999999996</c:v>
                </c:pt>
                <c:pt idx="3">
                  <c:v>0.91944444444444495</c:v>
                </c:pt>
                <c:pt idx="4">
                  <c:v>0.92013888888888895</c:v>
                </c:pt>
                <c:pt idx="5">
                  <c:v>0.92083333333333395</c:v>
                </c:pt>
                <c:pt idx="6">
                  <c:v>0.92152777777777795</c:v>
                </c:pt>
                <c:pt idx="7">
                  <c:v>0.92222222222222305</c:v>
                </c:pt>
                <c:pt idx="8">
                  <c:v>0.92291666666666705</c:v>
                </c:pt>
                <c:pt idx="9">
                  <c:v>0.92361111111111205</c:v>
                </c:pt>
                <c:pt idx="10">
                  <c:v>0.92430555555555705</c:v>
                </c:pt>
                <c:pt idx="11">
                  <c:v>0.92500000000000104</c:v>
                </c:pt>
                <c:pt idx="12">
                  <c:v>0.92569444444444604</c:v>
                </c:pt>
                <c:pt idx="13">
                  <c:v>0.92638888888889004</c:v>
                </c:pt>
                <c:pt idx="14">
                  <c:v>0.92708333333333504</c:v>
                </c:pt>
                <c:pt idx="15">
                  <c:v>0.92777777777777903</c:v>
                </c:pt>
                <c:pt idx="16">
                  <c:v>0.92847222222222403</c:v>
                </c:pt>
                <c:pt idx="17">
                  <c:v>0.92916666666666803</c:v>
                </c:pt>
                <c:pt idx="18">
                  <c:v>0.92986111111111303</c:v>
                </c:pt>
                <c:pt idx="19">
                  <c:v>0.93055555555555802</c:v>
                </c:pt>
                <c:pt idx="20">
                  <c:v>0.93125000000000202</c:v>
                </c:pt>
                <c:pt idx="21">
                  <c:v>0.93194444444444702</c:v>
                </c:pt>
                <c:pt idx="22">
                  <c:v>0.93263888888889102</c:v>
                </c:pt>
                <c:pt idx="23">
                  <c:v>0.93333333333333601</c:v>
                </c:pt>
                <c:pt idx="24">
                  <c:v>0.93402777777778001</c:v>
                </c:pt>
                <c:pt idx="25">
                  <c:v>0.93472222222222501</c:v>
                </c:pt>
                <c:pt idx="26">
                  <c:v>0.93541666666666901</c:v>
                </c:pt>
                <c:pt idx="27">
                  <c:v>0.936111111111114</c:v>
                </c:pt>
                <c:pt idx="28">
                  <c:v>0.936805555555559</c:v>
                </c:pt>
                <c:pt idx="29">
                  <c:v>0.937500000000003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25409304"/>
        <c:axId val="1425407344"/>
      </c:lineChart>
      <c:catAx>
        <c:axId val="142540930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25407344"/>
        <c:crosses val="autoZero"/>
        <c:auto val="1"/>
        <c:lblAlgn val="ctr"/>
        <c:lblOffset val="100"/>
        <c:noMultiLvlLbl val="0"/>
      </c:catAx>
      <c:valAx>
        <c:axId val="142540734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2540930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09월 01일</c:v>
                </c:pt>
                <c:pt idx="1">
                  <c:v>09월 02일</c:v>
                </c:pt>
                <c:pt idx="2">
                  <c:v>09월 03일</c:v>
                </c:pt>
                <c:pt idx="3">
                  <c:v>09월 04일</c:v>
                </c:pt>
                <c:pt idx="4">
                  <c:v>09월 05일</c:v>
                </c:pt>
                <c:pt idx="5">
                  <c:v>09월 06일</c:v>
                </c:pt>
                <c:pt idx="6">
                  <c:v>09월 07일</c:v>
                </c:pt>
                <c:pt idx="7">
                  <c:v>09월 08일</c:v>
                </c:pt>
                <c:pt idx="8">
                  <c:v>09월 09일</c:v>
                </c:pt>
                <c:pt idx="9">
                  <c:v>09월 10일</c:v>
                </c:pt>
                <c:pt idx="10">
                  <c:v>09월 11일</c:v>
                </c:pt>
                <c:pt idx="11">
                  <c:v>09월 12일</c:v>
                </c:pt>
                <c:pt idx="12">
                  <c:v>09월 13일</c:v>
                </c:pt>
                <c:pt idx="13">
                  <c:v>09월 14일</c:v>
                </c:pt>
                <c:pt idx="14">
                  <c:v>09월 15일</c:v>
                </c:pt>
                <c:pt idx="15">
                  <c:v>09월 16일</c:v>
                </c:pt>
                <c:pt idx="16">
                  <c:v>09월 17일</c:v>
                </c:pt>
                <c:pt idx="17">
                  <c:v>09월 18일</c:v>
                </c:pt>
                <c:pt idx="18">
                  <c:v>09월 19일</c:v>
                </c:pt>
                <c:pt idx="19">
                  <c:v>09월 20일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374736"/>
        <c:axId val="501370032"/>
      </c:lineChart>
      <c:catAx>
        <c:axId val="501374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70032"/>
        <c:crosses val="autoZero"/>
        <c:auto val="1"/>
        <c:lblAlgn val="ctr"/>
        <c:lblOffset val="100"/>
        <c:noMultiLvlLbl val="0"/>
      </c:catAx>
      <c:valAx>
        <c:axId val="5013700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747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09월 01일</c:v>
                </c:pt>
                <c:pt idx="1">
                  <c:v>09월 02일</c:v>
                </c:pt>
                <c:pt idx="2">
                  <c:v>09월 03일</c:v>
                </c:pt>
                <c:pt idx="3">
                  <c:v>09월 04일</c:v>
                </c:pt>
                <c:pt idx="4">
                  <c:v>09월 05일</c:v>
                </c:pt>
                <c:pt idx="5">
                  <c:v>09월 06일</c:v>
                </c:pt>
                <c:pt idx="6">
                  <c:v>09월 07일</c:v>
                </c:pt>
                <c:pt idx="7">
                  <c:v>09월 08일</c:v>
                </c:pt>
                <c:pt idx="8">
                  <c:v>09월 09일</c:v>
                </c:pt>
                <c:pt idx="9">
                  <c:v>09월 10일</c:v>
                </c:pt>
                <c:pt idx="10">
                  <c:v>09월 11일</c:v>
                </c:pt>
                <c:pt idx="11">
                  <c:v>09월 12일</c:v>
                </c:pt>
                <c:pt idx="12">
                  <c:v>09월 13일</c:v>
                </c:pt>
                <c:pt idx="13">
                  <c:v>09월 14일</c:v>
                </c:pt>
                <c:pt idx="14">
                  <c:v>09월 15일</c:v>
                </c:pt>
                <c:pt idx="15">
                  <c:v>09월 16일</c:v>
                </c:pt>
                <c:pt idx="16">
                  <c:v>09월 17일</c:v>
                </c:pt>
                <c:pt idx="17">
                  <c:v>09월 18일</c:v>
                </c:pt>
                <c:pt idx="18">
                  <c:v>09월 19일</c:v>
                </c:pt>
                <c:pt idx="19">
                  <c:v>09월 20일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375128"/>
        <c:axId val="501368856"/>
      </c:lineChart>
      <c:catAx>
        <c:axId val="5013751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68856"/>
        <c:crosses val="autoZero"/>
        <c:auto val="1"/>
        <c:lblAlgn val="ctr"/>
        <c:lblOffset val="100"/>
        <c:noMultiLvlLbl val="0"/>
      </c:catAx>
      <c:valAx>
        <c:axId val="5013688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751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491928"/>
        <c:axId val="453482128"/>
      </c:lineChart>
      <c:catAx>
        <c:axId val="4534919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82128"/>
        <c:crosses val="autoZero"/>
        <c:auto val="1"/>
        <c:lblAlgn val="ctr"/>
        <c:lblOffset val="100"/>
        <c:noMultiLvlLbl val="0"/>
      </c:catAx>
      <c:valAx>
        <c:axId val="4534821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919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09월 01일</c:v>
                </c:pt>
                <c:pt idx="1">
                  <c:v>09월 02일</c:v>
                </c:pt>
                <c:pt idx="2">
                  <c:v>09월 03일</c:v>
                </c:pt>
                <c:pt idx="3">
                  <c:v>09월 04일</c:v>
                </c:pt>
                <c:pt idx="4">
                  <c:v>09월 05일</c:v>
                </c:pt>
                <c:pt idx="5">
                  <c:v>09월 06일</c:v>
                </c:pt>
                <c:pt idx="6">
                  <c:v>09월 07일</c:v>
                </c:pt>
                <c:pt idx="7">
                  <c:v>09월 08일</c:v>
                </c:pt>
                <c:pt idx="8">
                  <c:v>09월 09일</c:v>
                </c:pt>
                <c:pt idx="9">
                  <c:v>09월 10일</c:v>
                </c:pt>
                <c:pt idx="10">
                  <c:v>09월 11일</c:v>
                </c:pt>
                <c:pt idx="11">
                  <c:v>09월 12일</c:v>
                </c:pt>
                <c:pt idx="12">
                  <c:v>09월 13일</c:v>
                </c:pt>
                <c:pt idx="13">
                  <c:v>09월 14일</c:v>
                </c:pt>
                <c:pt idx="14">
                  <c:v>09월 15일</c:v>
                </c:pt>
                <c:pt idx="15">
                  <c:v>09월 16일</c:v>
                </c:pt>
                <c:pt idx="16">
                  <c:v>09월 17일</c:v>
                </c:pt>
                <c:pt idx="17">
                  <c:v>09월 18일</c:v>
                </c:pt>
                <c:pt idx="18">
                  <c:v>09월 19일</c:v>
                </c:pt>
                <c:pt idx="19">
                  <c:v>09월 20일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381792"/>
        <c:axId val="501382576"/>
      </c:lineChart>
      <c:catAx>
        <c:axId val="5013817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82576"/>
        <c:crosses val="autoZero"/>
        <c:auto val="1"/>
        <c:lblAlgn val="ctr"/>
        <c:lblOffset val="100"/>
        <c:noMultiLvlLbl val="0"/>
      </c:catAx>
      <c:valAx>
        <c:axId val="5013825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817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09월 01일</c:v>
                </c:pt>
                <c:pt idx="1">
                  <c:v>09월 02일</c:v>
                </c:pt>
                <c:pt idx="2">
                  <c:v>09월 03일</c:v>
                </c:pt>
                <c:pt idx="3">
                  <c:v>09월 04일</c:v>
                </c:pt>
                <c:pt idx="4">
                  <c:v>09월 05일</c:v>
                </c:pt>
                <c:pt idx="5">
                  <c:v>09월 06일</c:v>
                </c:pt>
                <c:pt idx="6">
                  <c:v>09월 07일</c:v>
                </c:pt>
                <c:pt idx="7">
                  <c:v>09월 08일</c:v>
                </c:pt>
                <c:pt idx="8">
                  <c:v>09월 09일</c:v>
                </c:pt>
                <c:pt idx="9">
                  <c:v>09월 10일</c:v>
                </c:pt>
                <c:pt idx="10">
                  <c:v>09월 11일</c:v>
                </c:pt>
                <c:pt idx="11">
                  <c:v>09월 12일</c:v>
                </c:pt>
                <c:pt idx="12">
                  <c:v>09월 13일</c:v>
                </c:pt>
                <c:pt idx="13">
                  <c:v>09월 14일</c:v>
                </c:pt>
                <c:pt idx="14">
                  <c:v>09월 15일</c:v>
                </c:pt>
                <c:pt idx="15">
                  <c:v>09월 16일</c:v>
                </c:pt>
                <c:pt idx="16">
                  <c:v>09월 17일</c:v>
                </c:pt>
                <c:pt idx="17">
                  <c:v>09월 18일</c:v>
                </c:pt>
                <c:pt idx="18">
                  <c:v>09월 19일</c:v>
                </c:pt>
                <c:pt idx="19">
                  <c:v>09월 20일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385712"/>
        <c:axId val="501382968"/>
      </c:lineChart>
      <c:catAx>
        <c:axId val="5013857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82968"/>
        <c:crosses val="autoZero"/>
        <c:auto val="1"/>
        <c:lblAlgn val="ctr"/>
        <c:lblOffset val="100"/>
        <c:noMultiLvlLbl val="0"/>
      </c:catAx>
      <c:valAx>
        <c:axId val="5013829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857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09월 01일</c:v>
                </c:pt>
                <c:pt idx="1">
                  <c:v>09월 02일</c:v>
                </c:pt>
                <c:pt idx="2">
                  <c:v>09월 03일</c:v>
                </c:pt>
                <c:pt idx="3">
                  <c:v>09월 04일</c:v>
                </c:pt>
                <c:pt idx="4">
                  <c:v>09월 05일</c:v>
                </c:pt>
                <c:pt idx="5">
                  <c:v>09월 06일</c:v>
                </c:pt>
                <c:pt idx="6">
                  <c:v>09월 07일</c:v>
                </c:pt>
                <c:pt idx="7">
                  <c:v>09월 08일</c:v>
                </c:pt>
                <c:pt idx="8">
                  <c:v>09월 09일</c:v>
                </c:pt>
                <c:pt idx="9">
                  <c:v>09월 10일</c:v>
                </c:pt>
                <c:pt idx="10">
                  <c:v>09월 11일</c:v>
                </c:pt>
                <c:pt idx="11">
                  <c:v>09월 12일</c:v>
                </c:pt>
                <c:pt idx="12">
                  <c:v>09월 13일</c:v>
                </c:pt>
                <c:pt idx="13">
                  <c:v>09월 14일</c:v>
                </c:pt>
                <c:pt idx="14">
                  <c:v>09월 15일</c:v>
                </c:pt>
                <c:pt idx="15">
                  <c:v>09월 16일</c:v>
                </c:pt>
                <c:pt idx="16">
                  <c:v>09월 17일</c:v>
                </c:pt>
                <c:pt idx="17">
                  <c:v>09월 18일</c:v>
                </c:pt>
                <c:pt idx="18">
                  <c:v>09월 19일</c:v>
                </c:pt>
                <c:pt idx="19">
                  <c:v>09월 20일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388848"/>
        <c:axId val="501389240"/>
      </c:lineChart>
      <c:catAx>
        <c:axId val="5013888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89240"/>
        <c:crosses val="autoZero"/>
        <c:auto val="1"/>
        <c:lblAlgn val="ctr"/>
        <c:lblOffset val="100"/>
        <c:noMultiLvlLbl val="0"/>
      </c:catAx>
      <c:valAx>
        <c:axId val="5013892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888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09월 01일</c:v>
                </c:pt>
                <c:pt idx="1">
                  <c:v>09월 02일</c:v>
                </c:pt>
                <c:pt idx="2">
                  <c:v>09월 03일</c:v>
                </c:pt>
                <c:pt idx="3">
                  <c:v>09월 04일</c:v>
                </c:pt>
                <c:pt idx="4">
                  <c:v>09월 05일</c:v>
                </c:pt>
                <c:pt idx="5">
                  <c:v>09월 06일</c:v>
                </c:pt>
                <c:pt idx="6">
                  <c:v>09월 07일</c:v>
                </c:pt>
                <c:pt idx="7">
                  <c:v>09월 08일</c:v>
                </c:pt>
                <c:pt idx="8">
                  <c:v>09월 09일</c:v>
                </c:pt>
                <c:pt idx="9">
                  <c:v>09월 10일</c:v>
                </c:pt>
                <c:pt idx="10">
                  <c:v>09월 11일</c:v>
                </c:pt>
                <c:pt idx="11">
                  <c:v>09월 12일</c:v>
                </c:pt>
                <c:pt idx="12">
                  <c:v>09월 13일</c:v>
                </c:pt>
                <c:pt idx="13">
                  <c:v>09월 14일</c:v>
                </c:pt>
                <c:pt idx="14">
                  <c:v>09월 15일</c:v>
                </c:pt>
                <c:pt idx="15">
                  <c:v>09월 16일</c:v>
                </c:pt>
                <c:pt idx="16">
                  <c:v>09월 17일</c:v>
                </c:pt>
                <c:pt idx="17">
                  <c:v>09월 18일</c:v>
                </c:pt>
                <c:pt idx="18">
                  <c:v>09월 19일</c:v>
                </c:pt>
                <c:pt idx="19">
                  <c:v>09월 20일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391592"/>
        <c:axId val="501393944"/>
      </c:lineChart>
      <c:catAx>
        <c:axId val="501391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93944"/>
        <c:crosses val="autoZero"/>
        <c:auto val="1"/>
        <c:lblAlgn val="ctr"/>
        <c:lblOffset val="100"/>
        <c:noMultiLvlLbl val="0"/>
      </c:catAx>
      <c:valAx>
        <c:axId val="5013939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915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09월 01일</c:v>
                </c:pt>
                <c:pt idx="1">
                  <c:v>09월 02일</c:v>
                </c:pt>
                <c:pt idx="2">
                  <c:v>09월 03일</c:v>
                </c:pt>
                <c:pt idx="3">
                  <c:v>09월 04일</c:v>
                </c:pt>
                <c:pt idx="4">
                  <c:v>09월 05일</c:v>
                </c:pt>
                <c:pt idx="5">
                  <c:v>09월 06일</c:v>
                </c:pt>
                <c:pt idx="6">
                  <c:v>09월 07일</c:v>
                </c:pt>
                <c:pt idx="7">
                  <c:v>09월 08일</c:v>
                </c:pt>
                <c:pt idx="8">
                  <c:v>09월 09일</c:v>
                </c:pt>
                <c:pt idx="9">
                  <c:v>09월 10일</c:v>
                </c:pt>
                <c:pt idx="10">
                  <c:v>09월 11일</c:v>
                </c:pt>
                <c:pt idx="11">
                  <c:v>09월 12일</c:v>
                </c:pt>
                <c:pt idx="12">
                  <c:v>09월 13일</c:v>
                </c:pt>
                <c:pt idx="13">
                  <c:v>09월 14일</c:v>
                </c:pt>
                <c:pt idx="14">
                  <c:v>09월 15일</c:v>
                </c:pt>
                <c:pt idx="15">
                  <c:v>09월 16일</c:v>
                </c:pt>
                <c:pt idx="16">
                  <c:v>09월 17일</c:v>
                </c:pt>
                <c:pt idx="17">
                  <c:v>09월 18일</c:v>
                </c:pt>
                <c:pt idx="18">
                  <c:v>09월 19일</c:v>
                </c:pt>
                <c:pt idx="19">
                  <c:v>09월 20일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392376"/>
        <c:axId val="501392768"/>
      </c:lineChart>
      <c:catAx>
        <c:axId val="5013923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92768"/>
        <c:crosses val="autoZero"/>
        <c:auto val="1"/>
        <c:lblAlgn val="ctr"/>
        <c:lblOffset val="100"/>
        <c:noMultiLvlLbl val="0"/>
      </c:catAx>
      <c:valAx>
        <c:axId val="5013927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923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09월 01일</c:v>
                </c:pt>
                <c:pt idx="1">
                  <c:v>09월 02일</c:v>
                </c:pt>
                <c:pt idx="2">
                  <c:v>09월 03일</c:v>
                </c:pt>
                <c:pt idx="3">
                  <c:v>09월 04일</c:v>
                </c:pt>
                <c:pt idx="4">
                  <c:v>09월 05일</c:v>
                </c:pt>
                <c:pt idx="5">
                  <c:v>09월 06일</c:v>
                </c:pt>
                <c:pt idx="6">
                  <c:v>09월 07일</c:v>
                </c:pt>
                <c:pt idx="7">
                  <c:v>09월 08일</c:v>
                </c:pt>
                <c:pt idx="8">
                  <c:v>09월 09일</c:v>
                </c:pt>
                <c:pt idx="9">
                  <c:v>09월 10일</c:v>
                </c:pt>
                <c:pt idx="10">
                  <c:v>09월 11일</c:v>
                </c:pt>
                <c:pt idx="11">
                  <c:v>09월 12일</c:v>
                </c:pt>
                <c:pt idx="12">
                  <c:v>09월 13일</c:v>
                </c:pt>
                <c:pt idx="13">
                  <c:v>09월 14일</c:v>
                </c:pt>
                <c:pt idx="14">
                  <c:v>09월 15일</c:v>
                </c:pt>
                <c:pt idx="15">
                  <c:v>09월 16일</c:v>
                </c:pt>
                <c:pt idx="16">
                  <c:v>09월 17일</c:v>
                </c:pt>
                <c:pt idx="17">
                  <c:v>09월 18일</c:v>
                </c:pt>
                <c:pt idx="18">
                  <c:v>09월 19일</c:v>
                </c:pt>
                <c:pt idx="19">
                  <c:v>09월 20일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332008"/>
        <c:axId val="501332400"/>
      </c:lineChart>
      <c:catAx>
        <c:axId val="5013320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32400"/>
        <c:crosses val="autoZero"/>
        <c:auto val="1"/>
        <c:lblAlgn val="ctr"/>
        <c:lblOffset val="100"/>
        <c:noMultiLvlLbl val="0"/>
      </c:catAx>
      <c:valAx>
        <c:axId val="5013324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320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09월 01일</c:v>
                </c:pt>
                <c:pt idx="1">
                  <c:v>09월 02일</c:v>
                </c:pt>
                <c:pt idx="2">
                  <c:v>09월 03일</c:v>
                </c:pt>
                <c:pt idx="3">
                  <c:v>09월 04일</c:v>
                </c:pt>
                <c:pt idx="4">
                  <c:v>09월 05일</c:v>
                </c:pt>
                <c:pt idx="5">
                  <c:v>09월 06일</c:v>
                </c:pt>
                <c:pt idx="6">
                  <c:v>09월 07일</c:v>
                </c:pt>
                <c:pt idx="7">
                  <c:v>09월 08일</c:v>
                </c:pt>
                <c:pt idx="8">
                  <c:v>09월 09일</c:v>
                </c:pt>
                <c:pt idx="9">
                  <c:v>09월 10일</c:v>
                </c:pt>
                <c:pt idx="10">
                  <c:v>09월 11일</c:v>
                </c:pt>
                <c:pt idx="11">
                  <c:v>09월 12일</c:v>
                </c:pt>
                <c:pt idx="12">
                  <c:v>09월 13일</c:v>
                </c:pt>
                <c:pt idx="13">
                  <c:v>09월 14일</c:v>
                </c:pt>
                <c:pt idx="14">
                  <c:v>09월 15일</c:v>
                </c:pt>
                <c:pt idx="15">
                  <c:v>09월 16일</c:v>
                </c:pt>
                <c:pt idx="16">
                  <c:v>09월 17일</c:v>
                </c:pt>
                <c:pt idx="17">
                  <c:v>09월 18일</c:v>
                </c:pt>
                <c:pt idx="18">
                  <c:v>09월 19일</c:v>
                </c:pt>
                <c:pt idx="19">
                  <c:v>09월 20일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339848"/>
        <c:axId val="501341024"/>
      </c:lineChart>
      <c:catAx>
        <c:axId val="5013398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41024"/>
        <c:crosses val="autoZero"/>
        <c:auto val="1"/>
        <c:lblAlgn val="ctr"/>
        <c:lblOffset val="100"/>
        <c:noMultiLvlLbl val="0"/>
      </c:catAx>
      <c:valAx>
        <c:axId val="5013410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398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09월 01일</c:v>
                </c:pt>
                <c:pt idx="1">
                  <c:v>09월 02일</c:v>
                </c:pt>
                <c:pt idx="2">
                  <c:v>09월 03일</c:v>
                </c:pt>
                <c:pt idx="3">
                  <c:v>09월 04일</c:v>
                </c:pt>
                <c:pt idx="4">
                  <c:v>09월 05일</c:v>
                </c:pt>
                <c:pt idx="5">
                  <c:v>09월 06일</c:v>
                </c:pt>
                <c:pt idx="6">
                  <c:v>09월 07일</c:v>
                </c:pt>
                <c:pt idx="7">
                  <c:v>09월 08일</c:v>
                </c:pt>
                <c:pt idx="8">
                  <c:v>09월 09일</c:v>
                </c:pt>
                <c:pt idx="9">
                  <c:v>09월 10일</c:v>
                </c:pt>
                <c:pt idx="10">
                  <c:v>09월 11일</c:v>
                </c:pt>
                <c:pt idx="11">
                  <c:v>09월 12일</c:v>
                </c:pt>
                <c:pt idx="12">
                  <c:v>09월 13일</c:v>
                </c:pt>
                <c:pt idx="13">
                  <c:v>09월 14일</c:v>
                </c:pt>
                <c:pt idx="14">
                  <c:v>09월 15일</c:v>
                </c:pt>
                <c:pt idx="15">
                  <c:v>09월 16일</c:v>
                </c:pt>
                <c:pt idx="16">
                  <c:v>09월 17일</c:v>
                </c:pt>
                <c:pt idx="17">
                  <c:v>09월 18일</c:v>
                </c:pt>
                <c:pt idx="18">
                  <c:v>09월 19일</c:v>
                </c:pt>
                <c:pt idx="19">
                  <c:v>09월 20일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338672"/>
        <c:axId val="501328872"/>
      </c:lineChart>
      <c:catAx>
        <c:axId val="501338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28872"/>
        <c:crosses val="autoZero"/>
        <c:auto val="1"/>
        <c:lblAlgn val="ctr"/>
        <c:lblOffset val="100"/>
        <c:noMultiLvlLbl val="0"/>
      </c:catAx>
      <c:valAx>
        <c:axId val="5013288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386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09월 01일</c:v>
                </c:pt>
                <c:pt idx="1">
                  <c:v>09월 02일</c:v>
                </c:pt>
                <c:pt idx="2">
                  <c:v>09월 03일</c:v>
                </c:pt>
                <c:pt idx="3">
                  <c:v>09월 04일</c:v>
                </c:pt>
                <c:pt idx="4">
                  <c:v>09월 05일</c:v>
                </c:pt>
                <c:pt idx="5">
                  <c:v>09월 06일</c:v>
                </c:pt>
                <c:pt idx="6">
                  <c:v>09월 07일</c:v>
                </c:pt>
                <c:pt idx="7">
                  <c:v>09월 08일</c:v>
                </c:pt>
                <c:pt idx="8">
                  <c:v>09월 09일</c:v>
                </c:pt>
                <c:pt idx="9">
                  <c:v>09월 10일</c:v>
                </c:pt>
                <c:pt idx="10">
                  <c:v>09월 11일</c:v>
                </c:pt>
                <c:pt idx="11">
                  <c:v>09월 12일</c:v>
                </c:pt>
                <c:pt idx="12">
                  <c:v>09월 13일</c:v>
                </c:pt>
                <c:pt idx="13">
                  <c:v>09월 14일</c:v>
                </c:pt>
                <c:pt idx="14">
                  <c:v>09월 15일</c:v>
                </c:pt>
                <c:pt idx="15">
                  <c:v>09월 16일</c:v>
                </c:pt>
                <c:pt idx="16">
                  <c:v>09월 17일</c:v>
                </c:pt>
                <c:pt idx="17">
                  <c:v>09월 18일</c:v>
                </c:pt>
                <c:pt idx="18">
                  <c:v>09월 19일</c:v>
                </c:pt>
                <c:pt idx="19">
                  <c:v>09월 20일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330048"/>
        <c:axId val="501331224"/>
      </c:lineChart>
      <c:catAx>
        <c:axId val="501330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31224"/>
        <c:crosses val="autoZero"/>
        <c:auto val="1"/>
        <c:lblAlgn val="ctr"/>
        <c:lblOffset val="100"/>
        <c:noMultiLvlLbl val="0"/>
      </c:catAx>
      <c:valAx>
        <c:axId val="5013312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300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09월 01일</c:v>
                </c:pt>
                <c:pt idx="1">
                  <c:v>09월 02일</c:v>
                </c:pt>
                <c:pt idx="2">
                  <c:v>09월 03일</c:v>
                </c:pt>
                <c:pt idx="3">
                  <c:v>09월 04일</c:v>
                </c:pt>
                <c:pt idx="4">
                  <c:v>09월 05일</c:v>
                </c:pt>
                <c:pt idx="5">
                  <c:v>09월 06일</c:v>
                </c:pt>
                <c:pt idx="6">
                  <c:v>09월 07일</c:v>
                </c:pt>
                <c:pt idx="7">
                  <c:v>09월 08일</c:v>
                </c:pt>
                <c:pt idx="8">
                  <c:v>09월 09일</c:v>
                </c:pt>
                <c:pt idx="9">
                  <c:v>09월 10일</c:v>
                </c:pt>
                <c:pt idx="10">
                  <c:v>09월 11일</c:v>
                </c:pt>
                <c:pt idx="11">
                  <c:v>09월 12일</c:v>
                </c:pt>
                <c:pt idx="12">
                  <c:v>09월 13일</c:v>
                </c:pt>
                <c:pt idx="13">
                  <c:v>09월 14일</c:v>
                </c:pt>
                <c:pt idx="14">
                  <c:v>09월 15일</c:v>
                </c:pt>
                <c:pt idx="15">
                  <c:v>09월 16일</c:v>
                </c:pt>
                <c:pt idx="16">
                  <c:v>09월 17일</c:v>
                </c:pt>
                <c:pt idx="17">
                  <c:v>09월 18일</c:v>
                </c:pt>
                <c:pt idx="18">
                  <c:v>09월 19일</c:v>
                </c:pt>
                <c:pt idx="19">
                  <c:v>09월 20일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337888"/>
        <c:axId val="501330440"/>
      </c:lineChart>
      <c:catAx>
        <c:axId val="5013378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30440"/>
        <c:crosses val="autoZero"/>
        <c:auto val="1"/>
        <c:lblAlgn val="ctr"/>
        <c:lblOffset val="100"/>
        <c:noMultiLvlLbl val="0"/>
      </c:catAx>
      <c:valAx>
        <c:axId val="5013304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378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491536"/>
        <c:axId val="453484872"/>
      </c:lineChart>
      <c:catAx>
        <c:axId val="4534915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84872"/>
        <c:crosses val="autoZero"/>
        <c:auto val="1"/>
        <c:lblAlgn val="ctr"/>
        <c:lblOffset val="100"/>
        <c:noMultiLvlLbl val="0"/>
      </c:catAx>
      <c:valAx>
        <c:axId val="4534848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915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Sheet1!$A$2:$A$21</c:f>
              <c:strCache>
                <c:ptCount val="20"/>
                <c:pt idx="0">
                  <c:v>09월 01일</c:v>
                </c:pt>
                <c:pt idx="1">
                  <c:v>09월 02일</c:v>
                </c:pt>
                <c:pt idx="2">
                  <c:v>09월 03일</c:v>
                </c:pt>
                <c:pt idx="3">
                  <c:v>09월 04일</c:v>
                </c:pt>
                <c:pt idx="4">
                  <c:v>09월 05일</c:v>
                </c:pt>
                <c:pt idx="5">
                  <c:v>09월 06일</c:v>
                </c:pt>
                <c:pt idx="6">
                  <c:v>09월 07일</c:v>
                </c:pt>
                <c:pt idx="7">
                  <c:v>09월 08일</c:v>
                </c:pt>
                <c:pt idx="8">
                  <c:v>09월 09일</c:v>
                </c:pt>
                <c:pt idx="9">
                  <c:v>09월 10일</c:v>
                </c:pt>
                <c:pt idx="10">
                  <c:v>09월 11일</c:v>
                </c:pt>
                <c:pt idx="11">
                  <c:v>09월 12일</c:v>
                </c:pt>
                <c:pt idx="12">
                  <c:v>09월 13일</c:v>
                </c:pt>
                <c:pt idx="13">
                  <c:v>09월 14일</c:v>
                </c:pt>
                <c:pt idx="14">
                  <c:v>09월 15일</c:v>
                </c:pt>
                <c:pt idx="15">
                  <c:v>09월 16일</c:v>
                </c:pt>
                <c:pt idx="16">
                  <c:v>09월 17일</c:v>
                </c:pt>
                <c:pt idx="17">
                  <c:v>09월 18일</c:v>
                </c:pt>
                <c:pt idx="18">
                  <c:v>09월 19일</c:v>
                </c:pt>
                <c:pt idx="19">
                  <c:v>09월 20일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337104"/>
        <c:axId val="501332792"/>
      </c:lineChart>
      <c:catAx>
        <c:axId val="5013371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32792"/>
        <c:crosses val="autoZero"/>
        <c:auto val="1"/>
        <c:lblAlgn val="ctr"/>
        <c:lblOffset val="100"/>
        <c:noMultiLvlLbl val="0"/>
      </c:catAx>
      <c:valAx>
        <c:axId val="5013327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371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Sheet1!$A$2:$A$25</c:f>
              <c:numCache>
                <c:formatCode>h:mm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8.3333333333333301E-2</c:v>
                </c:pt>
                <c:pt idx="3">
                  <c:v>0.125</c:v>
                </c:pt>
                <c:pt idx="4">
                  <c:v>0.16666666666666699</c:v>
                </c:pt>
                <c:pt idx="5">
                  <c:v>0.20833333333333301</c:v>
                </c:pt>
                <c:pt idx="6">
                  <c:v>0.25</c:v>
                </c:pt>
                <c:pt idx="7">
                  <c:v>0.29166666666666702</c:v>
                </c:pt>
                <c:pt idx="8">
                  <c:v>0.33333333333333298</c:v>
                </c:pt>
                <c:pt idx="9">
                  <c:v>0.375</c:v>
                </c:pt>
                <c:pt idx="10">
                  <c:v>0.41666666666666702</c:v>
                </c:pt>
                <c:pt idx="11">
                  <c:v>0.45833333333333298</c:v>
                </c:pt>
                <c:pt idx="12">
                  <c:v>0.5</c:v>
                </c:pt>
                <c:pt idx="13">
                  <c:v>0.54166666666666696</c:v>
                </c:pt>
                <c:pt idx="14">
                  <c:v>0.58333333333333304</c:v>
                </c:pt>
                <c:pt idx="15">
                  <c:v>0.625</c:v>
                </c:pt>
                <c:pt idx="16">
                  <c:v>0.66666666666666696</c:v>
                </c:pt>
                <c:pt idx="17">
                  <c:v>0.70833333333333304</c:v>
                </c:pt>
                <c:pt idx="18">
                  <c:v>0.75</c:v>
                </c:pt>
                <c:pt idx="19">
                  <c:v>0.79166666666666696</c:v>
                </c:pt>
                <c:pt idx="20">
                  <c:v>0.83333333333333304</c:v>
                </c:pt>
                <c:pt idx="21">
                  <c:v>0.875</c:v>
                </c:pt>
                <c:pt idx="22">
                  <c:v>0.91666666666666696</c:v>
                </c:pt>
                <c:pt idx="23">
                  <c:v>0.95833333333333304</c:v>
                </c:pt>
              </c:numCache>
            </c:numRef>
          </c:cat>
          <c:val>
            <c:numRef>
              <c:f>Sheet1!$B$2:$B$25</c:f>
              <c:numCache>
                <c:formatCode>General</c:formatCode>
                <c:ptCount val="24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338280"/>
        <c:axId val="501333184"/>
      </c:lineChart>
      <c:catAx>
        <c:axId val="5013382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33184"/>
        <c:crosses val="autoZero"/>
        <c:auto val="1"/>
        <c:lblAlgn val="ctr"/>
        <c:lblOffset val="100"/>
        <c:noMultiLvlLbl val="0"/>
      </c:catAx>
      <c:valAx>
        <c:axId val="50133318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33828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488400"/>
        <c:axId val="453488792"/>
      </c:lineChart>
      <c:catAx>
        <c:axId val="4534884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88792"/>
        <c:crosses val="autoZero"/>
        <c:auto val="1"/>
        <c:lblAlgn val="ctr"/>
        <c:lblOffset val="100"/>
        <c:noMultiLvlLbl val="0"/>
      </c:catAx>
      <c:valAx>
        <c:axId val="4534887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884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494280"/>
        <c:axId val="453495456"/>
      </c:lineChart>
      <c:catAx>
        <c:axId val="4534942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95456"/>
        <c:crosses val="autoZero"/>
        <c:auto val="1"/>
        <c:lblAlgn val="ctr"/>
        <c:lblOffset val="100"/>
        <c:noMultiLvlLbl val="0"/>
      </c:catAx>
      <c:valAx>
        <c:axId val="4534954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942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033464"/>
        <c:axId val="458033856"/>
      </c:lineChart>
      <c:catAx>
        <c:axId val="4580334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033856"/>
        <c:crosses val="autoZero"/>
        <c:auto val="1"/>
        <c:lblAlgn val="ctr"/>
        <c:lblOffset val="100"/>
        <c:noMultiLvlLbl val="0"/>
      </c:catAx>
      <c:valAx>
        <c:axId val="4580338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0334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030328"/>
        <c:axId val="458021704"/>
      </c:lineChart>
      <c:catAx>
        <c:axId val="4580303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021704"/>
        <c:crosses val="autoZero"/>
        <c:auto val="1"/>
        <c:lblAlgn val="ctr"/>
        <c:lblOffset val="100"/>
        <c:noMultiLvlLbl val="0"/>
      </c:catAx>
      <c:valAx>
        <c:axId val="4580217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0303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030720"/>
        <c:axId val="458026408"/>
      </c:lineChart>
      <c:catAx>
        <c:axId val="458030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026408"/>
        <c:crosses val="autoZero"/>
        <c:auto val="1"/>
        <c:lblAlgn val="ctr"/>
        <c:lblOffset val="100"/>
        <c:noMultiLvlLbl val="0"/>
      </c:catAx>
      <c:valAx>
        <c:axId val="4580264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0307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7832936"/>
        <c:axId val="447833328"/>
      </c:lineChart>
      <c:catAx>
        <c:axId val="4478329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7833328"/>
        <c:crosses val="autoZero"/>
        <c:auto val="1"/>
        <c:lblAlgn val="ctr"/>
        <c:lblOffset val="100"/>
        <c:noMultiLvlLbl val="0"/>
      </c:catAx>
      <c:valAx>
        <c:axId val="4478333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783293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028368"/>
        <c:axId val="458020920"/>
      </c:lineChart>
      <c:catAx>
        <c:axId val="4580283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020920"/>
        <c:crosses val="autoZero"/>
        <c:auto val="1"/>
        <c:lblAlgn val="ctr"/>
        <c:lblOffset val="100"/>
        <c:noMultiLvlLbl val="0"/>
      </c:catAx>
      <c:valAx>
        <c:axId val="4580209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0283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019744"/>
        <c:axId val="458024448"/>
      </c:lineChart>
      <c:catAx>
        <c:axId val="4580197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024448"/>
        <c:crosses val="autoZero"/>
        <c:auto val="1"/>
        <c:lblAlgn val="ctr"/>
        <c:lblOffset val="100"/>
        <c:noMultiLvlLbl val="0"/>
      </c:catAx>
      <c:valAx>
        <c:axId val="4580244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0197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027584"/>
        <c:axId val="458022880"/>
      </c:lineChart>
      <c:catAx>
        <c:axId val="4580275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022880"/>
        <c:crosses val="autoZero"/>
        <c:auto val="1"/>
        <c:lblAlgn val="ctr"/>
        <c:lblOffset val="100"/>
        <c:noMultiLvlLbl val="0"/>
      </c:catAx>
      <c:valAx>
        <c:axId val="4580228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0275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029544"/>
        <c:axId val="458023664"/>
      </c:lineChart>
      <c:catAx>
        <c:axId val="4580295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023664"/>
        <c:crosses val="autoZero"/>
        <c:auto val="1"/>
        <c:lblAlgn val="ctr"/>
        <c:lblOffset val="100"/>
        <c:noMultiLvlLbl val="0"/>
      </c:catAx>
      <c:valAx>
        <c:axId val="4580236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0295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761392"/>
        <c:axId val="458911696"/>
      </c:lineChart>
      <c:catAx>
        <c:axId val="453761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11696"/>
        <c:crosses val="autoZero"/>
        <c:auto val="1"/>
        <c:lblAlgn val="ctr"/>
        <c:lblOffset val="100"/>
        <c:noMultiLvlLbl val="0"/>
      </c:catAx>
      <c:valAx>
        <c:axId val="458911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7613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910520"/>
        <c:axId val="458916400"/>
      </c:lineChart>
      <c:catAx>
        <c:axId val="458910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16400"/>
        <c:crosses val="autoZero"/>
        <c:auto val="1"/>
        <c:lblAlgn val="ctr"/>
        <c:lblOffset val="100"/>
        <c:noMultiLvlLbl val="0"/>
      </c:catAx>
      <c:valAx>
        <c:axId val="4589164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105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914048"/>
        <c:axId val="458914440"/>
      </c:lineChart>
      <c:catAx>
        <c:axId val="458914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14440"/>
        <c:crosses val="autoZero"/>
        <c:auto val="1"/>
        <c:lblAlgn val="ctr"/>
        <c:lblOffset val="100"/>
        <c:noMultiLvlLbl val="0"/>
      </c:catAx>
      <c:valAx>
        <c:axId val="4589144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140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919144"/>
        <c:axId val="458919536"/>
      </c:lineChart>
      <c:catAx>
        <c:axId val="4589191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19536"/>
        <c:crosses val="autoZero"/>
        <c:auto val="1"/>
        <c:lblAlgn val="ctr"/>
        <c:lblOffset val="100"/>
        <c:noMultiLvlLbl val="0"/>
      </c:catAx>
      <c:valAx>
        <c:axId val="4589195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191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927768"/>
        <c:axId val="458931296"/>
      </c:lineChart>
      <c:catAx>
        <c:axId val="4589277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31296"/>
        <c:crosses val="autoZero"/>
        <c:auto val="1"/>
        <c:lblAlgn val="ctr"/>
        <c:lblOffset val="100"/>
        <c:noMultiLvlLbl val="0"/>
      </c:catAx>
      <c:valAx>
        <c:axId val="4589312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277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923064"/>
        <c:axId val="458923456"/>
      </c:lineChart>
      <c:catAx>
        <c:axId val="4589230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23456"/>
        <c:crosses val="autoZero"/>
        <c:auto val="1"/>
        <c:lblAlgn val="ctr"/>
        <c:lblOffset val="100"/>
        <c:noMultiLvlLbl val="0"/>
      </c:catAx>
      <c:valAx>
        <c:axId val="4589234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230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7833720"/>
        <c:axId val="447834504"/>
      </c:lineChart>
      <c:catAx>
        <c:axId val="447833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7834504"/>
        <c:crosses val="autoZero"/>
        <c:auto val="1"/>
        <c:lblAlgn val="ctr"/>
        <c:lblOffset val="100"/>
        <c:noMultiLvlLbl val="0"/>
      </c:catAx>
      <c:valAx>
        <c:axId val="44783450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78337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929728"/>
        <c:axId val="458926200"/>
      </c:lineChart>
      <c:catAx>
        <c:axId val="458929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26200"/>
        <c:crosses val="autoZero"/>
        <c:auto val="1"/>
        <c:lblAlgn val="ctr"/>
        <c:lblOffset val="100"/>
        <c:noMultiLvlLbl val="0"/>
      </c:catAx>
      <c:valAx>
        <c:axId val="4589262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297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929336"/>
        <c:axId val="458930120"/>
      </c:lineChart>
      <c:catAx>
        <c:axId val="4589293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30120"/>
        <c:crosses val="autoZero"/>
        <c:auto val="1"/>
        <c:lblAlgn val="ctr"/>
        <c:lblOffset val="100"/>
        <c:noMultiLvlLbl val="0"/>
      </c:catAx>
      <c:valAx>
        <c:axId val="4589301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293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930512"/>
        <c:axId val="458934432"/>
      </c:lineChart>
      <c:catAx>
        <c:axId val="458930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34432"/>
        <c:crosses val="autoZero"/>
        <c:auto val="1"/>
        <c:lblAlgn val="ctr"/>
        <c:lblOffset val="100"/>
        <c:noMultiLvlLbl val="0"/>
      </c:catAx>
      <c:valAx>
        <c:axId val="4589344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305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939528"/>
        <c:axId val="458940704"/>
      </c:lineChart>
      <c:catAx>
        <c:axId val="458939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40704"/>
        <c:crosses val="autoZero"/>
        <c:auto val="1"/>
        <c:lblAlgn val="ctr"/>
        <c:lblOffset val="100"/>
        <c:noMultiLvlLbl val="0"/>
      </c:catAx>
      <c:valAx>
        <c:axId val="4589407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395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937568"/>
        <c:axId val="458939136"/>
      </c:lineChart>
      <c:catAx>
        <c:axId val="4589375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39136"/>
        <c:crosses val="autoZero"/>
        <c:auto val="1"/>
        <c:lblAlgn val="ctr"/>
        <c:lblOffset val="100"/>
        <c:noMultiLvlLbl val="0"/>
      </c:catAx>
      <c:valAx>
        <c:axId val="4589391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375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941096"/>
        <c:axId val="458937960"/>
      </c:lineChart>
      <c:catAx>
        <c:axId val="4589410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37960"/>
        <c:crosses val="autoZero"/>
        <c:auto val="1"/>
        <c:lblAlgn val="ctr"/>
        <c:lblOffset val="100"/>
        <c:noMultiLvlLbl val="0"/>
      </c:catAx>
      <c:valAx>
        <c:axId val="4589379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410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918752"/>
        <c:axId val="458910128"/>
      </c:lineChart>
      <c:catAx>
        <c:axId val="458918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10128"/>
        <c:crosses val="autoZero"/>
        <c:auto val="1"/>
        <c:lblAlgn val="ctr"/>
        <c:lblOffset val="100"/>
        <c:noMultiLvlLbl val="0"/>
      </c:catAx>
      <c:valAx>
        <c:axId val="4589101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187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941488"/>
        <c:axId val="458940312"/>
      </c:lineChart>
      <c:catAx>
        <c:axId val="4589414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40312"/>
        <c:crosses val="autoZero"/>
        <c:auto val="1"/>
        <c:lblAlgn val="ctr"/>
        <c:lblOffset val="100"/>
        <c:noMultiLvlLbl val="0"/>
      </c:catAx>
      <c:valAx>
        <c:axId val="4589403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414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936784"/>
        <c:axId val="458935216"/>
      </c:lineChart>
      <c:catAx>
        <c:axId val="4589367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35216"/>
        <c:crosses val="autoZero"/>
        <c:auto val="1"/>
        <c:lblAlgn val="ctr"/>
        <c:lblOffset val="100"/>
        <c:noMultiLvlLbl val="0"/>
      </c:catAx>
      <c:valAx>
        <c:axId val="4589352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367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936000"/>
        <c:axId val="458937176"/>
      </c:lineChart>
      <c:catAx>
        <c:axId val="458936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37176"/>
        <c:crosses val="autoZero"/>
        <c:auto val="1"/>
        <c:lblAlgn val="ctr"/>
        <c:lblOffset val="100"/>
        <c:noMultiLvlLbl val="0"/>
      </c:catAx>
      <c:valAx>
        <c:axId val="4589371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9360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51</c:v>
                </c:pt>
                <c:pt idx="2">
                  <c:v>53</c:v>
                </c:pt>
                <c:pt idx="3">
                  <c:v>55</c:v>
                </c:pt>
                <c:pt idx="4">
                  <c:v>60</c:v>
                </c:pt>
                <c:pt idx="5">
                  <c:v>70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9268936"/>
        <c:axId val="219270896"/>
      </c:lineChart>
      <c:catAx>
        <c:axId val="2192689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9270896"/>
        <c:crosses val="autoZero"/>
        <c:auto val="1"/>
        <c:lblAlgn val="ctr"/>
        <c:lblOffset val="100"/>
        <c:noMultiLvlLbl val="0"/>
      </c:catAx>
      <c:valAx>
        <c:axId val="2192708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926893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494672"/>
        <c:axId val="453496240"/>
      </c:lineChart>
      <c:catAx>
        <c:axId val="453494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96240"/>
        <c:crosses val="autoZero"/>
        <c:auto val="1"/>
        <c:lblAlgn val="ctr"/>
        <c:lblOffset val="100"/>
        <c:noMultiLvlLbl val="0"/>
      </c:catAx>
      <c:valAx>
        <c:axId val="4534962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946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493104"/>
        <c:axId val="453493496"/>
      </c:lineChart>
      <c:catAx>
        <c:axId val="4534931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93496"/>
        <c:crosses val="autoZero"/>
        <c:auto val="1"/>
        <c:lblAlgn val="ctr"/>
        <c:lblOffset val="100"/>
        <c:noMultiLvlLbl val="0"/>
      </c:catAx>
      <c:valAx>
        <c:axId val="4534934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931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483696"/>
        <c:axId val="453491144"/>
      </c:lineChart>
      <c:catAx>
        <c:axId val="4534836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91144"/>
        <c:crosses val="autoZero"/>
        <c:auto val="1"/>
        <c:lblAlgn val="ctr"/>
        <c:lblOffset val="100"/>
        <c:noMultiLvlLbl val="0"/>
      </c:catAx>
      <c:valAx>
        <c:axId val="4534911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836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485656"/>
        <c:axId val="453489184"/>
      </c:lineChart>
      <c:catAx>
        <c:axId val="4534856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89184"/>
        <c:crosses val="autoZero"/>
        <c:auto val="1"/>
        <c:lblAlgn val="ctr"/>
        <c:lblOffset val="100"/>
        <c:noMultiLvlLbl val="0"/>
      </c:catAx>
      <c:valAx>
        <c:axId val="4534891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856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486832"/>
        <c:axId val="453487616"/>
      </c:lineChart>
      <c:catAx>
        <c:axId val="453486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87616"/>
        <c:crosses val="autoZero"/>
        <c:auto val="1"/>
        <c:lblAlgn val="ctr"/>
        <c:lblOffset val="100"/>
        <c:noMultiLvlLbl val="0"/>
      </c:catAx>
      <c:valAx>
        <c:axId val="4534876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868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484480"/>
        <c:axId val="453480952"/>
      </c:lineChart>
      <c:catAx>
        <c:axId val="4534844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80952"/>
        <c:crosses val="autoZero"/>
        <c:auto val="1"/>
        <c:lblAlgn val="ctr"/>
        <c:lblOffset val="100"/>
        <c:noMultiLvlLbl val="0"/>
      </c:catAx>
      <c:valAx>
        <c:axId val="4534809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844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51</c:v>
                </c:pt>
                <c:pt idx="2">
                  <c:v>53</c:v>
                </c:pt>
                <c:pt idx="3">
                  <c:v>55</c:v>
                </c:pt>
                <c:pt idx="4">
                  <c:v>60</c:v>
                </c:pt>
                <c:pt idx="5">
                  <c:v>70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489968"/>
        <c:axId val="453482520"/>
      </c:lineChart>
      <c:catAx>
        <c:axId val="453489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82520"/>
        <c:crosses val="autoZero"/>
        <c:auto val="1"/>
        <c:lblAlgn val="ctr"/>
        <c:lblOffset val="100"/>
        <c:noMultiLvlLbl val="0"/>
      </c:catAx>
      <c:valAx>
        <c:axId val="4534825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8996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487224"/>
        <c:axId val="453490360"/>
      </c:lineChart>
      <c:catAx>
        <c:axId val="4534872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90360"/>
        <c:crosses val="autoZero"/>
        <c:auto val="1"/>
        <c:lblAlgn val="ctr"/>
        <c:lblOffset val="100"/>
        <c:noMultiLvlLbl val="0"/>
      </c:catAx>
      <c:valAx>
        <c:axId val="4534903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48722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5227216"/>
        <c:axId val="455227608"/>
      </c:lineChart>
      <c:catAx>
        <c:axId val="4552272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227608"/>
        <c:crosses val="autoZero"/>
        <c:auto val="1"/>
        <c:lblAlgn val="ctr"/>
        <c:lblOffset val="100"/>
        <c:noMultiLvlLbl val="0"/>
      </c:catAx>
      <c:valAx>
        <c:axId val="455227608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22721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5228000"/>
        <c:axId val="455226432"/>
      </c:lineChart>
      <c:catAx>
        <c:axId val="455228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226432"/>
        <c:crosses val="autoZero"/>
        <c:auto val="1"/>
        <c:lblAlgn val="ctr"/>
        <c:lblOffset val="100"/>
        <c:noMultiLvlLbl val="0"/>
      </c:catAx>
      <c:valAx>
        <c:axId val="4552264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22800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2488368"/>
        <c:axId val="452489544"/>
      </c:lineChart>
      <c:catAx>
        <c:axId val="4524883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489544"/>
        <c:crosses val="autoZero"/>
        <c:auto val="1"/>
        <c:lblAlgn val="ctr"/>
        <c:lblOffset val="100"/>
        <c:noMultiLvlLbl val="0"/>
      </c:catAx>
      <c:valAx>
        <c:axId val="452489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48836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5230352"/>
        <c:axId val="452487976"/>
      </c:lineChart>
      <c:catAx>
        <c:axId val="4552303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487976"/>
        <c:crosses val="autoZero"/>
        <c:auto val="1"/>
        <c:lblAlgn val="ctr"/>
        <c:lblOffset val="100"/>
        <c:noMultiLvlLbl val="0"/>
      </c:catAx>
      <c:valAx>
        <c:axId val="4524879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2303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2487584"/>
        <c:axId val="452488760"/>
      </c:lineChart>
      <c:catAx>
        <c:axId val="4524875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488760"/>
        <c:crosses val="autoZero"/>
        <c:auto val="1"/>
        <c:lblAlgn val="ctr"/>
        <c:lblOffset val="100"/>
        <c:noMultiLvlLbl val="0"/>
      </c:catAx>
      <c:valAx>
        <c:axId val="4524887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4875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2486016"/>
        <c:axId val="459414648"/>
      </c:lineChart>
      <c:catAx>
        <c:axId val="452486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14648"/>
        <c:crosses val="autoZero"/>
        <c:auto val="1"/>
        <c:lblAlgn val="ctr"/>
        <c:lblOffset val="100"/>
        <c:noMultiLvlLbl val="0"/>
      </c:catAx>
      <c:valAx>
        <c:axId val="459414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4860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20528"/>
        <c:axId val="459423272"/>
      </c:lineChart>
      <c:catAx>
        <c:axId val="459420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23272"/>
        <c:crosses val="autoZero"/>
        <c:auto val="1"/>
        <c:lblAlgn val="ctr"/>
        <c:lblOffset val="100"/>
        <c:noMultiLvlLbl val="0"/>
      </c:catAx>
      <c:valAx>
        <c:axId val="4594232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205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13472"/>
        <c:axId val="459417784"/>
      </c:lineChart>
      <c:catAx>
        <c:axId val="4594134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17784"/>
        <c:crosses val="autoZero"/>
        <c:auto val="1"/>
        <c:lblAlgn val="ctr"/>
        <c:lblOffset val="100"/>
        <c:noMultiLvlLbl val="0"/>
      </c:catAx>
      <c:valAx>
        <c:axId val="4594177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134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20920"/>
        <c:axId val="459412296"/>
      </c:lineChart>
      <c:catAx>
        <c:axId val="4594209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12296"/>
        <c:crosses val="autoZero"/>
        <c:auto val="1"/>
        <c:lblAlgn val="ctr"/>
        <c:lblOffset val="100"/>
        <c:noMultiLvlLbl val="0"/>
      </c:catAx>
      <c:valAx>
        <c:axId val="4594122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209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16216"/>
        <c:axId val="459421312"/>
      </c:lineChart>
      <c:catAx>
        <c:axId val="4594162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21312"/>
        <c:crosses val="autoZero"/>
        <c:auto val="1"/>
        <c:lblAlgn val="ctr"/>
        <c:lblOffset val="100"/>
        <c:noMultiLvlLbl val="0"/>
      </c:catAx>
      <c:valAx>
        <c:axId val="4594213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162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17000"/>
        <c:axId val="459419744"/>
      </c:lineChart>
      <c:catAx>
        <c:axId val="459417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19744"/>
        <c:crosses val="autoZero"/>
        <c:auto val="1"/>
        <c:lblAlgn val="ctr"/>
        <c:lblOffset val="100"/>
        <c:noMultiLvlLbl val="0"/>
      </c:catAx>
      <c:valAx>
        <c:axId val="4594197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170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21704"/>
        <c:axId val="459423664"/>
      </c:lineChart>
      <c:catAx>
        <c:axId val="4594217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23664"/>
        <c:crosses val="autoZero"/>
        <c:auto val="1"/>
        <c:lblAlgn val="ctr"/>
        <c:lblOffset val="100"/>
        <c:noMultiLvlLbl val="0"/>
      </c:catAx>
      <c:valAx>
        <c:axId val="4594236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217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19352"/>
        <c:axId val="459420136"/>
      </c:lineChart>
      <c:catAx>
        <c:axId val="4594193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20136"/>
        <c:crosses val="autoZero"/>
        <c:auto val="1"/>
        <c:lblAlgn val="ctr"/>
        <c:lblOffset val="100"/>
        <c:noMultiLvlLbl val="0"/>
      </c:catAx>
      <c:valAx>
        <c:axId val="4594201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193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2490720"/>
        <c:axId val="452485232"/>
      </c:lineChart>
      <c:catAx>
        <c:axId val="452490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485232"/>
        <c:crosses val="autoZero"/>
        <c:auto val="1"/>
        <c:lblAlgn val="ctr"/>
        <c:lblOffset val="100"/>
        <c:noMultiLvlLbl val="0"/>
      </c:catAx>
      <c:valAx>
        <c:axId val="452485232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49072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15824"/>
        <c:axId val="459413864"/>
      </c:lineChart>
      <c:catAx>
        <c:axId val="4594158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13864"/>
        <c:crosses val="autoZero"/>
        <c:auto val="1"/>
        <c:lblAlgn val="ctr"/>
        <c:lblOffset val="100"/>
        <c:noMultiLvlLbl val="0"/>
      </c:catAx>
      <c:valAx>
        <c:axId val="4594138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158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16608"/>
        <c:axId val="459418176"/>
      </c:lineChart>
      <c:catAx>
        <c:axId val="4594166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18176"/>
        <c:crosses val="autoZero"/>
        <c:auto val="1"/>
        <c:lblAlgn val="ctr"/>
        <c:lblOffset val="100"/>
        <c:noMultiLvlLbl val="0"/>
      </c:catAx>
      <c:valAx>
        <c:axId val="4594181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166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22488"/>
        <c:axId val="459427584"/>
      </c:lineChart>
      <c:catAx>
        <c:axId val="4594224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27584"/>
        <c:crosses val="autoZero"/>
        <c:auto val="1"/>
        <c:lblAlgn val="ctr"/>
        <c:lblOffset val="100"/>
        <c:noMultiLvlLbl val="0"/>
      </c:catAx>
      <c:valAx>
        <c:axId val="4594275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224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27192"/>
        <c:axId val="459427976"/>
      </c:lineChart>
      <c:catAx>
        <c:axId val="4594271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27976"/>
        <c:crosses val="autoZero"/>
        <c:auto val="1"/>
        <c:lblAlgn val="ctr"/>
        <c:lblOffset val="100"/>
        <c:noMultiLvlLbl val="0"/>
      </c:catAx>
      <c:valAx>
        <c:axId val="4594279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271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25232"/>
        <c:axId val="459429152"/>
      </c:lineChart>
      <c:catAx>
        <c:axId val="4594252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29152"/>
        <c:crosses val="autoZero"/>
        <c:auto val="1"/>
        <c:lblAlgn val="ctr"/>
        <c:lblOffset val="100"/>
        <c:noMultiLvlLbl val="0"/>
      </c:catAx>
      <c:valAx>
        <c:axId val="4594291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252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26800"/>
        <c:axId val="459425624"/>
      </c:lineChart>
      <c:catAx>
        <c:axId val="4594268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25624"/>
        <c:crosses val="autoZero"/>
        <c:auto val="1"/>
        <c:lblAlgn val="ctr"/>
        <c:lblOffset val="100"/>
        <c:noMultiLvlLbl val="0"/>
      </c:catAx>
      <c:valAx>
        <c:axId val="4594256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268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29544"/>
        <c:axId val="459429936"/>
      </c:lineChart>
      <c:catAx>
        <c:axId val="4594295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29936"/>
        <c:crosses val="autoZero"/>
        <c:auto val="1"/>
        <c:lblAlgn val="ctr"/>
        <c:lblOffset val="100"/>
        <c:noMultiLvlLbl val="0"/>
      </c:catAx>
      <c:valAx>
        <c:axId val="4594299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295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30328"/>
        <c:axId val="459431112"/>
      </c:lineChart>
      <c:catAx>
        <c:axId val="4594303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31112"/>
        <c:crosses val="autoZero"/>
        <c:auto val="1"/>
        <c:lblAlgn val="ctr"/>
        <c:lblOffset val="100"/>
        <c:noMultiLvlLbl val="0"/>
      </c:catAx>
      <c:valAx>
        <c:axId val="4594311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303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30720"/>
        <c:axId val="459424840"/>
      </c:lineChart>
      <c:catAx>
        <c:axId val="459430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24840"/>
        <c:crosses val="autoZero"/>
        <c:auto val="1"/>
        <c:lblAlgn val="ctr"/>
        <c:lblOffset val="100"/>
        <c:noMultiLvlLbl val="0"/>
      </c:catAx>
      <c:valAx>
        <c:axId val="4594248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307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01712"/>
        <c:axId val="459405632"/>
      </c:lineChart>
      <c:catAx>
        <c:axId val="4594017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05632"/>
        <c:crosses val="autoZero"/>
        <c:auto val="1"/>
        <c:lblAlgn val="ctr"/>
        <c:lblOffset val="100"/>
        <c:noMultiLvlLbl val="0"/>
      </c:catAx>
      <c:valAx>
        <c:axId val="459405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0171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2485624"/>
        <c:axId val="452490328"/>
      </c:lineChart>
      <c:catAx>
        <c:axId val="452485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490328"/>
        <c:crosses val="autoZero"/>
        <c:auto val="1"/>
        <c:lblAlgn val="ctr"/>
        <c:lblOffset val="100"/>
        <c:noMultiLvlLbl val="0"/>
      </c:catAx>
      <c:valAx>
        <c:axId val="4524903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248562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02496"/>
        <c:axId val="459399752"/>
      </c:lineChart>
      <c:catAx>
        <c:axId val="45940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399752"/>
        <c:crosses val="autoZero"/>
        <c:auto val="1"/>
        <c:lblAlgn val="ctr"/>
        <c:lblOffset val="100"/>
        <c:noMultiLvlLbl val="0"/>
      </c:catAx>
      <c:valAx>
        <c:axId val="4593997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0249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11512"/>
        <c:axId val="459409160"/>
      </c:lineChart>
      <c:catAx>
        <c:axId val="459411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09160"/>
        <c:crosses val="autoZero"/>
        <c:auto val="1"/>
        <c:lblAlgn val="ctr"/>
        <c:lblOffset val="100"/>
        <c:noMultiLvlLbl val="0"/>
      </c:catAx>
      <c:valAx>
        <c:axId val="459409160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1151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9410336"/>
        <c:axId val="459410728"/>
      </c:lineChart>
      <c:catAx>
        <c:axId val="4594103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10728"/>
        <c:crosses val="autoZero"/>
        <c:auto val="1"/>
        <c:lblAlgn val="ctr"/>
        <c:lblOffset val="100"/>
        <c:noMultiLvlLbl val="0"/>
      </c:catAx>
      <c:valAx>
        <c:axId val="4594107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941033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749632"/>
        <c:axId val="453752768"/>
      </c:lineChart>
      <c:catAx>
        <c:axId val="4537496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752768"/>
        <c:crosses val="autoZero"/>
        <c:auto val="1"/>
        <c:lblAlgn val="ctr"/>
        <c:lblOffset val="100"/>
        <c:noMultiLvlLbl val="0"/>
      </c:catAx>
      <c:valAx>
        <c:axId val="4537527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37496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8018960"/>
        <c:axId val="455339984"/>
      </c:lineChart>
      <c:catAx>
        <c:axId val="458018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5339984"/>
        <c:crosses val="autoZero"/>
        <c:auto val="1"/>
        <c:lblAlgn val="ctr"/>
        <c:lblOffset val="100"/>
        <c:noMultiLvlLbl val="0"/>
      </c:catAx>
      <c:valAx>
        <c:axId val="4553399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80189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88944"/>
        <c:axId val="454189336"/>
      </c:lineChart>
      <c:catAx>
        <c:axId val="45418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89336"/>
        <c:crosses val="autoZero"/>
        <c:auto val="1"/>
        <c:lblAlgn val="ctr"/>
        <c:lblOffset val="100"/>
        <c:noMultiLvlLbl val="0"/>
      </c:catAx>
      <c:valAx>
        <c:axId val="4541893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889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7508368"/>
        <c:axId val="487499744"/>
      </c:lineChart>
      <c:catAx>
        <c:axId val="4875083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499744"/>
        <c:crosses val="autoZero"/>
        <c:auto val="1"/>
        <c:lblAlgn val="ctr"/>
        <c:lblOffset val="100"/>
        <c:noMultiLvlLbl val="0"/>
      </c:catAx>
      <c:valAx>
        <c:axId val="4874997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083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7497784"/>
        <c:axId val="487498176"/>
      </c:lineChart>
      <c:catAx>
        <c:axId val="4874977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498176"/>
        <c:crosses val="autoZero"/>
        <c:auto val="1"/>
        <c:lblAlgn val="ctr"/>
        <c:lblOffset val="100"/>
        <c:noMultiLvlLbl val="0"/>
      </c:catAx>
      <c:valAx>
        <c:axId val="4874981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4977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7502880"/>
        <c:axId val="487505232"/>
      </c:lineChart>
      <c:catAx>
        <c:axId val="487502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05232"/>
        <c:crosses val="autoZero"/>
        <c:auto val="1"/>
        <c:lblAlgn val="ctr"/>
        <c:lblOffset val="100"/>
        <c:noMultiLvlLbl val="0"/>
      </c:catAx>
      <c:valAx>
        <c:axId val="4875052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028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7507976"/>
        <c:axId val="487503272"/>
      </c:lineChart>
      <c:catAx>
        <c:axId val="487507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03272"/>
        <c:crosses val="autoZero"/>
        <c:auto val="1"/>
        <c:lblAlgn val="ctr"/>
        <c:lblOffset val="100"/>
        <c:noMultiLvlLbl val="0"/>
      </c:catAx>
      <c:valAx>
        <c:axId val="4875032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875079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sz="quarter" idx="1"/>
          </p:nvPr>
        </p:nvSpPr>
        <p:spPr>
          <a:xfrm>
            <a:off x="3855716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r">
              <a:defRPr sz="1200"/>
            </a:lvl1pPr>
          </a:lstStyle>
          <a:p>
            <a:fld id="{DB6637C5-E5EC-45B2-9608-43272685958A}" type="datetimeFigureOut">
              <a:rPr lang="ko-KR" altLang="en-US" smtClean="0"/>
              <a:pPr/>
              <a:t>2021-09-28</a:t>
            </a:fld>
            <a:endParaRPr lang="ko-KR" altLang="en-US" dirty="0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2"/>
          </p:nvPr>
        </p:nvSpPr>
        <p:spPr>
          <a:xfrm>
            <a:off x="1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3"/>
          </p:nvPr>
        </p:nvSpPr>
        <p:spPr>
          <a:xfrm>
            <a:off x="3855716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r">
              <a:defRPr sz="1200"/>
            </a:lvl1pPr>
          </a:lstStyle>
          <a:p>
            <a:fld id="{92FAE5A5-287D-4A9C-B095-1C3594CC1A8A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559615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55716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r">
              <a:defRPr sz="1200"/>
            </a:lvl1pPr>
          </a:lstStyle>
          <a:p>
            <a:fld id="{FE8C1591-46EA-436E-A1E2-9DFA1E2F672B}" type="datetimeFigureOut">
              <a:rPr lang="ko-KR" altLang="en-US" smtClean="0"/>
              <a:pPr/>
              <a:t>2021-09-28</a:t>
            </a:fld>
            <a:endParaRPr lang="ko-KR" altLang="en-US" dirty="0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1425"/>
            <a:ext cx="5965825" cy="33559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614" tIns="45807" rIns="91614" bIns="45807" rtlCol="0" anchor="ctr"/>
          <a:lstStyle/>
          <a:p>
            <a:endParaRPr lang="ko-KR" altLang="en-US" dirty="0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1358" y="4782841"/>
            <a:ext cx="5444486" cy="3914677"/>
          </a:xfrm>
          <a:prstGeom prst="rect">
            <a:avLst/>
          </a:prstGeom>
        </p:spPr>
        <p:txBody>
          <a:bodyPr vert="horz" lIns="91614" tIns="45807" rIns="91614" bIns="45807" rtlCol="0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1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55716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r">
              <a:defRPr sz="1200"/>
            </a:lvl1pPr>
          </a:lstStyle>
          <a:p>
            <a:fld id="{99469A11-3F30-4831-B00E-D0BB67818E13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16833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420688" y="1241425"/>
            <a:ext cx="5965825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>
                <a:solidFill>
                  <a:prstClr val="black"/>
                </a:solidFill>
              </a:rPr>
              <a:pPr/>
              <a:t>16</a:t>
            </a:fld>
            <a:endParaRPr lang="ko-KR" alt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200902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17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188003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18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1967055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19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125276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35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2549495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7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7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7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75025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664544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17429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3658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477535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3253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sp>
        <p:nvSpPr>
          <p:cNvPr id="19" name="TextBox 18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96917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32048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423157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4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1164" y="6524625"/>
            <a:ext cx="67040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48203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36894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9106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</p:spTree>
    <p:extLst>
      <p:ext uri="{BB962C8B-B14F-4D97-AF65-F5344CB8AC3E}">
        <p14:creationId xmlns:p14="http://schemas.microsoft.com/office/powerpoint/2010/main" val="23217607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52193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9/28/2021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0016506"/>
      </p:ext>
    </p:extLst>
  </p:cSld>
  <p:clrMapOvr>
    <a:masterClrMapping/>
  </p:clrMapOvr>
  <p:hf hdr="0" ft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9/28/2021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6625583"/>
      </p:ext>
    </p:extLst>
  </p:cSld>
  <p:clrMapOvr>
    <a:masterClrMapping/>
  </p:clrMapOvr>
  <p:hf hdr="0" ftr="0" dt="0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9/28/2021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5376229"/>
      </p:ext>
    </p:extLst>
  </p:cSld>
  <p:clrMapOvr>
    <a:masterClrMapping/>
  </p:clrMapOvr>
  <p:hf hdr="0" ftr="0" dt="0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9/28/2021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0735179"/>
      </p:ext>
    </p:extLst>
  </p:cSld>
  <p:clrMapOvr>
    <a:masterClrMapping/>
  </p:clrMapOvr>
  <p:hf hdr="0" ftr="0" dt="0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9/28/2021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54255573"/>
      </p:ext>
    </p:extLst>
  </p:cSld>
  <p:clrMapOvr>
    <a:masterClrMapping/>
  </p:clrMapOvr>
  <p:hf hdr="0" ftr="0" dt="0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9/28/2021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9388608"/>
      </p:ext>
    </p:extLst>
  </p:cSld>
  <p:clrMapOvr>
    <a:masterClrMapping/>
  </p:clrMapOvr>
  <p:hf hdr="0" ftr="0" dt="0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9/28/2021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243964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9/28/2021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6211870"/>
      </p:ext>
    </p:extLst>
  </p:cSld>
  <p:clrMapOvr>
    <a:masterClrMapping/>
  </p:clrMapOvr>
  <p:hf hdr="0" ftr="0" dt="0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ko-KR" altLang="en-US" smtClean="0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9/28/2021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7333080"/>
      </p:ext>
    </p:extLst>
  </p:cSld>
  <p:clrMapOvr>
    <a:masterClrMapping/>
  </p:clrMapOvr>
  <p:hf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0948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9/28/2021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4100052"/>
      </p:ext>
    </p:extLst>
  </p:cSld>
  <p:clrMapOvr>
    <a:masterClrMapping/>
  </p:clrMapOvr>
  <p:hf hdr="0" ftr="0" dt="0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9/28/2021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8864765"/>
      </p:ext>
    </p:extLst>
  </p:cSld>
  <p:clrMapOvr>
    <a:masterClrMapping/>
  </p:clrMapOvr>
  <p:hf hdr="0" ftr="0" dt="0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제목 슬라이드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77691" y="1130535"/>
            <a:ext cx="8263439" cy="856873"/>
          </a:xfrm>
          <a:prstGeom prst="rect">
            <a:avLst/>
          </a:prstGeom>
        </p:spPr>
        <p:txBody>
          <a:bodyPr anchor="b">
            <a:noAutofit/>
          </a:bodyPr>
          <a:lstStyle>
            <a:lvl1pPr algn="just">
              <a:defRPr sz="4800" b="1" cap="none" spc="0" baseline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맑은 고딕" panose="020B0503020000020004" pitchFamily="50" charset="-127"/>
                <a:ea typeface="맑은 고딕" panose="020B0503020000020004" pitchFamily="50" charset="-127"/>
              </a:defRPr>
            </a:lvl1pPr>
          </a:lstStyle>
          <a:p>
            <a:endParaRPr lang="en-US" dirty="0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1" y="6356355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A4AAEEE1-89DB-4594-B23D-515D97FE75EE}" type="datetime1">
              <a:rPr lang="ko-KR" altLang="en-US"/>
              <a:pPr>
                <a:defRPr/>
              </a:pPr>
              <a:t>2021-09-28</a:t>
            </a:fld>
            <a:endParaRPr lang="ko-KR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1" y="6356355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en-US" altLang="ko-KR"/>
              <a:t>(C) Copyright  2021, KMS all rights reserved</a:t>
            </a:r>
            <a:endParaRPr lang="ko-KR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1" y="6356355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0581F85-5668-4966-B8E1-B1BEA4B7B5E3}" type="slidenum">
              <a:rPr lang="ko-KR" altLang="en-US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4963904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제목 및 내용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텍스트 개체 틀 7"/>
          <p:cNvSpPr>
            <a:spLocks noGrp="1"/>
          </p:cNvSpPr>
          <p:nvPr>
            <p:ph type="body" sz="quarter" idx="13"/>
          </p:nvPr>
        </p:nvSpPr>
        <p:spPr>
          <a:xfrm>
            <a:off x="470878" y="952106"/>
            <a:ext cx="2319217" cy="347663"/>
          </a:xfrm>
          <a:prstGeom prst="rect">
            <a:avLst/>
          </a:prstGeom>
        </p:spPr>
        <p:txBody>
          <a:bodyPr/>
          <a:lstStyle>
            <a:lvl1pPr>
              <a:buNone/>
              <a:defRPr sz="160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defRPr>
            </a:lvl1pPr>
          </a:lstStyle>
          <a:p>
            <a:pPr lvl="0"/>
            <a:r>
              <a:rPr lang="ko-KR" altLang="en-US" dirty="0"/>
              <a:t>마스터</a:t>
            </a:r>
          </a:p>
        </p:txBody>
      </p:sp>
      <p:sp>
        <p:nvSpPr>
          <p:cNvPr id="3" name="날짜 개체 틀 3"/>
          <p:cNvSpPr>
            <a:spLocks noGrp="1"/>
          </p:cNvSpPr>
          <p:nvPr>
            <p:ph type="dt" sz="half" idx="14"/>
          </p:nvPr>
        </p:nvSpPr>
        <p:spPr>
          <a:xfrm>
            <a:off x="130908" y="6486530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D4C652-0DEB-478B-9473-43F09401F53B}" type="datetime1">
              <a:rPr lang="ko-KR" altLang="en-US"/>
              <a:pPr>
                <a:defRPr/>
              </a:pPr>
              <a:t>2021-09-28</a:t>
            </a:fld>
            <a:endParaRPr lang="ko-KR" altLang="en-US" dirty="0"/>
          </a:p>
        </p:txBody>
      </p:sp>
      <p:sp>
        <p:nvSpPr>
          <p:cNvPr id="4" name="바닥글 개체 틀 4"/>
          <p:cNvSpPr>
            <a:spLocks noGrp="1"/>
          </p:cNvSpPr>
          <p:nvPr>
            <p:ph type="ftr" sz="quarter" idx="15"/>
          </p:nvPr>
        </p:nvSpPr>
        <p:spPr>
          <a:xfrm>
            <a:off x="4165600" y="6486530"/>
            <a:ext cx="4455887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ko-KR" dirty="0"/>
              <a:t>(C) Copyright  2021, KMS all rights reserved</a:t>
            </a:r>
            <a:endParaRPr lang="ko-KR" altLang="en-US"/>
          </a:p>
        </p:txBody>
      </p:sp>
      <p:sp>
        <p:nvSpPr>
          <p:cNvPr id="5" name="슬라이드 번호 개체 틀 5"/>
          <p:cNvSpPr>
            <a:spLocks noGrp="1"/>
          </p:cNvSpPr>
          <p:nvPr>
            <p:ph type="sldNum" sz="quarter" idx="16"/>
          </p:nvPr>
        </p:nvSpPr>
        <p:spPr>
          <a:xfrm>
            <a:off x="9226063" y="6486530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3989BE8C-4DF7-4893-833F-CA0F7683E695}" type="slidenum">
              <a:rPr lang="ko-KR" altLang="en-US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5875897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12" indent="0" algn="ctr">
              <a:buNone/>
              <a:defRPr sz="2000"/>
            </a:lvl2pPr>
            <a:lvl3pPr marL="914423" indent="0" algn="ctr">
              <a:buNone/>
              <a:defRPr sz="1800"/>
            </a:lvl3pPr>
            <a:lvl4pPr marL="1371634" indent="0" algn="ctr">
              <a:buNone/>
              <a:defRPr sz="1600"/>
            </a:lvl4pPr>
            <a:lvl5pPr marL="1828846" indent="0" algn="ctr">
              <a:buNone/>
              <a:defRPr sz="1600"/>
            </a:lvl5pPr>
            <a:lvl6pPr marL="2286057" indent="0" algn="ctr">
              <a:buNone/>
              <a:defRPr sz="1600"/>
            </a:lvl6pPr>
            <a:lvl7pPr marL="2743269" indent="0" algn="ctr">
              <a:buNone/>
              <a:defRPr sz="1600"/>
            </a:lvl7pPr>
            <a:lvl8pPr marL="3200480" indent="0" algn="ctr">
              <a:buNone/>
              <a:defRPr sz="1600"/>
            </a:lvl8pPr>
            <a:lvl9pPr marL="3657691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2021-09-28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1564014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2021-09-28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5864585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32339" y="1709743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32339" y="4589468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12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23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3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4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5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8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9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2021-09-28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3212778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838203" y="1825625"/>
            <a:ext cx="5164015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6189785" y="1825625"/>
            <a:ext cx="5164016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2021-09-28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7063020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0156" y="365129"/>
            <a:ext cx="10515600" cy="13255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0155" y="1681163"/>
            <a:ext cx="5158155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12" indent="0">
              <a:buNone/>
              <a:defRPr sz="2000" b="1"/>
            </a:lvl2pPr>
            <a:lvl3pPr marL="914423" indent="0">
              <a:buNone/>
              <a:defRPr sz="1800" b="1"/>
            </a:lvl3pPr>
            <a:lvl4pPr marL="1371634" indent="0">
              <a:buNone/>
              <a:defRPr sz="1600" b="1"/>
            </a:lvl4pPr>
            <a:lvl5pPr marL="1828846" indent="0">
              <a:buNone/>
              <a:defRPr sz="1600" b="1"/>
            </a:lvl5pPr>
            <a:lvl6pPr marL="2286057" indent="0">
              <a:buNone/>
              <a:defRPr sz="1600" b="1"/>
            </a:lvl6pPr>
            <a:lvl7pPr marL="2743269" indent="0">
              <a:buNone/>
              <a:defRPr sz="1600" b="1"/>
            </a:lvl7pPr>
            <a:lvl8pPr marL="3200480" indent="0">
              <a:buNone/>
              <a:defRPr sz="1600" b="1"/>
            </a:lvl8pPr>
            <a:lvl9pPr marL="3657691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840155" y="2505075"/>
            <a:ext cx="5158155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553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12" indent="0">
              <a:buNone/>
              <a:defRPr sz="2000" b="1"/>
            </a:lvl2pPr>
            <a:lvl3pPr marL="914423" indent="0">
              <a:buNone/>
              <a:defRPr sz="1800" b="1"/>
            </a:lvl3pPr>
            <a:lvl4pPr marL="1371634" indent="0">
              <a:buNone/>
              <a:defRPr sz="1600" b="1"/>
            </a:lvl4pPr>
            <a:lvl5pPr marL="1828846" indent="0">
              <a:buNone/>
              <a:defRPr sz="1600" b="1"/>
            </a:lvl5pPr>
            <a:lvl6pPr marL="2286057" indent="0">
              <a:buNone/>
              <a:defRPr sz="1600" b="1"/>
            </a:lvl6pPr>
            <a:lvl7pPr marL="2743269" indent="0">
              <a:buNone/>
              <a:defRPr sz="1600" b="1"/>
            </a:lvl7pPr>
            <a:lvl8pPr marL="3200480" indent="0">
              <a:buNone/>
              <a:defRPr sz="1600" b="1"/>
            </a:lvl8pPr>
            <a:lvl9pPr marL="3657691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6172203" y="2505075"/>
            <a:ext cx="5183553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2021-09-28</a:t>
            </a:fld>
            <a:endParaRPr lang="ko-KR" altLang="en-US"/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3337319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2021-09-28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4956985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847795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2021-09-28</a:t>
            </a:fld>
            <a:endParaRPr lang="ko-KR" altLang="en-US"/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3515225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0154" y="457200"/>
            <a:ext cx="393113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183557" y="987430"/>
            <a:ext cx="6172199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840154" y="2057400"/>
            <a:ext cx="393113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12" indent="0">
              <a:buNone/>
              <a:defRPr sz="1400"/>
            </a:lvl2pPr>
            <a:lvl3pPr marL="914423" indent="0">
              <a:buNone/>
              <a:defRPr sz="1200"/>
            </a:lvl3pPr>
            <a:lvl4pPr marL="1371634" indent="0">
              <a:buNone/>
              <a:defRPr sz="1000"/>
            </a:lvl4pPr>
            <a:lvl5pPr marL="1828846" indent="0">
              <a:buNone/>
              <a:defRPr sz="1000"/>
            </a:lvl5pPr>
            <a:lvl6pPr marL="2286057" indent="0">
              <a:buNone/>
              <a:defRPr sz="1000"/>
            </a:lvl6pPr>
            <a:lvl7pPr marL="2743269" indent="0">
              <a:buNone/>
              <a:defRPr sz="1000"/>
            </a:lvl7pPr>
            <a:lvl8pPr marL="3200480" indent="0">
              <a:buNone/>
              <a:defRPr sz="1000"/>
            </a:lvl8pPr>
            <a:lvl9pPr marL="3657691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2021-09-28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5851434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0154" y="457200"/>
            <a:ext cx="393113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5183557" y="987430"/>
            <a:ext cx="6172199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12" indent="0">
              <a:buNone/>
              <a:defRPr sz="2800"/>
            </a:lvl2pPr>
            <a:lvl3pPr marL="914423" indent="0">
              <a:buNone/>
              <a:defRPr sz="2400"/>
            </a:lvl3pPr>
            <a:lvl4pPr marL="1371634" indent="0">
              <a:buNone/>
              <a:defRPr sz="2000"/>
            </a:lvl4pPr>
            <a:lvl5pPr marL="1828846" indent="0">
              <a:buNone/>
              <a:defRPr sz="2000"/>
            </a:lvl5pPr>
            <a:lvl6pPr marL="2286057" indent="0">
              <a:buNone/>
              <a:defRPr sz="2000"/>
            </a:lvl6pPr>
            <a:lvl7pPr marL="2743269" indent="0">
              <a:buNone/>
              <a:defRPr sz="2000"/>
            </a:lvl7pPr>
            <a:lvl8pPr marL="3200480" indent="0">
              <a:buNone/>
              <a:defRPr sz="2000"/>
            </a:lvl8pPr>
            <a:lvl9pPr marL="3657691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840154" y="2057400"/>
            <a:ext cx="393113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12" indent="0">
              <a:buNone/>
              <a:defRPr sz="1400"/>
            </a:lvl2pPr>
            <a:lvl3pPr marL="914423" indent="0">
              <a:buNone/>
              <a:defRPr sz="1200"/>
            </a:lvl3pPr>
            <a:lvl4pPr marL="1371634" indent="0">
              <a:buNone/>
              <a:defRPr sz="1000"/>
            </a:lvl4pPr>
            <a:lvl5pPr marL="1828846" indent="0">
              <a:buNone/>
              <a:defRPr sz="1000"/>
            </a:lvl5pPr>
            <a:lvl6pPr marL="2286057" indent="0">
              <a:buNone/>
              <a:defRPr sz="1000"/>
            </a:lvl6pPr>
            <a:lvl7pPr marL="2743269" indent="0">
              <a:buNone/>
              <a:defRPr sz="1000"/>
            </a:lvl7pPr>
            <a:lvl8pPr marL="3200480" indent="0">
              <a:buNone/>
              <a:defRPr sz="1000"/>
            </a:lvl8pPr>
            <a:lvl9pPr marL="3657691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2021-09-28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1570449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2021-09-28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7784335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8725878" y="365125"/>
            <a:ext cx="2627924" cy="581183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838203" y="365125"/>
            <a:ext cx="7700107" cy="5811838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2021-09-28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3527529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제목 및 내용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825F13-F262-4E17-A1AA-0EE646DA0664}" type="datetime1">
              <a:rPr lang="ko-KR" altLang="en-US"/>
              <a:pPr>
                <a:defRPr/>
              </a:pPr>
              <a:t>2021-09-28</a:t>
            </a:fld>
            <a:endParaRPr lang="ko-KR" altLang="en-US" dirty="0"/>
          </a:p>
        </p:txBody>
      </p:sp>
      <p:sp>
        <p:nvSpPr>
          <p:cNvPr id="3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ko-KR"/>
              <a:t>(C) Copyright  2021, KMS all rights reserved</a:t>
            </a:r>
            <a:endParaRPr lang="ko-KR" altLang="en-US"/>
          </a:p>
        </p:txBody>
      </p:sp>
      <p:sp>
        <p:nvSpPr>
          <p:cNvPr id="4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F52304B-191A-47AC-9B21-2879C10732AF}" type="slidenum">
              <a:rPr lang="ko-KR" altLang="en-US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99532107"/>
      </p:ext>
    </p:extLst>
  </p:cSld>
  <p:clrMapOvr>
    <a:masterClrMapping/>
  </p:clrMapOvr>
  <p:transition spd="slow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9/28/2021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634952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9/28/2021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850121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9/28/2021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92497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9/28/2021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250846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664544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05722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9/28/2021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328331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9/28/2021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807603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9/28/2021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264926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9/28/2021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360915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ko-KR" altLang="en-US" smtClean="0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9/28/2021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964763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9/28/2021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769195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9/28/2021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192308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795745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5688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078494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534139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902081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26348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690919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68750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5.emf"/><Relationship Id="rId5" Type="http://schemas.openxmlformats.org/officeDocument/2006/relationships/image" Target="../media/image4.jpeg"/><Relationship Id="rId4" Type="http://schemas.openxmlformats.org/officeDocument/2006/relationships/image" Target="../media/image3.png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5.emf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19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5.emf"/><Relationship Id="rId4" Type="http://schemas.openxmlformats.org/officeDocument/2006/relationships/image" Target="../media/image4.jpe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3.xml"/><Relationship Id="rId7" Type="http://schemas.openxmlformats.org/officeDocument/2006/relationships/slideLayout" Target="../slideLayouts/slideLayout27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5" Type="http://schemas.openxmlformats.org/officeDocument/2006/relationships/slideLayout" Target="../slideLayouts/slideLayout25.xml"/><Relationship Id="rId15" Type="http://schemas.openxmlformats.org/officeDocument/2006/relationships/image" Target="../media/image5.emf"/><Relationship Id="rId10" Type="http://schemas.openxmlformats.org/officeDocument/2006/relationships/slideLayout" Target="../slideLayouts/slideLayout30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image" Target="../media/image4.jpe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13" Type="http://schemas.openxmlformats.org/officeDocument/2006/relationships/slideLayout" Target="../slideLayouts/slideLayout44.xml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12" Type="http://schemas.openxmlformats.org/officeDocument/2006/relationships/slideLayout" Target="../slideLayouts/slideLayout43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5" Type="http://schemas.openxmlformats.org/officeDocument/2006/relationships/slideLayout" Target="../slideLayouts/slideLayout36.xml"/><Relationship Id="rId15" Type="http://schemas.openxmlformats.org/officeDocument/2006/relationships/theme" Target="../theme/theme7.xml"/><Relationship Id="rId10" Type="http://schemas.openxmlformats.org/officeDocument/2006/relationships/slideLayout" Target="../slideLayouts/slideLayout41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Relationship Id="rId14" Type="http://schemas.openxmlformats.org/officeDocument/2006/relationships/slideLayout" Target="../slideLayouts/slideLayout4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slideLayout" Target="../slideLayouts/slideLayout58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7.xml"/><Relationship Id="rId16" Type="http://schemas.openxmlformats.org/officeDocument/2006/relationships/theme" Target="../theme/theme8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slideLayout" Target="../slideLayouts/slideLayout5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523483" y="6580556"/>
            <a:ext cx="494024" cy="16436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3" name="그림 2"/>
          <p:cNvPicPr>
            <a:picLocks noChangeAspect="1"/>
          </p:cNvPicPr>
          <p:nvPr userDrawn="1"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16944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  <p:sldLayoutId id="2147483709" r:id="rId2"/>
    <p:sldLayoutId id="2147483710" r:id="rId3"/>
    <p:sldLayoutId id="2147483711" r:id="rId4"/>
    <p:sldLayoutId id="2147483703" r:id="rId5"/>
    <p:sldLayoutId id="2147483705" r:id="rId6"/>
    <p:sldLayoutId id="2147483706" r:id="rId7"/>
    <p:sldLayoutId id="2147483708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  <p:sldLayoutId id="2147483699" r:id="rId15"/>
    <p:sldLayoutId id="2147483792" r:id="rId16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7" name="Slide Number Placeholder 5"/>
          <p:cNvSpPr txBox="1">
            <a:spLocks/>
          </p:cNvSpPr>
          <p:nvPr userDrawn="1"/>
        </p:nvSpPr>
        <p:spPr>
          <a:xfrm>
            <a:off x="5886871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pic>
        <p:nvPicPr>
          <p:cNvPr id="19" name="Picture 2"/>
          <p:cNvPicPr>
            <a:picLocks noChangeAspect="1" noChangeArrowheads="1"/>
          </p:cNvPicPr>
          <p:nvPr userDrawn="1"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80659" y="993961"/>
            <a:ext cx="5627419" cy="457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직사각형 19"/>
          <p:cNvSpPr/>
          <p:nvPr userDrawn="1"/>
        </p:nvSpPr>
        <p:spPr>
          <a:xfrm>
            <a:off x="9900718" y="6573546"/>
            <a:ext cx="2031325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KMS.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10" name="모서리가 둥근 직사각형 9"/>
          <p:cNvSpPr/>
          <p:nvPr userDrawn="1"/>
        </p:nvSpPr>
        <p:spPr>
          <a:xfrm>
            <a:off x="403536" y="1118521"/>
            <a:ext cx="11452400" cy="5347607"/>
          </a:xfrm>
          <a:prstGeom prst="roundRect">
            <a:avLst>
              <a:gd name="adj" fmla="val 2213"/>
            </a:avLst>
          </a:prstGeom>
          <a:solidFill>
            <a:schemeClr val="bg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pic>
        <p:nvPicPr>
          <p:cNvPr id="2" name="그림 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659" y="6577327"/>
            <a:ext cx="756204" cy="197473"/>
          </a:xfrm>
          <a:prstGeom prst="rect">
            <a:avLst/>
          </a:prstGeom>
        </p:spPr>
      </p:pic>
      <p:pic>
        <p:nvPicPr>
          <p:cNvPr id="9" name="그림 4"/>
          <p:cNvPicPr>
            <a:picLocks noChangeAspect="1" noChangeArrowheads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1164" y="6524625"/>
            <a:ext cx="67040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46634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sp>
        <p:nvSpPr>
          <p:cNvPr id="3" name="직사각형 2"/>
          <p:cNvSpPr/>
          <p:nvPr userDrawn="1"/>
        </p:nvSpPr>
        <p:spPr>
          <a:xfrm>
            <a:off x="0" y="3274647"/>
            <a:ext cx="12192000" cy="6252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pic>
        <p:nvPicPr>
          <p:cNvPr id="7" name="그림 6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659" y="6577327"/>
            <a:ext cx="756204" cy="197473"/>
          </a:xfrm>
          <a:prstGeom prst="rect">
            <a:avLst/>
          </a:prstGeom>
        </p:spPr>
      </p:pic>
      <p:sp>
        <p:nvSpPr>
          <p:cNvPr id="8" name="직사각형 7"/>
          <p:cNvSpPr/>
          <p:nvPr userDrawn="1"/>
        </p:nvSpPr>
        <p:spPr>
          <a:xfrm>
            <a:off x="9900718" y="6573546"/>
            <a:ext cx="2031325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KMS.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9" name="그림 4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1164" y="6524625"/>
            <a:ext cx="67040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592407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 userDrawn="1"/>
        </p:nvSpPr>
        <p:spPr>
          <a:xfrm>
            <a:off x="0" y="6135081"/>
            <a:ext cx="12192000" cy="72292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pic>
        <p:nvPicPr>
          <p:cNvPr id="4" name="그림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59172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ko-KR" altLang="en-US" sz="1000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pic>
        <p:nvPicPr>
          <p:cNvPr id="7" name="그림 6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659" y="6577327"/>
            <a:ext cx="756204" cy="197473"/>
          </a:xfrm>
          <a:prstGeom prst="rect">
            <a:avLst/>
          </a:prstGeom>
        </p:spPr>
      </p:pic>
      <p:sp>
        <p:nvSpPr>
          <p:cNvPr id="8" name="직사각형 7"/>
          <p:cNvSpPr/>
          <p:nvPr userDrawn="1"/>
        </p:nvSpPr>
        <p:spPr>
          <a:xfrm>
            <a:off x="9900718" y="6573546"/>
            <a:ext cx="2031325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KMS.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9" name="그림 4"/>
          <p:cNvPicPr>
            <a:picLocks noChangeAspect="1" noChangeArrowheads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1164" y="6524625"/>
            <a:ext cx="67040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50336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9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9/28/2021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7" name="그림 6"/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pic>
        <p:nvPicPr>
          <p:cNvPr id="12" name="그림 11"/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659" y="6577327"/>
            <a:ext cx="756204" cy="197473"/>
          </a:xfrm>
          <a:prstGeom prst="rect">
            <a:avLst/>
          </a:prstGeom>
        </p:spPr>
      </p:pic>
      <p:sp>
        <p:nvSpPr>
          <p:cNvPr id="13" name="직사각형 12"/>
          <p:cNvSpPr/>
          <p:nvPr userDrawn="1"/>
        </p:nvSpPr>
        <p:spPr>
          <a:xfrm>
            <a:off x="9900718" y="6573546"/>
            <a:ext cx="2031325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KMS.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14" name="그림 4"/>
          <p:cNvPicPr>
            <a:picLocks noChangeAspect="1" noChangeArrowheads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1164" y="6524625"/>
            <a:ext cx="67040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87651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838201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38201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838201" y="635635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06FF9F9-7013-405E-A34F-9FDE1FCF8E39}" type="datetimeFigureOut">
              <a:rPr lang="ko-KR" altLang="en-US" smtClean="0"/>
              <a:t>2021-09-28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4038601" y="635635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8610601" y="635635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807927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4" r:id="rId1"/>
    <p:sldLayoutId id="2147483795" r:id="rId2"/>
    <p:sldLayoutId id="2147483796" r:id="rId3"/>
    <p:sldLayoutId id="2147483797" r:id="rId4"/>
    <p:sldLayoutId id="2147483798" r:id="rId5"/>
    <p:sldLayoutId id="2147483799" r:id="rId6"/>
    <p:sldLayoutId id="2147483800" r:id="rId7"/>
    <p:sldLayoutId id="2147483801" r:id="rId8"/>
    <p:sldLayoutId id="2147483802" r:id="rId9"/>
    <p:sldLayoutId id="2147483803" r:id="rId10"/>
    <p:sldLayoutId id="2147483804" r:id="rId11"/>
    <p:sldLayoutId id="2147483805" r:id="rId12"/>
    <p:sldLayoutId id="2147483806" r:id="rId13"/>
    <p:sldLayoutId id="2147483807" r:id="rId14"/>
  </p:sldLayoutIdLst>
  <p:txStyles>
    <p:titleStyle>
      <a:lvl1pPr algn="l" defTabSz="914423" rtl="0" eaLnBrk="1" latinLnBrk="1" hangingPunct="1">
        <a:lnSpc>
          <a:spcPct val="90000"/>
        </a:lnSpc>
        <a:spcBef>
          <a:spcPct val="0"/>
        </a:spcBef>
        <a:buNone/>
        <a:defRPr sz="440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6" indent="-228606" algn="l" defTabSz="914423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7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4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6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7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4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6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7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9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1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9/28/2021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110869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  <p:sldLayoutId id="2147483786" r:id="rId8"/>
    <p:sldLayoutId id="2147483787" r:id="rId9"/>
    <p:sldLayoutId id="2147483788" r:id="rId10"/>
    <p:sldLayoutId id="2147483789" r:id="rId11"/>
    <p:sldLayoutId id="2147483790" r:id="rId12"/>
    <p:sldLayoutId id="2147483687" r:id="rId13"/>
    <p:sldLayoutId id="2147483688" r:id="rId14"/>
    <p:sldLayoutId id="2147483691" r:id="rId15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3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5.xml"/><Relationship Id="rId13" Type="http://schemas.openxmlformats.org/officeDocument/2006/relationships/image" Target="../media/image22.png"/><Relationship Id="rId18" Type="http://schemas.openxmlformats.org/officeDocument/2006/relationships/image" Target="../media/image33.png"/><Relationship Id="rId26" Type="http://schemas.openxmlformats.org/officeDocument/2006/relationships/image" Target="../media/image35.png"/><Relationship Id="rId3" Type="http://schemas.openxmlformats.org/officeDocument/2006/relationships/chart" Target="../charts/chart12.xml"/><Relationship Id="rId21" Type="http://schemas.openxmlformats.org/officeDocument/2006/relationships/chart" Target="../charts/chart20.xml"/><Relationship Id="rId7" Type="http://schemas.openxmlformats.org/officeDocument/2006/relationships/chart" Target="../charts/chart14.xml"/><Relationship Id="rId12" Type="http://schemas.openxmlformats.org/officeDocument/2006/relationships/image" Target="../media/image41.png"/><Relationship Id="rId17" Type="http://schemas.openxmlformats.org/officeDocument/2006/relationships/image" Target="../media/image31.png"/><Relationship Id="rId25" Type="http://schemas.openxmlformats.org/officeDocument/2006/relationships/image" Target="../media/image39.png"/><Relationship Id="rId2" Type="http://schemas.openxmlformats.org/officeDocument/2006/relationships/chart" Target="../charts/chart11.xml"/><Relationship Id="rId16" Type="http://schemas.openxmlformats.org/officeDocument/2006/relationships/image" Target="../media/image38.png"/><Relationship Id="rId20" Type="http://schemas.openxmlformats.org/officeDocument/2006/relationships/chart" Target="../charts/chart19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9.png"/><Relationship Id="rId11" Type="http://schemas.openxmlformats.org/officeDocument/2006/relationships/chart" Target="../charts/chart18.xml"/><Relationship Id="rId24" Type="http://schemas.openxmlformats.org/officeDocument/2006/relationships/chart" Target="../charts/chart23.xml"/><Relationship Id="rId5" Type="http://schemas.openxmlformats.org/officeDocument/2006/relationships/image" Target="../media/image20.png"/><Relationship Id="rId15" Type="http://schemas.openxmlformats.org/officeDocument/2006/relationships/image" Target="../media/image25.png"/><Relationship Id="rId23" Type="http://schemas.openxmlformats.org/officeDocument/2006/relationships/chart" Target="../charts/chart22.xml"/><Relationship Id="rId10" Type="http://schemas.openxmlformats.org/officeDocument/2006/relationships/chart" Target="../charts/chart17.xml"/><Relationship Id="rId19" Type="http://schemas.openxmlformats.org/officeDocument/2006/relationships/image" Target="../media/image23.png"/><Relationship Id="rId4" Type="http://schemas.openxmlformats.org/officeDocument/2006/relationships/chart" Target="../charts/chart13.xml"/><Relationship Id="rId9" Type="http://schemas.openxmlformats.org/officeDocument/2006/relationships/chart" Target="../charts/chart16.xml"/><Relationship Id="rId14" Type="http://schemas.openxmlformats.org/officeDocument/2006/relationships/image" Target="../media/image24.png"/><Relationship Id="rId22" Type="http://schemas.openxmlformats.org/officeDocument/2006/relationships/chart" Target="../charts/chart21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chart" Target="../charts/chart30.xml"/><Relationship Id="rId18" Type="http://schemas.openxmlformats.org/officeDocument/2006/relationships/chart" Target="../charts/chart33.xml"/><Relationship Id="rId26" Type="http://schemas.openxmlformats.org/officeDocument/2006/relationships/chart" Target="../charts/chart41.xml"/><Relationship Id="rId3" Type="http://schemas.openxmlformats.org/officeDocument/2006/relationships/chart" Target="../charts/chart25.xml"/><Relationship Id="rId21" Type="http://schemas.openxmlformats.org/officeDocument/2006/relationships/chart" Target="../charts/chart36.xml"/><Relationship Id="rId7" Type="http://schemas.openxmlformats.org/officeDocument/2006/relationships/image" Target="../media/image25.png"/><Relationship Id="rId12" Type="http://schemas.openxmlformats.org/officeDocument/2006/relationships/chart" Target="../charts/chart29.xml"/><Relationship Id="rId17" Type="http://schemas.openxmlformats.org/officeDocument/2006/relationships/image" Target="../media/image19.png"/><Relationship Id="rId25" Type="http://schemas.openxmlformats.org/officeDocument/2006/relationships/chart" Target="../charts/chart40.xml"/><Relationship Id="rId2" Type="http://schemas.openxmlformats.org/officeDocument/2006/relationships/chart" Target="../charts/chart24.xml"/><Relationship Id="rId16" Type="http://schemas.openxmlformats.org/officeDocument/2006/relationships/image" Target="../media/image20.png"/><Relationship Id="rId20" Type="http://schemas.openxmlformats.org/officeDocument/2006/relationships/chart" Target="../charts/chart35.xml"/><Relationship Id="rId29" Type="http://schemas.openxmlformats.org/officeDocument/2006/relationships/chart" Target="../charts/chart44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3.png"/><Relationship Id="rId11" Type="http://schemas.openxmlformats.org/officeDocument/2006/relationships/chart" Target="../charts/chart28.xml"/><Relationship Id="rId24" Type="http://schemas.openxmlformats.org/officeDocument/2006/relationships/chart" Target="../charts/chart39.xml"/><Relationship Id="rId32" Type="http://schemas.openxmlformats.org/officeDocument/2006/relationships/image" Target="../media/image21.png"/><Relationship Id="rId5" Type="http://schemas.openxmlformats.org/officeDocument/2006/relationships/chart" Target="../charts/chart27.xml"/><Relationship Id="rId15" Type="http://schemas.openxmlformats.org/officeDocument/2006/relationships/chart" Target="../charts/chart32.xml"/><Relationship Id="rId23" Type="http://schemas.openxmlformats.org/officeDocument/2006/relationships/chart" Target="../charts/chart38.xml"/><Relationship Id="rId28" Type="http://schemas.openxmlformats.org/officeDocument/2006/relationships/chart" Target="../charts/chart43.xml"/><Relationship Id="rId10" Type="http://schemas.openxmlformats.org/officeDocument/2006/relationships/image" Target="../media/image26.png"/><Relationship Id="rId19" Type="http://schemas.openxmlformats.org/officeDocument/2006/relationships/chart" Target="../charts/chart34.xml"/><Relationship Id="rId31" Type="http://schemas.openxmlformats.org/officeDocument/2006/relationships/chart" Target="../charts/chart46.xml"/><Relationship Id="rId4" Type="http://schemas.openxmlformats.org/officeDocument/2006/relationships/chart" Target="../charts/chart26.xml"/><Relationship Id="rId9" Type="http://schemas.openxmlformats.org/officeDocument/2006/relationships/image" Target="../media/image24.png"/><Relationship Id="rId14" Type="http://schemas.openxmlformats.org/officeDocument/2006/relationships/chart" Target="../charts/chart31.xml"/><Relationship Id="rId22" Type="http://schemas.openxmlformats.org/officeDocument/2006/relationships/chart" Target="../charts/chart37.xml"/><Relationship Id="rId27" Type="http://schemas.openxmlformats.org/officeDocument/2006/relationships/chart" Target="../charts/chart42.xml"/><Relationship Id="rId30" Type="http://schemas.openxmlformats.org/officeDocument/2006/relationships/chart" Target="../charts/chart45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chart" Target="../charts/chart56.xml"/><Relationship Id="rId18" Type="http://schemas.openxmlformats.org/officeDocument/2006/relationships/chart" Target="../charts/chart61.xml"/><Relationship Id="rId26" Type="http://schemas.openxmlformats.org/officeDocument/2006/relationships/image" Target="../media/image36.png"/><Relationship Id="rId3" Type="http://schemas.openxmlformats.org/officeDocument/2006/relationships/chart" Target="../charts/chart48.xml"/><Relationship Id="rId21" Type="http://schemas.openxmlformats.org/officeDocument/2006/relationships/chart" Target="../charts/chart64.xml"/><Relationship Id="rId34" Type="http://schemas.openxmlformats.org/officeDocument/2006/relationships/image" Target="../media/image42.png"/><Relationship Id="rId7" Type="http://schemas.openxmlformats.org/officeDocument/2006/relationships/image" Target="../media/image20.png"/><Relationship Id="rId12" Type="http://schemas.openxmlformats.org/officeDocument/2006/relationships/chart" Target="../charts/chart55.xml"/><Relationship Id="rId17" Type="http://schemas.openxmlformats.org/officeDocument/2006/relationships/chart" Target="../charts/chart60.xml"/><Relationship Id="rId25" Type="http://schemas.openxmlformats.org/officeDocument/2006/relationships/image" Target="../media/image30.png"/><Relationship Id="rId33" Type="http://schemas.openxmlformats.org/officeDocument/2006/relationships/image" Target="../media/image37.png"/><Relationship Id="rId2" Type="http://schemas.openxmlformats.org/officeDocument/2006/relationships/chart" Target="../charts/chart47.xml"/><Relationship Id="rId16" Type="http://schemas.openxmlformats.org/officeDocument/2006/relationships/chart" Target="../charts/chart59.xml"/><Relationship Id="rId20" Type="http://schemas.openxmlformats.org/officeDocument/2006/relationships/chart" Target="../charts/chart63.xml"/><Relationship Id="rId29" Type="http://schemas.openxmlformats.org/officeDocument/2006/relationships/chart" Target="../charts/chart66.xml"/><Relationship Id="rId1" Type="http://schemas.openxmlformats.org/officeDocument/2006/relationships/slideLayout" Target="../slideLayouts/slideLayout17.xml"/><Relationship Id="rId6" Type="http://schemas.openxmlformats.org/officeDocument/2006/relationships/chart" Target="../charts/chart51.xml"/><Relationship Id="rId11" Type="http://schemas.openxmlformats.org/officeDocument/2006/relationships/chart" Target="../charts/chart54.xml"/><Relationship Id="rId24" Type="http://schemas.openxmlformats.org/officeDocument/2006/relationships/image" Target="../media/image40.png"/><Relationship Id="rId32" Type="http://schemas.openxmlformats.org/officeDocument/2006/relationships/chart" Target="../charts/chart69.xml"/><Relationship Id="rId5" Type="http://schemas.openxmlformats.org/officeDocument/2006/relationships/chart" Target="../charts/chart50.xml"/><Relationship Id="rId15" Type="http://schemas.openxmlformats.org/officeDocument/2006/relationships/chart" Target="../charts/chart58.xml"/><Relationship Id="rId23" Type="http://schemas.openxmlformats.org/officeDocument/2006/relationships/image" Target="../media/image21.png"/><Relationship Id="rId28" Type="http://schemas.openxmlformats.org/officeDocument/2006/relationships/image" Target="../media/image34.png"/><Relationship Id="rId10" Type="http://schemas.openxmlformats.org/officeDocument/2006/relationships/chart" Target="../charts/chart53.xml"/><Relationship Id="rId19" Type="http://schemas.openxmlformats.org/officeDocument/2006/relationships/chart" Target="../charts/chart62.xml"/><Relationship Id="rId31" Type="http://schemas.openxmlformats.org/officeDocument/2006/relationships/chart" Target="../charts/chart68.xml"/><Relationship Id="rId4" Type="http://schemas.openxmlformats.org/officeDocument/2006/relationships/chart" Target="../charts/chart49.xml"/><Relationship Id="rId9" Type="http://schemas.openxmlformats.org/officeDocument/2006/relationships/chart" Target="../charts/chart52.xml"/><Relationship Id="rId14" Type="http://schemas.openxmlformats.org/officeDocument/2006/relationships/chart" Target="../charts/chart57.xml"/><Relationship Id="rId22" Type="http://schemas.openxmlformats.org/officeDocument/2006/relationships/chart" Target="../charts/chart65.xml"/><Relationship Id="rId27" Type="http://schemas.openxmlformats.org/officeDocument/2006/relationships/image" Target="../media/image43.png"/><Relationship Id="rId30" Type="http://schemas.openxmlformats.org/officeDocument/2006/relationships/chart" Target="../charts/chart67.xml"/><Relationship Id="rId35" Type="http://schemas.openxmlformats.org/officeDocument/2006/relationships/image" Target="../media/image32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chart" Target="../charts/chart79.xml"/><Relationship Id="rId18" Type="http://schemas.openxmlformats.org/officeDocument/2006/relationships/chart" Target="../charts/chart84.xml"/><Relationship Id="rId26" Type="http://schemas.openxmlformats.org/officeDocument/2006/relationships/image" Target="../media/image22.png"/><Relationship Id="rId3" Type="http://schemas.openxmlformats.org/officeDocument/2006/relationships/chart" Target="../charts/chart71.xml"/><Relationship Id="rId21" Type="http://schemas.openxmlformats.org/officeDocument/2006/relationships/chart" Target="../charts/chart87.xml"/><Relationship Id="rId34" Type="http://schemas.openxmlformats.org/officeDocument/2006/relationships/image" Target="../media/image31.png"/><Relationship Id="rId7" Type="http://schemas.openxmlformats.org/officeDocument/2006/relationships/image" Target="../media/image20.png"/><Relationship Id="rId12" Type="http://schemas.openxmlformats.org/officeDocument/2006/relationships/chart" Target="../charts/chart78.xml"/><Relationship Id="rId17" Type="http://schemas.openxmlformats.org/officeDocument/2006/relationships/chart" Target="../charts/chart83.xml"/><Relationship Id="rId25" Type="http://schemas.openxmlformats.org/officeDocument/2006/relationships/image" Target="../media/image35.png"/><Relationship Id="rId33" Type="http://schemas.openxmlformats.org/officeDocument/2006/relationships/image" Target="../media/image38.png"/><Relationship Id="rId2" Type="http://schemas.openxmlformats.org/officeDocument/2006/relationships/chart" Target="../charts/chart70.xml"/><Relationship Id="rId16" Type="http://schemas.openxmlformats.org/officeDocument/2006/relationships/chart" Target="../charts/chart82.xml"/><Relationship Id="rId20" Type="http://schemas.openxmlformats.org/officeDocument/2006/relationships/chart" Target="../charts/chart86.xml"/><Relationship Id="rId29" Type="http://schemas.openxmlformats.org/officeDocument/2006/relationships/chart" Target="../charts/chart89.xml"/><Relationship Id="rId1" Type="http://schemas.openxmlformats.org/officeDocument/2006/relationships/slideLayout" Target="../slideLayouts/slideLayout17.xml"/><Relationship Id="rId6" Type="http://schemas.openxmlformats.org/officeDocument/2006/relationships/chart" Target="../charts/chart74.xml"/><Relationship Id="rId11" Type="http://schemas.openxmlformats.org/officeDocument/2006/relationships/chart" Target="../charts/chart77.xml"/><Relationship Id="rId24" Type="http://schemas.openxmlformats.org/officeDocument/2006/relationships/image" Target="../media/image41.png"/><Relationship Id="rId32" Type="http://schemas.openxmlformats.org/officeDocument/2006/relationships/chart" Target="../charts/chart92.xml"/><Relationship Id="rId5" Type="http://schemas.openxmlformats.org/officeDocument/2006/relationships/chart" Target="../charts/chart73.xml"/><Relationship Id="rId15" Type="http://schemas.openxmlformats.org/officeDocument/2006/relationships/chart" Target="../charts/chart81.xml"/><Relationship Id="rId23" Type="http://schemas.openxmlformats.org/officeDocument/2006/relationships/image" Target="../media/image21.png"/><Relationship Id="rId28" Type="http://schemas.openxmlformats.org/officeDocument/2006/relationships/image" Target="../media/image25.png"/><Relationship Id="rId10" Type="http://schemas.openxmlformats.org/officeDocument/2006/relationships/chart" Target="../charts/chart76.xml"/><Relationship Id="rId19" Type="http://schemas.openxmlformats.org/officeDocument/2006/relationships/chart" Target="../charts/chart85.xml"/><Relationship Id="rId31" Type="http://schemas.openxmlformats.org/officeDocument/2006/relationships/chart" Target="../charts/chart91.xml"/><Relationship Id="rId4" Type="http://schemas.openxmlformats.org/officeDocument/2006/relationships/chart" Target="../charts/chart72.xml"/><Relationship Id="rId9" Type="http://schemas.openxmlformats.org/officeDocument/2006/relationships/chart" Target="../charts/chart75.xml"/><Relationship Id="rId14" Type="http://schemas.openxmlformats.org/officeDocument/2006/relationships/chart" Target="../charts/chart80.xml"/><Relationship Id="rId22" Type="http://schemas.openxmlformats.org/officeDocument/2006/relationships/chart" Target="../charts/chart88.xml"/><Relationship Id="rId27" Type="http://schemas.openxmlformats.org/officeDocument/2006/relationships/image" Target="../media/image24.png"/><Relationship Id="rId30" Type="http://schemas.openxmlformats.org/officeDocument/2006/relationships/chart" Target="../charts/chart90.xml"/><Relationship Id="rId35" Type="http://schemas.openxmlformats.org/officeDocument/2006/relationships/image" Target="../media/image3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9.png"/><Relationship Id="rId5" Type="http://schemas.openxmlformats.org/officeDocument/2006/relationships/image" Target="../media/image33.png"/><Relationship Id="rId4" Type="http://schemas.openxmlformats.org/officeDocument/2006/relationships/image" Target="../media/image31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7.xml"/><Relationship Id="rId13" Type="http://schemas.openxmlformats.org/officeDocument/2006/relationships/image" Target="../media/image22.png"/><Relationship Id="rId18" Type="http://schemas.openxmlformats.org/officeDocument/2006/relationships/image" Target="../media/image33.png"/><Relationship Id="rId26" Type="http://schemas.openxmlformats.org/officeDocument/2006/relationships/image" Target="../media/image35.png"/><Relationship Id="rId3" Type="http://schemas.openxmlformats.org/officeDocument/2006/relationships/chart" Target="../charts/chart94.xml"/><Relationship Id="rId21" Type="http://schemas.openxmlformats.org/officeDocument/2006/relationships/chart" Target="../charts/chart102.xml"/><Relationship Id="rId34" Type="http://schemas.openxmlformats.org/officeDocument/2006/relationships/chart" Target="../charts/chart113.xml"/><Relationship Id="rId7" Type="http://schemas.openxmlformats.org/officeDocument/2006/relationships/chart" Target="../charts/chart96.xml"/><Relationship Id="rId12" Type="http://schemas.openxmlformats.org/officeDocument/2006/relationships/image" Target="../media/image41.png"/><Relationship Id="rId17" Type="http://schemas.openxmlformats.org/officeDocument/2006/relationships/image" Target="../media/image31.png"/><Relationship Id="rId25" Type="http://schemas.openxmlformats.org/officeDocument/2006/relationships/image" Target="../media/image39.png"/><Relationship Id="rId33" Type="http://schemas.openxmlformats.org/officeDocument/2006/relationships/chart" Target="../charts/chart112.xml"/><Relationship Id="rId2" Type="http://schemas.openxmlformats.org/officeDocument/2006/relationships/chart" Target="../charts/chart93.xml"/><Relationship Id="rId16" Type="http://schemas.openxmlformats.org/officeDocument/2006/relationships/image" Target="../media/image38.png"/><Relationship Id="rId20" Type="http://schemas.openxmlformats.org/officeDocument/2006/relationships/chart" Target="../charts/chart101.xml"/><Relationship Id="rId29" Type="http://schemas.openxmlformats.org/officeDocument/2006/relationships/chart" Target="../charts/chart108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9.png"/><Relationship Id="rId11" Type="http://schemas.openxmlformats.org/officeDocument/2006/relationships/chart" Target="../charts/chart100.xml"/><Relationship Id="rId24" Type="http://schemas.openxmlformats.org/officeDocument/2006/relationships/chart" Target="../charts/chart105.xml"/><Relationship Id="rId32" Type="http://schemas.openxmlformats.org/officeDocument/2006/relationships/chart" Target="../charts/chart111.xml"/><Relationship Id="rId5" Type="http://schemas.openxmlformats.org/officeDocument/2006/relationships/image" Target="../media/image20.png"/><Relationship Id="rId15" Type="http://schemas.openxmlformats.org/officeDocument/2006/relationships/image" Target="../media/image25.png"/><Relationship Id="rId23" Type="http://schemas.openxmlformats.org/officeDocument/2006/relationships/chart" Target="../charts/chart104.xml"/><Relationship Id="rId28" Type="http://schemas.openxmlformats.org/officeDocument/2006/relationships/chart" Target="../charts/chart107.xml"/><Relationship Id="rId36" Type="http://schemas.openxmlformats.org/officeDocument/2006/relationships/chart" Target="../charts/chart115.xml"/><Relationship Id="rId10" Type="http://schemas.openxmlformats.org/officeDocument/2006/relationships/chart" Target="../charts/chart99.xml"/><Relationship Id="rId19" Type="http://schemas.openxmlformats.org/officeDocument/2006/relationships/image" Target="../media/image23.png"/><Relationship Id="rId31" Type="http://schemas.openxmlformats.org/officeDocument/2006/relationships/chart" Target="../charts/chart110.xml"/><Relationship Id="rId4" Type="http://schemas.openxmlformats.org/officeDocument/2006/relationships/chart" Target="../charts/chart95.xml"/><Relationship Id="rId9" Type="http://schemas.openxmlformats.org/officeDocument/2006/relationships/chart" Target="../charts/chart98.xml"/><Relationship Id="rId14" Type="http://schemas.openxmlformats.org/officeDocument/2006/relationships/image" Target="../media/image24.png"/><Relationship Id="rId22" Type="http://schemas.openxmlformats.org/officeDocument/2006/relationships/chart" Target="../charts/chart103.xml"/><Relationship Id="rId27" Type="http://schemas.openxmlformats.org/officeDocument/2006/relationships/chart" Target="../charts/chart106.xml"/><Relationship Id="rId30" Type="http://schemas.openxmlformats.org/officeDocument/2006/relationships/chart" Target="../charts/chart109.xml"/><Relationship Id="rId35" Type="http://schemas.openxmlformats.org/officeDocument/2006/relationships/chart" Target="../charts/chart114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notesSlide" Target="../notesSlides/notesSlide1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slideLayout" Target="../slideLayouts/slideLayout57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0" Type="http://schemas.openxmlformats.org/officeDocument/2006/relationships/tags" Target="../tags/tag10.xml"/><Relationship Id="rId4" Type="http://schemas.openxmlformats.org/officeDocument/2006/relationships/tags" Target="../tags/tag4.xml"/><Relationship Id="rId9" Type="http://schemas.openxmlformats.org/officeDocument/2006/relationships/tags" Target="../tags/tag9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47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1.png"/><Relationship Id="rId5" Type="http://schemas.openxmlformats.org/officeDocument/2006/relationships/image" Target="../media/image46.png"/><Relationship Id="rId4" Type="http://schemas.openxmlformats.org/officeDocument/2006/relationships/image" Target="../media/image48.png"/><Relationship Id="rId9" Type="http://schemas.openxmlformats.org/officeDocument/2006/relationships/image" Target="../media/image26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39.png"/><Relationship Id="rId3" Type="http://schemas.openxmlformats.org/officeDocument/2006/relationships/image" Target="../media/image47.png"/><Relationship Id="rId7" Type="http://schemas.openxmlformats.org/officeDocument/2006/relationships/image" Target="../media/image21.png"/><Relationship Id="rId12" Type="http://schemas.openxmlformats.org/officeDocument/2006/relationships/image" Target="../media/image3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40.png"/><Relationship Id="rId11" Type="http://schemas.openxmlformats.org/officeDocument/2006/relationships/image" Target="../media/image33.png"/><Relationship Id="rId5" Type="http://schemas.openxmlformats.org/officeDocument/2006/relationships/image" Target="../media/image46.png"/><Relationship Id="rId15" Type="http://schemas.openxmlformats.org/officeDocument/2006/relationships/image" Target="../media/image26.png"/><Relationship Id="rId10" Type="http://schemas.openxmlformats.org/officeDocument/2006/relationships/image" Target="../media/image31.png"/><Relationship Id="rId4" Type="http://schemas.openxmlformats.org/officeDocument/2006/relationships/image" Target="../media/image48.png"/><Relationship Id="rId9" Type="http://schemas.openxmlformats.org/officeDocument/2006/relationships/image" Target="../media/image19.png"/><Relationship Id="rId14" Type="http://schemas.openxmlformats.org/officeDocument/2006/relationships/image" Target="../media/image41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39.png"/><Relationship Id="rId3" Type="http://schemas.openxmlformats.org/officeDocument/2006/relationships/image" Target="../media/image47.png"/><Relationship Id="rId7" Type="http://schemas.openxmlformats.org/officeDocument/2006/relationships/image" Target="../media/image21.png"/><Relationship Id="rId12" Type="http://schemas.openxmlformats.org/officeDocument/2006/relationships/image" Target="../media/image3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40.png"/><Relationship Id="rId11" Type="http://schemas.openxmlformats.org/officeDocument/2006/relationships/image" Target="../media/image33.png"/><Relationship Id="rId5" Type="http://schemas.openxmlformats.org/officeDocument/2006/relationships/image" Target="../media/image46.png"/><Relationship Id="rId15" Type="http://schemas.openxmlformats.org/officeDocument/2006/relationships/image" Target="../media/image26.png"/><Relationship Id="rId10" Type="http://schemas.openxmlformats.org/officeDocument/2006/relationships/image" Target="../media/image31.png"/><Relationship Id="rId4" Type="http://schemas.openxmlformats.org/officeDocument/2006/relationships/image" Target="../media/image48.png"/><Relationship Id="rId9" Type="http://schemas.openxmlformats.org/officeDocument/2006/relationships/image" Target="../media/image19.png"/><Relationship Id="rId14" Type="http://schemas.openxmlformats.org/officeDocument/2006/relationships/image" Target="../media/image41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19.png"/><Relationship Id="rId3" Type="http://schemas.openxmlformats.org/officeDocument/2006/relationships/image" Target="../media/image46.png"/><Relationship Id="rId7" Type="http://schemas.openxmlformats.org/officeDocument/2006/relationships/image" Target="../media/image26.png"/><Relationship Id="rId12" Type="http://schemas.openxmlformats.org/officeDocument/2006/relationships/image" Target="../media/image57.png"/><Relationship Id="rId17" Type="http://schemas.openxmlformats.org/officeDocument/2006/relationships/image" Target="../media/image27.png"/><Relationship Id="rId2" Type="http://schemas.openxmlformats.org/officeDocument/2006/relationships/image" Target="../media/image49.jpeg"/><Relationship Id="rId16" Type="http://schemas.openxmlformats.org/officeDocument/2006/relationships/image" Target="../media/image28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52.png"/><Relationship Id="rId11" Type="http://schemas.openxmlformats.org/officeDocument/2006/relationships/image" Target="../media/image56.png"/><Relationship Id="rId5" Type="http://schemas.openxmlformats.org/officeDocument/2006/relationships/image" Target="../media/image51.png"/><Relationship Id="rId15" Type="http://schemas.openxmlformats.org/officeDocument/2006/relationships/image" Target="../media/image21.png"/><Relationship Id="rId10" Type="http://schemas.openxmlformats.org/officeDocument/2006/relationships/image" Target="../media/image55.png"/><Relationship Id="rId4" Type="http://schemas.openxmlformats.org/officeDocument/2006/relationships/image" Target="../media/image50.png"/><Relationship Id="rId9" Type="http://schemas.openxmlformats.org/officeDocument/2006/relationships/image" Target="../media/image54.png"/><Relationship Id="rId14" Type="http://schemas.openxmlformats.org/officeDocument/2006/relationships/image" Target="../media/image20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20.png"/><Relationship Id="rId18" Type="http://schemas.openxmlformats.org/officeDocument/2006/relationships/image" Target="../media/image23.png"/><Relationship Id="rId3" Type="http://schemas.openxmlformats.org/officeDocument/2006/relationships/image" Target="../media/image46.png"/><Relationship Id="rId21" Type="http://schemas.openxmlformats.org/officeDocument/2006/relationships/image" Target="../media/image24.png"/><Relationship Id="rId7" Type="http://schemas.openxmlformats.org/officeDocument/2006/relationships/image" Target="../media/image26.png"/><Relationship Id="rId12" Type="http://schemas.openxmlformats.org/officeDocument/2006/relationships/image" Target="../media/image19.png"/><Relationship Id="rId17" Type="http://schemas.openxmlformats.org/officeDocument/2006/relationships/image" Target="../media/image57.png"/><Relationship Id="rId2" Type="http://schemas.openxmlformats.org/officeDocument/2006/relationships/image" Target="../media/image49.jpeg"/><Relationship Id="rId16" Type="http://schemas.openxmlformats.org/officeDocument/2006/relationships/image" Target="../media/image27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52.png"/><Relationship Id="rId11" Type="http://schemas.openxmlformats.org/officeDocument/2006/relationships/image" Target="../media/image56.png"/><Relationship Id="rId5" Type="http://schemas.openxmlformats.org/officeDocument/2006/relationships/image" Target="../media/image51.png"/><Relationship Id="rId15" Type="http://schemas.openxmlformats.org/officeDocument/2006/relationships/image" Target="../media/image28.png"/><Relationship Id="rId10" Type="http://schemas.openxmlformats.org/officeDocument/2006/relationships/image" Target="../media/image55.png"/><Relationship Id="rId19" Type="http://schemas.openxmlformats.org/officeDocument/2006/relationships/image" Target="../media/image25.png"/><Relationship Id="rId4" Type="http://schemas.openxmlformats.org/officeDocument/2006/relationships/image" Target="../media/image50.png"/><Relationship Id="rId9" Type="http://schemas.openxmlformats.org/officeDocument/2006/relationships/image" Target="../media/image54.png"/><Relationship Id="rId14" Type="http://schemas.openxmlformats.org/officeDocument/2006/relationships/image" Target="../media/image21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19.png"/><Relationship Id="rId18" Type="http://schemas.openxmlformats.org/officeDocument/2006/relationships/chart" Target="../charts/chart116.xml"/><Relationship Id="rId26" Type="http://schemas.openxmlformats.org/officeDocument/2006/relationships/chart" Target="../charts/chart120.xml"/><Relationship Id="rId3" Type="http://schemas.openxmlformats.org/officeDocument/2006/relationships/image" Target="../media/image46.png"/><Relationship Id="rId21" Type="http://schemas.openxmlformats.org/officeDocument/2006/relationships/chart" Target="../charts/chart119.xml"/><Relationship Id="rId7" Type="http://schemas.openxmlformats.org/officeDocument/2006/relationships/image" Target="../media/image26.png"/><Relationship Id="rId12" Type="http://schemas.openxmlformats.org/officeDocument/2006/relationships/image" Target="../media/image57.png"/><Relationship Id="rId17" Type="http://schemas.openxmlformats.org/officeDocument/2006/relationships/image" Target="../media/image27.png"/><Relationship Id="rId25" Type="http://schemas.openxmlformats.org/officeDocument/2006/relationships/image" Target="../media/image24.png"/><Relationship Id="rId2" Type="http://schemas.openxmlformats.org/officeDocument/2006/relationships/image" Target="../media/image49.jpeg"/><Relationship Id="rId16" Type="http://schemas.openxmlformats.org/officeDocument/2006/relationships/image" Target="../media/image28.png"/><Relationship Id="rId20" Type="http://schemas.openxmlformats.org/officeDocument/2006/relationships/chart" Target="../charts/chart118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52.png"/><Relationship Id="rId11" Type="http://schemas.openxmlformats.org/officeDocument/2006/relationships/image" Target="../media/image56.png"/><Relationship Id="rId24" Type="http://schemas.openxmlformats.org/officeDocument/2006/relationships/image" Target="../media/image22.png"/><Relationship Id="rId5" Type="http://schemas.openxmlformats.org/officeDocument/2006/relationships/image" Target="../media/image51.png"/><Relationship Id="rId15" Type="http://schemas.openxmlformats.org/officeDocument/2006/relationships/image" Target="../media/image21.png"/><Relationship Id="rId23" Type="http://schemas.openxmlformats.org/officeDocument/2006/relationships/image" Target="../media/image25.png"/><Relationship Id="rId10" Type="http://schemas.openxmlformats.org/officeDocument/2006/relationships/image" Target="../media/image55.png"/><Relationship Id="rId19" Type="http://schemas.openxmlformats.org/officeDocument/2006/relationships/chart" Target="../charts/chart117.xml"/><Relationship Id="rId4" Type="http://schemas.openxmlformats.org/officeDocument/2006/relationships/image" Target="../media/image50.png"/><Relationship Id="rId9" Type="http://schemas.openxmlformats.org/officeDocument/2006/relationships/image" Target="../media/image54.png"/><Relationship Id="rId14" Type="http://schemas.openxmlformats.org/officeDocument/2006/relationships/image" Target="../media/image20.png"/><Relationship Id="rId22" Type="http://schemas.openxmlformats.org/officeDocument/2006/relationships/image" Target="../media/image23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59.png"/><Relationship Id="rId18" Type="http://schemas.openxmlformats.org/officeDocument/2006/relationships/image" Target="../media/image57.png"/><Relationship Id="rId26" Type="http://schemas.openxmlformats.org/officeDocument/2006/relationships/image" Target="../media/image33.png"/><Relationship Id="rId3" Type="http://schemas.openxmlformats.org/officeDocument/2006/relationships/image" Target="../media/image19.png"/><Relationship Id="rId21" Type="http://schemas.openxmlformats.org/officeDocument/2006/relationships/image" Target="../media/image62.png"/><Relationship Id="rId7" Type="http://schemas.openxmlformats.org/officeDocument/2006/relationships/image" Target="../media/image28.png"/><Relationship Id="rId12" Type="http://schemas.openxmlformats.org/officeDocument/2006/relationships/image" Target="../media/image52.png"/><Relationship Id="rId17" Type="http://schemas.openxmlformats.org/officeDocument/2006/relationships/image" Target="../media/image55.png"/><Relationship Id="rId25" Type="http://schemas.openxmlformats.org/officeDocument/2006/relationships/image" Target="../media/image31.png"/><Relationship Id="rId2" Type="http://schemas.openxmlformats.org/officeDocument/2006/relationships/image" Target="../media/image58.jpeg"/><Relationship Id="rId16" Type="http://schemas.openxmlformats.org/officeDocument/2006/relationships/image" Target="../media/image54.png"/><Relationship Id="rId20" Type="http://schemas.openxmlformats.org/officeDocument/2006/relationships/image" Target="../media/image61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1.png"/><Relationship Id="rId24" Type="http://schemas.openxmlformats.org/officeDocument/2006/relationships/image" Target="../media/image38.png"/><Relationship Id="rId5" Type="http://schemas.openxmlformats.org/officeDocument/2006/relationships/image" Target="../media/image21.png"/><Relationship Id="rId15" Type="http://schemas.openxmlformats.org/officeDocument/2006/relationships/image" Target="../media/image60.png"/><Relationship Id="rId23" Type="http://schemas.openxmlformats.org/officeDocument/2006/relationships/image" Target="../media/image41.png"/><Relationship Id="rId10" Type="http://schemas.openxmlformats.org/officeDocument/2006/relationships/image" Target="../media/image50.png"/><Relationship Id="rId19" Type="http://schemas.openxmlformats.org/officeDocument/2006/relationships/image" Target="../media/image56.png"/><Relationship Id="rId4" Type="http://schemas.openxmlformats.org/officeDocument/2006/relationships/image" Target="../media/image20.png"/><Relationship Id="rId9" Type="http://schemas.openxmlformats.org/officeDocument/2006/relationships/image" Target="../media/image46.png"/><Relationship Id="rId14" Type="http://schemas.openxmlformats.org/officeDocument/2006/relationships/image" Target="../media/image53.png"/><Relationship Id="rId22" Type="http://schemas.openxmlformats.org/officeDocument/2006/relationships/image" Target="../media/image63.png"/><Relationship Id="rId27" Type="http://schemas.openxmlformats.org/officeDocument/2006/relationships/image" Target="../media/image39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59.png"/><Relationship Id="rId18" Type="http://schemas.openxmlformats.org/officeDocument/2006/relationships/image" Target="../media/image57.png"/><Relationship Id="rId26" Type="http://schemas.openxmlformats.org/officeDocument/2006/relationships/image" Target="../media/image33.png"/><Relationship Id="rId3" Type="http://schemas.openxmlformats.org/officeDocument/2006/relationships/image" Target="../media/image19.png"/><Relationship Id="rId21" Type="http://schemas.openxmlformats.org/officeDocument/2006/relationships/image" Target="../media/image62.png"/><Relationship Id="rId7" Type="http://schemas.openxmlformats.org/officeDocument/2006/relationships/image" Target="../media/image28.png"/><Relationship Id="rId12" Type="http://schemas.openxmlformats.org/officeDocument/2006/relationships/image" Target="../media/image52.png"/><Relationship Id="rId17" Type="http://schemas.openxmlformats.org/officeDocument/2006/relationships/image" Target="../media/image55.png"/><Relationship Id="rId25" Type="http://schemas.openxmlformats.org/officeDocument/2006/relationships/image" Target="../media/image31.png"/><Relationship Id="rId2" Type="http://schemas.openxmlformats.org/officeDocument/2006/relationships/image" Target="../media/image58.jpeg"/><Relationship Id="rId16" Type="http://schemas.openxmlformats.org/officeDocument/2006/relationships/image" Target="../media/image54.png"/><Relationship Id="rId20" Type="http://schemas.openxmlformats.org/officeDocument/2006/relationships/image" Target="../media/image61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1.png"/><Relationship Id="rId24" Type="http://schemas.openxmlformats.org/officeDocument/2006/relationships/image" Target="../media/image38.png"/><Relationship Id="rId5" Type="http://schemas.openxmlformats.org/officeDocument/2006/relationships/image" Target="../media/image21.png"/><Relationship Id="rId15" Type="http://schemas.openxmlformats.org/officeDocument/2006/relationships/image" Target="../media/image60.png"/><Relationship Id="rId23" Type="http://schemas.openxmlformats.org/officeDocument/2006/relationships/image" Target="../media/image41.png"/><Relationship Id="rId10" Type="http://schemas.openxmlformats.org/officeDocument/2006/relationships/image" Target="../media/image50.png"/><Relationship Id="rId19" Type="http://schemas.openxmlformats.org/officeDocument/2006/relationships/image" Target="../media/image56.png"/><Relationship Id="rId4" Type="http://schemas.openxmlformats.org/officeDocument/2006/relationships/image" Target="../media/image20.png"/><Relationship Id="rId9" Type="http://schemas.openxmlformats.org/officeDocument/2006/relationships/image" Target="../media/image46.png"/><Relationship Id="rId14" Type="http://schemas.openxmlformats.org/officeDocument/2006/relationships/image" Target="../media/image53.png"/><Relationship Id="rId22" Type="http://schemas.openxmlformats.org/officeDocument/2006/relationships/image" Target="../media/image63.png"/><Relationship Id="rId27" Type="http://schemas.openxmlformats.org/officeDocument/2006/relationships/image" Target="../media/image29.png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.png"/><Relationship Id="rId18" Type="http://schemas.openxmlformats.org/officeDocument/2006/relationships/image" Target="../media/image20.png"/><Relationship Id="rId26" Type="http://schemas.openxmlformats.org/officeDocument/2006/relationships/chart" Target="../charts/chart124.xml"/><Relationship Id="rId39" Type="http://schemas.openxmlformats.org/officeDocument/2006/relationships/chart" Target="../charts/chart129.xml"/><Relationship Id="rId21" Type="http://schemas.openxmlformats.org/officeDocument/2006/relationships/image" Target="../media/image27.png"/><Relationship Id="rId34" Type="http://schemas.openxmlformats.org/officeDocument/2006/relationships/image" Target="../media/image25.png"/><Relationship Id="rId42" Type="http://schemas.openxmlformats.org/officeDocument/2006/relationships/chart" Target="../charts/chart132.xml"/><Relationship Id="rId47" Type="http://schemas.openxmlformats.org/officeDocument/2006/relationships/chart" Target="../charts/chart135.xml"/><Relationship Id="rId50" Type="http://schemas.openxmlformats.org/officeDocument/2006/relationships/chart" Target="../charts/chart138.xml"/><Relationship Id="rId55" Type="http://schemas.openxmlformats.org/officeDocument/2006/relationships/chart" Target="../charts/chart143.xml"/><Relationship Id="rId7" Type="http://schemas.openxmlformats.org/officeDocument/2006/relationships/image" Target="../media/image26.png"/><Relationship Id="rId12" Type="http://schemas.openxmlformats.org/officeDocument/2006/relationships/image" Target="../media/image55.png"/><Relationship Id="rId17" Type="http://schemas.openxmlformats.org/officeDocument/2006/relationships/image" Target="../media/image19.png"/><Relationship Id="rId25" Type="http://schemas.openxmlformats.org/officeDocument/2006/relationships/chart" Target="../charts/chart123.xml"/><Relationship Id="rId33" Type="http://schemas.openxmlformats.org/officeDocument/2006/relationships/image" Target="../media/image24.png"/><Relationship Id="rId38" Type="http://schemas.openxmlformats.org/officeDocument/2006/relationships/image" Target="../media/image23.png"/><Relationship Id="rId46" Type="http://schemas.openxmlformats.org/officeDocument/2006/relationships/chart" Target="../charts/chart134.xml"/><Relationship Id="rId2" Type="http://schemas.openxmlformats.org/officeDocument/2006/relationships/image" Target="../media/image58.jpeg"/><Relationship Id="rId16" Type="http://schemas.openxmlformats.org/officeDocument/2006/relationships/image" Target="../media/image62.png"/><Relationship Id="rId20" Type="http://schemas.openxmlformats.org/officeDocument/2006/relationships/image" Target="../media/image28.png"/><Relationship Id="rId29" Type="http://schemas.openxmlformats.org/officeDocument/2006/relationships/chart" Target="../charts/chart127.xml"/><Relationship Id="rId41" Type="http://schemas.openxmlformats.org/officeDocument/2006/relationships/chart" Target="../charts/chart131.xml"/><Relationship Id="rId54" Type="http://schemas.openxmlformats.org/officeDocument/2006/relationships/chart" Target="../charts/chart142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52.png"/><Relationship Id="rId11" Type="http://schemas.openxmlformats.org/officeDocument/2006/relationships/image" Target="../media/image54.png"/><Relationship Id="rId24" Type="http://schemas.openxmlformats.org/officeDocument/2006/relationships/chart" Target="../charts/chart122.xml"/><Relationship Id="rId32" Type="http://schemas.openxmlformats.org/officeDocument/2006/relationships/image" Target="../media/image22.png"/><Relationship Id="rId37" Type="http://schemas.openxmlformats.org/officeDocument/2006/relationships/image" Target="../media/image33.png"/><Relationship Id="rId40" Type="http://schemas.openxmlformats.org/officeDocument/2006/relationships/chart" Target="../charts/chart130.xml"/><Relationship Id="rId45" Type="http://schemas.openxmlformats.org/officeDocument/2006/relationships/image" Target="../media/image35.png"/><Relationship Id="rId53" Type="http://schemas.openxmlformats.org/officeDocument/2006/relationships/chart" Target="../charts/chart141.xml"/><Relationship Id="rId5" Type="http://schemas.openxmlformats.org/officeDocument/2006/relationships/image" Target="../media/image51.png"/><Relationship Id="rId15" Type="http://schemas.openxmlformats.org/officeDocument/2006/relationships/image" Target="../media/image61.png"/><Relationship Id="rId23" Type="http://schemas.openxmlformats.org/officeDocument/2006/relationships/chart" Target="../charts/chart121.xml"/><Relationship Id="rId28" Type="http://schemas.openxmlformats.org/officeDocument/2006/relationships/chart" Target="../charts/chart126.xml"/><Relationship Id="rId36" Type="http://schemas.openxmlformats.org/officeDocument/2006/relationships/image" Target="../media/image31.png"/><Relationship Id="rId49" Type="http://schemas.openxmlformats.org/officeDocument/2006/relationships/chart" Target="../charts/chart137.xml"/><Relationship Id="rId10" Type="http://schemas.openxmlformats.org/officeDocument/2006/relationships/image" Target="../media/image60.png"/><Relationship Id="rId19" Type="http://schemas.openxmlformats.org/officeDocument/2006/relationships/image" Target="../media/image21.png"/><Relationship Id="rId31" Type="http://schemas.openxmlformats.org/officeDocument/2006/relationships/image" Target="../media/image41.png"/><Relationship Id="rId44" Type="http://schemas.openxmlformats.org/officeDocument/2006/relationships/image" Target="../media/image39.png"/><Relationship Id="rId52" Type="http://schemas.openxmlformats.org/officeDocument/2006/relationships/chart" Target="../charts/chart140.xml"/><Relationship Id="rId4" Type="http://schemas.openxmlformats.org/officeDocument/2006/relationships/image" Target="../media/image50.png"/><Relationship Id="rId9" Type="http://schemas.openxmlformats.org/officeDocument/2006/relationships/image" Target="../media/image53.png"/><Relationship Id="rId14" Type="http://schemas.openxmlformats.org/officeDocument/2006/relationships/image" Target="../media/image56.png"/><Relationship Id="rId22" Type="http://schemas.openxmlformats.org/officeDocument/2006/relationships/image" Target="../media/image63.png"/><Relationship Id="rId27" Type="http://schemas.openxmlformats.org/officeDocument/2006/relationships/chart" Target="../charts/chart125.xml"/><Relationship Id="rId30" Type="http://schemas.openxmlformats.org/officeDocument/2006/relationships/chart" Target="../charts/chart128.xml"/><Relationship Id="rId35" Type="http://schemas.openxmlformats.org/officeDocument/2006/relationships/image" Target="../media/image38.png"/><Relationship Id="rId43" Type="http://schemas.openxmlformats.org/officeDocument/2006/relationships/chart" Target="../charts/chart133.xml"/><Relationship Id="rId48" Type="http://schemas.openxmlformats.org/officeDocument/2006/relationships/chart" Target="../charts/chart136.xml"/><Relationship Id="rId8" Type="http://schemas.openxmlformats.org/officeDocument/2006/relationships/image" Target="../media/image59.png"/><Relationship Id="rId51" Type="http://schemas.openxmlformats.org/officeDocument/2006/relationships/chart" Target="../charts/chart139.xml"/><Relationship Id="rId3" Type="http://schemas.openxmlformats.org/officeDocument/2006/relationships/image" Target="../media/image46.png"/></Relationships>
</file>

<file path=ppt/slides/_rels/slide2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.png"/><Relationship Id="rId18" Type="http://schemas.openxmlformats.org/officeDocument/2006/relationships/image" Target="../media/image20.png"/><Relationship Id="rId26" Type="http://schemas.openxmlformats.org/officeDocument/2006/relationships/chart" Target="../charts/chart147.xml"/><Relationship Id="rId39" Type="http://schemas.openxmlformats.org/officeDocument/2006/relationships/chart" Target="../charts/chart152.xml"/><Relationship Id="rId21" Type="http://schemas.openxmlformats.org/officeDocument/2006/relationships/image" Target="../media/image27.png"/><Relationship Id="rId34" Type="http://schemas.openxmlformats.org/officeDocument/2006/relationships/image" Target="../media/image25.png"/><Relationship Id="rId42" Type="http://schemas.openxmlformats.org/officeDocument/2006/relationships/chart" Target="../charts/chart155.xml"/><Relationship Id="rId47" Type="http://schemas.openxmlformats.org/officeDocument/2006/relationships/chart" Target="../charts/chart158.xml"/><Relationship Id="rId50" Type="http://schemas.openxmlformats.org/officeDocument/2006/relationships/chart" Target="../charts/chart161.xml"/><Relationship Id="rId55" Type="http://schemas.openxmlformats.org/officeDocument/2006/relationships/chart" Target="../charts/chart166.xml"/><Relationship Id="rId7" Type="http://schemas.openxmlformats.org/officeDocument/2006/relationships/image" Target="../media/image26.png"/><Relationship Id="rId12" Type="http://schemas.openxmlformats.org/officeDocument/2006/relationships/image" Target="../media/image55.png"/><Relationship Id="rId17" Type="http://schemas.openxmlformats.org/officeDocument/2006/relationships/image" Target="../media/image19.png"/><Relationship Id="rId25" Type="http://schemas.openxmlformats.org/officeDocument/2006/relationships/chart" Target="../charts/chart146.xml"/><Relationship Id="rId33" Type="http://schemas.openxmlformats.org/officeDocument/2006/relationships/image" Target="../media/image24.png"/><Relationship Id="rId38" Type="http://schemas.openxmlformats.org/officeDocument/2006/relationships/image" Target="../media/image23.png"/><Relationship Id="rId46" Type="http://schemas.openxmlformats.org/officeDocument/2006/relationships/chart" Target="../charts/chart157.xml"/><Relationship Id="rId2" Type="http://schemas.openxmlformats.org/officeDocument/2006/relationships/image" Target="../media/image58.jpeg"/><Relationship Id="rId16" Type="http://schemas.openxmlformats.org/officeDocument/2006/relationships/image" Target="../media/image62.png"/><Relationship Id="rId20" Type="http://schemas.openxmlformats.org/officeDocument/2006/relationships/image" Target="../media/image28.png"/><Relationship Id="rId29" Type="http://schemas.openxmlformats.org/officeDocument/2006/relationships/chart" Target="../charts/chart150.xml"/><Relationship Id="rId41" Type="http://schemas.openxmlformats.org/officeDocument/2006/relationships/chart" Target="../charts/chart154.xml"/><Relationship Id="rId54" Type="http://schemas.openxmlformats.org/officeDocument/2006/relationships/chart" Target="../charts/chart165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52.png"/><Relationship Id="rId11" Type="http://schemas.openxmlformats.org/officeDocument/2006/relationships/image" Target="../media/image54.png"/><Relationship Id="rId24" Type="http://schemas.openxmlformats.org/officeDocument/2006/relationships/chart" Target="../charts/chart145.xml"/><Relationship Id="rId32" Type="http://schemas.openxmlformats.org/officeDocument/2006/relationships/image" Target="../media/image22.png"/><Relationship Id="rId37" Type="http://schemas.openxmlformats.org/officeDocument/2006/relationships/image" Target="../media/image33.png"/><Relationship Id="rId40" Type="http://schemas.openxmlformats.org/officeDocument/2006/relationships/chart" Target="../charts/chart153.xml"/><Relationship Id="rId45" Type="http://schemas.openxmlformats.org/officeDocument/2006/relationships/image" Target="../media/image35.png"/><Relationship Id="rId53" Type="http://schemas.openxmlformats.org/officeDocument/2006/relationships/chart" Target="../charts/chart164.xml"/><Relationship Id="rId5" Type="http://schemas.openxmlformats.org/officeDocument/2006/relationships/image" Target="../media/image51.png"/><Relationship Id="rId15" Type="http://schemas.openxmlformats.org/officeDocument/2006/relationships/image" Target="../media/image61.png"/><Relationship Id="rId23" Type="http://schemas.openxmlformats.org/officeDocument/2006/relationships/chart" Target="../charts/chart144.xml"/><Relationship Id="rId28" Type="http://schemas.openxmlformats.org/officeDocument/2006/relationships/chart" Target="../charts/chart149.xml"/><Relationship Id="rId36" Type="http://schemas.openxmlformats.org/officeDocument/2006/relationships/image" Target="../media/image31.png"/><Relationship Id="rId49" Type="http://schemas.openxmlformats.org/officeDocument/2006/relationships/chart" Target="../charts/chart160.xml"/><Relationship Id="rId10" Type="http://schemas.openxmlformats.org/officeDocument/2006/relationships/image" Target="../media/image60.png"/><Relationship Id="rId19" Type="http://schemas.openxmlformats.org/officeDocument/2006/relationships/image" Target="../media/image21.png"/><Relationship Id="rId31" Type="http://schemas.openxmlformats.org/officeDocument/2006/relationships/image" Target="../media/image41.png"/><Relationship Id="rId44" Type="http://schemas.openxmlformats.org/officeDocument/2006/relationships/image" Target="../media/image39.png"/><Relationship Id="rId52" Type="http://schemas.openxmlformats.org/officeDocument/2006/relationships/chart" Target="../charts/chart163.xml"/><Relationship Id="rId4" Type="http://schemas.openxmlformats.org/officeDocument/2006/relationships/image" Target="../media/image50.png"/><Relationship Id="rId9" Type="http://schemas.openxmlformats.org/officeDocument/2006/relationships/image" Target="../media/image53.png"/><Relationship Id="rId14" Type="http://schemas.openxmlformats.org/officeDocument/2006/relationships/image" Target="../media/image56.png"/><Relationship Id="rId22" Type="http://schemas.openxmlformats.org/officeDocument/2006/relationships/image" Target="../media/image63.png"/><Relationship Id="rId27" Type="http://schemas.openxmlformats.org/officeDocument/2006/relationships/chart" Target="../charts/chart148.xml"/><Relationship Id="rId30" Type="http://schemas.openxmlformats.org/officeDocument/2006/relationships/chart" Target="../charts/chart151.xml"/><Relationship Id="rId35" Type="http://schemas.openxmlformats.org/officeDocument/2006/relationships/image" Target="../media/image38.png"/><Relationship Id="rId43" Type="http://schemas.openxmlformats.org/officeDocument/2006/relationships/chart" Target="../charts/chart156.xml"/><Relationship Id="rId48" Type="http://schemas.openxmlformats.org/officeDocument/2006/relationships/chart" Target="../charts/chart159.xml"/><Relationship Id="rId8" Type="http://schemas.openxmlformats.org/officeDocument/2006/relationships/image" Target="../media/image59.png"/><Relationship Id="rId51" Type="http://schemas.openxmlformats.org/officeDocument/2006/relationships/chart" Target="../charts/chart162.xml"/><Relationship Id="rId3" Type="http://schemas.openxmlformats.org/officeDocument/2006/relationships/image" Target="../media/image46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59.png"/><Relationship Id="rId18" Type="http://schemas.openxmlformats.org/officeDocument/2006/relationships/image" Target="../media/image57.png"/><Relationship Id="rId26" Type="http://schemas.openxmlformats.org/officeDocument/2006/relationships/image" Target="../media/image25.png"/><Relationship Id="rId3" Type="http://schemas.openxmlformats.org/officeDocument/2006/relationships/image" Target="../media/image19.png"/><Relationship Id="rId21" Type="http://schemas.openxmlformats.org/officeDocument/2006/relationships/image" Target="../media/image62.png"/><Relationship Id="rId7" Type="http://schemas.openxmlformats.org/officeDocument/2006/relationships/image" Target="../media/image28.png"/><Relationship Id="rId12" Type="http://schemas.openxmlformats.org/officeDocument/2006/relationships/image" Target="../media/image52.png"/><Relationship Id="rId17" Type="http://schemas.openxmlformats.org/officeDocument/2006/relationships/image" Target="../media/image55.png"/><Relationship Id="rId25" Type="http://schemas.openxmlformats.org/officeDocument/2006/relationships/image" Target="../media/image35.png"/><Relationship Id="rId2" Type="http://schemas.openxmlformats.org/officeDocument/2006/relationships/image" Target="../media/image58.jpeg"/><Relationship Id="rId16" Type="http://schemas.openxmlformats.org/officeDocument/2006/relationships/image" Target="../media/image54.png"/><Relationship Id="rId20" Type="http://schemas.openxmlformats.org/officeDocument/2006/relationships/image" Target="../media/image61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1.png"/><Relationship Id="rId24" Type="http://schemas.openxmlformats.org/officeDocument/2006/relationships/image" Target="../media/image39.png"/><Relationship Id="rId5" Type="http://schemas.openxmlformats.org/officeDocument/2006/relationships/image" Target="../media/image21.png"/><Relationship Id="rId15" Type="http://schemas.openxmlformats.org/officeDocument/2006/relationships/image" Target="../media/image60.png"/><Relationship Id="rId23" Type="http://schemas.openxmlformats.org/officeDocument/2006/relationships/image" Target="../media/image41.png"/><Relationship Id="rId28" Type="http://schemas.openxmlformats.org/officeDocument/2006/relationships/image" Target="../media/image24.png"/><Relationship Id="rId10" Type="http://schemas.openxmlformats.org/officeDocument/2006/relationships/image" Target="../media/image50.png"/><Relationship Id="rId19" Type="http://schemas.openxmlformats.org/officeDocument/2006/relationships/image" Target="../media/image56.png"/><Relationship Id="rId4" Type="http://schemas.openxmlformats.org/officeDocument/2006/relationships/image" Target="../media/image20.png"/><Relationship Id="rId9" Type="http://schemas.openxmlformats.org/officeDocument/2006/relationships/image" Target="../media/image46.png"/><Relationship Id="rId14" Type="http://schemas.openxmlformats.org/officeDocument/2006/relationships/image" Target="../media/image53.png"/><Relationship Id="rId22" Type="http://schemas.openxmlformats.org/officeDocument/2006/relationships/image" Target="../media/image63.png"/><Relationship Id="rId27" Type="http://schemas.openxmlformats.org/officeDocument/2006/relationships/image" Target="../media/image22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59.png"/><Relationship Id="rId18" Type="http://schemas.openxmlformats.org/officeDocument/2006/relationships/image" Target="../media/image57.png"/><Relationship Id="rId26" Type="http://schemas.openxmlformats.org/officeDocument/2006/relationships/chart" Target="../charts/chart170.xml"/><Relationship Id="rId39" Type="http://schemas.openxmlformats.org/officeDocument/2006/relationships/chart" Target="../charts/chart175.xml"/><Relationship Id="rId3" Type="http://schemas.openxmlformats.org/officeDocument/2006/relationships/image" Target="../media/image19.png"/><Relationship Id="rId21" Type="http://schemas.openxmlformats.org/officeDocument/2006/relationships/image" Target="../media/image62.png"/><Relationship Id="rId34" Type="http://schemas.openxmlformats.org/officeDocument/2006/relationships/image" Target="../media/image25.png"/><Relationship Id="rId42" Type="http://schemas.openxmlformats.org/officeDocument/2006/relationships/chart" Target="../charts/chart178.xml"/><Relationship Id="rId7" Type="http://schemas.openxmlformats.org/officeDocument/2006/relationships/image" Target="../media/image28.png"/><Relationship Id="rId12" Type="http://schemas.openxmlformats.org/officeDocument/2006/relationships/image" Target="../media/image52.png"/><Relationship Id="rId17" Type="http://schemas.openxmlformats.org/officeDocument/2006/relationships/image" Target="../media/image55.png"/><Relationship Id="rId25" Type="http://schemas.openxmlformats.org/officeDocument/2006/relationships/chart" Target="../charts/chart169.xml"/><Relationship Id="rId33" Type="http://schemas.openxmlformats.org/officeDocument/2006/relationships/image" Target="../media/image24.png"/><Relationship Id="rId38" Type="http://schemas.openxmlformats.org/officeDocument/2006/relationships/image" Target="../media/image23.png"/><Relationship Id="rId2" Type="http://schemas.openxmlformats.org/officeDocument/2006/relationships/image" Target="../media/image58.jpeg"/><Relationship Id="rId16" Type="http://schemas.openxmlformats.org/officeDocument/2006/relationships/image" Target="../media/image54.png"/><Relationship Id="rId20" Type="http://schemas.openxmlformats.org/officeDocument/2006/relationships/image" Target="../media/image61.png"/><Relationship Id="rId29" Type="http://schemas.openxmlformats.org/officeDocument/2006/relationships/chart" Target="../charts/chart173.xml"/><Relationship Id="rId41" Type="http://schemas.openxmlformats.org/officeDocument/2006/relationships/chart" Target="../charts/chart177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1.png"/><Relationship Id="rId24" Type="http://schemas.openxmlformats.org/officeDocument/2006/relationships/chart" Target="../charts/chart168.xml"/><Relationship Id="rId32" Type="http://schemas.openxmlformats.org/officeDocument/2006/relationships/image" Target="../media/image22.png"/><Relationship Id="rId37" Type="http://schemas.openxmlformats.org/officeDocument/2006/relationships/image" Target="../media/image33.png"/><Relationship Id="rId40" Type="http://schemas.openxmlformats.org/officeDocument/2006/relationships/chart" Target="../charts/chart176.xml"/><Relationship Id="rId45" Type="http://schemas.openxmlformats.org/officeDocument/2006/relationships/image" Target="../media/image35.png"/><Relationship Id="rId5" Type="http://schemas.openxmlformats.org/officeDocument/2006/relationships/image" Target="../media/image21.png"/><Relationship Id="rId15" Type="http://schemas.openxmlformats.org/officeDocument/2006/relationships/image" Target="../media/image60.png"/><Relationship Id="rId23" Type="http://schemas.openxmlformats.org/officeDocument/2006/relationships/chart" Target="../charts/chart167.xml"/><Relationship Id="rId28" Type="http://schemas.openxmlformats.org/officeDocument/2006/relationships/chart" Target="../charts/chart172.xml"/><Relationship Id="rId36" Type="http://schemas.openxmlformats.org/officeDocument/2006/relationships/image" Target="../media/image31.png"/><Relationship Id="rId10" Type="http://schemas.openxmlformats.org/officeDocument/2006/relationships/image" Target="../media/image50.png"/><Relationship Id="rId19" Type="http://schemas.openxmlformats.org/officeDocument/2006/relationships/image" Target="../media/image56.png"/><Relationship Id="rId31" Type="http://schemas.openxmlformats.org/officeDocument/2006/relationships/image" Target="../media/image41.png"/><Relationship Id="rId44" Type="http://schemas.openxmlformats.org/officeDocument/2006/relationships/image" Target="../media/image39.png"/><Relationship Id="rId4" Type="http://schemas.openxmlformats.org/officeDocument/2006/relationships/image" Target="../media/image20.png"/><Relationship Id="rId9" Type="http://schemas.openxmlformats.org/officeDocument/2006/relationships/image" Target="../media/image46.png"/><Relationship Id="rId14" Type="http://schemas.openxmlformats.org/officeDocument/2006/relationships/image" Target="../media/image53.png"/><Relationship Id="rId22" Type="http://schemas.openxmlformats.org/officeDocument/2006/relationships/image" Target="../media/image63.png"/><Relationship Id="rId27" Type="http://schemas.openxmlformats.org/officeDocument/2006/relationships/chart" Target="../charts/chart171.xml"/><Relationship Id="rId30" Type="http://schemas.openxmlformats.org/officeDocument/2006/relationships/chart" Target="../charts/chart174.xml"/><Relationship Id="rId35" Type="http://schemas.openxmlformats.org/officeDocument/2006/relationships/image" Target="../media/image38.png"/><Relationship Id="rId43" Type="http://schemas.openxmlformats.org/officeDocument/2006/relationships/chart" Target="../charts/chart179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3.png"/><Relationship Id="rId18" Type="http://schemas.openxmlformats.org/officeDocument/2006/relationships/image" Target="../media/image62.png"/><Relationship Id="rId3" Type="http://schemas.openxmlformats.org/officeDocument/2006/relationships/image" Target="../media/image20.png"/><Relationship Id="rId21" Type="http://schemas.openxmlformats.org/officeDocument/2006/relationships/image" Target="../media/image63.png"/><Relationship Id="rId7" Type="http://schemas.openxmlformats.org/officeDocument/2006/relationships/image" Target="../media/image27.png"/><Relationship Id="rId12" Type="http://schemas.openxmlformats.org/officeDocument/2006/relationships/image" Target="../media/image64.jpeg"/><Relationship Id="rId17" Type="http://schemas.openxmlformats.org/officeDocument/2006/relationships/image" Target="../media/image57.png"/><Relationship Id="rId2" Type="http://schemas.openxmlformats.org/officeDocument/2006/relationships/image" Target="../media/image19.png"/><Relationship Id="rId16" Type="http://schemas.openxmlformats.org/officeDocument/2006/relationships/image" Target="../media/image56.png"/><Relationship Id="rId20" Type="http://schemas.openxmlformats.org/officeDocument/2006/relationships/image" Target="../media/image59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8.png"/><Relationship Id="rId11" Type="http://schemas.openxmlformats.org/officeDocument/2006/relationships/image" Target="../media/image52.png"/><Relationship Id="rId5" Type="http://schemas.openxmlformats.org/officeDocument/2006/relationships/image" Target="../media/image26.png"/><Relationship Id="rId15" Type="http://schemas.openxmlformats.org/officeDocument/2006/relationships/image" Target="../media/image55.png"/><Relationship Id="rId10" Type="http://schemas.openxmlformats.org/officeDocument/2006/relationships/image" Target="../media/image51.png"/><Relationship Id="rId19" Type="http://schemas.openxmlformats.org/officeDocument/2006/relationships/image" Target="../media/image60.png"/><Relationship Id="rId4" Type="http://schemas.openxmlformats.org/officeDocument/2006/relationships/image" Target="../media/image21.png"/><Relationship Id="rId9" Type="http://schemas.openxmlformats.org/officeDocument/2006/relationships/image" Target="../media/image50.png"/><Relationship Id="rId14" Type="http://schemas.openxmlformats.org/officeDocument/2006/relationships/image" Target="../media/image54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9.png"/><Relationship Id="rId18" Type="http://schemas.openxmlformats.org/officeDocument/2006/relationships/image" Target="../media/image24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17" Type="http://schemas.openxmlformats.org/officeDocument/2006/relationships/image" Target="../media/image23.png"/><Relationship Id="rId2" Type="http://schemas.openxmlformats.org/officeDocument/2006/relationships/image" Target="../media/image8.png"/><Relationship Id="rId16" Type="http://schemas.openxmlformats.org/officeDocument/2006/relationships/image" Target="../media/image22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5" Type="http://schemas.openxmlformats.org/officeDocument/2006/relationships/image" Target="../media/image11.png"/><Relationship Id="rId15" Type="http://schemas.openxmlformats.org/officeDocument/2006/relationships/image" Target="../media/image21.png"/><Relationship Id="rId10" Type="http://schemas.openxmlformats.org/officeDocument/2006/relationships/image" Target="../media/image16.png"/><Relationship Id="rId19" Type="http://schemas.openxmlformats.org/officeDocument/2006/relationships/image" Target="../media/image25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20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13" Type="http://schemas.openxmlformats.org/officeDocument/2006/relationships/image" Target="../media/image61.png"/><Relationship Id="rId3" Type="http://schemas.openxmlformats.org/officeDocument/2006/relationships/image" Target="../media/image53.png"/><Relationship Id="rId7" Type="http://schemas.openxmlformats.org/officeDocument/2006/relationships/image" Target="../media/image57.png"/><Relationship Id="rId12" Type="http://schemas.openxmlformats.org/officeDocument/2006/relationships/image" Target="../media/image65.png"/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56.png"/><Relationship Id="rId11" Type="http://schemas.openxmlformats.org/officeDocument/2006/relationships/image" Target="../media/image63.png"/><Relationship Id="rId5" Type="http://schemas.openxmlformats.org/officeDocument/2006/relationships/image" Target="../media/image55.png"/><Relationship Id="rId15" Type="http://schemas.openxmlformats.org/officeDocument/2006/relationships/image" Target="../media/image60.png"/><Relationship Id="rId10" Type="http://schemas.openxmlformats.org/officeDocument/2006/relationships/image" Target="../media/image50.png"/><Relationship Id="rId4" Type="http://schemas.openxmlformats.org/officeDocument/2006/relationships/image" Target="../media/image54.png"/><Relationship Id="rId9" Type="http://schemas.openxmlformats.org/officeDocument/2006/relationships/image" Target="../media/image62.png"/><Relationship Id="rId14" Type="http://schemas.openxmlformats.org/officeDocument/2006/relationships/image" Target="../media/image39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13" Type="http://schemas.openxmlformats.org/officeDocument/2006/relationships/image" Target="../media/image60.png"/><Relationship Id="rId3" Type="http://schemas.openxmlformats.org/officeDocument/2006/relationships/image" Target="../media/image53.png"/><Relationship Id="rId7" Type="http://schemas.openxmlformats.org/officeDocument/2006/relationships/image" Target="../media/image57.png"/><Relationship Id="rId12" Type="http://schemas.openxmlformats.org/officeDocument/2006/relationships/image" Target="../media/image61.png"/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56.png"/><Relationship Id="rId11" Type="http://schemas.openxmlformats.org/officeDocument/2006/relationships/image" Target="../media/image65.png"/><Relationship Id="rId5" Type="http://schemas.openxmlformats.org/officeDocument/2006/relationships/image" Target="../media/image55.png"/><Relationship Id="rId10" Type="http://schemas.openxmlformats.org/officeDocument/2006/relationships/image" Target="../media/image63.png"/><Relationship Id="rId4" Type="http://schemas.openxmlformats.org/officeDocument/2006/relationships/image" Target="../media/image54.png"/><Relationship Id="rId9" Type="http://schemas.openxmlformats.org/officeDocument/2006/relationships/image" Target="../media/image62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60.png"/><Relationship Id="rId3" Type="http://schemas.openxmlformats.org/officeDocument/2006/relationships/image" Target="../media/image66.png"/><Relationship Id="rId7" Type="http://schemas.openxmlformats.org/officeDocument/2006/relationships/image" Target="../media/image59.png"/><Relationship Id="rId12" Type="http://schemas.openxmlformats.org/officeDocument/2006/relationships/image" Target="../media/image65.png"/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61.png"/><Relationship Id="rId11" Type="http://schemas.openxmlformats.org/officeDocument/2006/relationships/image" Target="../media/image50.png"/><Relationship Id="rId5" Type="http://schemas.openxmlformats.org/officeDocument/2006/relationships/image" Target="../media/image54.png"/><Relationship Id="rId10" Type="http://schemas.openxmlformats.org/officeDocument/2006/relationships/image" Target="../media/image56.png"/><Relationship Id="rId4" Type="http://schemas.openxmlformats.org/officeDocument/2006/relationships/image" Target="../media/image63.png"/><Relationship Id="rId9" Type="http://schemas.openxmlformats.org/officeDocument/2006/relationships/image" Target="../media/image57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65.png"/><Relationship Id="rId3" Type="http://schemas.openxmlformats.org/officeDocument/2006/relationships/image" Target="../media/image66.png"/><Relationship Id="rId7" Type="http://schemas.openxmlformats.org/officeDocument/2006/relationships/image" Target="../media/image59.png"/><Relationship Id="rId12" Type="http://schemas.openxmlformats.org/officeDocument/2006/relationships/image" Target="../media/image50.png"/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61.png"/><Relationship Id="rId11" Type="http://schemas.openxmlformats.org/officeDocument/2006/relationships/image" Target="../media/image60.png"/><Relationship Id="rId5" Type="http://schemas.openxmlformats.org/officeDocument/2006/relationships/image" Target="../media/image54.png"/><Relationship Id="rId10" Type="http://schemas.openxmlformats.org/officeDocument/2006/relationships/image" Target="../media/image56.png"/><Relationship Id="rId4" Type="http://schemas.openxmlformats.org/officeDocument/2006/relationships/image" Target="../media/image63.png"/><Relationship Id="rId9" Type="http://schemas.openxmlformats.org/officeDocument/2006/relationships/image" Target="../media/image57.png"/><Relationship Id="rId14" Type="http://schemas.openxmlformats.org/officeDocument/2006/relationships/image" Target="../media/image39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68.png"/><Relationship Id="rId18" Type="http://schemas.openxmlformats.org/officeDocument/2006/relationships/image" Target="../media/image60.png"/><Relationship Id="rId3" Type="http://schemas.openxmlformats.org/officeDocument/2006/relationships/image" Target="../media/image20.png"/><Relationship Id="rId7" Type="http://schemas.openxmlformats.org/officeDocument/2006/relationships/image" Target="../media/image27.png"/><Relationship Id="rId12" Type="http://schemas.openxmlformats.org/officeDocument/2006/relationships/image" Target="../media/image67.jpeg"/><Relationship Id="rId17" Type="http://schemas.openxmlformats.org/officeDocument/2006/relationships/image" Target="../media/image54.png"/><Relationship Id="rId2" Type="http://schemas.openxmlformats.org/officeDocument/2006/relationships/image" Target="../media/image19.png"/><Relationship Id="rId16" Type="http://schemas.openxmlformats.org/officeDocument/2006/relationships/image" Target="../media/image5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8.png"/><Relationship Id="rId11" Type="http://schemas.openxmlformats.org/officeDocument/2006/relationships/image" Target="../media/image52.png"/><Relationship Id="rId5" Type="http://schemas.openxmlformats.org/officeDocument/2006/relationships/image" Target="../media/image26.png"/><Relationship Id="rId15" Type="http://schemas.openxmlformats.org/officeDocument/2006/relationships/image" Target="../media/image56.png"/><Relationship Id="rId10" Type="http://schemas.openxmlformats.org/officeDocument/2006/relationships/image" Target="../media/image51.png"/><Relationship Id="rId19" Type="http://schemas.openxmlformats.org/officeDocument/2006/relationships/image" Target="../media/image55.png"/><Relationship Id="rId4" Type="http://schemas.openxmlformats.org/officeDocument/2006/relationships/image" Target="../media/image21.png"/><Relationship Id="rId9" Type="http://schemas.openxmlformats.org/officeDocument/2006/relationships/image" Target="../media/image50.png"/><Relationship Id="rId14" Type="http://schemas.openxmlformats.org/officeDocument/2006/relationships/image" Target="../media/image53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39.png"/><Relationship Id="rId3" Type="http://schemas.openxmlformats.org/officeDocument/2006/relationships/image" Target="../media/image47.png"/><Relationship Id="rId7" Type="http://schemas.openxmlformats.org/officeDocument/2006/relationships/image" Target="../media/image21.png"/><Relationship Id="rId12" Type="http://schemas.openxmlformats.org/officeDocument/2006/relationships/image" Target="../media/image3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40.png"/><Relationship Id="rId11" Type="http://schemas.openxmlformats.org/officeDocument/2006/relationships/image" Target="../media/image33.png"/><Relationship Id="rId5" Type="http://schemas.openxmlformats.org/officeDocument/2006/relationships/image" Target="../media/image46.png"/><Relationship Id="rId15" Type="http://schemas.openxmlformats.org/officeDocument/2006/relationships/image" Target="../media/image26.png"/><Relationship Id="rId10" Type="http://schemas.openxmlformats.org/officeDocument/2006/relationships/image" Target="../media/image31.png"/><Relationship Id="rId4" Type="http://schemas.openxmlformats.org/officeDocument/2006/relationships/image" Target="../media/image48.png"/><Relationship Id="rId9" Type="http://schemas.openxmlformats.org/officeDocument/2006/relationships/image" Target="../media/image19.png"/><Relationship Id="rId14" Type="http://schemas.openxmlformats.org/officeDocument/2006/relationships/image" Target="../media/image41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0.png"/><Relationship Id="rId18" Type="http://schemas.openxmlformats.org/officeDocument/2006/relationships/image" Target="../media/image51.png"/><Relationship Id="rId3" Type="http://schemas.openxmlformats.org/officeDocument/2006/relationships/image" Target="../media/image19.png"/><Relationship Id="rId7" Type="http://schemas.openxmlformats.org/officeDocument/2006/relationships/image" Target="../media/image28.png"/><Relationship Id="rId12" Type="http://schemas.openxmlformats.org/officeDocument/2006/relationships/image" Target="../media/image56.png"/><Relationship Id="rId17" Type="http://schemas.openxmlformats.org/officeDocument/2006/relationships/image" Target="../media/image50.png"/><Relationship Id="rId2" Type="http://schemas.openxmlformats.org/officeDocument/2006/relationships/image" Target="../media/image69.jpg"/><Relationship Id="rId16" Type="http://schemas.openxmlformats.org/officeDocument/2006/relationships/image" Target="../media/image46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63.png"/><Relationship Id="rId5" Type="http://schemas.openxmlformats.org/officeDocument/2006/relationships/image" Target="../media/image21.png"/><Relationship Id="rId15" Type="http://schemas.openxmlformats.org/officeDocument/2006/relationships/image" Target="../media/image53.png"/><Relationship Id="rId10" Type="http://schemas.openxmlformats.org/officeDocument/2006/relationships/image" Target="../media/image66.png"/><Relationship Id="rId19" Type="http://schemas.openxmlformats.org/officeDocument/2006/relationships/image" Target="../media/image52.png"/><Relationship Id="rId4" Type="http://schemas.openxmlformats.org/officeDocument/2006/relationships/image" Target="../media/image20.png"/><Relationship Id="rId9" Type="http://schemas.openxmlformats.org/officeDocument/2006/relationships/image" Target="../media/image57.png"/><Relationship Id="rId14" Type="http://schemas.openxmlformats.org/officeDocument/2006/relationships/image" Target="../media/image59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openxmlformats.org/officeDocument/2006/relationships/image" Target="../media/image59.png"/><Relationship Id="rId18" Type="http://schemas.openxmlformats.org/officeDocument/2006/relationships/image" Target="../media/image28.png"/><Relationship Id="rId3" Type="http://schemas.openxmlformats.org/officeDocument/2006/relationships/image" Target="../media/image50.png"/><Relationship Id="rId7" Type="http://schemas.openxmlformats.org/officeDocument/2006/relationships/image" Target="../media/image69.jpg"/><Relationship Id="rId12" Type="http://schemas.openxmlformats.org/officeDocument/2006/relationships/image" Target="../media/image60.png"/><Relationship Id="rId17" Type="http://schemas.openxmlformats.org/officeDocument/2006/relationships/image" Target="../media/image21.png"/><Relationship Id="rId2" Type="http://schemas.openxmlformats.org/officeDocument/2006/relationships/image" Target="../media/image46.png"/><Relationship Id="rId16" Type="http://schemas.openxmlformats.org/officeDocument/2006/relationships/image" Target="../media/image20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6.png"/><Relationship Id="rId5" Type="http://schemas.openxmlformats.org/officeDocument/2006/relationships/image" Target="../media/image52.png"/><Relationship Id="rId15" Type="http://schemas.openxmlformats.org/officeDocument/2006/relationships/image" Target="../media/image19.png"/><Relationship Id="rId10" Type="http://schemas.openxmlformats.org/officeDocument/2006/relationships/image" Target="../media/image63.png"/><Relationship Id="rId19" Type="http://schemas.openxmlformats.org/officeDocument/2006/relationships/image" Target="../media/image27.png"/><Relationship Id="rId4" Type="http://schemas.openxmlformats.org/officeDocument/2006/relationships/image" Target="../media/image51.png"/><Relationship Id="rId9" Type="http://schemas.openxmlformats.org/officeDocument/2006/relationships/image" Target="../media/image66.png"/><Relationship Id="rId14" Type="http://schemas.openxmlformats.org/officeDocument/2006/relationships/image" Target="../media/image53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0.png"/><Relationship Id="rId3" Type="http://schemas.openxmlformats.org/officeDocument/2006/relationships/image" Target="../media/image19.png"/><Relationship Id="rId7" Type="http://schemas.openxmlformats.org/officeDocument/2006/relationships/image" Target="../media/image28.png"/><Relationship Id="rId12" Type="http://schemas.openxmlformats.org/officeDocument/2006/relationships/image" Target="../media/image52.png"/><Relationship Id="rId2" Type="http://schemas.openxmlformats.org/officeDocument/2006/relationships/image" Target="../media/image69.jpg"/><Relationship Id="rId16" Type="http://schemas.openxmlformats.org/officeDocument/2006/relationships/image" Target="../media/image66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1.png"/><Relationship Id="rId5" Type="http://schemas.openxmlformats.org/officeDocument/2006/relationships/image" Target="../media/image21.png"/><Relationship Id="rId15" Type="http://schemas.openxmlformats.org/officeDocument/2006/relationships/image" Target="../media/image53.png"/><Relationship Id="rId10" Type="http://schemas.openxmlformats.org/officeDocument/2006/relationships/image" Target="../media/image50.png"/><Relationship Id="rId4" Type="http://schemas.openxmlformats.org/officeDocument/2006/relationships/image" Target="../media/image20.png"/><Relationship Id="rId9" Type="http://schemas.openxmlformats.org/officeDocument/2006/relationships/image" Target="../media/image46.png"/><Relationship Id="rId14" Type="http://schemas.openxmlformats.org/officeDocument/2006/relationships/image" Target="../media/image59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0.png"/><Relationship Id="rId3" Type="http://schemas.openxmlformats.org/officeDocument/2006/relationships/image" Target="../media/image19.png"/><Relationship Id="rId7" Type="http://schemas.openxmlformats.org/officeDocument/2006/relationships/image" Target="../media/image28.png"/><Relationship Id="rId12" Type="http://schemas.openxmlformats.org/officeDocument/2006/relationships/image" Target="../media/image52.png"/><Relationship Id="rId2" Type="http://schemas.openxmlformats.org/officeDocument/2006/relationships/image" Target="../media/image70.jpg"/><Relationship Id="rId16" Type="http://schemas.openxmlformats.org/officeDocument/2006/relationships/image" Target="../media/image66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1.png"/><Relationship Id="rId5" Type="http://schemas.openxmlformats.org/officeDocument/2006/relationships/image" Target="../media/image21.png"/><Relationship Id="rId15" Type="http://schemas.openxmlformats.org/officeDocument/2006/relationships/image" Target="../media/image53.png"/><Relationship Id="rId10" Type="http://schemas.openxmlformats.org/officeDocument/2006/relationships/image" Target="../media/image50.png"/><Relationship Id="rId4" Type="http://schemas.openxmlformats.org/officeDocument/2006/relationships/image" Target="../media/image20.png"/><Relationship Id="rId9" Type="http://schemas.openxmlformats.org/officeDocument/2006/relationships/image" Target="../media/image46.png"/><Relationship Id="rId14" Type="http://schemas.openxmlformats.org/officeDocument/2006/relationships/image" Target="../media/image5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27.png"/><Relationship Id="rId7" Type="http://schemas.openxmlformats.org/officeDocument/2006/relationships/image" Target="../media/image25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4.png"/><Relationship Id="rId11" Type="http://schemas.openxmlformats.org/officeDocument/2006/relationships/image" Target="../media/image28.png"/><Relationship Id="rId5" Type="http://schemas.openxmlformats.org/officeDocument/2006/relationships/image" Target="../media/image23.png"/><Relationship Id="rId10" Type="http://schemas.openxmlformats.org/officeDocument/2006/relationships/image" Target="../media/image21.png"/><Relationship Id="rId4" Type="http://schemas.openxmlformats.org/officeDocument/2006/relationships/image" Target="../media/image22.png"/><Relationship Id="rId9" Type="http://schemas.openxmlformats.org/officeDocument/2006/relationships/image" Target="../media/image20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0.png"/><Relationship Id="rId3" Type="http://schemas.openxmlformats.org/officeDocument/2006/relationships/image" Target="../media/image19.png"/><Relationship Id="rId7" Type="http://schemas.openxmlformats.org/officeDocument/2006/relationships/image" Target="../media/image28.png"/><Relationship Id="rId12" Type="http://schemas.openxmlformats.org/officeDocument/2006/relationships/image" Target="../media/image52.png"/><Relationship Id="rId2" Type="http://schemas.openxmlformats.org/officeDocument/2006/relationships/image" Target="../media/image70.jpg"/><Relationship Id="rId16" Type="http://schemas.openxmlformats.org/officeDocument/2006/relationships/image" Target="../media/image66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1.png"/><Relationship Id="rId5" Type="http://schemas.openxmlformats.org/officeDocument/2006/relationships/image" Target="../media/image21.png"/><Relationship Id="rId15" Type="http://schemas.openxmlformats.org/officeDocument/2006/relationships/image" Target="../media/image53.png"/><Relationship Id="rId10" Type="http://schemas.openxmlformats.org/officeDocument/2006/relationships/image" Target="../media/image50.png"/><Relationship Id="rId4" Type="http://schemas.openxmlformats.org/officeDocument/2006/relationships/image" Target="../media/image20.png"/><Relationship Id="rId9" Type="http://schemas.openxmlformats.org/officeDocument/2006/relationships/image" Target="../media/image46.png"/><Relationship Id="rId14" Type="http://schemas.openxmlformats.org/officeDocument/2006/relationships/image" Target="../media/image59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57.png"/><Relationship Id="rId18" Type="http://schemas.openxmlformats.org/officeDocument/2006/relationships/image" Target="../media/image51.png"/><Relationship Id="rId3" Type="http://schemas.openxmlformats.org/officeDocument/2006/relationships/image" Target="../media/image46.png"/><Relationship Id="rId7" Type="http://schemas.openxmlformats.org/officeDocument/2006/relationships/image" Target="../media/image20.png"/><Relationship Id="rId12" Type="http://schemas.openxmlformats.org/officeDocument/2006/relationships/image" Target="../media/image53.png"/><Relationship Id="rId17" Type="http://schemas.openxmlformats.org/officeDocument/2006/relationships/image" Target="../media/image50.png"/><Relationship Id="rId2" Type="http://schemas.openxmlformats.org/officeDocument/2006/relationships/image" Target="../media/image69.jpg"/><Relationship Id="rId16" Type="http://schemas.openxmlformats.org/officeDocument/2006/relationships/image" Target="../media/image56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19.png"/><Relationship Id="rId11" Type="http://schemas.openxmlformats.org/officeDocument/2006/relationships/image" Target="../media/image27.png"/><Relationship Id="rId5" Type="http://schemas.openxmlformats.org/officeDocument/2006/relationships/image" Target="../media/image59.png"/><Relationship Id="rId15" Type="http://schemas.openxmlformats.org/officeDocument/2006/relationships/image" Target="../media/image63.png"/><Relationship Id="rId10" Type="http://schemas.openxmlformats.org/officeDocument/2006/relationships/image" Target="../media/image28.png"/><Relationship Id="rId19" Type="http://schemas.openxmlformats.org/officeDocument/2006/relationships/image" Target="../media/image52.png"/><Relationship Id="rId4" Type="http://schemas.openxmlformats.org/officeDocument/2006/relationships/image" Target="../media/image60.png"/><Relationship Id="rId9" Type="http://schemas.openxmlformats.org/officeDocument/2006/relationships/image" Target="../media/image26.png"/><Relationship Id="rId14" Type="http://schemas.openxmlformats.org/officeDocument/2006/relationships/image" Target="../media/image66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57.png"/><Relationship Id="rId18" Type="http://schemas.openxmlformats.org/officeDocument/2006/relationships/image" Target="../media/image51.png"/><Relationship Id="rId3" Type="http://schemas.openxmlformats.org/officeDocument/2006/relationships/image" Target="../media/image46.png"/><Relationship Id="rId21" Type="http://schemas.openxmlformats.org/officeDocument/2006/relationships/image" Target="../media/image25.png"/><Relationship Id="rId7" Type="http://schemas.openxmlformats.org/officeDocument/2006/relationships/image" Target="../media/image20.png"/><Relationship Id="rId12" Type="http://schemas.openxmlformats.org/officeDocument/2006/relationships/image" Target="../media/image53.png"/><Relationship Id="rId17" Type="http://schemas.openxmlformats.org/officeDocument/2006/relationships/image" Target="../media/image50.png"/><Relationship Id="rId2" Type="http://schemas.openxmlformats.org/officeDocument/2006/relationships/image" Target="../media/image69.jpg"/><Relationship Id="rId16" Type="http://schemas.openxmlformats.org/officeDocument/2006/relationships/image" Target="../media/image56.png"/><Relationship Id="rId20" Type="http://schemas.openxmlformats.org/officeDocument/2006/relationships/image" Target="../media/image23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19.png"/><Relationship Id="rId11" Type="http://schemas.openxmlformats.org/officeDocument/2006/relationships/image" Target="../media/image27.png"/><Relationship Id="rId5" Type="http://schemas.openxmlformats.org/officeDocument/2006/relationships/image" Target="../media/image59.png"/><Relationship Id="rId15" Type="http://schemas.openxmlformats.org/officeDocument/2006/relationships/image" Target="../media/image63.png"/><Relationship Id="rId23" Type="http://schemas.openxmlformats.org/officeDocument/2006/relationships/image" Target="../media/image24.png"/><Relationship Id="rId10" Type="http://schemas.openxmlformats.org/officeDocument/2006/relationships/image" Target="../media/image28.png"/><Relationship Id="rId19" Type="http://schemas.openxmlformats.org/officeDocument/2006/relationships/image" Target="../media/image52.png"/><Relationship Id="rId4" Type="http://schemas.openxmlformats.org/officeDocument/2006/relationships/image" Target="../media/image60.png"/><Relationship Id="rId9" Type="http://schemas.openxmlformats.org/officeDocument/2006/relationships/image" Target="../media/image26.png"/><Relationship Id="rId14" Type="http://schemas.openxmlformats.org/officeDocument/2006/relationships/image" Target="../media/image66.png"/><Relationship Id="rId22" Type="http://schemas.openxmlformats.org/officeDocument/2006/relationships/image" Target="../media/image22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openxmlformats.org/officeDocument/2006/relationships/image" Target="../media/image59.png"/><Relationship Id="rId18" Type="http://schemas.openxmlformats.org/officeDocument/2006/relationships/image" Target="../media/image28.png"/><Relationship Id="rId26" Type="http://schemas.openxmlformats.org/officeDocument/2006/relationships/image" Target="../media/image22.png"/><Relationship Id="rId3" Type="http://schemas.openxmlformats.org/officeDocument/2006/relationships/image" Target="../media/image50.png"/><Relationship Id="rId21" Type="http://schemas.openxmlformats.org/officeDocument/2006/relationships/chart" Target="../charts/chart181.xml"/><Relationship Id="rId7" Type="http://schemas.openxmlformats.org/officeDocument/2006/relationships/image" Target="../media/image69.jpg"/><Relationship Id="rId12" Type="http://schemas.openxmlformats.org/officeDocument/2006/relationships/image" Target="../media/image60.png"/><Relationship Id="rId17" Type="http://schemas.openxmlformats.org/officeDocument/2006/relationships/image" Target="../media/image21.png"/><Relationship Id="rId25" Type="http://schemas.openxmlformats.org/officeDocument/2006/relationships/image" Target="../media/image25.png"/><Relationship Id="rId2" Type="http://schemas.openxmlformats.org/officeDocument/2006/relationships/image" Target="../media/image46.png"/><Relationship Id="rId16" Type="http://schemas.openxmlformats.org/officeDocument/2006/relationships/image" Target="../media/image20.png"/><Relationship Id="rId20" Type="http://schemas.openxmlformats.org/officeDocument/2006/relationships/chart" Target="../charts/chart180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6.png"/><Relationship Id="rId24" Type="http://schemas.openxmlformats.org/officeDocument/2006/relationships/image" Target="../media/image23.png"/><Relationship Id="rId5" Type="http://schemas.openxmlformats.org/officeDocument/2006/relationships/image" Target="../media/image52.png"/><Relationship Id="rId15" Type="http://schemas.openxmlformats.org/officeDocument/2006/relationships/image" Target="../media/image19.png"/><Relationship Id="rId23" Type="http://schemas.openxmlformats.org/officeDocument/2006/relationships/chart" Target="../charts/chart183.xml"/><Relationship Id="rId28" Type="http://schemas.openxmlformats.org/officeDocument/2006/relationships/chart" Target="../charts/chart184.xml"/><Relationship Id="rId10" Type="http://schemas.openxmlformats.org/officeDocument/2006/relationships/image" Target="../media/image63.png"/><Relationship Id="rId19" Type="http://schemas.openxmlformats.org/officeDocument/2006/relationships/image" Target="../media/image27.png"/><Relationship Id="rId4" Type="http://schemas.openxmlformats.org/officeDocument/2006/relationships/image" Target="../media/image51.png"/><Relationship Id="rId9" Type="http://schemas.openxmlformats.org/officeDocument/2006/relationships/image" Target="../media/image66.png"/><Relationship Id="rId14" Type="http://schemas.openxmlformats.org/officeDocument/2006/relationships/image" Target="../media/image53.png"/><Relationship Id="rId22" Type="http://schemas.openxmlformats.org/officeDocument/2006/relationships/chart" Target="../charts/chart182.xml"/><Relationship Id="rId27" Type="http://schemas.openxmlformats.org/officeDocument/2006/relationships/image" Target="../media/image24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openxmlformats.org/officeDocument/2006/relationships/image" Target="../media/image59.png"/><Relationship Id="rId18" Type="http://schemas.openxmlformats.org/officeDocument/2006/relationships/image" Target="../media/image28.png"/><Relationship Id="rId3" Type="http://schemas.openxmlformats.org/officeDocument/2006/relationships/image" Target="../media/image50.png"/><Relationship Id="rId21" Type="http://schemas.openxmlformats.org/officeDocument/2006/relationships/image" Target="../media/image38.png"/><Relationship Id="rId7" Type="http://schemas.openxmlformats.org/officeDocument/2006/relationships/image" Target="../media/image69.jpg"/><Relationship Id="rId12" Type="http://schemas.openxmlformats.org/officeDocument/2006/relationships/image" Target="../media/image60.png"/><Relationship Id="rId17" Type="http://schemas.openxmlformats.org/officeDocument/2006/relationships/image" Target="../media/image21.png"/><Relationship Id="rId2" Type="http://schemas.openxmlformats.org/officeDocument/2006/relationships/image" Target="../media/image46.png"/><Relationship Id="rId16" Type="http://schemas.openxmlformats.org/officeDocument/2006/relationships/image" Target="../media/image20.png"/><Relationship Id="rId20" Type="http://schemas.openxmlformats.org/officeDocument/2006/relationships/image" Target="../media/image41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6.png"/><Relationship Id="rId5" Type="http://schemas.openxmlformats.org/officeDocument/2006/relationships/image" Target="../media/image52.png"/><Relationship Id="rId15" Type="http://schemas.openxmlformats.org/officeDocument/2006/relationships/image" Target="../media/image19.png"/><Relationship Id="rId23" Type="http://schemas.openxmlformats.org/officeDocument/2006/relationships/image" Target="../media/image33.png"/><Relationship Id="rId10" Type="http://schemas.openxmlformats.org/officeDocument/2006/relationships/image" Target="../media/image63.png"/><Relationship Id="rId19" Type="http://schemas.openxmlformats.org/officeDocument/2006/relationships/image" Target="../media/image27.png"/><Relationship Id="rId4" Type="http://schemas.openxmlformats.org/officeDocument/2006/relationships/image" Target="../media/image51.png"/><Relationship Id="rId9" Type="http://schemas.openxmlformats.org/officeDocument/2006/relationships/image" Target="../media/image66.png"/><Relationship Id="rId14" Type="http://schemas.openxmlformats.org/officeDocument/2006/relationships/image" Target="../media/image53.png"/><Relationship Id="rId22" Type="http://schemas.openxmlformats.org/officeDocument/2006/relationships/image" Target="../media/image31.png"/></Relationships>
</file>

<file path=ppt/slides/_rels/slide4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9.png"/><Relationship Id="rId18" Type="http://schemas.openxmlformats.org/officeDocument/2006/relationships/image" Target="../media/image28.png"/><Relationship Id="rId26" Type="http://schemas.openxmlformats.org/officeDocument/2006/relationships/chart" Target="../charts/chart191.xml"/><Relationship Id="rId39" Type="http://schemas.openxmlformats.org/officeDocument/2006/relationships/image" Target="../media/image41.png"/><Relationship Id="rId3" Type="http://schemas.openxmlformats.org/officeDocument/2006/relationships/image" Target="../media/image50.png"/><Relationship Id="rId21" Type="http://schemas.openxmlformats.org/officeDocument/2006/relationships/chart" Target="../charts/chart186.xml"/><Relationship Id="rId34" Type="http://schemas.openxmlformats.org/officeDocument/2006/relationships/chart" Target="../charts/chart199.xml"/><Relationship Id="rId42" Type="http://schemas.openxmlformats.org/officeDocument/2006/relationships/image" Target="../media/image24.png"/><Relationship Id="rId47" Type="http://schemas.openxmlformats.org/officeDocument/2006/relationships/chart" Target="../charts/chart207.xml"/><Relationship Id="rId50" Type="http://schemas.openxmlformats.org/officeDocument/2006/relationships/image" Target="../media/image33.png"/><Relationship Id="rId7" Type="http://schemas.openxmlformats.org/officeDocument/2006/relationships/image" Target="../media/image69.jpg"/><Relationship Id="rId12" Type="http://schemas.openxmlformats.org/officeDocument/2006/relationships/image" Target="../media/image60.png"/><Relationship Id="rId17" Type="http://schemas.openxmlformats.org/officeDocument/2006/relationships/image" Target="../media/image21.png"/><Relationship Id="rId25" Type="http://schemas.openxmlformats.org/officeDocument/2006/relationships/chart" Target="../charts/chart190.xml"/><Relationship Id="rId33" Type="http://schemas.openxmlformats.org/officeDocument/2006/relationships/chart" Target="../charts/chart198.xml"/><Relationship Id="rId38" Type="http://schemas.openxmlformats.org/officeDocument/2006/relationships/chart" Target="../charts/chart203.xml"/><Relationship Id="rId46" Type="http://schemas.openxmlformats.org/officeDocument/2006/relationships/chart" Target="../charts/chart206.xml"/><Relationship Id="rId2" Type="http://schemas.openxmlformats.org/officeDocument/2006/relationships/image" Target="../media/image46.png"/><Relationship Id="rId16" Type="http://schemas.openxmlformats.org/officeDocument/2006/relationships/image" Target="../media/image20.png"/><Relationship Id="rId20" Type="http://schemas.openxmlformats.org/officeDocument/2006/relationships/chart" Target="../charts/chart185.xml"/><Relationship Id="rId29" Type="http://schemas.openxmlformats.org/officeDocument/2006/relationships/chart" Target="../charts/chart194.xml"/><Relationship Id="rId41" Type="http://schemas.openxmlformats.org/officeDocument/2006/relationships/image" Target="../media/image22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6.png"/><Relationship Id="rId24" Type="http://schemas.openxmlformats.org/officeDocument/2006/relationships/chart" Target="../charts/chart189.xml"/><Relationship Id="rId32" Type="http://schemas.openxmlformats.org/officeDocument/2006/relationships/chart" Target="../charts/chart197.xml"/><Relationship Id="rId37" Type="http://schemas.openxmlformats.org/officeDocument/2006/relationships/chart" Target="../charts/chart202.xml"/><Relationship Id="rId40" Type="http://schemas.openxmlformats.org/officeDocument/2006/relationships/image" Target="../media/image35.png"/><Relationship Id="rId45" Type="http://schemas.openxmlformats.org/officeDocument/2006/relationships/chart" Target="../charts/chart205.xml"/><Relationship Id="rId5" Type="http://schemas.openxmlformats.org/officeDocument/2006/relationships/image" Target="../media/image52.png"/><Relationship Id="rId15" Type="http://schemas.openxmlformats.org/officeDocument/2006/relationships/image" Target="../media/image19.png"/><Relationship Id="rId23" Type="http://schemas.openxmlformats.org/officeDocument/2006/relationships/chart" Target="../charts/chart188.xml"/><Relationship Id="rId28" Type="http://schemas.openxmlformats.org/officeDocument/2006/relationships/chart" Target="../charts/chart193.xml"/><Relationship Id="rId36" Type="http://schemas.openxmlformats.org/officeDocument/2006/relationships/chart" Target="../charts/chart201.xml"/><Relationship Id="rId49" Type="http://schemas.openxmlformats.org/officeDocument/2006/relationships/image" Target="../media/image31.png"/><Relationship Id="rId10" Type="http://schemas.openxmlformats.org/officeDocument/2006/relationships/image" Target="../media/image63.png"/><Relationship Id="rId19" Type="http://schemas.openxmlformats.org/officeDocument/2006/relationships/image" Target="../media/image27.png"/><Relationship Id="rId31" Type="http://schemas.openxmlformats.org/officeDocument/2006/relationships/chart" Target="../charts/chart196.xml"/><Relationship Id="rId44" Type="http://schemas.openxmlformats.org/officeDocument/2006/relationships/chart" Target="../charts/chart204.xml"/><Relationship Id="rId4" Type="http://schemas.openxmlformats.org/officeDocument/2006/relationships/image" Target="../media/image51.png"/><Relationship Id="rId9" Type="http://schemas.openxmlformats.org/officeDocument/2006/relationships/image" Target="../media/image66.png"/><Relationship Id="rId14" Type="http://schemas.openxmlformats.org/officeDocument/2006/relationships/image" Target="../media/image53.png"/><Relationship Id="rId22" Type="http://schemas.openxmlformats.org/officeDocument/2006/relationships/chart" Target="../charts/chart187.xml"/><Relationship Id="rId27" Type="http://schemas.openxmlformats.org/officeDocument/2006/relationships/chart" Target="../charts/chart192.xml"/><Relationship Id="rId30" Type="http://schemas.openxmlformats.org/officeDocument/2006/relationships/chart" Target="../charts/chart195.xml"/><Relationship Id="rId35" Type="http://schemas.openxmlformats.org/officeDocument/2006/relationships/chart" Target="../charts/chart200.xml"/><Relationship Id="rId43" Type="http://schemas.openxmlformats.org/officeDocument/2006/relationships/image" Target="../media/image25.png"/><Relationship Id="rId48" Type="http://schemas.openxmlformats.org/officeDocument/2006/relationships/image" Target="../media/image38.png"/><Relationship Id="rId8" Type="http://schemas.openxmlformats.org/officeDocument/2006/relationships/image" Target="../media/image57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34.png"/><Relationship Id="rId3" Type="http://schemas.openxmlformats.org/officeDocument/2006/relationships/image" Target="../media/image72.png"/><Relationship Id="rId7" Type="http://schemas.openxmlformats.org/officeDocument/2006/relationships/image" Target="../media/image23.png"/><Relationship Id="rId12" Type="http://schemas.openxmlformats.org/officeDocument/2006/relationships/chart" Target="../charts/chart210.xml"/><Relationship Id="rId17" Type="http://schemas.openxmlformats.org/officeDocument/2006/relationships/image" Target="../media/image36.png"/><Relationship Id="rId2" Type="http://schemas.openxmlformats.org/officeDocument/2006/relationships/image" Target="../media/image71.png"/><Relationship Id="rId16" Type="http://schemas.openxmlformats.org/officeDocument/2006/relationships/chart" Target="../charts/chart212.xml"/><Relationship Id="rId1" Type="http://schemas.openxmlformats.org/officeDocument/2006/relationships/slideLayout" Target="../slideLayouts/slideLayout59.xml"/><Relationship Id="rId6" Type="http://schemas.openxmlformats.org/officeDocument/2006/relationships/image" Target="../media/image22.png"/><Relationship Id="rId11" Type="http://schemas.openxmlformats.org/officeDocument/2006/relationships/chart" Target="../charts/chart209.xml"/><Relationship Id="rId5" Type="http://schemas.openxmlformats.org/officeDocument/2006/relationships/image" Target="../media/image25.png"/><Relationship Id="rId15" Type="http://schemas.openxmlformats.org/officeDocument/2006/relationships/chart" Target="../charts/chart211.xml"/><Relationship Id="rId10" Type="http://schemas.openxmlformats.org/officeDocument/2006/relationships/chart" Target="../charts/chart208.xml"/><Relationship Id="rId4" Type="http://schemas.openxmlformats.org/officeDocument/2006/relationships/image" Target="../media/image27.png"/><Relationship Id="rId9" Type="http://schemas.openxmlformats.org/officeDocument/2006/relationships/image" Target="../media/image26.png"/><Relationship Id="rId14" Type="http://schemas.openxmlformats.org/officeDocument/2006/relationships/image" Target="../media/image43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15.xml"/><Relationship Id="rId18" Type="http://schemas.openxmlformats.org/officeDocument/2006/relationships/image" Target="../media/image38.png"/><Relationship Id="rId26" Type="http://schemas.openxmlformats.org/officeDocument/2006/relationships/chart" Target="../charts/chart221.xml"/><Relationship Id="rId3" Type="http://schemas.openxmlformats.org/officeDocument/2006/relationships/image" Target="../media/image25.png"/><Relationship Id="rId21" Type="http://schemas.openxmlformats.org/officeDocument/2006/relationships/image" Target="../media/image34.png"/><Relationship Id="rId7" Type="http://schemas.openxmlformats.org/officeDocument/2006/relationships/image" Target="../media/image19.png"/><Relationship Id="rId12" Type="http://schemas.openxmlformats.org/officeDocument/2006/relationships/chart" Target="../charts/chart214.xml"/><Relationship Id="rId17" Type="http://schemas.openxmlformats.org/officeDocument/2006/relationships/image" Target="../media/image33.png"/><Relationship Id="rId25" Type="http://schemas.openxmlformats.org/officeDocument/2006/relationships/image" Target="../media/image36.png"/><Relationship Id="rId2" Type="http://schemas.openxmlformats.org/officeDocument/2006/relationships/image" Target="../media/image27.png"/><Relationship Id="rId16" Type="http://schemas.openxmlformats.org/officeDocument/2006/relationships/image" Target="../media/image31.png"/><Relationship Id="rId20" Type="http://schemas.openxmlformats.org/officeDocument/2006/relationships/chart" Target="../charts/chart218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13.xml"/><Relationship Id="rId24" Type="http://schemas.openxmlformats.org/officeDocument/2006/relationships/chart" Target="../charts/chart220.xml"/><Relationship Id="rId5" Type="http://schemas.openxmlformats.org/officeDocument/2006/relationships/image" Target="../media/image23.png"/><Relationship Id="rId15" Type="http://schemas.openxmlformats.org/officeDocument/2006/relationships/chart" Target="../charts/chart216.xml"/><Relationship Id="rId23" Type="http://schemas.openxmlformats.org/officeDocument/2006/relationships/chart" Target="../charts/chart219.xml"/><Relationship Id="rId10" Type="http://schemas.openxmlformats.org/officeDocument/2006/relationships/image" Target="../media/image26.png"/><Relationship Id="rId19" Type="http://schemas.openxmlformats.org/officeDocument/2006/relationships/chart" Target="../charts/chart217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image" Target="../media/image30.png"/><Relationship Id="rId22" Type="http://schemas.openxmlformats.org/officeDocument/2006/relationships/image" Target="../media/image43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24.xml"/><Relationship Id="rId18" Type="http://schemas.openxmlformats.org/officeDocument/2006/relationships/chart" Target="../charts/chart229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23.xml"/><Relationship Id="rId17" Type="http://schemas.openxmlformats.org/officeDocument/2006/relationships/chart" Target="../charts/chart228.xml"/><Relationship Id="rId2" Type="http://schemas.openxmlformats.org/officeDocument/2006/relationships/image" Target="../media/image27.png"/><Relationship Id="rId16" Type="http://schemas.openxmlformats.org/officeDocument/2006/relationships/chart" Target="../charts/chart227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22.xml"/><Relationship Id="rId5" Type="http://schemas.openxmlformats.org/officeDocument/2006/relationships/image" Target="../media/image23.png"/><Relationship Id="rId15" Type="http://schemas.openxmlformats.org/officeDocument/2006/relationships/chart" Target="../charts/chart226.xml"/><Relationship Id="rId10" Type="http://schemas.openxmlformats.org/officeDocument/2006/relationships/image" Target="../media/image26.png"/><Relationship Id="rId19" Type="http://schemas.openxmlformats.org/officeDocument/2006/relationships/chart" Target="../charts/chart230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22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33.xml"/><Relationship Id="rId18" Type="http://schemas.openxmlformats.org/officeDocument/2006/relationships/chart" Target="../charts/chart238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32.xml"/><Relationship Id="rId17" Type="http://schemas.openxmlformats.org/officeDocument/2006/relationships/chart" Target="../charts/chart237.xml"/><Relationship Id="rId2" Type="http://schemas.openxmlformats.org/officeDocument/2006/relationships/image" Target="../media/image27.png"/><Relationship Id="rId16" Type="http://schemas.openxmlformats.org/officeDocument/2006/relationships/chart" Target="../charts/chart236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31.xml"/><Relationship Id="rId5" Type="http://schemas.openxmlformats.org/officeDocument/2006/relationships/image" Target="../media/image23.png"/><Relationship Id="rId15" Type="http://schemas.openxmlformats.org/officeDocument/2006/relationships/chart" Target="../charts/chart235.xml"/><Relationship Id="rId10" Type="http://schemas.openxmlformats.org/officeDocument/2006/relationships/image" Target="../media/image26.png"/><Relationship Id="rId19" Type="http://schemas.openxmlformats.org/officeDocument/2006/relationships/chart" Target="../charts/chart239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234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42.xml"/><Relationship Id="rId18" Type="http://schemas.openxmlformats.org/officeDocument/2006/relationships/chart" Target="../charts/chart247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41.xml"/><Relationship Id="rId17" Type="http://schemas.openxmlformats.org/officeDocument/2006/relationships/chart" Target="../charts/chart246.xml"/><Relationship Id="rId2" Type="http://schemas.openxmlformats.org/officeDocument/2006/relationships/image" Target="../media/image27.png"/><Relationship Id="rId16" Type="http://schemas.openxmlformats.org/officeDocument/2006/relationships/chart" Target="../charts/chart245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40.xml"/><Relationship Id="rId5" Type="http://schemas.openxmlformats.org/officeDocument/2006/relationships/image" Target="../media/image23.png"/><Relationship Id="rId15" Type="http://schemas.openxmlformats.org/officeDocument/2006/relationships/chart" Target="../charts/chart244.xml"/><Relationship Id="rId10" Type="http://schemas.openxmlformats.org/officeDocument/2006/relationships/image" Target="../media/image26.png"/><Relationship Id="rId19" Type="http://schemas.openxmlformats.org/officeDocument/2006/relationships/chart" Target="../charts/chart248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243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51.xml"/><Relationship Id="rId18" Type="http://schemas.openxmlformats.org/officeDocument/2006/relationships/chart" Target="../charts/chart256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50.xml"/><Relationship Id="rId17" Type="http://schemas.openxmlformats.org/officeDocument/2006/relationships/chart" Target="../charts/chart255.xml"/><Relationship Id="rId2" Type="http://schemas.openxmlformats.org/officeDocument/2006/relationships/image" Target="../media/image27.png"/><Relationship Id="rId16" Type="http://schemas.openxmlformats.org/officeDocument/2006/relationships/chart" Target="../charts/chart254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49.xml"/><Relationship Id="rId5" Type="http://schemas.openxmlformats.org/officeDocument/2006/relationships/image" Target="../media/image23.png"/><Relationship Id="rId15" Type="http://schemas.openxmlformats.org/officeDocument/2006/relationships/chart" Target="../charts/chart253.xml"/><Relationship Id="rId10" Type="http://schemas.openxmlformats.org/officeDocument/2006/relationships/image" Target="../media/image26.png"/><Relationship Id="rId19" Type="http://schemas.openxmlformats.org/officeDocument/2006/relationships/chart" Target="../charts/chart257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252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60.xml"/><Relationship Id="rId18" Type="http://schemas.openxmlformats.org/officeDocument/2006/relationships/chart" Target="../charts/chart265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59.xml"/><Relationship Id="rId17" Type="http://schemas.openxmlformats.org/officeDocument/2006/relationships/chart" Target="../charts/chart264.xml"/><Relationship Id="rId2" Type="http://schemas.openxmlformats.org/officeDocument/2006/relationships/image" Target="../media/image27.png"/><Relationship Id="rId16" Type="http://schemas.openxmlformats.org/officeDocument/2006/relationships/chart" Target="../charts/chart263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58.xml"/><Relationship Id="rId5" Type="http://schemas.openxmlformats.org/officeDocument/2006/relationships/image" Target="../media/image23.png"/><Relationship Id="rId15" Type="http://schemas.openxmlformats.org/officeDocument/2006/relationships/chart" Target="../charts/chart262.xml"/><Relationship Id="rId10" Type="http://schemas.openxmlformats.org/officeDocument/2006/relationships/image" Target="../media/image26.png"/><Relationship Id="rId19" Type="http://schemas.openxmlformats.org/officeDocument/2006/relationships/chart" Target="../charts/chart266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261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69.xml"/><Relationship Id="rId18" Type="http://schemas.openxmlformats.org/officeDocument/2006/relationships/chart" Target="../charts/chart274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68.xml"/><Relationship Id="rId17" Type="http://schemas.openxmlformats.org/officeDocument/2006/relationships/chart" Target="../charts/chart273.xml"/><Relationship Id="rId2" Type="http://schemas.openxmlformats.org/officeDocument/2006/relationships/image" Target="../media/image27.png"/><Relationship Id="rId16" Type="http://schemas.openxmlformats.org/officeDocument/2006/relationships/chart" Target="../charts/chart272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67.xml"/><Relationship Id="rId5" Type="http://schemas.openxmlformats.org/officeDocument/2006/relationships/image" Target="../media/image23.png"/><Relationship Id="rId15" Type="http://schemas.openxmlformats.org/officeDocument/2006/relationships/chart" Target="../charts/chart271.xml"/><Relationship Id="rId10" Type="http://schemas.openxmlformats.org/officeDocument/2006/relationships/image" Target="../media/image26.png"/><Relationship Id="rId19" Type="http://schemas.openxmlformats.org/officeDocument/2006/relationships/chart" Target="../charts/chart275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270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78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77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76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279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82.xml"/><Relationship Id="rId18" Type="http://schemas.openxmlformats.org/officeDocument/2006/relationships/chart" Target="../charts/chart287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81.xml"/><Relationship Id="rId17" Type="http://schemas.openxmlformats.org/officeDocument/2006/relationships/chart" Target="../charts/chart286.xml"/><Relationship Id="rId2" Type="http://schemas.openxmlformats.org/officeDocument/2006/relationships/image" Target="../media/image27.png"/><Relationship Id="rId16" Type="http://schemas.openxmlformats.org/officeDocument/2006/relationships/chart" Target="../charts/chart285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80.xml"/><Relationship Id="rId5" Type="http://schemas.openxmlformats.org/officeDocument/2006/relationships/image" Target="../media/image23.png"/><Relationship Id="rId15" Type="http://schemas.openxmlformats.org/officeDocument/2006/relationships/chart" Target="../charts/chart284.xml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283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90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89.xml"/><Relationship Id="rId2" Type="http://schemas.openxmlformats.org/officeDocument/2006/relationships/image" Target="../media/image27.png"/><Relationship Id="rId16" Type="http://schemas.openxmlformats.org/officeDocument/2006/relationships/chart" Target="../charts/chart293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88.xml"/><Relationship Id="rId5" Type="http://schemas.openxmlformats.org/officeDocument/2006/relationships/image" Target="../media/image23.png"/><Relationship Id="rId15" Type="http://schemas.openxmlformats.org/officeDocument/2006/relationships/chart" Target="../charts/chart292.xml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291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96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95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94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297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00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99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98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0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04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0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02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05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08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07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06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09.xm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12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11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10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13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chart" Target="../charts/chart314.xml"/><Relationship Id="rId3" Type="http://schemas.openxmlformats.org/officeDocument/2006/relationships/image" Target="../media/image72.png"/><Relationship Id="rId7" Type="http://schemas.openxmlformats.org/officeDocument/2006/relationships/image" Target="../media/image23.png"/><Relationship Id="rId12" Type="http://schemas.openxmlformats.org/officeDocument/2006/relationships/image" Target="../media/image36.png"/><Relationship Id="rId17" Type="http://schemas.openxmlformats.org/officeDocument/2006/relationships/chart" Target="../charts/chart318.xml"/><Relationship Id="rId2" Type="http://schemas.openxmlformats.org/officeDocument/2006/relationships/image" Target="../media/image71.png"/><Relationship Id="rId16" Type="http://schemas.openxmlformats.org/officeDocument/2006/relationships/chart" Target="../charts/chart317.xml"/><Relationship Id="rId1" Type="http://schemas.openxmlformats.org/officeDocument/2006/relationships/slideLayout" Target="../slideLayouts/slideLayout59.xml"/><Relationship Id="rId6" Type="http://schemas.openxmlformats.org/officeDocument/2006/relationships/image" Target="../media/image22.png"/><Relationship Id="rId11" Type="http://schemas.openxmlformats.org/officeDocument/2006/relationships/image" Target="../media/image43.png"/><Relationship Id="rId5" Type="http://schemas.openxmlformats.org/officeDocument/2006/relationships/image" Target="../media/image25.png"/><Relationship Id="rId15" Type="http://schemas.openxmlformats.org/officeDocument/2006/relationships/chart" Target="../charts/chart316.xml"/><Relationship Id="rId10" Type="http://schemas.openxmlformats.org/officeDocument/2006/relationships/image" Target="../media/image34.png"/><Relationship Id="rId4" Type="http://schemas.openxmlformats.org/officeDocument/2006/relationships/image" Target="../media/image27.png"/><Relationship Id="rId9" Type="http://schemas.openxmlformats.org/officeDocument/2006/relationships/image" Target="../media/image26.png"/><Relationship Id="rId14" Type="http://schemas.openxmlformats.org/officeDocument/2006/relationships/chart" Target="../charts/chart315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21.xml"/><Relationship Id="rId18" Type="http://schemas.openxmlformats.org/officeDocument/2006/relationships/chart" Target="../charts/chart326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20.xml"/><Relationship Id="rId17" Type="http://schemas.openxmlformats.org/officeDocument/2006/relationships/chart" Target="../charts/chart325.xml"/><Relationship Id="rId2" Type="http://schemas.openxmlformats.org/officeDocument/2006/relationships/image" Target="../media/image27.png"/><Relationship Id="rId16" Type="http://schemas.openxmlformats.org/officeDocument/2006/relationships/chart" Target="../charts/chart324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19.xml"/><Relationship Id="rId5" Type="http://schemas.openxmlformats.org/officeDocument/2006/relationships/image" Target="../media/image23.png"/><Relationship Id="rId15" Type="http://schemas.openxmlformats.org/officeDocument/2006/relationships/chart" Target="../charts/chart323.xml"/><Relationship Id="rId10" Type="http://schemas.openxmlformats.org/officeDocument/2006/relationships/image" Target="../media/image26.png"/><Relationship Id="rId19" Type="http://schemas.openxmlformats.org/officeDocument/2006/relationships/chart" Target="../charts/chart327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22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36.png"/><Relationship Id="rId3" Type="http://schemas.openxmlformats.org/officeDocument/2006/relationships/image" Target="../media/image72.png"/><Relationship Id="rId7" Type="http://schemas.openxmlformats.org/officeDocument/2006/relationships/image" Target="../media/image23.png"/><Relationship Id="rId12" Type="http://schemas.openxmlformats.org/officeDocument/2006/relationships/image" Target="../media/image43.png"/><Relationship Id="rId17" Type="http://schemas.openxmlformats.org/officeDocument/2006/relationships/chart" Target="../charts/chart332.xml"/><Relationship Id="rId2" Type="http://schemas.openxmlformats.org/officeDocument/2006/relationships/image" Target="../media/image71.png"/><Relationship Id="rId16" Type="http://schemas.openxmlformats.org/officeDocument/2006/relationships/chart" Target="../charts/chart331.xml"/><Relationship Id="rId1" Type="http://schemas.openxmlformats.org/officeDocument/2006/relationships/slideLayout" Target="../slideLayouts/slideLayout59.xml"/><Relationship Id="rId6" Type="http://schemas.openxmlformats.org/officeDocument/2006/relationships/image" Target="../media/image22.png"/><Relationship Id="rId11" Type="http://schemas.openxmlformats.org/officeDocument/2006/relationships/image" Target="../media/image34.png"/><Relationship Id="rId5" Type="http://schemas.openxmlformats.org/officeDocument/2006/relationships/image" Target="../media/image25.png"/><Relationship Id="rId15" Type="http://schemas.openxmlformats.org/officeDocument/2006/relationships/chart" Target="../charts/chart330.xml"/><Relationship Id="rId10" Type="http://schemas.openxmlformats.org/officeDocument/2006/relationships/chart" Target="../charts/chart328.xml"/><Relationship Id="rId4" Type="http://schemas.openxmlformats.org/officeDocument/2006/relationships/image" Target="../media/image27.png"/><Relationship Id="rId9" Type="http://schemas.openxmlformats.org/officeDocument/2006/relationships/image" Target="../media/image26.png"/><Relationship Id="rId14" Type="http://schemas.openxmlformats.org/officeDocument/2006/relationships/chart" Target="../charts/chart329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35.xml"/><Relationship Id="rId18" Type="http://schemas.openxmlformats.org/officeDocument/2006/relationships/chart" Target="../charts/chart340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34.xml"/><Relationship Id="rId17" Type="http://schemas.openxmlformats.org/officeDocument/2006/relationships/chart" Target="../charts/chart339.xml"/><Relationship Id="rId2" Type="http://schemas.openxmlformats.org/officeDocument/2006/relationships/image" Target="../media/image27.png"/><Relationship Id="rId16" Type="http://schemas.openxmlformats.org/officeDocument/2006/relationships/chart" Target="../charts/chart338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33.xml"/><Relationship Id="rId5" Type="http://schemas.openxmlformats.org/officeDocument/2006/relationships/image" Target="../media/image23.png"/><Relationship Id="rId15" Type="http://schemas.openxmlformats.org/officeDocument/2006/relationships/chart" Target="../charts/chart337.xml"/><Relationship Id="rId10" Type="http://schemas.openxmlformats.org/officeDocument/2006/relationships/image" Target="../media/image26.png"/><Relationship Id="rId19" Type="http://schemas.openxmlformats.org/officeDocument/2006/relationships/chart" Target="../charts/chart341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36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5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5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35.png"/><Relationship Id="rId18" Type="http://schemas.openxmlformats.org/officeDocument/2006/relationships/image" Target="../media/image38.png"/><Relationship Id="rId26" Type="http://schemas.openxmlformats.org/officeDocument/2006/relationships/image" Target="../media/image25.png"/><Relationship Id="rId3" Type="http://schemas.openxmlformats.org/officeDocument/2006/relationships/image" Target="../media/image29.png"/><Relationship Id="rId21" Type="http://schemas.openxmlformats.org/officeDocument/2006/relationships/image" Target="../media/image40.png"/><Relationship Id="rId7" Type="http://schemas.openxmlformats.org/officeDocument/2006/relationships/image" Target="../media/image31.png"/><Relationship Id="rId12" Type="http://schemas.openxmlformats.org/officeDocument/2006/relationships/image" Target="../media/image34.png"/><Relationship Id="rId17" Type="http://schemas.openxmlformats.org/officeDocument/2006/relationships/image" Target="../media/image37.png"/><Relationship Id="rId25" Type="http://schemas.openxmlformats.org/officeDocument/2006/relationships/image" Target="../media/image43.png"/><Relationship Id="rId2" Type="http://schemas.openxmlformats.org/officeDocument/2006/relationships/image" Target="../media/image28.png"/><Relationship Id="rId16" Type="http://schemas.openxmlformats.org/officeDocument/2006/relationships/image" Target="../media/image21.png"/><Relationship Id="rId20" Type="http://schemas.openxmlformats.org/officeDocument/2006/relationships/image" Target="../media/image39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9.png"/><Relationship Id="rId11" Type="http://schemas.openxmlformats.org/officeDocument/2006/relationships/image" Target="../media/image23.png"/><Relationship Id="rId24" Type="http://schemas.openxmlformats.org/officeDocument/2006/relationships/image" Target="../media/image42.png"/><Relationship Id="rId5" Type="http://schemas.openxmlformats.org/officeDocument/2006/relationships/image" Target="../media/image30.png"/><Relationship Id="rId15" Type="http://schemas.openxmlformats.org/officeDocument/2006/relationships/image" Target="../media/image36.png"/><Relationship Id="rId23" Type="http://schemas.openxmlformats.org/officeDocument/2006/relationships/image" Target="../media/image26.png"/><Relationship Id="rId28" Type="http://schemas.openxmlformats.org/officeDocument/2006/relationships/image" Target="../media/image45.png"/><Relationship Id="rId10" Type="http://schemas.openxmlformats.org/officeDocument/2006/relationships/image" Target="../media/image33.png"/><Relationship Id="rId19" Type="http://schemas.openxmlformats.org/officeDocument/2006/relationships/image" Target="../media/image27.png"/><Relationship Id="rId4" Type="http://schemas.openxmlformats.org/officeDocument/2006/relationships/image" Target="../media/image22.png"/><Relationship Id="rId9" Type="http://schemas.openxmlformats.org/officeDocument/2006/relationships/image" Target="../media/image32.png"/><Relationship Id="rId14" Type="http://schemas.openxmlformats.org/officeDocument/2006/relationships/image" Target="../media/image24.png"/><Relationship Id="rId22" Type="http://schemas.openxmlformats.org/officeDocument/2006/relationships/image" Target="../media/image41.png"/><Relationship Id="rId27" Type="http://schemas.openxmlformats.org/officeDocument/2006/relationships/image" Target="../media/image44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36.png"/><Relationship Id="rId18" Type="http://schemas.openxmlformats.org/officeDocument/2006/relationships/image" Target="../media/image33.png"/><Relationship Id="rId26" Type="http://schemas.openxmlformats.org/officeDocument/2006/relationships/image" Target="../media/image29.png"/><Relationship Id="rId3" Type="http://schemas.openxmlformats.org/officeDocument/2006/relationships/image" Target="../media/image19.png"/><Relationship Id="rId21" Type="http://schemas.openxmlformats.org/officeDocument/2006/relationships/image" Target="../media/image42.png"/><Relationship Id="rId7" Type="http://schemas.openxmlformats.org/officeDocument/2006/relationships/image" Target="../media/image21.png"/><Relationship Id="rId12" Type="http://schemas.openxmlformats.org/officeDocument/2006/relationships/image" Target="../media/image30.png"/><Relationship Id="rId17" Type="http://schemas.openxmlformats.org/officeDocument/2006/relationships/image" Target="../media/image31.png"/><Relationship Id="rId25" Type="http://schemas.openxmlformats.org/officeDocument/2006/relationships/image" Target="../media/image46.png"/><Relationship Id="rId2" Type="http://schemas.openxmlformats.org/officeDocument/2006/relationships/image" Target="../media/image22.png"/><Relationship Id="rId16" Type="http://schemas.openxmlformats.org/officeDocument/2006/relationships/image" Target="../media/image38.png"/><Relationship Id="rId20" Type="http://schemas.openxmlformats.org/officeDocument/2006/relationships/image" Target="../media/image34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4.png"/><Relationship Id="rId11" Type="http://schemas.openxmlformats.org/officeDocument/2006/relationships/image" Target="../media/image40.png"/><Relationship Id="rId24" Type="http://schemas.openxmlformats.org/officeDocument/2006/relationships/image" Target="../media/image39.png"/><Relationship Id="rId5" Type="http://schemas.openxmlformats.org/officeDocument/2006/relationships/image" Target="../media/image23.png"/><Relationship Id="rId15" Type="http://schemas.openxmlformats.org/officeDocument/2006/relationships/image" Target="../media/image35.png"/><Relationship Id="rId23" Type="http://schemas.openxmlformats.org/officeDocument/2006/relationships/image" Target="../media/image37.png"/><Relationship Id="rId10" Type="http://schemas.openxmlformats.org/officeDocument/2006/relationships/image" Target="../media/image25.png"/><Relationship Id="rId19" Type="http://schemas.openxmlformats.org/officeDocument/2006/relationships/image" Target="../media/image43.png"/><Relationship Id="rId4" Type="http://schemas.openxmlformats.org/officeDocument/2006/relationships/image" Target="../media/image20.png"/><Relationship Id="rId9" Type="http://schemas.openxmlformats.org/officeDocument/2006/relationships/image" Target="../media/image26.png"/><Relationship Id="rId14" Type="http://schemas.openxmlformats.org/officeDocument/2006/relationships/image" Target="../media/image41.png"/><Relationship Id="rId22" Type="http://schemas.openxmlformats.org/officeDocument/2006/relationships/image" Target="../media/image32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chart" Target="../charts/chart6.xml"/><Relationship Id="rId18" Type="http://schemas.openxmlformats.org/officeDocument/2006/relationships/image" Target="../media/image30.png"/><Relationship Id="rId3" Type="http://schemas.openxmlformats.org/officeDocument/2006/relationships/chart" Target="../charts/chart2.xml"/><Relationship Id="rId21" Type="http://schemas.openxmlformats.org/officeDocument/2006/relationships/image" Target="../media/image34.png"/><Relationship Id="rId7" Type="http://schemas.openxmlformats.org/officeDocument/2006/relationships/image" Target="../media/image25.png"/><Relationship Id="rId12" Type="http://schemas.openxmlformats.org/officeDocument/2006/relationships/chart" Target="../charts/chart5.xml"/><Relationship Id="rId17" Type="http://schemas.openxmlformats.org/officeDocument/2006/relationships/image" Target="../media/image40.png"/><Relationship Id="rId2" Type="http://schemas.openxmlformats.org/officeDocument/2006/relationships/chart" Target="../charts/chart1.xml"/><Relationship Id="rId16" Type="http://schemas.openxmlformats.org/officeDocument/2006/relationships/chart" Target="../charts/chart9.xml"/><Relationship Id="rId20" Type="http://schemas.openxmlformats.org/officeDocument/2006/relationships/image" Target="../media/image4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3.png"/><Relationship Id="rId11" Type="http://schemas.openxmlformats.org/officeDocument/2006/relationships/image" Target="../media/image26.png"/><Relationship Id="rId5" Type="http://schemas.openxmlformats.org/officeDocument/2006/relationships/chart" Target="../charts/chart4.xml"/><Relationship Id="rId15" Type="http://schemas.openxmlformats.org/officeDocument/2006/relationships/chart" Target="../charts/chart8.xml"/><Relationship Id="rId23" Type="http://schemas.openxmlformats.org/officeDocument/2006/relationships/image" Target="../media/image27.png"/><Relationship Id="rId10" Type="http://schemas.openxmlformats.org/officeDocument/2006/relationships/image" Target="../media/image46.png"/><Relationship Id="rId19" Type="http://schemas.openxmlformats.org/officeDocument/2006/relationships/image" Target="../media/image36.png"/><Relationship Id="rId4" Type="http://schemas.openxmlformats.org/officeDocument/2006/relationships/chart" Target="../charts/chart3.xml"/><Relationship Id="rId9" Type="http://schemas.openxmlformats.org/officeDocument/2006/relationships/image" Target="../media/image24.png"/><Relationship Id="rId14" Type="http://schemas.openxmlformats.org/officeDocument/2006/relationships/chart" Target="../charts/chart7.xml"/><Relationship Id="rId22" Type="http://schemas.openxmlformats.org/officeDocument/2006/relationships/chart" Target="../charts/char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263972" y="1306571"/>
            <a:ext cx="764465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3600" b="1" dirty="0" err="1" smtClean="0">
                <a:solidFill>
                  <a:schemeClr val="bg1"/>
                </a:solidFill>
              </a:rPr>
              <a:t>포항소</a:t>
            </a:r>
            <a:r>
              <a:rPr lang="ko-KR" altLang="en-US" sz="3600" b="1" dirty="0" smtClean="0">
                <a:solidFill>
                  <a:schemeClr val="bg1"/>
                </a:solidFill>
              </a:rPr>
              <a:t> </a:t>
            </a:r>
            <a:r>
              <a:rPr lang="en-US" altLang="ko-KR" sz="3600" b="1" dirty="0" smtClean="0">
                <a:solidFill>
                  <a:schemeClr val="bg1"/>
                </a:solidFill>
              </a:rPr>
              <a:t>Culvert </a:t>
            </a:r>
            <a:r>
              <a:rPr lang="ko-KR" altLang="en-US" sz="3600" b="1" smtClean="0">
                <a:solidFill>
                  <a:schemeClr val="bg1"/>
                </a:solidFill>
              </a:rPr>
              <a:t>방화문 제어 시스템 </a:t>
            </a:r>
            <a:endParaRPr lang="en-US" altLang="ko-KR" sz="3600" b="1" dirty="0" smtClean="0">
              <a:solidFill>
                <a:schemeClr val="bg1"/>
              </a:solidFill>
            </a:endParaRPr>
          </a:p>
          <a:p>
            <a:pPr algn="ctr"/>
            <a:r>
              <a:rPr lang="en-US" altLang="ko-KR" sz="3600" b="1" dirty="0" smtClean="0">
                <a:solidFill>
                  <a:schemeClr val="bg1"/>
                </a:solidFill>
              </a:rPr>
              <a:t>Story </a:t>
            </a:r>
            <a:r>
              <a:rPr lang="en-US" altLang="ko-KR" sz="3600" b="1" dirty="0">
                <a:solidFill>
                  <a:schemeClr val="bg1"/>
                </a:solidFill>
              </a:rPr>
              <a:t>Board</a:t>
            </a:r>
            <a:endParaRPr lang="ko-KR" altLang="en-US" sz="3600" b="1" dirty="0">
              <a:solidFill>
                <a:schemeClr val="bg1"/>
              </a:solidFill>
            </a:endParaRPr>
          </a:p>
        </p:txBody>
      </p:sp>
      <p:pic>
        <p:nvPicPr>
          <p:cNvPr id="7" name="그림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088" y="215900"/>
            <a:ext cx="1397000" cy="592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5731460" y="5622882"/>
            <a:ext cx="9957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2021.09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9" name="바닥글 개체 틀 4"/>
          <p:cNvSpPr>
            <a:spLocks noGrp="1" noChangeArrowheads="1"/>
          </p:cNvSpPr>
          <p:nvPr>
            <p:ph type="ftr" sz="quarter" idx="11"/>
          </p:nvPr>
        </p:nvSpPr>
        <p:spPr bwMode="auto">
          <a:xfrm>
            <a:off x="4660900" y="6492875"/>
            <a:ext cx="31369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latinLnBrk="1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맑은 고딕" panose="020B0503020000020004" pitchFamily="50" charset="-127"/>
              </a:defRPr>
            </a:lvl1pPr>
            <a:lvl2pPr marL="742969" indent="-285757" latinLnBrk="1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맑은 고딕" panose="020B0503020000020004" pitchFamily="50" charset="-127"/>
              </a:defRPr>
            </a:lvl2pPr>
            <a:lvl3pPr marL="1143028" indent="-228606" latinLnBrk="1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맑은 고딕" panose="020B0503020000020004" pitchFamily="50" charset="-127"/>
              </a:defRPr>
            </a:lvl3pPr>
            <a:lvl4pPr marL="1600240" indent="-228606" latinLnBrk="1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4pPr>
            <a:lvl5pPr marL="2057452" indent="-228606" latinLnBrk="1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5pPr>
            <a:lvl6pPr marL="2514663" indent="-228606" defTabSz="457212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6pPr>
            <a:lvl7pPr marL="2971874" indent="-228606" defTabSz="457212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7pPr>
            <a:lvl8pPr marL="3429086" indent="-228606" defTabSz="457212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8pPr>
            <a:lvl9pPr marL="3886297" indent="-228606" defTabSz="457212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</a:pPr>
            <a:r>
              <a:rPr lang="en-US" altLang="ko-KR" sz="1200" dirty="0">
                <a:solidFill>
                  <a:schemeClr val="bg1"/>
                </a:solidFill>
                <a:latin typeface="Calibri" panose="020F0502020204030204" pitchFamily="34" charset="0"/>
              </a:rPr>
              <a:t>(C) Copyright  2021, KMS all rights reserved</a:t>
            </a:r>
            <a:endParaRPr lang="ko-KR" altLang="en-US" sz="120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3459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20539" y="1306543"/>
            <a:ext cx="903965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방화문</a:t>
            </a:r>
            <a:r>
              <a:rPr lang="ko-KR" altLang="en-US" sz="1000" b="1" dirty="0" smtClean="0"/>
              <a:t> </a:t>
            </a:r>
            <a:r>
              <a:rPr lang="en-US" altLang="ko-KR" sz="1000" b="1" dirty="0" smtClean="0"/>
              <a:t>: </a:t>
            </a:r>
            <a:r>
              <a:rPr lang="ko-KR" altLang="en-US" sz="1000" b="1" smtClean="0"/>
              <a:t>화재 발생 시 방화문에 연결된 </a:t>
            </a:r>
            <a:r>
              <a:rPr lang="en-US" altLang="ko-KR" sz="1000" b="1" dirty="0" smtClean="0"/>
              <a:t>WIAS 1A</a:t>
            </a:r>
            <a:r>
              <a:rPr lang="ko-KR" altLang="en-US" sz="1000" b="1" smtClean="0"/>
              <a:t>외에 화재 해당 영역의</a:t>
            </a:r>
            <a:r>
              <a:rPr lang="en-US" altLang="ko-KR" sz="1000" b="1" dirty="0" smtClean="0"/>
              <a:t> P</a:t>
            </a:r>
            <a:r>
              <a:rPr lang="ko-KR" altLang="en-US" sz="1000" b="1" smtClean="0"/>
              <a:t>형 복합 수신기를 통해 정보를 연동하는 </a:t>
            </a:r>
            <a:r>
              <a:rPr lang="en-US" altLang="ko-KR" sz="1000" b="1" dirty="0" smtClean="0"/>
              <a:t>WIAS 1A</a:t>
            </a:r>
            <a:r>
              <a:rPr lang="ko-KR" altLang="en-US" sz="1000" b="1" smtClean="0"/>
              <a:t>의 취득 정보를 같이 표현 </a:t>
            </a:r>
            <a:r>
              <a:rPr lang="en-US" altLang="ko-KR" sz="1000" b="1" dirty="0" smtClean="0"/>
              <a:t>  </a:t>
            </a:r>
            <a:endParaRPr lang="ko-KR" altLang="en-US" sz="1000" b="1"/>
          </a:p>
        </p:txBody>
      </p:sp>
      <p:sp>
        <p:nvSpPr>
          <p:cNvPr id="115" name="TextBox 114"/>
          <p:cNvSpPr txBox="1"/>
          <p:nvPr/>
        </p:nvSpPr>
        <p:spPr>
          <a:xfrm>
            <a:off x="715705" y="1738000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grpSp>
        <p:nvGrpSpPr>
          <p:cNvPr id="261" name="그룹 260"/>
          <p:cNvGrpSpPr/>
          <p:nvPr/>
        </p:nvGrpSpPr>
        <p:grpSpPr>
          <a:xfrm>
            <a:off x="1664722" y="1738000"/>
            <a:ext cx="8773078" cy="3229234"/>
            <a:chOff x="302734" y="1499286"/>
            <a:chExt cx="8773078" cy="3229234"/>
          </a:xfrm>
        </p:grpSpPr>
        <p:sp>
          <p:nvSpPr>
            <p:cNvPr id="262" name="직사각형 261"/>
            <p:cNvSpPr/>
            <p:nvPr/>
          </p:nvSpPr>
          <p:spPr>
            <a:xfrm>
              <a:off x="302734" y="1499286"/>
              <a:ext cx="8773078" cy="322923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5539921" y="4213653"/>
              <a:ext cx="315289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sp>
          <p:nvSpPr>
            <p:cNvPr id="264" name="직사각형 263"/>
            <p:cNvSpPr/>
            <p:nvPr/>
          </p:nvSpPr>
          <p:spPr>
            <a:xfrm>
              <a:off x="2388795" y="3095134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65" name="차트 264"/>
            <p:cNvGraphicFramePr/>
            <p:nvPr>
              <p:extLst/>
            </p:nvPr>
          </p:nvGraphicFramePr>
          <p:xfrm>
            <a:off x="2394496" y="3083424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266" name="TextBox 265"/>
            <p:cNvSpPr txBox="1"/>
            <p:nvPr/>
          </p:nvSpPr>
          <p:spPr>
            <a:xfrm>
              <a:off x="2120491" y="3205630"/>
              <a:ext cx="315289" cy="3665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02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정상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60m</a:t>
              </a:r>
            </a:p>
          </p:txBody>
        </p:sp>
        <p:sp>
          <p:nvSpPr>
            <p:cNvPr id="267" name="직사각형 266"/>
            <p:cNvSpPr/>
            <p:nvPr/>
          </p:nvSpPr>
          <p:spPr>
            <a:xfrm>
              <a:off x="671124" y="3092093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68" name="차트 267"/>
            <p:cNvGraphicFramePr/>
            <p:nvPr>
              <p:extLst/>
            </p:nvPr>
          </p:nvGraphicFramePr>
          <p:xfrm>
            <a:off x="676759" y="3080383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9" name="TextBox 268"/>
            <p:cNvSpPr txBox="1"/>
            <p:nvPr/>
          </p:nvSpPr>
          <p:spPr>
            <a:xfrm>
              <a:off x="385086" y="3208191"/>
              <a:ext cx="322228" cy="3665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화재</a:t>
              </a:r>
              <a:endParaRPr lang="en-US" altLang="ko-KR" sz="700" dirty="0" smtClean="0"/>
            </a:p>
            <a:p>
              <a:pPr algn="ctr"/>
              <a:endParaRPr lang="en-US" altLang="ko-KR" sz="700" dirty="0" smtClean="0"/>
            </a:p>
          </p:txBody>
        </p:sp>
        <p:sp>
          <p:nvSpPr>
            <p:cNvPr id="270" name="직사각형 269"/>
            <p:cNvSpPr/>
            <p:nvPr/>
          </p:nvSpPr>
          <p:spPr>
            <a:xfrm>
              <a:off x="4112902" y="3093121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71" name="차트 270"/>
            <p:cNvGraphicFramePr/>
            <p:nvPr>
              <p:extLst/>
            </p:nvPr>
          </p:nvGraphicFramePr>
          <p:xfrm>
            <a:off x="4094039" y="3081410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272" name="TextBox 271"/>
            <p:cNvSpPr txBox="1"/>
            <p:nvPr/>
          </p:nvSpPr>
          <p:spPr>
            <a:xfrm>
              <a:off x="3830334" y="3209219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pic>
          <p:nvPicPr>
            <p:cNvPr id="273" name="그림 272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5308" y="4109470"/>
              <a:ext cx="127860" cy="134634"/>
            </a:xfrm>
            <a:prstGeom prst="rect">
              <a:avLst/>
            </a:prstGeom>
          </p:spPr>
        </p:pic>
        <p:cxnSp>
          <p:nvCxnSpPr>
            <p:cNvPr id="274" name="직선 연결선 273"/>
            <p:cNvCxnSpPr/>
            <p:nvPr/>
          </p:nvCxnSpPr>
          <p:spPr>
            <a:xfrm flipV="1">
              <a:off x="2255304" y="3233455"/>
              <a:ext cx="108153" cy="2965"/>
            </a:xfrm>
            <a:prstGeom prst="line">
              <a:avLst/>
            </a:prstGeom>
            <a:ln w="19050">
              <a:solidFill>
                <a:srgbClr val="FF0000"/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75" name="그림 274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613" y="3072868"/>
              <a:ext cx="133219" cy="158378"/>
            </a:xfrm>
            <a:prstGeom prst="rect">
              <a:avLst/>
            </a:prstGeom>
          </p:spPr>
        </p:pic>
        <p:cxnSp>
          <p:nvCxnSpPr>
            <p:cNvPr id="276" name="직선 연결선 275"/>
            <p:cNvCxnSpPr/>
            <p:nvPr/>
          </p:nvCxnSpPr>
          <p:spPr>
            <a:xfrm flipV="1">
              <a:off x="545196" y="3229684"/>
              <a:ext cx="108153" cy="296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7" name="직선 연결선 276"/>
            <p:cNvCxnSpPr/>
            <p:nvPr/>
          </p:nvCxnSpPr>
          <p:spPr>
            <a:xfrm flipV="1">
              <a:off x="3976238" y="3225453"/>
              <a:ext cx="108153" cy="296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78" name="그림 277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16750" y="3058514"/>
              <a:ext cx="133219" cy="158378"/>
            </a:xfrm>
            <a:prstGeom prst="rect">
              <a:avLst/>
            </a:prstGeom>
          </p:spPr>
        </p:pic>
        <p:sp>
          <p:nvSpPr>
            <p:cNvPr id="279" name="TextBox 278"/>
            <p:cNvSpPr txBox="1"/>
            <p:nvPr/>
          </p:nvSpPr>
          <p:spPr>
            <a:xfrm>
              <a:off x="2110487" y="4214247"/>
              <a:ext cx="315289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280" name="그림 27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12366" y="4110064"/>
              <a:ext cx="127860" cy="134634"/>
            </a:xfrm>
            <a:prstGeom prst="rect">
              <a:avLst/>
            </a:prstGeom>
          </p:spPr>
        </p:pic>
        <p:sp>
          <p:nvSpPr>
            <p:cNvPr id="281" name="TextBox 280"/>
            <p:cNvSpPr txBox="1"/>
            <p:nvPr/>
          </p:nvSpPr>
          <p:spPr>
            <a:xfrm>
              <a:off x="3835764" y="4215902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</a:rPr>
                <a:t>03</a:t>
              </a:r>
            </a:p>
            <a:p>
              <a:pPr algn="ctr"/>
              <a:r>
                <a:rPr lang="ko-KR" altLang="en-US" sz="700" b="1" smtClean="0">
                  <a:solidFill>
                    <a:srgbClr val="FF0000"/>
                  </a:solidFill>
                </a:rPr>
                <a:t>열림</a:t>
              </a:r>
              <a:endParaRPr lang="en-US" altLang="ko-KR" sz="700" b="1" dirty="0" smtClean="0">
                <a:solidFill>
                  <a:srgbClr val="FF0000"/>
                </a:solidFill>
              </a:endParaRPr>
            </a:p>
          </p:txBody>
        </p:sp>
        <p:pic>
          <p:nvPicPr>
            <p:cNvPr id="282" name="그림 281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8338" y="4111590"/>
              <a:ext cx="127860" cy="134634"/>
            </a:xfrm>
            <a:prstGeom prst="rect">
              <a:avLst/>
            </a:prstGeom>
          </p:spPr>
        </p:pic>
        <p:sp>
          <p:nvSpPr>
            <p:cNvPr id="283" name="TextBox 282"/>
            <p:cNvSpPr txBox="1"/>
            <p:nvPr/>
          </p:nvSpPr>
          <p:spPr>
            <a:xfrm>
              <a:off x="403638" y="4214068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열림</a:t>
              </a:r>
              <a:endParaRPr lang="en-US" altLang="ko-KR" sz="700" dirty="0" smtClean="0"/>
            </a:p>
          </p:txBody>
        </p:sp>
        <p:sp>
          <p:nvSpPr>
            <p:cNvPr id="284" name="직사각형 283"/>
            <p:cNvSpPr/>
            <p:nvPr/>
          </p:nvSpPr>
          <p:spPr>
            <a:xfrm>
              <a:off x="2382513" y="4122790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85" name="차트 284"/>
            <p:cNvGraphicFramePr/>
            <p:nvPr>
              <p:extLst/>
            </p:nvPr>
          </p:nvGraphicFramePr>
          <p:xfrm>
            <a:off x="2388213" y="4111079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sp>
          <p:nvSpPr>
            <p:cNvPr id="286" name="직사각형 285"/>
            <p:cNvSpPr/>
            <p:nvPr/>
          </p:nvSpPr>
          <p:spPr>
            <a:xfrm>
              <a:off x="5800614" y="4121762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87" name="차트 286"/>
            <p:cNvGraphicFramePr/>
            <p:nvPr>
              <p:extLst/>
            </p:nvPr>
          </p:nvGraphicFramePr>
          <p:xfrm>
            <a:off x="5781751" y="4110051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8"/>
            </a:graphicData>
          </a:graphic>
        </p:graphicFrame>
        <p:sp>
          <p:nvSpPr>
            <p:cNvPr id="288" name="직사각형 287"/>
            <p:cNvSpPr/>
            <p:nvPr/>
          </p:nvSpPr>
          <p:spPr>
            <a:xfrm>
              <a:off x="664841" y="4119749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89" name="차트 288"/>
            <p:cNvGraphicFramePr/>
            <p:nvPr>
              <p:extLst/>
            </p:nvPr>
          </p:nvGraphicFramePr>
          <p:xfrm>
            <a:off x="670477" y="4108038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9"/>
            </a:graphicData>
          </a:graphic>
        </p:graphicFrame>
        <p:sp>
          <p:nvSpPr>
            <p:cNvPr id="290" name="직사각형 289"/>
            <p:cNvSpPr/>
            <p:nvPr/>
          </p:nvSpPr>
          <p:spPr>
            <a:xfrm>
              <a:off x="4106620" y="4120777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91" name="차트 290"/>
            <p:cNvGraphicFramePr/>
            <p:nvPr>
              <p:extLst/>
            </p:nvPr>
          </p:nvGraphicFramePr>
          <p:xfrm>
            <a:off x="4108833" y="4115674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0"/>
            </a:graphicData>
          </a:graphic>
        </p:graphicFrame>
        <p:sp>
          <p:nvSpPr>
            <p:cNvPr id="292" name="직사각형 291"/>
            <p:cNvSpPr/>
            <p:nvPr/>
          </p:nvSpPr>
          <p:spPr>
            <a:xfrm>
              <a:off x="663992" y="3608041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93" name="차트 292"/>
            <p:cNvGraphicFramePr/>
            <p:nvPr>
              <p:extLst/>
            </p:nvPr>
          </p:nvGraphicFramePr>
          <p:xfrm>
            <a:off x="669628" y="3596331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1"/>
            </a:graphicData>
          </a:graphic>
        </p:graphicFrame>
        <p:sp>
          <p:nvSpPr>
            <p:cNvPr id="294" name="TextBox 293"/>
            <p:cNvSpPr txBox="1"/>
            <p:nvPr/>
          </p:nvSpPr>
          <p:spPr>
            <a:xfrm>
              <a:off x="404753" y="3757037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1091354" y="2846940"/>
              <a:ext cx="31528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1387262" y="2837452"/>
              <a:ext cx="316678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1634070" y="2835478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1910793" y="2836152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416908" y="2834684"/>
              <a:ext cx="535937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1234-1244</a:t>
              </a:r>
              <a:endParaRPr lang="ko-KR" altLang="en-US" sz="700" dirty="0"/>
            </a:p>
          </p:txBody>
        </p:sp>
        <p:pic>
          <p:nvPicPr>
            <p:cNvPr id="300" name="그림 299"/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5388" y="2703173"/>
              <a:ext cx="124143" cy="150831"/>
            </a:xfrm>
            <a:prstGeom prst="rect">
              <a:avLst/>
            </a:prstGeom>
          </p:spPr>
        </p:pic>
        <p:pic>
          <p:nvPicPr>
            <p:cNvPr id="301" name="그림 300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95571" y="2681401"/>
              <a:ext cx="115896" cy="183054"/>
            </a:xfrm>
            <a:prstGeom prst="rect">
              <a:avLst/>
            </a:prstGeom>
          </p:spPr>
        </p:pic>
        <p:pic>
          <p:nvPicPr>
            <p:cNvPr id="302" name="그림 301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5784" y="2685033"/>
              <a:ext cx="127486" cy="183055"/>
            </a:xfrm>
            <a:prstGeom prst="rect">
              <a:avLst/>
            </a:prstGeom>
          </p:spPr>
        </p:pic>
        <p:grpSp>
          <p:nvGrpSpPr>
            <p:cNvPr id="303" name="그룹 302"/>
            <p:cNvGrpSpPr/>
            <p:nvPr/>
          </p:nvGrpSpPr>
          <p:grpSpPr>
            <a:xfrm>
              <a:off x="842994" y="2725300"/>
              <a:ext cx="196109" cy="124411"/>
              <a:chOff x="2285071" y="1785368"/>
              <a:chExt cx="362596" cy="227817"/>
            </a:xfrm>
          </p:grpSpPr>
          <p:sp>
            <p:nvSpPr>
              <p:cNvPr id="359" name="직사각형 358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0" name="모서리가 둥근 직사각형 359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pic>
          <p:nvPicPr>
            <p:cNvPr id="304" name="그림 303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96103" y="2698241"/>
              <a:ext cx="161019" cy="158220"/>
            </a:xfrm>
            <a:prstGeom prst="rect">
              <a:avLst/>
            </a:prstGeom>
          </p:spPr>
        </p:pic>
        <p:pic>
          <p:nvPicPr>
            <p:cNvPr id="305" name="그림 304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8565" y="3601302"/>
              <a:ext cx="158332" cy="146639"/>
            </a:xfrm>
            <a:prstGeom prst="rect">
              <a:avLst/>
            </a:prstGeom>
          </p:spPr>
        </p:pic>
        <p:pic>
          <p:nvPicPr>
            <p:cNvPr id="306" name="그림 305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85646" y="3059863"/>
              <a:ext cx="138545" cy="164709"/>
            </a:xfrm>
            <a:prstGeom prst="rect">
              <a:avLst/>
            </a:prstGeom>
          </p:spPr>
        </p:pic>
        <p:pic>
          <p:nvPicPr>
            <p:cNvPr id="307" name="그림 306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32769" y="4121528"/>
              <a:ext cx="128524" cy="135333"/>
            </a:xfrm>
            <a:prstGeom prst="rect">
              <a:avLst/>
            </a:prstGeom>
          </p:spPr>
        </p:pic>
        <p:cxnSp>
          <p:nvCxnSpPr>
            <p:cNvPr id="308" name="직선 연결선 307"/>
            <p:cNvCxnSpPr/>
            <p:nvPr/>
          </p:nvCxnSpPr>
          <p:spPr>
            <a:xfrm flipV="1">
              <a:off x="4465297" y="2850767"/>
              <a:ext cx="159278" cy="3930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9" name="타원 308"/>
            <p:cNvSpPr/>
            <p:nvPr/>
          </p:nvSpPr>
          <p:spPr>
            <a:xfrm>
              <a:off x="4678999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10" name="타원 309"/>
            <p:cNvSpPr/>
            <p:nvPr/>
          </p:nvSpPr>
          <p:spPr>
            <a:xfrm>
              <a:off x="4822941" y="2753506"/>
              <a:ext cx="114651" cy="115281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11" name="타원 310"/>
            <p:cNvSpPr/>
            <p:nvPr/>
          </p:nvSpPr>
          <p:spPr>
            <a:xfrm>
              <a:off x="4966497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12" name="타원 311"/>
            <p:cNvSpPr/>
            <p:nvPr/>
          </p:nvSpPr>
          <p:spPr>
            <a:xfrm>
              <a:off x="3601550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13" name="타원 312"/>
            <p:cNvSpPr/>
            <p:nvPr/>
          </p:nvSpPr>
          <p:spPr>
            <a:xfrm>
              <a:off x="3745491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14" name="타원 313"/>
            <p:cNvSpPr/>
            <p:nvPr/>
          </p:nvSpPr>
          <p:spPr>
            <a:xfrm>
              <a:off x="3889048" y="2753506"/>
              <a:ext cx="114651" cy="115281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15" name="타원 314"/>
            <p:cNvSpPr/>
            <p:nvPr/>
          </p:nvSpPr>
          <p:spPr>
            <a:xfrm>
              <a:off x="4032419" y="2747604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16" name="타원 315"/>
            <p:cNvSpPr/>
            <p:nvPr/>
          </p:nvSpPr>
          <p:spPr>
            <a:xfrm>
              <a:off x="2598893" y="2746396"/>
              <a:ext cx="114651" cy="115281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pic>
          <p:nvPicPr>
            <p:cNvPr id="317" name="그림 316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01131" y="2720346"/>
              <a:ext cx="158332" cy="146639"/>
            </a:xfrm>
            <a:prstGeom prst="rect">
              <a:avLst/>
            </a:prstGeom>
          </p:spPr>
        </p:pic>
        <p:pic>
          <p:nvPicPr>
            <p:cNvPr id="318" name="그림 317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01097" y="2678218"/>
              <a:ext cx="138545" cy="164709"/>
            </a:xfrm>
            <a:prstGeom prst="rect">
              <a:avLst/>
            </a:prstGeom>
          </p:spPr>
        </p:pic>
        <p:pic>
          <p:nvPicPr>
            <p:cNvPr id="319" name="그림 318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39217" y="2727708"/>
              <a:ext cx="128524" cy="135333"/>
            </a:xfrm>
            <a:prstGeom prst="rect">
              <a:avLst/>
            </a:prstGeom>
          </p:spPr>
        </p:pic>
        <p:pic>
          <p:nvPicPr>
            <p:cNvPr id="320" name="그림 319"/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77706" y="2686051"/>
              <a:ext cx="112057" cy="176990"/>
            </a:xfrm>
            <a:prstGeom prst="rect">
              <a:avLst/>
            </a:prstGeom>
          </p:spPr>
        </p:pic>
        <p:sp>
          <p:nvSpPr>
            <p:cNvPr id="321" name="TextBox 320"/>
            <p:cNvSpPr txBox="1"/>
            <p:nvPr/>
          </p:nvSpPr>
          <p:spPr>
            <a:xfrm>
              <a:off x="8867023" y="1537394"/>
              <a:ext cx="76828" cy="2172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322" name="모서리가 둥근 직사각형 321"/>
            <p:cNvSpPr/>
            <p:nvPr/>
          </p:nvSpPr>
          <p:spPr>
            <a:xfrm>
              <a:off x="404289" y="2619023"/>
              <a:ext cx="8578947" cy="2006129"/>
            </a:xfrm>
            <a:prstGeom prst="roundRect">
              <a:avLst>
                <a:gd name="adj" fmla="val 17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3" name="직사각형 322"/>
            <p:cNvSpPr/>
            <p:nvPr/>
          </p:nvSpPr>
          <p:spPr>
            <a:xfrm>
              <a:off x="2402127" y="2042139"/>
              <a:ext cx="1414709" cy="437764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4" name="직사각형 323"/>
            <p:cNvSpPr/>
            <p:nvPr/>
          </p:nvSpPr>
          <p:spPr>
            <a:xfrm>
              <a:off x="4089580" y="2053181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25" name="차트 324"/>
            <p:cNvGraphicFramePr/>
            <p:nvPr>
              <p:extLst/>
            </p:nvPr>
          </p:nvGraphicFramePr>
          <p:xfrm>
            <a:off x="4047254" y="1991594"/>
            <a:ext cx="1548417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0"/>
            </a:graphicData>
          </a:graphic>
        </p:graphicFrame>
        <p:sp>
          <p:nvSpPr>
            <p:cNvPr id="326" name="직사각형 325"/>
            <p:cNvSpPr/>
            <p:nvPr/>
          </p:nvSpPr>
          <p:spPr>
            <a:xfrm>
              <a:off x="5793558" y="2047016"/>
              <a:ext cx="1411938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27" name="차트 326"/>
            <p:cNvGraphicFramePr/>
            <p:nvPr>
              <p:extLst/>
            </p:nvPr>
          </p:nvGraphicFramePr>
          <p:xfrm>
            <a:off x="5760876" y="1987189"/>
            <a:ext cx="1502360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1"/>
            </a:graphicData>
          </a:graphic>
        </p:graphicFrame>
        <p:graphicFrame>
          <p:nvGraphicFramePr>
            <p:cNvPr id="328" name="차트 327"/>
            <p:cNvGraphicFramePr/>
            <p:nvPr>
              <p:extLst/>
            </p:nvPr>
          </p:nvGraphicFramePr>
          <p:xfrm>
            <a:off x="2353511" y="1987189"/>
            <a:ext cx="1548417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2"/>
            </a:graphicData>
          </a:graphic>
        </p:graphicFrame>
        <p:sp>
          <p:nvSpPr>
            <p:cNvPr id="329" name="직사각형 328"/>
            <p:cNvSpPr/>
            <p:nvPr/>
          </p:nvSpPr>
          <p:spPr>
            <a:xfrm>
              <a:off x="7475292" y="2041142"/>
              <a:ext cx="1421858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30" name="차트 329"/>
            <p:cNvGraphicFramePr/>
            <p:nvPr>
              <p:extLst/>
            </p:nvPr>
          </p:nvGraphicFramePr>
          <p:xfrm>
            <a:off x="7441491" y="1981645"/>
            <a:ext cx="1502360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sp>
          <p:nvSpPr>
            <p:cNvPr id="331" name="직사각형 330"/>
            <p:cNvSpPr/>
            <p:nvPr/>
          </p:nvSpPr>
          <p:spPr>
            <a:xfrm>
              <a:off x="674277" y="2042792"/>
              <a:ext cx="1425410" cy="43776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32" name="차트 331"/>
            <p:cNvGraphicFramePr/>
            <p:nvPr>
              <p:extLst/>
            </p:nvPr>
          </p:nvGraphicFramePr>
          <p:xfrm>
            <a:off x="673391" y="2034601"/>
            <a:ext cx="1492665" cy="4618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4"/>
            </a:graphicData>
          </a:graphic>
        </p:graphicFrame>
        <p:sp>
          <p:nvSpPr>
            <p:cNvPr id="333" name="TextBox 332"/>
            <p:cNvSpPr txBox="1"/>
            <p:nvPr/>
          </p:nvSpPr>
          <p:spPr>
            <a:xfrm>
              <a:off x="3817363" y="2211685"/>
              <a:ext cx="301412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88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804382" y="1792918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1084231" y="1800007"/>
              <a:ext cx="31528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1355386" y="1798756"/>
              <a:ext cx="30973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1602194" y="1796782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1878917" y="1797457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385032" y="1795989"/>
              <a:ext cx="494306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340" name="그림 339"/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0998" y="1664478"/>
              <a:ext cx="124143" cy="150831"/>
            </a:xfrm>
            <a:prstGeom prst="rect">
              <a:avLst/>
            </a:prstGeom>
          </p:spPr>
        </p:pic>
        <p:pic>
          <p:nvPicPr>
            <p:cNvPr id="341" name="그림 340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2935" y="1657730"/>
              <a:ext cx="165404" cy="174167"/>
            </a:xfrm>
            <a:prstGeom prst="rect">
              <a:avLst/>
            </a:prstGeom>
          </p:spPr>
        </p:pic>
        <p:pic>
          <p:nvPicPr>
            <p:cNvPr id="342" name="그림 341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44471" y="1651837"/>
              <a:ext cx="109999" cy="173740"/>
            </a:xfrm>
            <a:prstGeom prst="rect">
              <a:avLst/>
            </a:prstGeom>
          </p:spPr>
        </p:pic>
        <p:pic>
          <p:nvPicPr>
            <p:cNvPr id="343" name="그림 342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6541" y="1642690"/>
              <a:ext cx="161019" cy="158220"/>
            </a:xfrm>
            <a:prstGeom prst="rect">
              <a:avLst/>
            </a:prstGeom>
          </p:spPr>
        </p:pic>
        <p:pic>
          <p:nvPicPr>
            <p:cNvPr id="344" name="그림 343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3695" y="1637104"/>
              <a:ext cx="115896" cy="183054"/>
            </a:xfrm>
            <a:prstGeom prst="rect">
              <a:avLst/>
            </a:prstGeom>
          </p:spPr>
        </p:pic>
        <p:pic>
          <p:nvPicPr>
            <p:cNvPr id="345" name="그림 344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83908" y="1640736"/>
              <a:ext cx="127486" cy="183055"/>
            </a:xfrm>
            <a:prstGeom prst="rect">
              <a:avLst/>
            </a:prstGeom>
          </p:spPr>
        </p:pic>
        <p:pic>
          <p:nvPicPr>
            <p:cNvPr id="346" name="그림 345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14910" y="2041142"/>
              <a:ext cx="109638" cy="173171"/>
            </a:xfrm>
            <a:prstGeom prst="rect">
              <a:avLst/>
            </a:prstGeom>
          </p:spPr>
        </p:pic>
        <p:sp>
          <p:nvSpPr>
            <p:cNvPr id="347" name="TextBox 346"/>
            <p:cNvSpPr txBox="1"/>
            <p:nvPr/>
          </p:nvSpPr>
          <p:spPr>
            <a:xfrm>
              <a:off x="2107631" y="2206492"/>
              <a:ext cx="31528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348" name="그림 347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01542" y="2047016"/>
              <a:ext cx="161019" cy="158220"/>
            </a:xfrm>
            <a:prstGeom prst="rect">
              <a:avLst/>
            </a:prstGeom>
          </p:spPr>
        </p:pic>
        <p:sp>
          <p:nvSpPr>
            <p:cNvPr id="349" name="TextBox 348"/>
            <p:cNvSpPr txBox="1"/>
            <p:nvPr/>
          </p:nvSpPr>
          <p:spPr>
            <a:xfrm>
              <a:off x="5548027" y="2203640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7236429" y="2204314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351" name="그림 350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15934" y="2052751"/>
              <a:ext cx="115896" cy="183054"/>
            </a:xfrm>
            <a:prstGeom prst="rect">
              <a:avLst/>
            </a:prstGeom>
          </p:spPr>
        </p:pic>
        <p:pic>
          <p:nvPicPr>
            <p:cNvPr id="352" name="그림 351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18970" y="2050782"/>
              <a:ext cx="127486" cy="183055"/>
            </a:xfrm>
            <a:prstGeom prst="rect">
              <a:avLst/>
            </a:prstGeom>
          </p:spPr>
        </p:pic>
        <p:sp>
          <p:nvSpPr>
            <p:cNvPr id="353" name="TextBox 352"/>
            <p:cNvSpPr txBox="1"/>
            <p:nvPr/>
          </p:nvSpPr>
          <p:spPr>
            <a:xfrm>
              <a:off x="338579" y="2172706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354" name="그림 353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2887" y="2037517"/>
              <a:ext cx="165404" cy="174167"/>
            </a:xfrm>
            <a:prstGeom prst="rect">
              <a:avLst/>
            </a:prstGeom>
          </p:spPr>
        </p:pic>
        <p:sp>
          <p:nvSpPr>
            <p:cNvPr id="355" name="TextBox 354"/>
            <p:cNvSpPr txBox="1"/>
            <p:nvPr/>
          </p:nvSpPr>
          <p:spPr>
            <a:xfrm>
              <a:off x="624783" y="2738060"/>
              <a:ext cx="237577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13</a:t>
              </a:r>
              <a:endParaRPr lang="ko-KR" altLang="en-US" sz="700" dirty="0"/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974990" y="1691209"/>
              <a:ext cx="22955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/>
                <a:t>6</a:t>
              </a:r>
              <a:endParaRPr lang="ko-KR" altLang="en-US" sz="700" dirty="0"/>
            </a:p>
          </p:txBody>
        </p:sp>
        <p:sp>
          <p:nvSpPr>
            <p:cNvPr id="357" name="모서리가 둥근 직사각형 356"/>
            <p:cNvSpPr/>
            <p:nvPr/>
          </p:nvSpPr>
          <p:spPr>
            <a:xfrm>
              <a:off x="8694020" y="1606915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58" name="이등변 삼각형 357"/>
            <p:cNvSpPr/>
            <p:nvPr/>
          </p:nvSpPr>
          <p:spPr>
            <a:xfrm>
              <a:off x="8723006" y="1644311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71471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직사각형 338"/>
          <p:cNvSpPr/>
          <p:nvPr/>
        </p:nvSpPr>
        <p:spPr>
          <a:xfrm>
            <a:off x="1128494" y="1889644"/>
            <a:ext cx="9940771" cy="3498229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3446778" y="2421601"/>
            <a:ext cx="1634180" cy="49624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1" name="직사각형 340"/>
          <p:cNvSpPr/>
          <p:nvPr/>
        </p:nvSpPr>
        <p:spPr>
          <a:xfrm>
            <a:off x="5415065" y="2434118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42" name="차트 341"/>
          <p:cNvGraphicFramePr/>
          <p:nvPr>
            <p:extLst>
              <p:ext uri="{D42A27DB-BD31-4B8C-83A1-F6EECF244321}">
                <p14:modId xmlns:p14="http://schemas.microsoft.com/office/powerpoint/2010/main" val="2871758932"/>
              </p:ext>
            </p:extLst>
          </p:nvPr>
        </p:nvGraphicFramePr>
        <p:xfrm>
          <a:off x="5394722" y="2356035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43" name="직사각형 342"/>
          <p:cNvSpPr/>
          <p:nvPr/>
        </p:nvSpPr>
        <p:spPr>
          <a:xfrm>
            <a:off x="7383390" y="2427129"/>
            <a:ext cx="163097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44" name="차트 343"/>
          <p:cNvGraphicFramePr/>
          <p:nvPr>
            <p:extLst>
              <p:ext uri="{D42A27DB-BD31-4B8C-83A1-F6EECF244321}">
                <p14:modId xmlns:p14="http://schemas.microsoft.com/office/powerpoint/2010/main" val="3443099190"/>
              </p:ext>
            </p:extLst>
          </p:nvPr>
        </p:nvGraphicFramePr>
        <p:xfrm>
          <a:off x="7355154" y="2351042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5" name="차트 344"/>
          <p:cNvGraphicFramePr/>
          <p:nvPr>
            <p:extLst>
              <p:ext uri="{D42A27DB-BD31-4B8C-83A1-F6EECF244321}">
                <p14:modId xmlns:p14="http://schemas.microsoft.com/office/powerpoint/2010/main" val="829019310"/>
              </p:ext>
            </p:extLst>
          </p:nvPr>
        </p:nvGraphicFramePr>
        <p:xfrm>
          <a:off x="3419169" y="2351042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46" name="직사각형 345"/>
          <p:cNvSpPr/>
          <p:nvPr/>
        </p:nvSpPr>
        <p:spPr>
          <a:xfrm>
            <a:off x="9326021" y="2420471"/>
            <a:ext cx="164243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7" name="TextBox 346"/>
          <p:cNvSpPr txBox="1"/>
          <p:nvPr/>
        </p:nvSpPr>
        <p:spPr>
          <a:xfrm>
            <a:off x="3147651" y="2607908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48" name="TextBox 347"/>
          <p:cNvSpPr txBox="1"/>
          <p:nvPr/>
        </p:nvSpPr>
        <p:spPr>
          <a:xfrm>
            <a:off x="5095234" y="2651523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graphicFrame>
        <p:nvGraphicFramePr>
          <p:cNvPr id="349" name="차트 348"/>
          <p:cNvGraphicFramePr/>
          <p:nvPr>
            <p:extLst>
              <p:ext uri="{D42A27DB-BD31-4B8C-83A1-F6EECF244321}">
                <p14:modId xmlns:p14="http://schemas.microsoft.com/office/powerpoint/2010/main" val="2722098167"/>
              </p:ext>
            </p:extLst>
          </p:nvPr>
        </p:nvGraphicFramePr>
        <p:xfrm>
          <a:off x="9296492" y="2344757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50" name="모서리가 둥근 직사각형 349"/>
          <p:cNvSpPr/>
          <p:nvPr/>
        </p:nvSpPr>
        <p:spPr>
          <a:xfrm>
            <a:off x="10615394" y="1996370"/>
            <a:ext cx="136020" cy="130503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1" name="TextBox 350"/>
          <p:cNvSpPr txBox="1"/>
          <p:nvPr/>
        </p:nvSpPr>
        <p:spPr>
          <a:xfrm>
            <a:off x="10621373" y="1934473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-</a:t>
            </a:r>
            <a:endParaRPr lang="ko-KR" altLang="en-US" sz="1000" dirty="0"/>
          </a:p>
        </p:txBody>
      </p:sp>
      <p:pic>
        <p:nvPicPr>
          <p:cNvPr id="352" name="그림 35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9167" y="2432482"/>
            <a:ext cx="129441" cy="200633"/>
          </a:xfrm>
          <a:prstGeom prst="rect">
            <a:avLst/>
          </a:prstGeom>
        </p:spPr>
      </p:pic>
      <p:sp>
        <p:nvSpPr>
          <p:cNvPr id="353" name="TextBox 352"/>
          <p:cNvSpPr txBox="1"/>
          <p:nvPr/>
        </p:nvSpPr>
        <p:spPr>
          <a:xfrm>
            <a:off x="10894642" y="1871886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pic>
        <p:nvPicPr>
          <p:cNvPr id="354" name="그림 35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5075" y="2427129"/>
            <a:ext cx="185999" cy="179355"/>
          </a:xfrm>
          <a:prstGeom prst="rect">
            <a:avLst/>
          </a:prstGeom>
        </p:spPr>
      </p:pic>
      <p:sp>
        <p:nvSpPr>
          <p:cNvPr id="356" name="TextBox 355"/>
          <p:cNvSpPr txBox="1"/>
          <p:nvPr/>
        </p:nvSpPr>
        <p:spPr>
          <a:xfrm>
            <a:off x="1994468" y="217090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57" name="TextBox 356"/>
          <p:cNvSpPr txBox="1"/>
          <p:nvPr/>
        </p:nvSpPr>
        <p:spPr>
          <a:xfrm>
            <a:off x="2283545" y="2178826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sp>
        <p:nvSpPr>
          <p:cNvPr id="358" name="TextBox 357"/>
          <p:cNvSpPr txBox="1"/>
          <p:nvPr/>
        </p:nvSpPr>
        <p:spPr>
          <a:xfrm>
            <a:off x="2568641" y="2176588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59" name="TextBox 358"/>
          <p:cNvSpPr txBox="1"/>
          <p:nvPr/>
        </p:nvSpPr>
        <p:spPr>
          <a:xfrm>
            <a:off x="2888294" y="2177353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60" name="TextBox 359"/>
          <p:cNvSpPr txBox="1"/>
          <p:nvPr/>
        </p:nvSpPr>
        <p:spPr>
          <a:xfrm>
            <a:off x="1162655" y="217568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361" name="그림 36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905" y="2002238"/>
            <a:ext cx="129441" cy="200633"/>
          </a:xfrm>
          <a:prstGeom prst="rect">
            <a:avLst/>
          </a:prstGeom>
        </p:spPr>
      </p:pic>
      <p:pic>
        <p:nvPicPr>
          <p:cNvPr id="362" name="그림 36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3400" y="2011803"/>
            <a:ext cx="185999" cy="179355"/>
          </a:xfrm>
          <a:prstGeom prst="rect">
            <a:avLst/>
          </a:prstGeom>
        </p:spPr>
      </p:pic>
      <p:pic>
        <p:nvPicPr>
          <p:cNvPr id="363" name="그림 36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0132" y="2005544"/>
            <a:ext cx="133876" cy="207507"/>
          </a:xfrm>
          <a:prstGeom prst="rect">
            <a:avLst/>
          </a:prstGeom>
        </p:spPr>
      </p:pic>
      <p:pic>
        <p:nvPicPr>
          <p:cNvPr id="364" name="그림 36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0590" y="2003311"/>
            <a:ext cx="147264" cy="207508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9744" y="1999709"/>
            <a:ext cx="141874" cy="169158"/>
          </a:xfrm>
          <a:prstGeom prst="rect">
            <a:avLst/>
          </a:prstGeom>
        </p:spPr>
      </p:pic>
      <p:sp>
        <p:nvSpPr>
          <p:cNvPr id="371" name="TextBox 370"/>
          <p:cNvSpPr txBox="1"/>
          <p:nvPr/>
        </p:nvSpPr>
        <p:spPr>
          <a:xfrm>
            <a:off x="7099769" y="2604675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72" name="TextBox 371"/>
          <p:cNvSpPr txBox="1"/>
          <p:nvPr/>
        </p:nvSpPr>
        <p:spPr>
          <a:xfrm>
            <a:off x="9050102" y="2605440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373" name="그림 37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1940" y="2433631"/>
            <a:ext cx="133876" cy="207507"/>
          </a:xfrm>
          <a:prstGeom prst="rect">
            <a:avLst/>
          </a:prstGeom>
        </p:spPr>
      </p:pic>
      <p:pic>
        <p:nvPicPr>
          <p:cNvPr id="374" name="그림 37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1718" y="2431398"/>
            <a:ext cx="147264" cy="207508"/>
          </a:xfrm>
          <a:prstGeom prst="rect">
            <a:avLst/>
          </a:prstGeom>
        </p:spPr>
      </p:pic>
      <p:grpSp>
        <p:nvGrpSpPr>
          <p:cNvPr id="375" name="그룹 374"/>
          <p:cNvGrpSpPr/>
          <p:nvPr/>
        </p:nvGrpSpPr>
        <p:grpSpPr>
          <a:xfrm>
            <a:off x="1712289" y="2011803"/>
            <a:ext cx="226532" cy="141030"/>
            <a:chOff x="2285071" y="1785368"/>
            <a:chExt cx="362596" cy="227817"/>
          </a:xfrm>
        </p:grpSpPr>
        <p:sp>
          <p:nvSpPr>
            <p:cNvPr id="376" name="직사각형 375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모서리가 둥근 직사각형 376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78" name="TextBox 377"/>
          <p:cNvSpPr txBox="1"/>
          <p:nvPr/>
        </p:nvSpPr>
        <p:spPr>
          <a:xfrm>
            <a:off x="7079018" y="372935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sp>
        <p:nvSpPr>
          <p:cNvPr id="379" name="직사각형 378"/>
          <p:cNvSpPr/>
          <p:nvPr/>
        </p:nvSpPr>
        <p:spPr>
          <a:xfrm>
            <a:off x="3439041" y="4216076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0" name="차트 379"/>
          <p:cNvGraphicFramePr/>
          <p:nvPr>
            <p:extLst>
              <p:ext uri="{D42A27DB-BD31-4B8C-83A1-F6EECF244321}">
                <p14:modId xmlns:p14="http://schemas.microsoft.com/office/powerpoint/2010/main" val="3941334199"/>
              </p:ext>
            </p:extLst>
          </p:nvPr>
        </p:nvGraphicFramePr>
        <p:xfrm>
          <a:off x="3417251" y="4202801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381" name="TextBox 380"/>
          <p:cNvSpPr txBox="1"/>
          <p:nvPr/>
        </p:nvSpPr>
        <p:spPr>
          <a:xfrm>
            <a:off x="3129113" y="434133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82" name="직사각형 381"/>
          <p:cNvSpPr/>
          <p:nvPr/>
        </p:nvSpPr>
        <p:spPr>
          <a:xfrm>
            <a:off x="7387411" y="4214911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3" name="차트 382"/>
          <p:cNvGraphicFramePr/>
          <p:nvPr>
            <p:extLst>
              <p:ext uri="{D42A27DB-BD31-4B8C-83A1-F6EECF244321}">
                <p14:modId xmlns:p14="http://schemas.microsoft.com/office/powerpoint/2010/main" val="1332428319"/>
              </p:ext>
            </p:extLst>
          </p:nvPr>
        </p:nvGraphicFramePr>
        <p:xfrm>
          <a:off x="7365621" y="4201636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384" name="TextBox 383"/>
          <p:cNvSpPr txBox="1"/>
          <p:nvPr/>
        </p:nvSpPr>
        <p:spPr>
          <a:xfrm>
            <a:off x="7061007" y="4327467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85" name="직사각형 384"/>
          <p:cNvSpPr/>
          <p:nvPr/>
        </p:nvSpPr>
        <p:spPr>
          <a:xfrm>
            <a:off x="1454898" y="421262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6" name="차트 385"/>
          <p:cNvGraphicFramePr/>
          <p:nvPr>
            <p:extLst>
              <p:ext uri="{D42A27DB-BD31-4B8C-83A1-F6EECF244321}">
                <p14:modId xmlns:p14="http://schemas.microsoft.com/office/powerpoint/2010/main" val="4081365170"/>
              </p:ext>
            </p:extLst>
          </p:nvPr>
        </p:nvGraphicFramePr>
        <p:xfrm>
          <a:off x="1433108" y="419935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387" name="TextBox 386"/>
          <p:cNvSpPr txBox="1"/>
          <p:nvPr/>
        </p:nvSpPr>
        <p:spPr>
          <a:xfrm>
            <a:off x="1128494" y="434423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88" name="직사각형 387"/>
          <p:cNvSpPr/>
          <p:nvPr/>
        </p:nvSpPr>
        <p:spPr>
          <a:xfrm>
            <a:off x="5430618" y="421379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9" name="차트 388"/>
          <p:cNvGraphicFramePr/>
          <p:nvPr>
            <p:extLst>
              <p:ext uri="{D42A27DB-BD31-4B8C-83A1-F6EECF244321}">
                <p14:modId xmlns:p14="http://schemas.microsoft.com/office/powerpoint/2010/main" val="1355267511"/>
              </p:ext>
            </p:extLst>
          </p:nvPr>
        </p:nvGraphicFramePr>
        <p:xfrm>
          <a:off x="5408828" y="420051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390" name="TextBox 389"/>
          <p:cNvSpPr txBox="1"/>
          <p:nvPr/>
        </p:nvSpPr>
        <p:spPr>
          <a:xfrm>
            <a:off x="5104214" y="434540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91" name="직사각형 390"/>
          <p:cNvSpPr/>
          <p:nvPr/>
        </p:nvSpPr>
        <p:spPr>
          <a:xfrm>
            <a:off x="9346036" y="421262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92" name="차트 391"/>
          <p:cNvGraphicFramePr/>
          <p:nvPr>
            <p:extLst>
              <p:ext uri="{D42A27DB-BD31-4B8C-83A1-F6EECF244321}">
                <p14:modId xmlns:p14="http://schemas.microsoft.com/office/powerpoint/2010/main" val="2053246151"/>
              </p:ext>
            </p:extLst>
          </p:nvPr>
        </p:nvGraphicFramePr>
        <p:xfrm>
          <a:off x="9324246" y="419935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393" name="TextBox 392"/>
          <p:cNvSpPr txBox="1"/>
          <p:nvPr/>
        </p:nvSpPr>
        <p:spPr>
          <a:xfrm>
            <a:off x="9019632" y="434423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394" name="그림 39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7652" y="3611253"/>
            <a:ext cx="147696" cy="152619"/>
          </a:xfrm>
          <a:prstGeom prst="rect">
            <a:avLst/>
          </a:prstGeom>
        </p:spPr>
      </p:pic>
      <p:cxnSp>
        <p:nvCxnSpPr>
          <p:cNvPr id="395" name="직선 연결선 394"/>
          <p:cNvCxnSpPr/>
          <p:nvPr/>
        </p:nvCxnSpPr>
        <p:spPr>
          <a:xfrm flipV="1">
            <a:off x="3284841" y="437287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6" name="그림 395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6124" y="4183635"/>
            <a:ext cx="153886" cy="179534"/>
          </a:xfrm>
          <a:prstGeom prst="rect">
            <a:avLst/>
          </a:prstGeom>
        </p:spPr>
      </p:pic>
      <p:cxnSp>
        <p:nvCxnSpPr>
          <p:cNvPr id="397" name="직선 연결선 396"/>
          <p:cNvCxnSpPr/>
          <p:nvPr/>
        </p:nvCxnSpPr>
        <p:spPr>
          <a:xfrm flipV="1">
            <a:off x="7236433" y="437434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8" name="그림 397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7716" y="4185110"/>
            <a:ext cx="153886" cy="179534"/>
          </a:xfrm>
          <a:prstGeom prst="rect">
            <a:avLst/>
          </a:prstGeom>
        </p:spPr>
      </p:pic>
      <p:cxnSp>
        <p:nvCxnSpPr>
          <p:cNvPr id="399" name="직선 연결선 398"/>
          <p:cNvCxnSpPr/>
          <p:nvPr/>
        </p:nvCxnSpPr>
        <p:spPr>
          <a:xfrm flipV="1">
            <a:off x="1309434" y="436859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0" name="그림 399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0717" y="4179360"/>
            <a:ext cx="153886" cy="179534"/>
          </a:xfrm>
          <a:prstGeom prst="rect">
            <a:avLst/>
          </a:prstGeom>
        </p:spPr>
      </p:pic>
      <p:cxnSp>
        <p:nvCxnSpPr>
          <p:cNvPr id="401" name="직선 연결선 400"/>
          <p:cNvCxnSpPr/>
          <p:nvPr/>
        </p:nvCxnSpPr>
        <p:spPr>
          <a:xfrm flipV="1">
            <a:off x="5272753" y="436380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2" name="그림 401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4036" y="4174564"/>
            <a:ext cx="153886" cy="179534"/>
          </a:xfrm>
          <a:prstGeom prst="rect">
            <a:avLst/>
          </a:prstGeom>
        </p:spPr>
      </p:pic>
      <p:cxnSp>
        <p:nvCxnSpPr>
          <p:cNvPr id="403" name="직선 연결선 402"/>
          <p:cNvCxnSpPr/>
          <p:nvPr/>
        </p:nvCxnSpPr>
        <p:spPr>
          <a:xfrm flipV="1">
            <a:off x="9207869" y="4365278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4" name="그림 403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9152" y="4176039"/>
            <a:ext cx="153886" cy="179534"/>
          </a:xfrm>
          <a:prstGeom prst="rect">
            <a:avLst/>
          </a:prstGeom>
        </p:spPr>
      </p:pic>
      <p:sp>
        <p:nvSpPr>
          <p:cNvPr id="405" name="직사각형 404"/>
          <p:cNvSpPr/>
          <p:nvPr/>
        </p:nvSpPr>
        <p:spPr>
          <a:xfrm>
            <a:off x="3439041" y="478937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6" name="차트 405"/>
          <p:cNvGraphicFramePr/>
          <p:nvPr>
            <p:extLst>
              <p:ext uri="{D42A27DB-BD31-4B8C-83A1-F6EECF244321}">
                <p14:modId xmlns:p14="http://schemas.microsoft.com/office/powerpoint/2010/main" val="3103721009"/>
              </p:ext>
            </p:extLst>
          </p:nvPr>
        </p:nvGraphicFramePr>
        <p:xfrm>
          <a:off x="3417251" y="477610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sp>
        <p:nvSpPr>
          <p:cNvPr id="407" name="TextBox 406"/>
          <p:cNvSpPr txBox="1"/>
          <p:nvPr/>
        </p:nvSpPr>
        <p:spPr>
          <a:xfrm>
            <a:off x="3129113" y="4914633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08" name="직사각형 407"/>
          <p:cNvSpPr/>
          <p:nvPr/>
        </p:nvSpPr>
        <p:spPr>
          <a:xfrm>
            <a:off x="7387411" y="478821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9" name="차트 408"/>
          <p:cNvGraphicFramePr/>
          <p:nvPr>
            <p:extLst>
              <p:ext uri="{D42A27DB-BD31-4B8C-83A1-F6EECF244321}">
                <p14:modId xmlns:p14="http://schemas.microsoft.com/office/powerpoint/2010/main" val="2440408180"/>
              </p:ext>
            </p:extLst>
          </p:nvPr>
        </p:nvGraphicFramePr>
        <p:xfrm>
          <a:off x="7365621" y="477493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410" name="TextBox 409"/>
          <p:cNvSpPr txBox="1"/>
          <p:nvPr/>
        </p:nvSpPr>
        <p:spPr>
          <a:xfrm>
            <a:off x="7061007" y="4900768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11" name="직사각형 410"/>
          <p:cNvSpPr/>
          <p:nvPr/>
        </p:nvSpPr>
        <p:spPr>
          <a:xfrm>
            <a:off x="1454898" y="478593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12" name="차트 411"/>
          <p:cNvGraphicFramePr/>
          <p:nvPr>
            <p:extLst>
              <p:ext uri="{D42A27DB-BD31-4B8C-83A1-F6EECF244321}">
                <p14:modId xmlns:p14="http://schemas.microsoft.com/office/powerpoint/2010/main" val="2833046281"/>
              </p:ext>
            </p:extLst>
          </p:nvPr>
        </p:nvGraphicFramePr>
        <p:xfrm>
          <a:off x="1433108" y="477265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413" name="TextBox 412"/>
          <p:cNvSpPr txBox="1"/>
          <p:nvPr/>
        </p:nvSpPr>
        <p:spPr>
          <a:xfrm>
            <a:off x="1128494" y="491753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14" name="직사각형 413"/>
          <p:cNvSpPr/>
          <p:nvPr/>
        </p:nvSpPr>
        <p:spPr>
          <a:xfrm>
            <a:off x="5430618" y="478709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15" name="차트 414"/>
          <p:cNvGraphicFramePr/>
          <p:nvPr>
            <p:extLst>
              <p:ext uri="{D42A27DB-BD31-4B8C-83A1-F6EECF244321}">
                <p14:modId xmlns:p14="http://schemas.microsoft.com/office/powerpoint/2010/main" val="457638425"/>
              </p:ext>
            </p:extLst>
          </p:nvPr>
        </p:nvGraphicFramePr>
        <p:xfrm>
          <a:off x="5408828" y="477382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416" name="TextBox 415"/>
          <p:cNvSpPr txBox="1"/>
          <p:nvPr/>
        </p:nvSpPr>
        <p:spPr>
          <a:xfrm>
            <a:off x="5104214" y="4918701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17" name="직사각형 416"/>
          <p:cNvSpPr/>
          <p:nvPr/>
        </p:nvSpPr>
        <p:spPr>
          <a:xfrm>
            <a:off x="9346036" y="478593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18" name="차트 417"/>
          <p:cNvGraphicFramePr/>
          <p:nvPr>
            <p:extLst>
              <p:ext uri="{D42A27DB-BD31-4B8C-83A1-F6EECF244321}">
                <p14:modId xmlns:p14="http://schemas.microsoft.com/office/powerpoint/2010/main" val="3120493032"/>
              </p:ext>
            </p:extLst>
          </p:nvPr>
        </p:nvGraphicFramePr>
        <p:xfrm>
          <a:off x="9324246" y="477265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sp>
        <p:nvSpPr>
          <p:cNvPr id="419" name="TextBox 418"/>
          <p:cNvSpPr txBox="1"/>
          <p:nvPr/>
        </p:nvSpPr>
        <p:spPr>
          <a:xfrm>
            <a:off x="9019632" y="491753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420" name="직선 연결선 419"/>
          <p:cNvCxnSpPr/>
          <p:nvPr/>
        </p:nvCxnSpPr>
        <p:spPr>
          <a:xfrm flipV="1">
            <a:off x="3284841" y="4946175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1" name="그림 420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6124" y="4756936"/>
            <a:ext cx="153886" cy="179534"/>
          </a:xfrm>
          <a:prstGeom prst="rect">
            <a:avLst/>
          </a:prstGeom>
        </p:spPr>
      </p:pic>
      <p:cxnSp>
        <p:nvCxnSpPr>
          <p:cNvPr id="422" name="직선 연결선 421"/>
          <p:cNvCxnSpPr/>
          <p:nvPr/>
        </p:nvCxnSpPr>
        <p:spPr>
          <a:xfrm flipV="1">
            <a:off x="7236433" y="4947650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3" name="그림 422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7716" y="4758411"/>
            <a:ext cx="153886" cy="179534"/>
          </a:xfrm>
          <a:prstGeom prst="rect">
            <a:avLst/>
          </a:prstGeom>
        </p:spPr>
      </p:pic>
      <p:cxnSp>
        <p:nvCxnSpPr>
          <p:cNvPr id="424" name="직선 연결선 423"/>
          <p:cNvCxnSpPr/>
          <p:nvPr/>
        </p:nvCxnSpPr>
        <p:spPr>
          <a:xfrm flipV="1">
            <a:off x="1309434" y="4941900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5" name="그림 424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0717" y="4752661"/>
            <a:ext cx="153886" cy="179534"/>
          </a:xfrm>
          <a:prstGeom prst="rect">
            <a:avLst/>
          </a:prstGeom>
        </p:spPr>
      </p:pic>
      <p:cxnSp>
        <p:nvCxnSpPr>
          <p:cNvPr id="426" name="직선 연결선 425"/>
          <p:cNvCxnSpPr/>
          <p:nvPr/>
        </p:nvCxnSpPr>
        <p:spPr>
          <a:xfrm flipV="1">
            <a:off x="5272753" y="493710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7" name="그림 42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4036" y="4747865"/>
            <a:ext cx="153886" cy="179534"/>
          </a:xfrm>
          <a:prstGeom prst="rect">
            <a:avLst/>
          </a:prstGeom>
        </p:spPr>
      </p:pic>
      <p:cxnSp>
        <p:nvCxnSpPr>
          <p:cNvPr id="428" name="직선 연결선 427"/>
          <p:cNvCxnSpPr/>
          <p:nvPr/>
        </p:nvCxnSpPr>
        <p:spPr>
          <a:xfrm flipV="1">
            <a:off x="9207869" y="493857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9" name="그림 428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9152" y="4749340"/>
            <a:ext cx="153886" cy="179534"/>
          </a:xfrm>
          <a:prstGeom prst="rect">
            <a:avLst/>
          </a:prstGeom>
        </p:spPr>
      </p:pic>
      <p:sp>
        <p:nvSpPr>
          <p:cNvPr id="432" name="TextBox 431"/>
          <p:cNvSpPr txBox="1"/>
          <p:nvPr/>
        </p:nvSpPr>
        <p:spPr>
          <a:xfrm>
            <a:off x="3117558" y="373002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33" name="그림 432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5242" y="3611926"/>
            <a:ext cx="147696" cy="152619"/>
          </a:xfrm>
          <a:prstGeom prst="rect">
            <a:avLst/>
          </a:prstGeom>
        </p:spPr>
      </p:pic>
      <p:sp>
        <p:nvSpPr>
          <p:cNvPr id="434" name="TextBox 433"/>
          <p:cNvSpPr txBox="1"/>
          <p:nvPr/>
        </p:nvSpPr>
        <p:spPr>
          <a:xfrm>
            <a:off x="5110486" y="373190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35" name="그림 434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9120" y="3613802"/>
            <a:ext cx="147696" cy="152619"/>
          </a:xfrm>
          <a:prstGeom prst="rect">
            <a:avLst/>
          </a:prstGeom>
        </p:spPr>
      </p:pic>
      <p:sp>
        <p:nvSpPr>
          <p:cNvPr id="436" name="TextBox 435"/>
          <p:cNvSpPr txBox="1"/>
          <p:nvPr/>
        </p:nvSpPr>
        <p:spPr>
          <a:xfrm>
            <a:off x="1145916" y="3729824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smtClean="0"/>
              <a:t>닫힘</a:t>
            </a:r>
            <a:endParaRPr lang="en-US" altLang="ko-KR" sz="700" dirty="0" smtClean="0"/>
          </a:p>
        </p:txBody>
      </p:sp>
      <p:pic>
        <p:nvPicPr>
          <p:cNvPr id="437" name="그림 436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4550" y="3611724"/>
            <a:ext cx="147696" cy="152619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>
          <a:xfrm>
            <a:off x="3431784" y="362635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39" name="차트 438"/>
          <p:cNvGraphicFramePr/>
          <p:nvPr>
            <p:extLst>
              <p:ext uri="{D42A27DB-BD31-4B8C-83A1-F6EECF244321}">
                <p14:modId xmlns:p14="http://schemas.microsoft.com/office/powerpoint/2010/main" val="1257786856"/>
              </p:ext>
            </p:extLst>
          </p:nvPr>
        </p:nvGraphicFramePr>
        <p:xfrm>
          <a:off x="3409994" y="361307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"/>
          </a:graphicData>
        </a:graphic>
      </p:graphicFrame>
      <p:sp>
        <p:nvSpPr>
          <p:cNvPr id="440" name="직사각형 439"/>
          <p:cNvSpPr/>
          <p:nvPr/>
        </p:nvSpPr>
        <p:spPr>
          <a:xfrm>
            <a:off x="7380154" y="362518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41" name="차트 440"/>
          <p:cNvGraphicFramePr/>
          <p:nvPr>
            <p:extLst>
              <p:ext uri="{D42A27DB-BD31-4B8C-83A1-F6EECF244321}">
                <p14:modId xmlns:p14="http://schemas.microsoft.com/office/powerpoint/2010/main" val="3432034262"/>
              </p:ext>
            </p:extLst>
          </p:nvPr>
        </p:nvGraphicFramePr>
        <p:xfrm>
          <a:off x="7358364" y="361191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4"/>
          </a:graphicData>
        </a:graphic>
      </p:graphicFrame>
      <p:sp>
        <p:nvSpPr>
          <p:cNvPr id="442" name="직사각형 441"/>
          <p:cNvSpPr/>
          <p:nvPr/>
        </p:nvSpPr>
        <p:spPr>
          <a:xfrm>
            <a:off x="1447641" y="362290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43" name="차트 442"/>
          <p:cNvGraphicFramePr/>
          <p:nvPr>
            <p:extLst>
              <p:ext uri="{D42A27DB-BD31-4B8C-83A1-F6EECF244321}">
                <p14:modId xmlns:p14="http://schemas.microsoft.com/office/powerpoint/2010/main" val="2058727461"/>
              </p:ext>
            </p:extLst>
          </p:nvPr>
        </p:nvGraphicFramePr>
        <p:xfrm>
          <a:off x="1425851" y="360963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sp>
        <p:nvSpPr>
          <p:cNvPr id="444" name="직사각형 443"/>
          <p:cNvSpPr/>
          <p:nvPr/>
        </p:nvSpPr>
        <p:spPr>
          <a:xfrm>
            <a:off x="5423361" y="362407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45" name="차트 444"/>
          <p:cNvGraphicFramePr/>
          <p:nvPr>
            <p:extLst>
              <p:ext uri="{D42A27DB-BD31-4B8C-83A1-F6EECF244321}">
                <p14:modId xmlns:p14="http://schemas.microsoft.com/office/powerpoint/2010/main" val="1269751862"/>
              </p:ext>
            </p:extLst>
          </p:nvPr>
        </p:nvGraphicFramePr>
        <p:xfrm>
          <a:off x="5401571" y="361079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cxnSp>
        <p:nvCxnSpPr>
          <p:cNvPr id="448" name="직선 연결선 447"/>
          <p:cNvCxnSpPr/>
          <p:nvPr/>
        </p:nvCxnSpPr>
        <p:spPr>
          <a:xfrm flipV="1">
            <a:off x="3277584" y="3783150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9" name="직선 연결선 448"/>
          <p:cNvCxnSpPr/>
          <p:nvPr/>
        </p:nvCxnSpPr>
        <p:spPr>
          <a:xfrm flipV="1">
            <a:off x="7229176" y="3784625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0" name="직선 연결선 449"/>
          <p:cNvCxnSpPr/>
          <p:nvPr/>
        </p:nvCxnSpPr>
        <p:spPr>
          <a:xfrm flipV="1">
            <a:off x="1302177" y="3778875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1" name="직선 연결선 450"/>
          <p:cNvCxnSpPr/>
          <p:nvPr/>
        </p:nvCxnSpPr>
        <p:spPr>
          <a:xfrm flipV="1">
            <a:off x="5265496" y="377407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3" name="직사각형 452"/>
          <p:cNvSpPr/>
          <p:nvPr/>
        </p:nvSpPr>
        <p:spPr>
          <a:xfrm>
            <a:off x="3430803" y="304629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54" name="차트 453"/>
          <p:cNvGraphicFramePr/>
          <p:nvPr>
            <p:extLst>
              <p:ext uri="{D42A27DB-BD31-4B8C-83A1-F6EECF244321}">
                <p14:modId xmlns:p14="http://schemas.microsoft.com/office/powerpoint/2010/main" val="2839492468"/>
              </p:ext>
            </p:extLst>
          </p:nvPr>
        </p:nvGraphicFramePr>
        <p:xfrm>
          <a:off x="3409013" y="303301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7"/>
          </a:graphicData>
        </a:graphic>
      </p:graphicFrame>
      <p:sp>
        <p:nvSpPr>
          <p:cNvPr id="455" name="직사각형 454"/>
          <p:cNvSpPr/>
          <p:nvPr/>
        </p:nvSpPr>
        <p:spPr>
          <a:xfrm>
            <a:off x="7379173" y="304512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56" name="차트 455"/>
          <p:cNvGraphicFramePr/>
          <p:nvPr>
            <p:extLst>
              <p:ext uri="{D42A27DB-BD31-4B8C-83A1-F6EECF244321}">
                <p14:modId xmlns:p14="http://schemas.microsoft.com/office/powerpoint/2010/main" val="1731471760"/>
              </p:ext>
            </p:extLst>
          </p:nvPr>
        </p:nvGraphicFramePr>
        <p:xfrm>
          <a:off x="7357383" y="303185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8"/>
          </a:graphicData>
        </a:graphic>
      </p:graphicFrame>
      <p:sp>
        <p:nvSpPr>
          <p:cNvPr id="457" name="직사각형 456"/>
          <p:cNvSpPr/>
          <p:nvPr/>
        </p:nvSpPr>
        <p:spPr>
          <a:xfrm>
            <a:off x="1446660" y="3042843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58" name="차트 457"/>
          <p:cNvGraphicFramePr/>
          <p:nvPr>
            <p:extLst>
              <p:ext uri="{D42A27DB-BD31-4B8C-83A1-F6EECF244321}">
                <p14:modId xmlns:p14="http://schemas.microsoft.com/office/powerpoint/2010/main" val="2172868351"/>
              </p:ext>
            </p:extLst>
          </p:nvPr>
        </p:nvGraphicFramePr>
        <p:xfrm>
          <a:off x="1424870" y="3029568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sp>
        <p:nvSpPr>
          <p:cNvPr id="459" name="직사각형 458"/>
          <p:cNvSpPr/>
          <p:nvPr/>
        </p:nvSpPr>
        <p:spPr>
          <a:xfrm>
            <a:off x="5422380" y="3044008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60" name="차트 459"/>
          <p:cNvGraphicFramePr/>
          <p:nvPr>
            <p:extLst>
              <p:ext uri="{D42A27DB-BD31-4B8C-83A1-F6EECF244321}">
                <p14:modId xmlns:p14="http://schemas.microsoft.com/office/powerpoint/2010/main" val="2453081414"/>
              </p:ext>
            </p:extLst>
          </p:nvPr>
        </p:nvGraphicFramePr>
        <p:xfrm>
          <a:off x="5400590" y="3030733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sp>
        <p:nvSpPr>
          <p:cNvPr id="461" name="직사각형 460"/>
          <p:cNvSpPr/>
          <p:nvPr/>
        </p:nvSpPr>
        <p:spPr>
          <a:xfrm>
            <a:off x="9337798" y="3042843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62" name="차트 461"/>
          <p:cNvGraphicFramePr/>
          <p:nvPr>
            <p:extLst>
              <p:ext uri="{D42A27DB-BD31-4B8C-83A1-F6EECF244321}">
                <p14:modId xmlns:p14="http://schemas.microsoft.com/office/powerpoint/2010/main" val="1581774905"/>
              </p:ext>
            </p:extLst>
          </p:nvPr>
        </p:nvGraphicFramePr>
        <p:xfrm>
          <a:off x="9316008" y="3029568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1"/>
          </a:graphicData>
        </a:graphic>
      </p:graphicFrame>
      <p:sp>
        <p:nvSpPr>
          <p:cNvPr id="463" name="TextBox 462"/>
          <p:cNvSpPr txBox="1"/>
          <p:nvPr/>
        </p:nvSpPr>
        <p:spPr>
          <a:xfrm>
            <a:off x="1147204" y="321174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64" name="그림 463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9791" y="3058616"/>
            <a:ext cx="184269" cy="162225"/>
          </a:xfrm>
          <a:prstGeom prst="rect">
            <a:avLst/>
          </a:prstGeom>
        </p:spPr>
      </p:pic>
      <p:sp>
        <p:nvSpPr>
          <p:cNvPr id="465" name="TextBox 464"/>
          <p:cNvSpPr txBox="1"/>
          <p:nvPr/>
        </p:nvSpPr>
        <p:spPr>
          <a:xfrm>
            <a:off x="3127220" y="3192097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66" name="그림 465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9807" y="3038971"/>
            <a:ext cx="184269" cy="162225"/>
          </a:xfrm>
          <a:prstGeom prst="rect">
            <a:avLst/>
          </a:prstGeom>
        </p:spPr>
      </p:pic>
      <p:sp>
        <p:nvSpPr>
          <p:cNvPr id="467" name="TextBox 466"/>
          <p:cNvSpPr txBox="1"/>
          <p:nvPr/>
        </p:nvSpPr>
        <p:spPr>
          <a:xfrm>
            <a:off x="5097467" y="319874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68" name="그림 467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0054" y="3045623"/>
            <a:ext cx="184269" cy="162225"/>
          </a:xfrm>
          <a:prstGeom prst="rect">
            <a:avLst/>
          </a:prstGeom>
        </p:spPr>
      </p:pic>
      <p:sp>
        <p:nvSpPr>
          <p:cNvPr id="469" name="TextBox 468"/>
          <p:cNvSpPr txBox="1"/>
          <p:nvPr/>
        </p:nvSpPr>
        <p:spPr>
          <a:xfrm>
            <a:off x="7077483" y="3179104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70" name="그림 469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0070" y="3025978"/>
            <a:ext cx="184269" cy="162225"/>
          </a:xfrm>
          <a:prstGeom prst="rect">
            <a:avLst/>
          </a:prstGeom>
        </p:spPr>
      </p:pic>
      <p:sp>
        <p:nvSpPr>
          <p:cNvPr id="471" name="TextBox 470"/>
          <p:cNvSpPr txBox="1"/>
          <p:nvPr/>
        </p:nvSpPr>
        <p:spPr>
          <a:xfrm>
            <a:off x="9015847" y="318937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72" name="그림 471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98434" y="3036246"/>
            <a:ext cx="184269" cy="162225"/>
          </a:xfrm>
          <a:prstGeom prst="rect">
            <a:avLst/>
          </a:prstGeom>
        </p:spPr>
      </p:pic>
      <p:cxnSp>
        <p:nvCxnSpPr>
          <p:cNvPr id="490" name="직선 연결선 489"/>
          <p:cNvCxnSpPr/>
          <p:nvPr/>
        </p:nvCxnSpPr>
        <p:spPr>
          <a:xfrm flipV="1">
            <a:off x="5870634" y="2176133"/>
            <a:ext cx="183988" cy="445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1" name="타원 490"/>
          <p:cNvSpPr/>
          <p:nvPr/>
        </p:nvSpPr>
        <p:spPr>
          <a:xfrm>
            <a:off x="6117489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2" name="타원 491"/>
          <p:cNvSpPr/>
          <p:nvPr/>
        </p:nvSpPr>
        <p:spPr>
          <a:xfrm>
            <a:off x="6283761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3" name="타원 492"/>
          <p:cNvSpPr/>
          <p:nvPr/>
        </p:nvSpPr>
        <p:spPr>
          <a:xfrm>
            <a:off x="6449588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4" name="타원 493"/>
          <p:cNvSpPr/>
          <p:nvPr/>
        </p:nvSpPr>
        <p:spPr>
          <a:xfrm>
            <a:off x="6615201" y="206742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5" name="타원 494"/>
          <p:cNvSpPr/>
          <p:nvPr/>
        </p:nvSpPr>
        <p:spPr>
          <a:xfrm>
            <a:off x="6942846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6" name="타원 495"/>
          <p:cNvSpPr/>
          <p:nvPr/>
        </p:nvSpPr>
        <p:spPr>
          <a:xfrm>
            <a:off x="7109118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7" name="타원 496"/>
          <p:cNvSpPr/>
          <p:nvPr/>
        </p:nvSpPr>
        <p:spPr>
          <a:xfrm>
            <a:off x="7274945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8" name="타원 497"/>
          <p:cNvSpPr/>
          <p:nvPr/>
        </p:nvSpPr>
        <p:spPr>
          <a:xfrm>
            <a:off x="7440558" y="207276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9" name="타원 498"/>
          <p:cNvSpPr/>
          <p:nvPr/>
        </p:nvSpPr>
        <p:spPr>
          <a:xfrm>
            <a:off x="6778712" y="2069008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0" name="타원 499"/>
          <p:cNvSpPr/>
          <p:nvPr/>
        </p:nvSpPr>
        <p:spPr>
          <a:xfrm>
            <a:off x="7610419" y="207434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501" name="TextBox 500"/>
          <p:cNvSpPr txBox="1"/>
          <p:nvPr/>
        </p:nvSpPr>
        <p:spPr>
          <a:xfrm>
            <a:off x="7535023" y="2049619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502" name="타원 501"/>
          <p:cNvSpPr/>
          <p:nvPr/>
        </p:nvSpPr>
        <p:spPr>
          <a:xfrm>
            <a:off x="4872889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3" name="타원 502"/>
          <p:cNvSpPr/>
          <p:nvPr/>
        </p:nvSpPr>
        <p:spPr>
          <a:xfrm>
            <a:off x="5039161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4" name="타원 503"/>
          <p:cNvSpPr/>
          <p:nvPr/>
        </p:nvSpPr>
        <p:spPr>
          <a:xfrm>
            <a:off x="5204988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5" name="타원 504"/>
          <p:cNvSpPr/>
          <p:nvPr/>
        </p:nvSpPr>
        <p:spPr>
          <a:xfrm>
            <a:off x="5370601" y="206742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6" name="타원 505"/>
          <p:cNvSpPr/>
          <p:nvPr/>
        </p:nvSpPr>
        <p:spPr>
          <a:xfrm>
            <a:off x="3714684" y="205782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7" name="타원 506"/>
          <p:cNvSpPr/>
          <p:nvPr/>
        </p:nvSpPr>
        <p:spPr>
          <a:xfrm>
            <a:off x="3880956" y="205782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8" name="타원 507"/>
          <p:cNvSpPr/>
          <p:nvPr/>
        </p:nvSpPr>
        <p:spPr>
          <a:xfrm>
            <a:off x="4046783" y="205782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9" name="타원 508"/>
          <p:cNvSpPr/>
          <p:nvPr/>
        </p:nvSpPr>
        <p:spPr>
          <a:xfrm>
            <a:off x="4212396" y="205936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10" name="타원 509"/>
          <p:cNvSpPr/>
          <p:nvPr/>
        </p:nvSpPr>
        <p:spPr>
          <a:xfrm>
            <a:off x="4375907" y="2060948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pic>
        <p:nvPicPr>
          <p:cNvPr id="511" name="그림 510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8448" y="1981973"/>
            <a:ext cx="153886" cy="179534"/>
          </a:xfrm>
          <a:prstGeom prst="rect">
            <a:avLst/>
          </a:prstGeom>
        </p:spPr>
      </p:pic>
      <p:pic>
        <p:nvPicPr>
          <p:cNvPr id="512" name="그림 511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1275" y="2035465"/>
            <a:ext cx="147696" cy="152619"/>
          </a:xfrm>
          <a:prstGeom prst="rect">
            <a:avLst/>
          </a:prstGeom>
        </p:spPr>
      </p:pic>
      <p:pic>
        <p:nvPicPr>
          <p:cNvPr id="513" name="그림 512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6377" y="2010918"/>
            <a:ext cx="214709" cy="189023"/>
          </a:xfrm>
          <a:prstGeom prst="rect">
            <a:avLst/>
          </a:prstGeom>
        </p:spPr>
      </p:pic>
      <p:sp>
        <p:nvSpPr>
          <p:cNvPr id="224" name="TextBox 223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225" name="TextBox 224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620539" y="1306543"/>
            <a:ext cx="129554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000" b="1" dirty="0"/>
              <a:t>P</a:t>
            </a:r>
            <a:r>
              <a:rPr lang="ko-KR" altLang="en-US" sz="1000" b="1"/>
              <a:t>형 복합 </a:t>
            </a:r>
            <a:r>
              <a:rPr lang="ko-KR" altLang="en-US" sz="1000" b="1" smtClean="0"/>
              <a:t>수신기</a:t>
            </a:r>
            <a:endParaRPr lang="ko-KR" altLang="en-US" sz="1000" b="1"/>
          </a:p>
        </p:txBody>
      </p:sp>
      <p:sp>
        <p:nvSpPr>
          <p:cNvPr id="227" name="TextBox 226"/>
          <p:cNvSpPr txBox="1"/>
          <p:nvPr/>
        </p:nvSpPr>
        <p:spPr>
          <a:xfrm>
            <a:off x="1007783" y="1646079"/>
            <a:ext cx="6238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정상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</p:spTree>
    <p:extLst>
      <p:ext uri="{BB962C8B-B14F-4D97-AF65-F5344CB8AC3E}">
        <p14:creationId xmlns:p14="http://schemas.microsoft.com/office/powerpoint/2010/main" val="4252755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TextBox 223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225" name="TextBox 224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620539" y="1306543"/>
            <a:ext cx="129554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000" b="1" dirty="0"/>
              <a:t>P</a:t>
            </a:r>
            <a:r>
              <a:rPr lang="ko-KR" altLang="en-US" sz="1000" b="1"/>
              <a:t>형 복합 </a:t>
            </a:r>
            <a:r>
              <a:rPr lang="ko-KR" altLang="en-US" sz="1000" b="1" smtClean="0"/>
              <a:t>수신기</a:t>
            </a:r>
            <a:endParaRPr lang="ko-KR" altLang="en-US" sz="1000" b="1"/>
          </a:p>
        </p:txBody>
      </p:sp>
      <p:sp>
        <p:nvSpPr>
          <p:cNvPr id="227" name="TextBox 226"/>
          <p:cNvSpPr txBox="1"/>
          <p:nvPr/>
        </p:nvSpPr>
        <p:spPr>
          <a:xfrm>
            <a:off x="1007783" y="1646079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이상발생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153" name="직사각형 152"/>
          <p:cNvSpPr/>
          <p:nvPr/>
        </p:nvSpPr>
        <p:spPr>
          <a:xfrm>
            <a:off x="1128494" y="1897358"/>
            <a:ext cx="9940771" cy="3498229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10615394" y="2004084"/>
            <a:ext cx="136020" cy="130503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5" name="TextBox 154"/>
          <p:cNvSpPr txBox="1"/>
          <p:nvPr/>
        </p:nvSpPr>
        <p:spPr>
          <a:xfrm>
            <a:off x="10621373" y="1942187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-</a:t>
            </a:r>
            <a:endParaRPr lang="ko-KR" altLang="en-US" sz="1000" dirty="0"/>
          </a:p>
        </p:txBody>
      </p:sp>
      <p:sp>
        <p:nvSpPr>
          <p:cNvPr id="156" name="TextBox 155"/>
          <p:cNvSpPr txBox="1"/>
          <p:nvPr/>
        </p:nvSpPr>
        <p:spPr>
          <a:xfrm>
            <a:off x="10894642" y="1879600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157" name="TextBox 156"/>
          <p:cNvSpPr txBox="1"/>
          <p:nvPr/>
        </p:nvSpPr>
        <p:spPr>
          <a:xfrm>
            <a:off x="7079018" y="3737067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sp>
        <p:nvSpPr>
          <p:cNvPr id="158" name="직사각형 157"/>
          <p:cNvSpPr/>
          <p:nvPr/>
        </p:nvSpPr>
        <p:spPr>
          <a:xfrm>
            <a:off x="3439041" y="422379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59" name="차트 158"/>
          <p:cNvGraphicFramePr/>
          <p:nvPr>
            <p:extLst>
              <p:ext uri="{D42A27DB-BD31-4B8C-83A1-F6EECF244321}">
                <p14:modId xmlns:p14="http://schemas.microsoft.com/office/powerpoint/2010/main" val="3940947173"/>
              </p:ext>
            </p:extLst>
          </p:nvPr>
        </p:nvGraphicFramePr>
        <p:xfrm>
          <a:off x="3417251" y="421051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60" name="TextBox 159"/>
          <p:cNvSpPr txBox="1"/>
          <p:nvPr/>
        </p:nvSpPr>
        <p:spPr>
          <a:xfrm>
            <a:off x="3129113" y="434904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61" name="직사각형 160"/>
          <p:cNvSpPr/>
          <p:nvPr/>
        </p:nvSpPr>
        <p:spPr>
          <a:xfrm>
            <a:off x="7387411" y="422262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62" name="차트 161"/>
          <p:cNvGraphicFramePr/>
          <p:nvPr>
            <p:extLst>
              <p:ext uri="{D42A27DB-BD31-4B8C-83A1-F6EECF244321}">
                <p14:modId xmlns:p14="http://schemas.microsoft.com/office/powerpoint/2010/main" val="3491926546"/>
              </p:ext>
            </p:extLst>
          </p:nvPr>
        </p:nvGraphicFramePr>
        <p:xfrm>
          <a:off x="7365621" y="420935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63" name="TextBox 162"/>
          <p:cNvSpPr txBox="1"/>
          <p:nvPr/>
        </p:nvSpPr>
        <p:spPr>
          <a:xfrm>
            <a:off x="7061007" y="4335181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64" name="직사각형 163"/>
          <p:cNvSpPr/>
          <p:nvPr/>
        </p:nvSpPr>
        <p:spPr>
          <a:xfrm>
            <a:off x="1454898" y="4220343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65" name="차트 164"/>
          <p:cNvGraphicFramePr/>
          <p:nvPr>
            <p:extLst>
              <p:ext uri="{D42A27DB-BD31-4B8C-83A1-F6EECF244321}">
                <p14:modId xmlns:p14="http://schemas.microsoft.com/office/powerpoint/2010/main" val="3767171164"/>
              </p:ext>
            </p:extLst>
          </p:nvPr>
        </p:nvGraphicFramePr>
        <p:xfrm>
          <a:off x="1478828" y="4207068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66" name="TextBox 165"/>
          <p:cNvSpPr txBox="1"/>
          <p:nvPr/>
        </p:nvSpPr>
        <p:spPr>
          <a:xfrm>
            <a:off x="1128494" y="4351949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67" name="직사각형 166"/>
          <p:cNvSpPr/>
          <p:nvPr/>
        </p:nvSpPr>
        <p:spPr>
          <a:xfrm>
            <a:off x="5430618" y="4221508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391194614"/>
              </p:ext>
            </p:extLst>
          </p:nvPr>
        </p:nvGraphicFramePr>
        <p:xfrm>
          <a:off x="5408828" y="4208233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69" name="TextBox 168"/>
          <p:cNvSpPr txBox="1"/>
          <p:nvPr/>
        </p:nvSpPr>
        <p:spPr>
          <a:xfrm>
            <a:off x="5104214" y="4353114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70" name="직사각형 169"/>
          <p:cNvSpPr/>
          <p:nvPr/>
        </p:nvSpPr>
        <p:spPr>
          <a:xfrm>
            <a:off x="9346036" y="4220343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71" name="차트 170"/>
          <p:cNvGraphicFramePr/>
          <p:nvPr>
            <p:extLst>
              <p:ext uri="{D42A27DB-BD31-4B8C-83A1-F6EECF244321}">
                <p14:modId xmlns:p14="http://schemas.microsoft.com/office/powerpoint/2010/main" val="2478694182"/>
              </p:ext>
            </p:extLst>
          </p:nvPr>
        </p:nvGraphicFramePr>
        <p:xfrm>
          <a:off x="9324246" y="4207068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72" name="TextBox 171"/>
          <p:cNvSpPr txBox="1"/>
          <p:nvPr/>
        </p:nvSpPr>
        <p:spPr>
          <a:xfrm>
            <a:off x="9019632" y="4351949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173" name="그림 17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7652" y="3618967"/>
            <a:ext cx="147696" cy="152619"/>
          </a:xfrm>
          <a:prstGeom prst="rect">
            <a:avLst/>
          </a:prstGeom>
        </p:spPr>
      </p:pic>
      <p:cxnSp>
        <p:nvCxnSpPr>
          <p:cNvPr id="174" name="직선 연결선 173"/>
          <p:cNvCxnSpPr/>
          <p:nvPr/>
        </p:nvCxnSpPr>
        <p:spPr>
          <a:xfrm flipV="1">
            <a:off x="3284841" y="4380588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5" name="그림 17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6124" y="4191349"/>
            <a:ext cx="153886" cy="179534"/>
          </a:xfrm>
          <a:prstGeom prst="rect">
            <a:avLst/>
          </a:prstGeom>
        </p:spPr>
      </p:pic>
      <p:cxnSp>
        <p:nvCxnSpPr>
          <p:cNvPr id="176" name="직선 연결선 175"/>
          <p:cNvCxnSpPr/>
          <p:nvPr/>
        </p:nvCxnSpPr>
        <p:spPr>
          <a:xfrm flipV="1">
            <a:off x="7236433" y="438206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7" name="그림 17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7716" y="4192824"/>
            <a:ext cx="153886" cy="179534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1309434" y="437631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직선 연결선 178"/>
          <p:cNvCxnSpPr/>
          <p:nvPr/>
        </p:nvCxnSpPr>
        <p:spPr>
          <a:xfrm flipV="1">
            <a:off x="5272753" y="4371517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0" name="그림 17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4036" y="4182278"/>
            <a:ext cx="153886" cy="179534"/>
          </a:xfrm>
          <a:prstGeom prst="rect">
            <a:avLst/>
          </a:prstGeom>
        </p:spPr>
      </p:pic>
      <p:cxnSp>
        <p:nvCxnSpPr>
          <p:cNvPr id="181" name="직선 연결선 180"/>
          <p:cNvCxnSpPr/>
          <p:nvPr/>
        </p:nvCxnSpPr>
        <p:spPr>
          <a:xfrm flipV="1">
            <a:off x="9207869" y="4372992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2" name="그림 18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9152" y="4183753"/>
            <a:ext cx="153886" cy="179534"/>
          </a:xfrm>
          <a:prstGeom prst="rect">
            <a:avLst/>
          </a:prstGeom>
        </p:spPr>
      </p:pic>
      <p:sp>
        <p:nvSpPr>
          <p:cNvPr id="183" name="직사각형 182"/>
          <p:cNvSpPr/>
          <p:nvPr/>
        </p:nvSpPr>
        <p:spPr>
          <a:xfrm>
            <a:off x="3439041" y="4797091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84" name="차트 183"/>
          <p:cNvGraphicFramePr/>
          <p:nvPr>
            <p:extLst>
              <p:ext uri="{D42A27DB-BD31-4B8C-83A1-F6EECF244321}">
                <p14:modId xmlns:p14="http://schemas.microsoft.com/office/powerpoint/2010/main" val="3282073708"/>
              </p:ext>
            </p:extLst>
          </p:nvPr>
        </p:nvGraphicFramePr>
        <p:xfrm>
          <a:off x="3417251" y="4783816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185" name="TextBox 184"/>
          <p:cNvSpPr txBox="1"/>
          <p:nvPr/>
        </p:nvSpPr>
        <p:spPr>
          <a:xfrm>
            <a:off x="3129113" y="4922347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86" name="직사각형 185"/>
          <p:cNvSpPr/>
          <p:nvPr/>
        </p:nvSpPr>
        <p:spPr>
          <a:xfrm>
            <a:off x="7387411" y="4795926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87" name="차트 186"/>
          <p:cNvGraphicFramePr/>
          <p:nvPr>
            <p:extLst>
              <p:ext uri="{D42A27DB-BD31-4B8C-83A1-F6EECF244321}">
                <p14:modId xmlns:p14="http://schemas.microsoft.com/office/powerpoint/2010/main" val="3304722230"/>
              </p:ext>
            </p:extLst>
          </p:nvPr>
        </p:nvGraphicFramePr>
        <p:xfrm>
          <a:off x="7365621" y="4782651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188" name="TextBox 187"/>
          <p:cNvSpPr txBox="1"/>
          <p:nvPr/>
        </p:nvSpPr>
        <p:spPr>
          <a:xfrm>
            <a:off x="7061007" y="490848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89" name="직사각형 188"/>
          <p:cNvSpPr/>
          <p:nvPr/>
        </p:nvSpPr>
        <p:spPr>
          <a:xfrm>
            <a:off x="1454898" y="479364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0" name="차트 189"/>
          <p:cNvGraphicFramePr/>
          <p:nvPr>
            <p:extLst>
              <p:ext uri="{D42A27DB-BD31-4B8C-83A1-F6EECF244321}">
                <p14:modId xmlns:p14="http://schemas.microsoft.com/office/powerpoint/2010/main" val="486707764"/>
              </p:ext>
            </p:extLst>
          </p:nvPr>
        </p:nvGraphicFramePr>
        <p:xfrm>
          <a:off x="1433108" y="478036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91" name="TextBox 190"/>
          <p:cNvSpPr txBox="1"/>
          <p:nvPr/>
        </p:nvSpPr>
        <p:spPr>
          <a:xfrm>
            <a:off x="1128494" y="492525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2" name="직사각형 191"/>
          <p:cNvSpPr/>
          <p:nvPr/>
        </p:nvSpPr>
        <p:spPr>
          <a:xfrm>
            <a:off x="5430618" y="479480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3" name="차트 192"/>
          <p:cNvGraphicFramePr/>
          <p:nvPr>
            <p:extLst>
              <p:ext uri="{D42A27DB-BD31-4B8C-83A1-F6EECF244321}">
                <p14:modId xmlns:p14="http://schemas.microsoft.com/office/powerpoint/2010/main" val="1072135875"/>
              </p:ext>
            </p:extLst>
          </p:nvPr>
        </p:nvGraphicFramePr>
        <p:xfrm>
          <a:off x="5408828" y="478153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94" name="TextBox 193"/>
          <p:cNvSpPr txBox="1"/>
          <p:nvPr/>
        </p:nvSpPr>
        <p:spPr>
          <a:xfrm>
            <a:off x="5104214" y="492641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5" name="직사각형 194"/>
          <p:cNvSpPr/>
          <p:nvPr/>
        </p:nvSpPr>
        <p:spPr>
          <a:xfrm>
            <a:off x="9346036" y="479364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6" name="차트 195"/>
          <p:cNvGraphicFramePr/>
          <p:nvPr>
            <p:extLst>
              <p:ext uri="{D42A27DB-BD31-4B8C-83A1-F6EECF244321}">
                <p14:modId xmlns:p14="http://schemas.microsoft.com/office/powerpoint/2010/main" val="3058648990"/>
              </p:ext>
            </p:extLst>
          </p:nvPr>
        </p:nvGraphicFramePr>
        <p:xfrm>
          <a:off x="9324246" y="478036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97" name="TextBox 196"/>
          <p:cNvSpPr txBox="1"/>
          <p:nvPr/>
        </p:nvSpPr>
        <p:spPr>
          <a:xfrm>
            <a:off x="9019632" y="492525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198" name="직선 연결선 197"/>
          <p:cNvCxnSpPr/>
          <p:nvPr/>
        </p:nvCxnSpPr>
        <p:spPr>
          <a:xfrm flipV="1">
            <a:off x="3284841" y="495388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9" name="그림 19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6124" y="4764650"/>
            <a:ext cx="153886" cy="179534"/>
          </a:xfrm>
          <a:prstGeom prst="rect">
            <a:avLst/>
          </a:prstGeom>
        </p:spPr>
      </p:pic>
      <p:cxnSp>
        <p:nvCxnSpPr>
          <p:cNvPr id="200" name="직선 연결선 199"/>
          <p:cNvCxnSpPr/>
          <p:nvPr/>
        </p:nvCxnSpPr>
        <p:spPr>
          <a:xfrm flipV="1">
            <a:off x="7236433" y="495536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1" name="그림 20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7716" y="4766125"/>
            <a:ext cx="153886" cy="179534"/>
          </a:xfrm>
          <a:prstGeom prst="rect">
            <a:avLst/>
          </a:prstGeom>
        </p:spPr>
      </p:pic>
      <p:cxnSp>
        <p:nvCxnSpPr>
          <p:cNvPr id="202" name="직선 연결선 201"/>
          <p:cNvCxnSpPr/>
          <p:nvPr/>
        </p:nvCxnSpPr>
        <p:spPr>
          <a:xfrm flipV="1">
            <a:off x="1309434" y="494961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0717" y="4760375"/>
            <a:ext cx="153886" cy="179534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 flipV="1">
            <a:off x="5272753" y="4944818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" name="그림 20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4036" y="4755579"/>
            <a:ext cx="153886" cy="179534"/>
          </a:xfrm>
          <a:prstGeom prst="rect">
            <a:avLst/>
          </a:prstGeom>
        </p:spPr>
      </p:pic>
      <p:cxnSp>
        <p:nvCxnSpPr>
          <p:cNvPr id="206" name="직선 연결선 205"/>
          <p:cNvCxnSpPr/>
          <p:nvPr/>
        </p:nvCxnSpPr>
        <p:spPr>
          <a:xfrm flipV="1">
            <a:off x="9207869" y="494629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7" name="그림 20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9152" y="4757054"/>
            <a:ext cx="153886" cy="179534"/>
          </a:xfrm>
          <a:prstGeom prst="rect">
            <a:avLst/>
          </a:prstGeom>
        </p:spPr>
      </p:pic>
      <p:sp>
        <p:nvSpPr>
          <p:cNvPr id="208" name="TextBox 207"/>
          <p:cNvSpPr txBox="1"/>
          <p:nvPr/>
        </p:nvSpPr>
        <p:spPr>
          <a:xfrm>
            <a:off x="3117558" y="3737740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209" name="그림 20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5242" y="3619640"/>
            <a:ext cx="147696" cy="152619"/>
          </a:xfrm>
          <a:prstGeom prst="rect">
            <a:avLst/>
          </a:prstGeom>
        </p:spPr>
      </p:pic>
      <p:sp>
        <p:nvSpPr>
          <p:cNvPr id="210" name="TextBox 209"/>
          <p:cNvSpPr txBox="1"/>
          <p:nvPr/>
        </p:nvSpPr>
        <p:spPr>
          <a:xfrm>
            <a:off x="5110486" y="373961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211" name="그림 21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9120" y="3621516"/>
            <a:ext cx="147696" cy="152619"/>
          </a:xfrm>
          <a:prstGeom prst="rect">
            <a:avLst/>
          </a:prstGeom>
        </p:spPr>
      </p:pic>
      <p:sp>
        <p:nvSpPr>
          <p:cNvPr id="212" name="TextBox 211"/>
          <p:cNvSpPr txBox="1"/>
          <p:nvPr/>
        </p:nvSpPr>
        <p:spPr>
          <a:xfrm>
            <a:off x="1145916" y="373753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smtClean="0"/>
              <a:t>닫힘</a:t>
            </a:r>
            <a:endParaRPr lang="en-US" altLang="ko-KR" sz="700" dirty="0" smtClean="0"/>
          </a:p>
        </p:txBody>
      </p:sp>
      <p:sp>
        <p:nvSpPr>
          <p:cNvPr id="213" name="직사각형 212"/>
          <p:cNvSpPr/>
          <p:nvPr/>
        </p:nvSpPr>
        <p:spPr>
          <a:xfrm>
            <a:off x="3431784" y="3634066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4" name="차트 213"/>
          <p:cNvGraphicFramePr/>
          <p:nvPr>
            <p:extLst>
              <p:ext uri="{D42A27DB-BD31-4B8C-83A1-F6EECF244321}">
                <p14:modId xmlns:p14="http://schemas.microsoft.com/office/powerpoint/2010/main" val="1894748800"/>
              </p:ext>
            </p:extLst>
          </p:nvPr>
        </p:nvGraphicFramePr>
        <p:xfrm>
          <a:off x="3409994" y="3620791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215" name="직사각형 214"/>
          <p:cNvSpPr/>
          <p:nvPr/>
        </p:nvSpPr>
        <p:spPr>
          <a:xfrm>
            <a:off x="7380154" y="3632901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6" name="차트 215"/>
          <p:cNvGraphicFramePr/>
          <p:nvPr>
            <p:extLst>
              <p:ext uri="{D42A27DB-BD31-4B8C-83A1-F6EECF244321}">
                <p14:modId xmlns:p14="http://schemas.microsoft.com/office/powerpoint/2010/main" val="1223392969"/>
              </p:ext>
            </p:extLst>
          </p:nvPr>
        </p:nvGraphicFramePr>
        <p:xfrm>
          <a:off x="7358364" y="3619626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217" name="직사각형 216"/>
          <p:cNvSpPr/>
          <p:nvPr/>
        </p:nvSpPr>
        <p:spPr>
          <a:xfrm>
            <a:off x="1447641" y="3630619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8" name="차트 217"/>
          <p:cNvGraphicFramePr/>
          <p:nvPr>
            <p:extLst>
              <p:ext uri="{D42A27DB-BD31-4B8C-83A1-F6EECF244321}">
                <p14:modId xmlns:p14="http://schemas.microsoft.com/office/powerpoint/2010/main" val="285121902"/>
              </p:ext>
            </p:extLst>
          </p:nvPr>
        </p:nvGraphicFramePr>
        <p:xfrm>
          <a:off x="1471571" y="361734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219" name="직사각형 218"/>
          <p:cNvSpPr/>
          <p:nvPr/>
        </p:nvSpPr>
        <p:spPr>
          <a:xfrm>
            <a:off x="5423361" y="363178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20" name="차트 219"/>
          <p:cNvGraphicFramePr/>
          <p:nvPr>
            <p:extLst>
              <p:ext uri="{D42A27DB-BD31-4B8C-83A1-F6EECF244321}">
                <p14:modId xmlns:p14="http://schemas.microsoft.com/office/powerpoint/2010/main" val="808745349"/>
              </p:ext>
            </p:extLst>
          </p:nvPr>
        </p:nvGraphicFramePr>
        <p:xfrm>
          <a:off x="5401571" y="361850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221" name="직사각형 220"/>
          <p:cNvSpPr/>
          <p:nvPr/>
        </p:nvSpPr>
        <p:spPr>
          <a:xfrm>
            <a:off x="3430803" y="305400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22" name="차트 221"/>
          <p:cNvGraphicFramePr/>
          <p:nvPr>
            <p:extLst>
              <p:ext uri="{D42A27DB-BD31-4B8C-83A1-F6EECF244321}">
                <p14:modId xmlns:p14="http://schemas.microsoft.com/office/powerpoint/2010/main" val="286097659"/>
              </p:ext>
            </p:extLst>
          </p:nvPr>
        </p:nvGraphicFramePr>
        <p:xfrm>
          <a:off x="3409013" y="304072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sp>
        <p:nvSpPr>
          <p:cNvPr id="223" name="직사각형 222"/>
          <p:cNvSpPr/>
          <p:nvPr/>
        </p:nvSpPr>
        <p:spPr>
          <a:xfrm>
            <a:off x="7379173" y="305283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28" name="차트 227"/>
          <p:cNvGraphicFramePr/>
          <p:nvPr>
            <p:extLst>
              <p:ext uri="{D42A27DB-BD31-4B8C-83A1-F6EECF244321}">
                <p14:modId xmlns:p14="http://schemas.microsoft.com/office/powerpoint/2010/main" val="1373554125"/>
              </p:ext>
            </p:extLst>
          </p:nvPr>
        </p:nvGraphicFramePr>
        <p:xfrm>
          <a:off x="7357383" y="303956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229" name="직사각형 228"/>
          <p:cNvSpPr/>
          <p:nvPr/>
        </p:nvSpPr>
        <p:spPr>
          <a:xfrm>
            <a:off x="1446660" y="3050557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30" name="차트 229"/>
          <p:cNvGraphicFramePr/>
          <p:nvPr>
            <p:extLst>
              <p:ext uri="{D42A27DB-BD31-4B8C-83A1-F6EECF244321}">
                <p14:modId xmlns:p14="http://schemas.microsoft.com/office/powerpoint/2010/main" val="3235163070"/>
              </p:ext>
            </p:extLst>
          </p:nvPr>
        </p:nvGraphicFramePr>
        <p:xfrm>
          <a:off x="1470590" y="303728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231" name="직사각형 230"/>
          <p:cNvSpPr/>
          <p:nvPr/>
        </p:nvSpPr>
        <p:spPr>
          <a:xfrm>
            <a:off x="5422380" y="305172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32" name="차트 231"/>
          <p:cNvGraphicFramePr/>
          <p:nvPr>
            <p:extLst>
              <p:ext uri="{D42A27DB-BD31-4B8C-83A1-F6EECF244321}">
                <p14:modId xmlns:p14="http://schemas.microsoft.com/office/powerpoint/2010/main" val="869294543"/>
              </p:ext>
            </p:extLst>
          </p:nvPr>
        </p:nvGraphicFramePr>
        <p:xfrm>
          <a:off x="5400590" y="303844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233" name="직사각형 232"/>
          <p:cNvSpPr/>
          <p:nvPr/>
        </p:nvSpPr>
        <p:spPr>
          <a:xfrm>
            <a:off x="9337798" y="305055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34" name="차트 233"/>
          <p:cNvGraphicFramePr/>
          <p:nvPr>
            <p:extLst>
              <p:ext uri="{D42A27DB-BD31-4B8C-83A1-F6EECF244321}">
                <p14:modId xmlns:p14="http://schemas.microsoft.com/office/powerpoint/2010/main" val="2707320215"/>
              </p:ext>
            </p:extLst>
          </p:nvPr>
        </p:nvGraphicFramePr>
        <p:xfrm>
          <a:off x="9316008" y="303728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sp>
        <p:nvSpPr>
          <p:cNvPr id="235" name="TextBox 234"/>
          <p:cNvSpPr txBox="1"/>
          <p:nvPr/>
        </p:nvSpPr>
        <p:spPr>
          <a:xfrm>
            <a:off x="1147204" y="321945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sp>
        <p:nvSpPr>
          <p:cNvPr id="236" name="TextBox 235"/>
          <p:cNvSpPr txBox="1"/>
          <p:nvPr/>
        </p:nvSpPr>
        <p:spPr>
          <a:xfrm>
            <a:off x="3127220" y="3199811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237" name="그림 236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9807" y="3046685"/>
            <a:ext cx="184269" cy="162225"/>
          </a:xfrm>
          <a:prstGeom prst="rect">
            <a:avLst/>
          </a:prstGeom>
        </p:spPr>
      </p:pic>
      <p:sp>
        <p:nvSpPr>
          <p:cNvPr id="238" name="TextBox 237"/>
          <p:cNvSpPr txBox="1"/>
          <p:nvPr/>
        </p:nvSpPr>
        <p:spPr>
          <a:xfrm>
            <a:off x="5097467" y="320646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239" name="그림 238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0054" y="3053337"/>
            <a:ext cx="184269" cy="162225"/>
          </a:xfrm>
          <a:prstGeom prst="rect">
            <a:avLst/>
          </a:prstGeom>
        </p:spPr>
      </p:pic>
      <p:sp>
        <p:nvSpPr>
          <p:cNvPr id="240" name="TextBox 239"/>
          <p:cNvSpPr txBox="1"/>
          <p:nvPr/>
        </p:nvSpPr>
        <p:spPr>
          <a:xfrm>
            <a:off x="7077483" y="318681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241" name="그림 240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0070" y="3033692"/>
            <a:ext cx="184269" cy="162225"/>
          </a:xfrm>
          <a:prstGeom prst="rect">
            <a:avLst/>
          </a:prstGeom>
        </p:spPr>
      </p:pic>
      <p:sp>
        <p:nvSpPr>
          <p:cNvPr id="242" name="TextBox 241"/>
          <p:cNvSpPr txBox="1"/>
          <p:nvPr/>
        </p:nvSpPr>
        <p:spPr>
          <a:xfrm>
            <a:off x="9015847" y="319708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243" name="그림 242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98434" y="3043960"/>
            <a:ext cx="184269" cy="162225"/>
          </a:xfrm>
          <a:prstGeom prst="rect">
            <a:avLst/>
          </a:prstGeom>
        </p:spPr>
      </p:pic>
      <p:sp>
        <p:nvSpPr>
          <p:cNvPr id="244" name="TextBox 243"/>
          <p:cNvSpPr txBox="1"/>
          <p:nvPr/>
        </p:nvSpPr>
        <p:spPr>
          <a:xfrm>
            <a:off x="2073724" y="2161637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accent2"/>
                </a:solidFill>
              </a:rPr>
              <a:t>정상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2329849" y="2169558"/>
            <a:ext cx="34817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50</a:t>
            </a:r>
            <a:r>
              <a:rPr lang="ko-KR" altLang="en-US" sz="600" smtClean="0">
                <a:solidFill>
                  <a:schemeClr val="accent2"/>
                </a:solidFill>
              </a:rPr>
              <a:t>℃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246" name="TextBox 245"/>
          <p:cNvSpPr txBox="1"/>
          <p:nvPr/>
        </p:nvSpPr>
        <p:spPr>
          <a:xfrm>
            <a:off x="2614945" y="2167320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23V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247" name="TextBox 246"/>
          <p:cNvSpPr txBox="1"/>
          <p:nvPr/>
        </p:nvSpPr>
        <p:spPr>
          <a:xfrm>
            <a:off x="2934598" y="2168085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22V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248" name="TextBox 247"/>
          <p:cNvSpPr txBox="1"/>
          <p:nvPr/>
        </p:nvSpPr>
        <p:spPr>
          <a:xfrm>
            <a:off x="1184245" y="2166421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49" name="그림 248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1541" y="2009164"/>
            <a:ext cx="144867" cy="172726"/>
          </a:xfrm>
          <a:prstGeom prst="rect">
            <a:avLst/>
          </a:prstGeom>
        </p:spPr>
      </p:pic>
      <p:pic>
        <p:nvPicPr>
          <p:cNvPr id="250" name="그림 249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26736" y="2003418"/>
            <a:ext cx="124931" cy="193643"/>
          </a:xfrm>
          <a:prstGeom prst="rect">
            <a:avLst/>
          </a:prstGeom>
        </p:spPr>
      </p:pic>
      <p:pic>
        <p:nvPicPr>
          <p:cNvPr id="251" name="그림 250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16989" y="1999638"/>
            <a:ext cx="138584" cy="195278"/>
          </a:xfrm>
          <a:prstGeom prst="rect">
            <a:avLst/>
          </a:prstGeom>
        </p:spPr>
      </p:pic>
      <p:grpSp>
        <p:nvGrpSpPr>
          <p:cNvPr id="252" name="그룹 251"/>
          <p:cNvGrpSpPr/>
          <p:nvPr/>
        </p:nvGrpSpPr>
        <p:grpSpPr>
          <a:xfrm>
            <a:off x="1708793" y="2029171"/>
            <a:ext cx="226532" cy="141030"/>
            <a:chOff x="2285071" y="1785368"/>
            <a:chExt cx="362596" cy="227817"/>
          </a:xfrm>
        </p:grpSpPr>
        <p:sp>
          <p:nvSpPr>
            <p:cNvPr id="253" name="직사각형 252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4" name="모서리가 둥근 직사각형 253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55" name="그림 254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0230" y="1997670"/>
            <a:ext cx="186667" cy="180000"/>
          </a:xfrm>
          <a:prstGeom prst="rect">
            <a:avLst/>
          </a:prstGeom>
        </p:spPr>
      </p:pic>
      <p:pic>
        <p:nvPicPr>
          <p:cNvPr id="256" name="그림 255"/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7150" y="1989884"/>
            <a:ext cx="126016" cy="195325"/>
          </a:xfrm>
          <a:prstGeom prst="rect">
            <a:avLst/>
          </a:prstGeom>
        </p:spPr>
      </p:pic>
      <p:sp>
        <p:nvSpPr>
          <p:cNvPr id="257" name="직사각형 256"/>
          <p:cNvSpPr/>
          <p:nvPr/>
        </p:nvSpPr>
        <p:spPr>
          <a:xfrm>
            <a:off x="3449740" y="2463446"/>
            <a:ext cx="1634180" cy="496241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직사각형 257"/>
          <p:cNvSpPr/>
          <p:nvPr/>
        </p:nvSpPr>
        <p:spPr>
          <a:xfrm>
            <a:off x="5418027" y="2475963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59" name="차트 258"/>
          <p:cNvGraphicFramePr/>
          <p:nvPr>
            <p:extLst>
              <p:ext uri="{D42A27DB-BD31-4B8C-83A1-F6EECF244321}">
                <p14:modId xmlns:p14="http://schemas.microsoft.com/office/powerpoint/2010/main" val="3732087658"/>
              </p:ext>
            </p:extLst>
          </p:nvPr>
        </p:nvGraphicFramePr>
        <p:xfrm>
          <a:off x="5397684" y="2397880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sp>
        <p:nvSpPr>
          <p:cNvPr id="260" name="직사각형 259"/>
          <p:cNvSpPr/>
          <p:nvPr/>
        </p:nvSpPr>
        <p:spPr>
          <a:xfrm>
            <a:off x="7386352" y="2468974"/>
            <a:ext cx="1630979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61" name="차트 260"/>
          <p:cNvGraphicFramePr/>
          <p:nvPr>
            <p:extLst>
              <p:ext uri="{D42A27DB-BD31-4B8C-83A1-F6EECF244321}">
                <p14:modId xmlns:p14="http://schemas.microsoft.com/office/powerpoint/2010/main" val="4193660761"/>
              </p:ext>
            </p:extLst>
          </p:nvPr>
        </p:nvGraphicFramePr>
        <p:xfrm>
          <a:off x="7358116" y="2392887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graphicFrame>
        <p:nvGraphicFramePr>
          <p:cNvPr id="262" name="차트 261"/>
          <p:cNvGraphicFramePr/>
          <p:nvPr>
            <p:extLst>
              <p:ext uri="{D42A27DB-BD31-4B8C-83A1-F6EECF244321}">
                <p14:modId xmlns:p14="http://schemas.microsoft.com/office/powerpoint/2010/main" val="339095712"/>
              </p:ext>
            </p:extLst>
          </p:nvPr>
        </p:nvGraphicFramePr>
        <p:xfrm>
          <a:off x="3422131" y="2392887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1"/>
          </a:graphicData>
        </a:graphic>
      </p:graphicFrame>
      <p:sp>
        <p:nvSpPr>
          <p:cNvPr id="263" name="직사각형 262"/>
          <p:cNvSpPr/>
          <p:nvPr/>
        </p:nvSpPr>
        <p:spPr>
          <a:xfrm>
            <a:off x="9328983" y="2462316"/>
            <a:ext cx="1642439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64" name="차트 263"/>
          <p:cNvGraphicFramePr/>
          <p:nvPr>
            <p:extLst>
              <p:ext uri="{D42A27DB-BD31-4B8C-83A1-F6EECF244321}">
                <p14:modId xmlns:p14="http://schemas.microsoft.com/office/powerpoint/2010/main" val="2629788083"/>
              </p:ext>
            </p:extLst>
          </p:nvPr>
        </p:nvGraphicFramePr>
        <p:xfrm>
          <a:off x="9299454" y="2386602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2"/>
          </a:graphicData>
        </a:graphic>
      </p:graphicFrame>
      <p:sp>
        <p:nvSpPr>
          <p:cNvPr id="265" name="TextBox 264"/>
          <p:cNvSpPr txBox="1"/>
          <p:nvPr/>
        </p:nvSpPr>
        <p:spPr>
          <a:xfrm>
            <a:off x="3136498" y="2620277"/>
            <a:ext cx="3465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-110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pic>
        <p:nvPicPr>
          <p:cNvPr id="266" name="그림 265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0144" y="2454527"/>
            <a:ext cx="186667" cy="180000"/>
          </a:xfrm>
          <a:prstGeom prst="rect">
            <a:avLst/>
          </a:prstGeom>
        </p:spPr>
      </p:pic>
      <p:sp>
        <p:nvSpPr>
          <p:cNvPr id="267" name="TextBox 266"/>
          <p:cNvSpPr txBox="1"/>
          <p:nvPr/>
        </p:nvSpPr>
        <p:spPr>
          <a:xfrm>
            <a:off x="5103579" y="2655640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26</a:t>
            </a:r>
            <a:r>
              <a:rPr lang="ko-KR" altLang="en-US" sz="600">
                <a:solidFill>
                  <a:schemeClr val="accent2"/>
                </a:solidFill>
              </a:rPr>
              <a:t> ℃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pic>
        <p:nvPicPr>
          <p:cNvPr id="268" name="그림 267"/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2780" y="2466563"/>
            <a:ext cx="126016" cy="195325"/>
          </a:xfrm>
          <a:prstGeom prst="rect">
            <a:avLst/>
          </a:prstGeom>
        </p:spPr>
      </p:pic>
      <p:sp>
        <p:nvSpPr>
          <p:cNvPr id="269" name="TextBox 268"/>
          <p:cNvSpPr txBox="1"/>
          <p:nvPr/>
        </p:nvSpPr>
        <p:spPr>
          <a:xfrm>
            <a:off x="7085842" y="2636656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23V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pic>
        <p:nvPicPr>
          <p:cNvPr id="270" name="그림 269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7886" y="2468974"/>
            <a:ext cx="138584" cy="195278"/>
          </a:xfrm>
          <a:prstGeom prst="rect">
            <a:avLst/>
          </a:prstGeom>
        </p:spPr>
      </p:pic>
      <p:sp>
        <p:nvSpPr>
          <p:cNvPr id="271" name="TextBox 270"/>
          <p:cNvSpPr txBox="1"/>
          <p:nvPr/>
        </p:nvSpPr>
        <p:spPr>
          <a:xfrm>
            <a:off x="9048790" y="2622506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22V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pic>
        <p:nvPicPr>
          <p:cNvPr id="272" name="그림 271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0928" y="2457839"/>
            <a:ext cx="124931" cy="193643"/>
          </a:xfrm>
          <a:prstGeom prst="rect">
            <a:avLst/>
          </a:prstGeom>
        </p:spPr>
      </p:pic>
      <p:pic>
        <p:nvPicPr>
          <p:cNvPr id="273" name="그림 272"/>
          <p:cNvPicPr>
            <a:picLocks noChangeAspect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4530" y="3051373"/>
            <a:ext cx="188331" cy="161645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822" y="4209350"/>
            <a:ext cx="143440" cy="167347"/>
          </a:xfrm>
          <a:prstGeom prst="rect">
            <a:avLst/>
          </a:prstGeom>
        </p:spPr>
      </p:pic>
      <p:pic>
        <p:nvPicPr>
          <p:cNvPr id="275" name="그림 274"/>
          <p:cNvPicPr>
            <a:picLocks noChangeAspect="1"/>
          </p:cNvPicPr>
          <p:nvPr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2097" y="3611077"/>
            <a:ext cx="151173" cy="156212"/>
          </a:xfrm>
          <a:prstGeom prst="rect">
            <a:avLst/>
          </a:prstGeom>
        </p:spPr>
      </p:pic>
      <p:cxnSp>
        <p:nvCxnSpPr>
          <p:cNvPr id="276" name="직선 연결선 275"/>
          <p:cNvCxnSpPr/>
          <p:nvPr/>
        </p:nvCxnSpPr>
        <p:spPr>
          <a:xfrm flipV="1">
            <a:off x="5870634" y="2183847"/>
            <a:ext cx="183988" cy="445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타원 276"/>
          <p:cNvSpPr/>
          <p:nvPr/>
        </p:nvSpPr>
        <p:spPr>
          <a:xfrm>
            <a:off x="6117489" y="2073594"/>
            <a:ext cx="132438" cy="130680"/>
          </a:xfrm>
          <a:prstGeom prst="ellipse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78" name="타원 277"/>
          <p:cNvSpPr/>
          <p:nvPr/>
        </p:nvSpPr>
        <p:spPr>
          <a:xfrm>
            <a:off x="6283761" y="207359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79" name="타원 278"/>
          <p:cNvSpPr/>
          <p:nvPr/>
        </p:nvSpPr>
        <p:spPr>
          <a:xfrm>
            <a:off x="6449588" y="207359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80" name="타원 279"/>
          <p:cNvSpPr/>
          <p:nvPr/>
        </p:nvSpPr>
        <p:spPr>
          <a:xfrm>
            <a:off x="6615201" y="207514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81" name="타원 280"/>
          <p:cNvSpPr/>
          <p:nvPr/>
        </p:nvSpPr>
        <p:spPr>
          <a:xfrm>
            <a:off x="6942846" y="207893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82" name="타원 281"/>
          <p:cNvSpPr/>
          <p:nvPr/>
        </p:nvSpPr>
        <p:spPr>
          <a:xfrm>
            <a:off x="7109118" y="207893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83" name="타원 282"/>
          <p:cNvSpPr/>
          <p:nvPr/>
        </p:nvSpPr>
        <p:spPr>
          <a:xfrm>
            <a:off x="7274945" y="207893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84" name="타원 283"/>
          <p:cNvSpPr/>
          <p:nvPr/>
        </p:nvSpPr>
        <p:spPr>
          <a:xfrm>
            <a:off x="7440558" y="2080478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85" name="타원 284"/>
          <p:cNvSpPr/>
          <p:nvPr/>
        </p:nvSpPr>
        <p:spPr>
          <a:xfrm>
            <a:off x="6778712" y="20767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86" name="타원 285"/>
          <p:cNvSpPr/>
          <p:nvPr/>
        </p:nvSpPr>
        <p:spPr>
          <a:xfrm>
            <a:off x="7610419" y="20820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287" name="TextBox 286"/>
          <p:cNvSpPr txBox="1"/>
          <p:nvPr/>
        </p:nvSpPr>
        <p:spPr>
          <a:xfrm>
            <a:off x="7535023" y="2057333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88" name="타원 287"/>
          <p:cNvSpPr/>
          <p:nvPr/>
        </p:nvSpPr>
        <p:spPr>
          <a:xfrm>
            <a:off x="4872889" y="2073594"/>
            <a:ext cx="132438" cy="130680"/>
          </a:xfrm>
          <a:prstGeom prst="ellipse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89" name="타원 288"/>
          <p:cNvSpPr/>
          <p:nvPr/>
        </p:nvSpPr>
        <p:spPr>
          <a:xfrm>
            <a:off x="5039161" y="207359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90" name="타원 289"/>
          <p:cNvSpPr/>
          <p:nvPr/>
        </p:nvSpPr>
        <p:spPr>
          <a:xfrm>
            <a:off x="5204988" y="207359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91" name="타원 290"/>
          <p:cNvSpPr/>
          <p:nvPr/>
        </p:nvSpPr>
        <p:spPr>
          <a:xfrm>
            <a:off x="5370601" y="207514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92" name="타원 291"/>
          <p:cNvSpPr/>
          <p:nvPr/>
        </p:nvSpPr>
        <p:spPr>
          <a:xfrm>
            <a:off x="3714684" y="2065534"/>
            <a:ext cx="132438" cy="130680"/>
          </a:xfrm>
          <a:prstGeom prst="ellipse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93" name="타원 292"/>
          <p:cNvSpPr/>
          <p:nvPr/>
        </p:nvSpPr>
        <p:spPr>
          <a:xfrm>
            <a:off x="3880956" y="206553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94" name="타원 293"/>
          <p:cNvSpPr/>
          <p:nvPr/>
        </p:nvSpPr>
        <p:spPr>
          <a:xfrm>
            <a:off x="4046783" y="206553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95" name="타원 294"/>
          <p:cNvSpPr/>
          <p:nvPr/>
        </p:nvSpPr>
        <p:spPr>
          <a:xfrm>
            <a:off x="4212396" y="206708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96" name="타원 295"/>
          <p:cNvSpPr/>
          <p:nvPr/>
        </p:nvSpPr>
        <p:spPr>
          <a:xfrm>
            <a:off x="4375907" y="206866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387" y="2036426"/>
            <a:ext cx="188331" cy="161645"/>
          </a:xfrm>
          <a:prstGeom prst="rect">
            <a:avLst/>
          </a:prstGeom>
        </p:spPr>
      </p:pic>
      <p:pic>
        <p:nvPicPr>
          <p:cNvPr id="298" name="그림 297"/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5918" y="2005306"/>
            <a:ext cx="143440" cy="167347"/>
          </a:xfrm>
          <a:prstGeom prst="rect">
            <a:avLst/>
          </a:prstGeom>
        </p:spPr>
      </p:pic>
      <p:pic>
        <p:nvPicPr>
          <p:cNvPr id="299" name="그림 298"/>
          <p:cNvPicPr>
            <a:picLocks noChangeAspect="1"/>
          </p:cNvPicPr>
          <p:nvPr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7750" y="2064178"/>
            <a:ext cx="151173" cy="1562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4901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TextBox 223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225" name="TextBox 224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620539" y="1306543"/>
            <a:ext cx="129554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000" b="1" dirty="0"/>
              <a:t>P</a:t>
            </a:r>
            <a:r>
              <a:rPr lang="ko-KR" altLang="en-US" sz="1000" b="1"/>
              <a:t>형 복합 </a:t>
            </a:r>
            <a:r>
              <a:rPr lang="ko-KR" altLang="en-US" sz="1000" b="1" smtClean="0"/>
              <a:t>수신기</a:t>
            </a:r>
            <a:endParaRPr lang="ko-KR" altLang="en-US" sz="1000" b="1"/>
          </a:p>
        </p:txBody>
      </p:sp>
      <p:sp>
        <p:nvSpPr>
          <p:cNvPr id="227" name="TextBox 226"/>
          <p:cNvSpPr txBox="1"/>
          <p:nvPr/>
        </p:nvSpPr>
        <p:spPr>
          <a:xfrm>
            <a:off x="1007783" y="1646079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150" name="직사각형 149"/>
          <p:cNvSpPr/>
          <p:nvPr/>
        </p:nvSpPr>
        <p:spPr>
          <a:xfrm>
            <a:off x="1124104" y="1891008"/>
            <a:ext cx="9940771" cy="3498229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51" name="모서리가 둥근 직사각형 150"/>
          <p:cNvSpPr/>
          <p:nvPr/>
        </p:nvSpPr>
        <p:spPr>
          <a:xfrm>
            <a:off x="10611004" y="1997734"/>
            <a:ext cx="136020" cy="130503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2" name="TextBox 151"/>
          <p:cNvSpPr txBox="1"/>
          <p:nvPr/>
        </p:nvSpPr>
        <p:spPr>
          <a:xfrm>
            <a:off x="10616983" y="1935837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-</a:t>
            </a:r>
            <a:endParaRPr lang="ko-KR" altLang="en-US" sz="1000" dirty="0"/>
          </a:p>
        </p:txBody>
      </p:sp>
      <p:sp>
        <p:nvSpPr>
          <p:cNvPr id="300" name="TextBox 299"/>
          <p:cNvSpPr txBox="1"/>
          <p:nvPr/>
        </p:nvSpPr>
        <p:spPr>
          <a:xfrm>
            <a:off x="10890252" y="1873250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01" name="TextBox 300"/>
          <p:cNvSpPr txBox="1"/>
          <p:nvPr/>
        </p:nvSpPr>
        <p:spPr>
          <a:xfrm>
            <a:off x="7074628" y="3730717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sp>
        <p:nvSpPr>
          <p:cNvPr id="302" name="직사각형 301"/>
          <p:cNvSpPr/>
          <p:nvPr/>
        </p:nvSpPr>
        <p:spPr>
          <a:xfrm>
            <a:off x="3434651" y="421744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03" name="차트 302"/>
          <p:cNvGraphicFramePr/>
          <p:nvPr>
            <p:extLst>
              <p:ext uri="{D42A27DB-BD31-4B8C-83A1-F6EECF244321}">
                <p14:modId xmlns:p14="http://schemas.microsoft.com/office/powerpoint/2010/main" val="3808353035"/>
              </p:ext>
            </p:extLst>
          </p:nvPr>
        </p:nvGraphicFramePr>
        <p:xfrm>
          <a:off x="3412861" y="420416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04" name="TextBox 303"/>
          <p:cNvSpPr txBox="1"/>
          <p:nvPr/>
        </p:nvSpPr>
        <p:spPr>
          <a:xfrm>
            <a:off x="3124723" y="434269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05" name="직사각형 304"/>
          <p:cNvSpPr/>
          <p:nvPr/>
        </p:nvSpPr>
        <p:spPr>
          <a:xfrm>
            <a:off x="7383021" y="421627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06" name="차트 305"/>
          <p:cNvGraphicFramePr/>
          <p:nvPr>
            <p:extLst>
              <p:ext uri="{D42A27DB-BD31-4B8C-83A1-F6EECF244321}">
                <p14:modId xmlns:p14="http://schemas.microsoft.com/office/powerpoint/2010/main" val="4072148895"/>
              </p:ext>
            </p:extLst>
          </p:nvPr>
        </p:nvGraphicFramePr>
        <p:xfrm>
          <a:off x="7361231" y="420300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07" name="TextBox 306"/>
          <p:cNvSpPr txBox="1"/>
          <p:nvPr/>
        </p:nvSpPr>
        <p:spPr>
          <a:xfrm>
            <a:off x="7056617" y="4328831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08" name="직사각형 307"/>
          <p:cNvSpPr/>
          <p:nvPr/>
        </p:nvSpPr>
        <p:spPr>
          <a:xfrm>
            <a:off x="1450508" y="4213993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09" name="차트 308"/>
          <p:cNvGraphicFramePr/>
          <p:nvPr>
            <p:extLst>
              <p:ext uri="{D42A27DB-BD31-4B8C-83A1-F6EECF244321}">
                <p14:modId xmlns:p14="http://schemas.microsoft.com/office/powerpoint/2010/main" val="2447783569"/>
              </p:ext>
            </p:extLst>
          </p:nvPr>
        </p:nvGraphicFramePr>
        <p:xfrm>
          <a:off x="1477613" y="4200718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10" name="TextBox 309"/>
          <p:cNvSpPr txBox="1"/>
          <p:nvPr/>
        </p:nvSpPr>
        <p:spPr>
          <a:xfrm>
            <a:off x="1097654" y="4345599"/>
            <a:ext cx="417102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01</a:t>
            </a:r>
          </a:p>
          <a:p>
            <a:pPr algn="ctr"/>
            <a:r>
              <a:rPr lang="ko-KR" altLang="en-US" sz="700" dirty="0" smtClean="0">
                <a:solidFill>
                  <a:srgbClr val="FF0000"/>
                </a:solidFill>
              </a:rPr>
              <a:t>화재</a:t>
            </a:r>
            <a:endParaRPr lang="en-US" altLang="ko-KR" sz="700" dirty="0" smtClean="0">
              <a:solidFill>
                <a:srgbClr val="FF0000"/>
              </a:solidFill>
            </a:endParaRPr>
          </a:p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210 M</a:t>
            </a:r>
          </a:p>
        </p:txBody>
      </p:sp>
      <p:sp>
        <p:nvSpPr>
          <p:cNvPr id="311" name="직사각형 310"/>
          <p:cNvSpPr/>
          <p:nvPr/>
        </p:nvSpPr>
        <p:spPr>
          <a:xfrm>
            <a:off x="5426228" y="4215158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12" name="차트 311"/>
          <p:cNvGraphicFramePr/>
          <p:nvPr>
            <p:extLst>
              <p:ext uri="{D42A27DB-BD31-4B8C-83A1-F6EECF244321}">
                <p14:modId xmlns:p14="http://schemas.microsoft.com/office/powerpoint/2010/main" val="1663329224"/>
              </p:ext>
            </p:extLst>
          </p:nvPr>
        </p:nvGraphicFramePr>
        <p:xfrm>
          <a:off x="5404438" y="4201883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13" name="TextBox 312"/>
          <p:cNvSpPr txBox="1"/>
          <p:nvPr/>
        </p:nvSpPr>
        <p:spPr>
          <a:xfrm>
            <a:off x="5099824" y="4346764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14" name="직사각형 313"/>
          <p:cNvSpPr/>
          <p:nvPr/>
        </p:nvSpPr>
        <p:spPr>
          <a:xfrm>
            <a:off x="9341646" y="4213993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15" name="차트 314"/>
          <p:cNvGraphicFramePr/>
          <p:nvPr>
            <p:extLst>
              <p:ext uri="{D42A27DB-BD31-4B8C-83A1-F6EECF244321}">
                <p14:modId xmlns:p14="http://schemas.microsoft.com/office/powerpoint/2010/main" val="1310033809"/>
              </p:ext>
            </p:extLst>
          </p:nvPr>
        </p:nvGraphicFramePr>
        <p:xfrm>
          <a:off x="9319856" y="4200718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16" name="TextBox 315"/>
          <p:cNvSpPr txBox="1"/>
          <p:nvPr/>
        </p:nvSpPr>
        <p:spPr>
          <a:xfrm>
            <a:off x="9015242" y="4345599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317" name="그림 31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3262" y="3612617"/>
            <a:ext cx="147696" cy="152619"/>
          </a:xfrm>
          <a:prstGeom prst="rect">
            <a:avLst/>
          </a:prstGeom>
        </p:spPr>
      </p:pic>
      <p:cxnSp>
        <p:nvCxnSpPr>
          <p:cNvPr id="318" name="직선 연결선 317"/>
          <p:cNvCxnSpPr/>
          <p:nvPr/>
        </p:nvCxnSpPr>
        <p:spPr>
          <a:xfrm flipV="1">
            <a:off x="3280451" y="4374238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9" name="그림 31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734" y="4184999"/>
            <a:ext cx="153886" cy="179534"/>
          </a:xfrm>
          <a:prstGeom prst="rect">
            <a:avLst/>
          </a:prstGeom>
        </p:spPr>
      </p:pic>
      <p:cxnSp>
        <p:nvCxnSpPr>
          <p:cNvPr id="320" name="직선 연결선 319"/>
          <p:cNvCxnSpPr/>
          <p:nvPr/>
        </p:nvCxnSpPr>
        <p:spPr>
          <a:xfrm flipV="1">
            <a:off x="7232043" y="437571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21" name="그림 32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3326" y="4186474"/>
            <a:ext cx="153886" cy="179534"/>
          </a:xfrm>
          <a:prstGeom prst="rect">
            <a:avLst/>
          </a:prstGeom>
        </p:spPr>
      </p:pic>
      <p:cxnSp>
        <p:nvCxnSpPr>
          <p:cNvPr id="322" name="직선 연결선 321"/>
          <p:cNvCxnSpPr/>
          <p:nvPr/>
        </p:nvCxnSpPr>
        <p:spPr>
          <a:xfrm flipV="1">
            <a:off x="1305044" y="436996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직선 연결선 322"/>
          <p:cNvCxnSpPr/>
          <p:nvPr/>
        </p:nvCxnSpPr>
        <p:spPr>
          <a:xfrm flipV="1">
            <a:off x="5268363" y="4365167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24" name="그림 32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9646" y="4175928"/>
            <a:ext cx="153886" cy="179534"/>
          </a:xfrm>
          <a:prstGeom prst="rect">
            <a:avLst/>
          </a:prstGeom>
        </p:spPr>
      </p:pic>
      <p:cxnSp>
        <p:nvCxnSpPr>
          <p:cNvPr id="325" name="직선 연결선 324"/>
          <p:cNvCxnSpPr/>
          <p:nvPr/>
        </p:nvCxnSpPr>
        <p:spPr>
          <a:xfrm flipV="1">
            <a:off x="9203479" y="4366642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26" name="그림 32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762" y="4177403"/>
            <a:ext cx="153886" cy="179534"/>
          </a:xfrm>
          <a:prstGeom prst="rect">
            <a:avLst/>
          </a:prstGeom>
        </p:spPr>
      </p:pic>
      <p:sp>
        <p:nvSpPr>
          <p:cNvPr id="327" name="직사각형 326"/>
          <p:cNvSpPr/>
          <p:nvPr/>
        </p:nvSpPr>
        <p:spPr>
          <a:xfrm>
            <a:off x="3434651" y="4790741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28" name="차트 327"/>
          <p:cNvGraphicFramePr/>
          <p:nvPr>
            <p:extLst>
              <p:ext uri="{D42A27DB-BD31-4B8C-83A1-F6EECF244321}">
                <p14:modId xmlns:p14="http://schemas.microsoft.com/office/powerpoint/2010/main" val="3653455178"/>
              </p:ext>
            </p:extLst>
          </p:nvPr>
        </p:nvGraphicFramePr>
        <p:xfrm>
          <a:off x="3412861" y="4777466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29" name="TextBox 328"/>
          <p:cNvSpPr txBox="1"/>
          <p:nvPr/>
        </p:nvSpPr>
        <p:spPr>
          <a:xfrm>
            <a:off x="3124723" y="4915997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30" name="직사각형 329"/>
          <p:cNvSpPr/>
          <p:nvPr/>
        </p:nvSpPr>
        <p:spPr>
          <a:xfrm>
            <a:off x="7383021" y="4789576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1" name="차트 330"/>
          <p:cNvGraphicFramePr/>
          <p:nvPr>
            <p:extLst>
              <p:ext uri="{D42A27DB-BD31-4B8C-83A1-F6EECF244321}">
                <p14:modId xmlns:p14="http://schemas.microsoft.com/office/powerpoint/2010/main" val="1368434473"/>
              </p:ext>
            </p:extLst>
          </p:nvPr>
        </p:nvGraphicFramePr>
        <p:xfrm>
          <a:off x="7361231" y="4776301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332" name="TextBox 331"/>
          <p:cNvSpPr txBox="1"/>
          <p:nvPr/>
        </p:nvSpPr>
        <p:spPr>
          <a:xfrm>
            <a:off x="7056617" y="490213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33" name="직사각형 332"/>
          <p:cNvSpPr/>
          <p:nvPr/>
        </p:nvSpPr>
        <p:spPr>
          <a:xfrm>
            <a:off x="1450508" y="478729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4" name="차트 333"/>
          <p:cNvGraphicFramePr/>
          <p:nvPr>
            <p:extLst>
              <p:ext uri="{D42A27DB-BD31-4B8C-83A1-F6EECF244321}">
                <p14:modId xmlns:p14="http://schemas.microsoft.com/office/powerpoint/2010/main" val="2314717315"/>
              </p:ext>
            </p:extLst>
          </p:nvPr>
        </p:nvGraphicFramePr>
        <p:xfrm>
          <a:off x="1428718" y="477401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335" name="TextBox 334"/>
          <p:cNvSpPr txBox="1"/>
          <p:nvPr/>
        </p:nvSpPr>
        <p:spPr>
          <a:xfrm>
            <a:off x="1124104" y="491890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36" name="직사각형 335"/>
          <p:cNvSpPr/>
          <p:nvPr/>
        </p:nvSpPr>
        <p:spPr>
          <a:xfrm>
            <a:off x="5426228" y="478845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7" name="차트 336"/>
          <p:cNvGraphicFramePr/>
          <p:nvPr>
            <p:extLst>
              <p:ext uri="{D42A27DB-BD31-4B8C-83A1-F6EECF244321}">
                <p14:modId xmlns:p14="http://schemas.microsoft.com/office/powerpoint/2010/main" val="2766806741"/>
              </p:ext>
            </p:extLst>
          </p:nvPr>
        </p:nvGraphicFramePr>
        <p:xfrm>
          <a:off x="5404438" y="477518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338" name="TextBox 337"/>
          <p:cNvSpPr txBox="1"/>
          <p:nvPr/>
        </p:nvSpPr>
        <p:spPr>
          <a:xfrm>
            <a:off x="5099824" y="492006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39" name="직사각형 338"/>
          <p:cNvSpPr/>
          <p:nvPr/>
        </p:nvSpPr>
        <p:spPr>
          <a:xfrm>
            <a:off x="9341646" y="478729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40" name="차트 339"/>
          <p:cNvGraphicFramePr/>
          <p:nvPr>
            <p:extLst>
              <p:ext uri="{D42A27DB-BD31-4B8C-83A1-F6EECF244321}">
                <p14:modId xmlns:p14="http://schemas.microsoft.com/office/powerpoint/2010/main" val="845830485"/>
              </p:ext>
            </p:extLst>
          </p:nvPr>
        </p:nvGraphicFramePr>
        <p:xfrm>
          <a:off x="9319856" y="477401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341" name="TextBox 340"/>
          <p:cNvSpPr txBox="1"/>
          <p:nvPr/>
        </p:nvSpPr>
        <p:spPr>
          <a:xfrm>
            <a:off x="9015242" y="491890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342" name="직선 연결선 341"/>
          <p:cNvCxnSpPr/>
          <p:nvPr/>
        </p:nvCxnSpPr>
        <p:spPr>
          <a:xfrm flipV="1">
            <a:off x="3280451" y="494753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3" name="그림 34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734" y="4758300"/>
            <a:ext cx="153886" cy="179534"/>
          </a:xfrm>
          <a:prstGeom prst="rect">
            <a:avLst/>
          </a:prstGeom>
        </p:spPr>
      </p:pic>
      <p:cxnSp>
        <p:nvCxnSpPr>
          <p:cNvPr id="344" name="직선 연결선 343"/>
          <p:cNvCxnSpPr/>
          <p:nvPr/>
        </p:nvCxnSpPr>
        <p:spPr>
          <a:xfrm flipV="1">
            <a:off x="7232043" y="494901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5" name="그림 34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3326" y="4759775"/>
            <a:ext cx="153886" cy="179534"/>
          </a:xfrm>
          <a:prstGeom prst="rect">
            <a:avLst/>
          </a:prstGeom>
        </p:spPr>
      </p:pic>
      <p:cxnSp>
        <p:nvCxnSpPr>
          <p:cNvPr id="346" name="직선 연결선 345"/>
          <p:cNvCxnSpPr/>
          <p:nvPr/>
        </p:nvCxnSpPr>
        <p:spPr>
          <a:xfrm flipV="1">
            <a:off x="1305044" y="494326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7" name="그림 34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6327" y="4754025"/>
            <a:ext cx="153886" cy="179534"/>
          </a:xfrm>
          <a:prstGeom prst="rect">
            <a:avLst/>
          </a:prstGeom>
        </p:spPr>
      </p:pic>
      <p:cxnSp>
        <p:nvCxnSpPr>
          <p:cNvPr id="348" name="직선 연결선 347"/>
          <p:cNvCxnSpPr/>
          <p:nvPr/>
        </p:nvCxnSpPr>
        <p:spPr>
          <a:xfrm flipV="1">
            <a:off x="5268363" y="4938468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9" name="그림 34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9646" y="4749229"/>
            <a:ext cx="153886" cy="179534"/>
          </a:xfrm>
          <a:prstGeom prst="rect">
            <a:avLst/>
          </a:prstGeom>
        </p:spPr>
      </p:pic>
      <p:cxnSp>
        <p:nvCxnSpPr>
          <p:cNvPr id="350" name="직선 연결선 349"/>
          <p:cNvCxnSpPr/>
          <p:nvPr/>
        </p:nvCxnSpPr>
        <p:spPr>
          <a:xfrm flipV="1">
            <a:off x="9203479" y="493994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1" name="그림 35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762" y="4750704"/>
            <a:ext cx="153886" cy="179534"/>
          </a:xfrm>
          <a:prstGeom prst="rect">
            <a:avLst/>
          </a:prstGeom>
        </p:spPr>
      </p:pic>
      <p:sp>
        <p:nvSpPr>
          <p:cNvPr id="352" name="TextBox 351"/>
          <p:cNvSpPr txBox="1"/>
          <p:nvPr/>
        </p:nvSpPr>
        <p:spPr>
          <a:xfrm>
            <a:off x="3113168" y="3731390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353" name="그림 35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0852" y="3613290"/>
            <a:ext cx="147696" cy="152619"/>
          </a:xfrm>
          <a:prstGeom prst="rect">
            <a:avLst/>
          </a:prstGeom>
        </p:spPr>
      </p:pic>
      <p:sp>
        <p:nvSpPr>
          <p:cNvPr id="354" name="TextBox 353"/>
          <p:cNvSpPr txBox="1"/>
          <p:nvPr/>
        </p:nvSpPr>
        <p:spPr>
          <a:xfrm>
            <a:off x="5106096" y="373326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355" name="그림 35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4730" y="3615166"/>
            <a:ext cx="147696" cy="152619"/>
          </a:xfrm>
          <a:prstGeom prst="rect">
            <a:avLst/>
          </a:prstGeom>
        </p:spPr>
      </p:pic>
      <p:sp>
        <p:nvSpPr>
          <p:cNvPr id="356" name="TextBox 355"/>
          <p:cNvSpPr txBox="1"/>
          <p:nvPr/>
        </p:nvSpPr>
        <p:spPr>
          <a:xfrm>
            <a:off x="1141526" y="3731188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01</a:t>
            </a:r>
          </a:p>
          <a:p>
            <a:pPr algn="ctr"/>
            <a:r>
              <a:rPr lang="ko-KR" altLang="en-US" sz="700" dirty="0" smtClean="0">
                <a:solidFill>
                  <a:srgbClr val="FF0000"/>
                </a:solidFill>
              </a:rPr>
              <a:t>열림</a:t>
            </a:r>
            <a:endParaRPr lang="en-US" altLang="ko-KR" sz="700" dirty="0" smtClean="0">
              <a:solidFill>
                <a:srgbClr val="FF0000"/>
              </a:solidFill>
            </a:endParaRPr>
          </a:p>
        </p:txBody>
      </p:sp>
      <p:sp>
        <p:nvSpPr>
          <p:cNvPr id="357" name="직사각형 356"/>
          <p:cNvSpPr/>
          <p:nvPr/>
        </p:nvSpPr>
        <p:spPr>
          <a:xfrm>
            <a:off x="3427394" y="3627716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58" name="차트 357"/>
          <p:cNvGraphicFramePr/>
          <p:nvPr>
            <p:extLst>
              <p:ext uri="{D42A27DB-BD31-4B8C-83A1-F6EECF244321}">
                <p14:modId xmlns:p14="http://schemas.microsoft.com/office/powerpoint/2010/main" val="2025604619"/>
              </p:ext>
            </p:extLst>
          </p:nvPr>
        </p:nvGraphicFramePr>
        <p:xfrm>
          <a:off x="3405604" y="3614441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359" name="직사각형 358"/>
          <p:cNvSpPr/>
          <p:nvPr/>
        </p:nvSpPr>
        <p:spPr>
          <a:xfrm>
            <a:off x="7375764" y="3626551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0" name="차트 359"/>
          <p:cNvGraphicFramePr/>
          <p:nvPr>
            <p:extLst>
              <p:ext uri="{D42A27DB-BD31-4B8C-83A1-F6EECF244321}">
                <p14:modId xmlns:p14="http://schemas.microsoft.com/office/powerpoint/2010/main" val="2347746279"/>
              </p:ext>
            </p:extLst>
          </p:nvPr>
        </p:nvGraphicFramePr>
        <p:xfrm>
          <a:off x="7353974" y="3613276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361" name="직사각형 360"/>
          <p:cNvSpPr/>
          <p:nvPr/>
        </p:nvSpPr>
        <p:spPr>
          <a:xfrm>
            <a:off x="1443251" y="3624269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2" name="차트 361"/>
          <p:cNvGraphicFramePr/>
          <p:nvPr>
            <p:extLst>
              <p:ext uri="{D42A27DB-BD31-4B8C-83A1-F6EECF244321}">
                <p14:modId xmlns:p14="http://schemas.microsoft.com/office/powerpoint/2010/main" val="3694689408"/>
              </p:ext>
            </p:extLst>
          </p:nvPr>
        </p:nvGraphicFramePr>
        <p:xfrm>
          <a:off x="1470356" y="361099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363" name="직사각형 362"/>
          <p:cNvSpPr/>
          <p:nvPr/>
        </p:nvSpPr>
        <p:spPr>
          <a:xfrm>
            <a:off x="5418971" y="362543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4" name="차트 363"/>
          <p:cNvGraphicFramePr/>
          <p:nvPr>
            <p:extLst>
              <p:ext uri="{D42A27DB-BD31-4B8C-83A1-F6EECF244321}">
                <p14:modId xmlns:p14="http://schemas.microsoft.com/office/powerpoint/2010/main" val="1626223384"/>
              </p:ext>
            </p:extLst>
          </p:nvPr>
        </p:nvGraphicFramePr>
        <p:xfrm>
          <a:off x="5397181" y="361215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365" name="직사각형 364"/>
          <p:cNvSpPr/>
          <p:nvPr/>
        </p:nvSpPr>
        <p:spPr>
          <a:xfrm>
            <a:off x="3426413" y="304765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6" name="차트 365"/>
          <p:cNvGraphicFramePr/>
          <p:nvPr>
            <p:extLst>
              <p:ext uri="{D42A27DB-BD31-4B8C-83A1-F6EECF244321}">
                <p14:modId xmlns:p14="http://schemas.microsoft.com/office/powerpoint/2010/main" val="460481536"/>
              </p:ext>
            </p:extLst>
          </p:nvPr>
        </p:nvGraphicFramePr>
        <p:xfrm>
          <a:off x="3404623" y="303437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sp>
        <p:nvSpPr>
          <p:cNvPr id="367" name="직사각형 366"/>
          <p:cNvSpPr/>
          <p:nvPr/>
        </p:nvSpPr>
        <p:spPr>
          <a:xfrm>
            <a:off x="7374783" y="304648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8" name="차트 367"/>
          <p:cNvGraphicFramePr/>
          <p:nvPr>
            <p:extLst>
              <p:ext uri="{D42A27DB-BD31-4B8C-83A1-F6EECF244321}">
                <p14:modId xmlns:p14="http://schemas.microsoft.com/office/powerpoint/2010/main" val="181274515"/>
              </p:ext>
            </p:extLst>
          </p:nvPr>
        </p:nvGraphicFramePr>
        <p:xfrm>
          <a:off x="7352993" y="303321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369" name="직사각형 368"/>
          <p:cNvSpPr/>
          <p:nvPr/>
        </p:nvSpPr>
        <p:spPr>
          <a:xfrm>
            <a:off x="1442270" y="3044207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70" name="차트 369"/>
          <p:cNvGraphicFramePr/>
          <p:nvPr>
            <p:extLst>
              <p:ext uri="{D42A27DB-BD31-4B8C-83A1-F6EECF244321}">
                <p14:modId xmlns:p14="http://schemas.microsoft.com/office/powerpoint/2010/main" val="2005046922"/>
              </p:ext>
            </p:extLst>
          </p:nvPr>
        </p:nvGraphicFramePr>
        <p:xfrm>
          <a:off x="1469375" y="303093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371" name="직사각형 370"/>
          <p:cNvSpPr/>
          <p:nvPr/>
        </p:nvSpPr>
        <p:spPr>
          <a:xfrm>
            <a:off x="5417990" y="304537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72" name="차트 371"/>
          <p:cNvGraphicFramePr/>
          <p:nvPr>
            <p:extLst>
              <p:ext uri="{D42A27DB-BD31-4B8C-83A1-F6EECF244321}">
                <p14:modId xmlns:p14="http://schemas.microsoft.com/office/powerpoint/2010/main" val="1287882789"/>
              </p:ext>
            </p:extLst>
          </p:nvPr>
        </p:nvGraphicFramePr>
        <p:xfrm>
          <a:off x="5396200" y="303209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373" name="직사각형 372"/>
          <p:cNvSpPr/>
          <p:nvPr/>
        </p:nvSpPr>
        <p:spPr>
          <a:xfrm>
            <a:off x="9333408" y="304420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74" name="차트 373"/>
          <p:cNvGraphicFramePr/>
          <p:nvPr>
            <p:extLst>
              <p:ext uri="{D42A27DB-BD31-4B8C-83A1-F6EECF244321}">
                <p14:modId xmlns:p14="http://schemas.microsoft.com/office/powerpoint/2010/main" val="3690589013"/>
              </p:ext>
            </p:extLst>
          </p:nvPr>
        </p:nvGraphicFramePr>
        <p:xfrm>
          <a:off x="9311618" y="303093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sp>
        <p:nvSpPr>
          <p:cNvPr id="375" name="TextBox 374"/>
          <p:cNvSpPr txBox="1"/>
          <p:nvPr/>
        </p:nvSpPr>
        <p:spPr>
          <a:xfrm>
            <a:off x="1142814" y="321310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01</a:t>
            </a:r>
          </a:p>
          <a:p>
            <a:pPr algn="ctr"/>
            <a:r>
              <a:rPr lang="ko-KR" altLang="en-US" sz="700" smtClean="0">
                <a:solidFill>
                  <a:srgbClr val="FF0000"/>
                </a:solidFill>
              </a:rPr>
              <a:t>열림</a:t>
            </a:r>
            <a:endParaRPr lang="en-US" altLang="ko-KR" sz="700" dirty="0" smtClean="0">
              <a:solidFill>
                <a:srgbClr val="FF0000"/>
              </a:solidFill>
            </a:endParaRPr>
          </a:p>
        </p:txBody>
      </p:sp>
      <p:sp>
        <p:nvSpPr>
          <p:cNvPr id="376" name="TextBox 375"/>
          <p:cNvSpPr txBox="1"/>
          <p:nvPr/>
        </p:nvSpPr>
        <p:spPr>
          <a:xfrm>
            <a:off x="3122830" y="3193461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377" name="그림 376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5417" y="3040335"/>
            <a:ext cx="184269" cy="162225"/>
          </a:xfrm>
          <a:prstGeom prst="rect">
            <a:avLst/>
          </a:prstGeom>
        </p:spPr>
      </p:pic>
      <p:sp>
        <p:nvSpPr>
          <p:cNvPr id="378" name="TextBox 377"/>
          <p:cNvSpPr txBox="1"/>
          <p:nvPr/>
        </p:nvSpPr>
        <p:spPr>
          <a:xfrm>
            <a:off x="5093077" y="320011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379" name="그림 378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5664" y="3046987"/>
            <a:ext cx="184269" cy="162225"/>
          </a:xfrm>
          <a:prstGeom prst="rect">
            <a:avLst/>
          </a:prstGeom>
        </p:spPr>
      </p:pic>
      <p:sp>
        <p:nvSpPr>
          <p:cNvPr id="380" name="TextBox 379"/>
          <p:cNvSpPr txBox="1"/>
          <p:nvPr/>
        </p:nvSpPr>
        <p:spPr>
          <a:xfrm>
            <a:off x="7073093" y="318046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381" name="그림 380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55680" y="3027342"/>
            <a:ext cx="184269" cy="162225"/>
          </a:xfrm>
          <a:prstGeom prst="rect">
            <a:avLst/>
          </a:prstGeom>
        </p:spPr>
      </p:pic>
      <p:sp>
        <p:nvSpPr>
          <p:cNvPr id="382" name="TextBox 381"/>
          <p:cNvSpPr txBox="1"/>
          <p:nvPr/>
        </p:nvSpPr>
        <p:spPr>
          <a:xfrm>
            <a:off x="9011457" y="319073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383" name="그림 382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94044" y="3037610"/>
            <a:ext cx="184269" cy="162225"/>
          </a:xfrm>
          <a:prstGeom prst="rect">
            <a:avLst/>
          </a:prstGeom>
        </p:spPr>
      </p:pic>
      <p:sp>
        <p:nvSpPr>
          <p:cNvPr id="384" name="TextBox 383"/>
          <p:cNvSpPr txBox="1"/>
          <p:nvPr/>
        </p:nvSpPr>
        <p:spPr>
          <a:xfrm>
            <a:off x="2054572" y="2154482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85" name="TextBox 384"/>
          <p:cNvSpPr txBox="1"/>
          <p:nvPr/>
        </p:nvSpPr>
        <p:spPr>
          <a:xfrm>
            <a:off x="2310697" y="2162403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sp>
        <p:nvSpPr>
          <p:cNvPr id="386" name="TextBox 385"/>
          <p:cNvSpPr txBox="1"/>
          <p:nvPr/>
        </p:nvSpPr>
        <p:spPr>
          <a:xfrm>
            <a:off x="2595793" y="2160165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87" name="TextBox 386"/>
          <p:cNvSpPr txBox="1"/>
          <p:nvPr/>
        </p:nvSpPr>
        <p:spPr>
          <a:xfrm>
            <a:off x="2915446" y="2160930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88" name="TextBox 387"/>
          <p:cNvSpPr txBox="1"/>
          <p:nvPr/>
        </p:nvSpPr>
        <p:spPr>
          <a:xfrm>
            <a:off x="1189807" y="2159266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389" name="그림 388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2872" y="2010187"/>
            <a:ext cx="143402" cy="170979"/>
          </a:xfrm>
          <a:prstGeom prst="rect">
            <a:avLst/>
          </a:prstGeom>
        </p:spPr>
      </p:pic>
      <p:pic>
        <p:nvPicPr>
          <p:cNvPr id="390" name="그림 389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3602" y="1995858"/>
            <a:ext cx="127064" cy="196948"/>
          </a:xfrm>
          <a:prstGeom prst="rect">
            <a:avLst/>
          </a:prstGeom>
        </p:spPr>
      </p:pic>
      <p:pic>
        <p:nvPicPr>
          <p:cNvPr id="391" name="그림 390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3376" y="1985507"/>
            <a:ext cx="133876" cy="207507"/>
          </a:xfrm>
          <a:prstGeom prst="rect">
            <a:avLst/>
          </a:prstGeom>
        </p:spPr>
      </p:pic>
      <p:pic>
        <p:nvPicPr>
          <p:cNvPr id="392" name="그림 391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0184" y="1989624"/>
            <a:ext cx="147264" cy="207508"/>
          </a:xfrm>
          <a:prstGeom prst="rect">
            <a:avLst/>
          </a:prstGeom>
        </p:spPr>
      </p:pic>
      <p:grpSp>
        <p:nvGrpSpPr>
          <p:cNvPr id="393" name="그룹 392"/>
          <p:cNvGrpSpPr/>
          <p:nvPr/>
        </p:nvGrpSpPr>
        <p:grpSpPr>
          <a:xfrm>
            <a:off x="1681994" y="2035270"/>
            <a:ext cx="226532" cy="141030"/>
            <a:chOff x="2285071" y="1785368"/>
            <a:chExt cx="362596" cy="227817"/>
          </a:xfrm>
        </p:grpSpPr>
        <p:sp>
          <p:nvSpPr>
            <p:cNvPr id="438" name="직사각형 437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9" name="모서리가 둥근 직사각형 438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94" name="그림 393"/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9882" y="2004596"/>
            <a:ext cx="185999" cy="179355"/>
          </a:xfrm>
          <a:prstGeom prst="rect">
            <a:avLst/>
          </a:prstGeom>
        </p:spPr>
      </p:pic>
      <p:sp>
        <p:nvSpPr>
          <p:cNvPr id="395" name="직사각형 394"/>
          <p:cNvSpPr/>
          <p:nvPr/>
        </p:nvSpPr>
        <p:spPr>
          <a:xfrm>
            <a:off x="3434254" y="2447507"/>
            <a:ext cx="1634180" cy="49624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6" name="직사각형 395"/>
          <p:cNvSpPr/>
          <p:nvPr/>
        </p:nvSpPr>
        <p:spPr>
          <a:xfrm>
            <a:off x="5402541" y="2460024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97" name="차트 396"/>
          <p:cNvGraphicFramePr/>
          <p:nvPr>
            <p:extLst>
              <p:ext uri="{D42A27DB-BD31-4B8C-83A1-F6EECF244321}">
                <p14:modId xmlns:p14="http://schemas.microsoft.com/office/powerpoint/2010/main" val="2120808224"/>
              </p:ext>
            </p:extLst>
          </p:nvPr>
        </p:nvGraphicFramePr>
        <p:xfrm>
          <a:off x="5382198" y="2390210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sp>
        <p:nvSpPr>
          <p:cNvPr id="398" name="직사각형 397"/>
          <p:cNvSpPr/>
          <p:nvPr/>
        </p:nvSpPr>
        <p:spPr>
          <a:xfrm>
            <a:off x="7370866" y="2453035"/>
            <a:ext cx="163097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99" name="차트 398"/>
          <p:cNvGraphicFramePr/>
          <p:nvPr>
            <p:extLst>
              <p:ext uri="{D42A27DB-BD31-4B8C-83A1-F6EECF244321}">
                <p14:modId xmlns:p14="http://schemas.microsoft.com/office/powerpoint/2010/main" val="1410799432"/>
              </p:ext>
            </p:extLst>
          </p:nvPr>
        </p:nvGraphicFramePr>
        <p:xfrm>
          <a:off x="7342630" y="2385217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graphicFrame>
        <p:nvGraphicFramePr>
          <p:cNvPr id="400" name="차트 399"/>
          <p:cNvGraphicFramePr/>
          <p:nvPr>
            <p:extLst>
              <p:ext uri="{D42A27DB-BD31-4B8C-83A1-F6EECF244321}">
                <p14:modId xmlns:p14="http://schemas.microsoft.com/office/powerpoint/2010/main" val="203556386"/>
              </p:ext>
            </p:extLst>
          </p:nvPr>
        </p:nvGraphicFramePr>
        <p:xfrm>
          <a:off x="3406645" y="2385217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1"/>
          </a:graphicData>
        </a:graphic>
      </p:graphicFrame>
      <p:sp>
        <p:nvSpPr>
          <p:cNvPr id="401" name="직사각형 400"/>
          <p:cNvSpPr/>
          <p:nvPr/>
        </p:nvSpPr>
        <p:spPr>
          <a:xfrm>
            <a:off x="9313497" y="2446377"/>
            <a:ext cx="164243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2" name="차트 401"/>
          <p:cNvGraphicFramePr/>
          <p:nvPr>
            <p:extLst>
              <p:ext uri="{D42A27DB-BD31-4B8C-83A1-F6EECF244321}">
                <p14:modId xmlns:p14="http://schemas.microsoft.com/office/powerpoint/2010/main" val="3476015073"/>
              </p:ext>
            </p:extLst>
          </p:nvPr>
        </p:nvGraphicFramePr>
        <p:xfrm>
          <a:off x="9283968" y="2378932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2"/>
          </a:graphicData>
        </a:graphic>
      </p:graphicFrame>
      <p:sp>
        <p:nvSpPr>
          <p:cNvPr id="403" name="TextBox 402"/>
          <p:cNvSpPr txBox="1"/>
          <p:nvPr/>
        </p:nvSpPr>
        <p:spPr>
          <a:xfrm>
            <a:off x="5088093" y="2639701"/>
            <a:ext cx="34817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0000"/>
                </a:solidFill>
              </a:rPr>
              <a:t>88</a:t>
            </a:r>
            <a:r>
              <a:rPr lang="ko-KR" altLang="en-US" sz="600" smtClean="0">
                <a:solidFill>
                  <a:srgbClr val="FF0000"/>
                </a:solidFill>
              </a:rPr>
              <a:t>℃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pic>
        <p:nvPicPr>
          <p:cNvPr id="404" name="그림 403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0773" y="2446377"/>
            <a:ext cx="126647" cy="196303"/>
          </a:xfrm>
          <a:prstGeom prst="rect">
            <a:avLst/>
          </a:prstGeom>
        </p:spPr>
      </p:pic>
      <p:sp>
        <p:nvSpPr>
          <p:cNvPr id="405" name="TextBox 404"/>
          <p:cNvSpPr txBox="1"/>
          <p:nvPr/>
        </p:nvSpPr>
        <p:spPr>
          <a:xfrm>
            <a:off x="3135127" y="2633814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pic>
        <p:nvPicPr>
          <p:cNvPr id="406" name="그림 405"/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2551" y="2453035"/>
            <a:ext cx="185999" cy="179355"/>
          </a:xfrm>
          <a:prstGeom prst="rect">
            <a:avLst/>
          </a:prstGeom>
        </p:spPr>
      </p:pic>
      <p:sp>
        <p:nvSpPr>
          <p:cNvPr id="407" name="TextBox 406"/>
          <p:cNvSpPr txBox="1"/>
          <p:nvPr/>
        </p:nvSpPr>
        <p:spPr>
          <a:xfrm>
            <a:off x="7087245" y="2630581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08" name="TextBox 407"/>
          <p:cNvSpPr txBox="1"/>
          <p:nvPr/>
        </p:nvSpPr>
        <p:spPr>
          <a:xfrm>
            <a:off x="9037578" y="2631346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409" name="그림 408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9416" y="2459537"/>
            <a:ext cx="133876" cy="207507"/>
          </a:xfrm>
          <a:prstGeom prst="rect">
            <a:avLst/>
          </a:prstGeom>
        </p:spPr>
      </p:pic>
      <p:pic>
        <p:nvPicPr>
          <p:cNvPr id="410" name="그림 409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9194" y="2457304"/>
            <a:ext cx="147264" cy="207508"/>
          </a:xfrm>
          <a:prstGeom prst="rect">
            <a:avLst/>
          </a:prstGeom>
        </p:spPr>
      </p:pic>
      <p:pic>
        <p:nvPicPr>
          <p:cNvPr id="411" name="그림 410"/>
          <p:cNvPicPr>
            <a:picLocks noChangeAspect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8077" y="3036567"/>
            <a:ext cx="182895" cy="166227"/>
          </a:xfrm>
          <a:prstGeom prst="rect">
            <a:avLst/>
          </a:prstGeom>
        </p:spPr>
      </p:pic>
      <p:pic>
        <p:nvPicPr>
          <p:cNvPr id="412" name="그림 411"/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8575" y="4176713"/>
            <a:ext cx="160038" cy="186711"/>
          </a:xfrm>
          <a:prstGeom prst="rect">
            <a:avLst/>
          </a:prstGeom>
        </p:spPr>
      </p:pic>
      <p:pic>
        <p:nvPicPr>
          <p:cNvPr id="413" name="그림 412"/>
          <p:cNvPicPr>
            <a:picLocks noChangeAspect="1"/>
          </p:cNvPicPr>
          <p:nvPr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7930" y="3617903"/>
            <a:ext cx="148463" cy="153411"/>
          </a:xfrm>
          <a:prstGeom prst="rect">
            <a:avLst/>
          </a:prstGeom>
        </p:spPr>
      </p:pic>
      <p:cxnSp>
        <p:nvCxnSpPr>
          <p:cNvPr id="414" name="직선 연결선 413"/>
          <p:cNvCxnSpPr/>
          <p:nvPr/>
        </p:nvCxnSpPr>
        <p:spPr>
          <a:xfrm flipV="1">
            <a:off x="5866244" y="2177497"/>
            <a:ext cx="183988" cy="445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5" name="타원 414"/>
          <p:cNvSpPr/>
          <p:nvPr/>
        </p:nvSpPr>
        <p:spPr>
          <a:xfrm>
            <a:off x="6113099" y="2067244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16" name="타원 415"/>
          <p:cNvSpPr/>
          <p:nvPr/>
        </p:nvSpPr>
        <p:spPr>
          <a:xfrm>
            <a:off x="6279371" y="206724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17" name="타원 416"/>
          <p:cNvSpPr/>
          <p:nvPr/>
        </p:nvSpPr>
        <p:spPr>
          <a:xfrm>
            <a:off x="6445198" y="206724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18" name="타원 417"/>
          <p:cNvSpPr/>
          <p:nvPr/>
        </p:nvSpPr>
        <p:spPr>
          <a:xfrm>
            <a:off x="6610811" y="206879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19" name="타원 418"/>
          <p:cNvSpPr/>
          <p:nvPr/>
        </p:nvSpPr>
        <p:spPr>
          <a:xfrm>
            <a:off x="6938456" y="207258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20" name="타원 419"/>
          <p:cNvSpPr/>
          <p:nvPr/>
        </p:nvSpPr>
        <p:spPr>
          <a:xfrm>
            <a:off x="7104728" y="207258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21" name="타원 420"/>
          <p:cNvSpPr/>
          <p:nvPr/>
        </p:nvSpPr>
        <p:spPr>
          <a:xfrm>
            <a:off x="7270555" y="207258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22" name="타원 421"/>
          <p:cNvSpPr/>
          <p:nvPr/>
        </p:nvSpPr>
        <p:spPr>
          <a:xfrm>
            <a:off x="7436168" y="2074128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23" name="타원 422"/>
          <p:cNvSpPr/>
          <p:nvPr/>
        </p:nvSpPr>
        <p:spPr>
          <a:xfrm>
            <a:off x="6774322" y="207037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24" name="타원 423"/>
          <p:cNvSpPr/>
          <p:nvPr/>
        </p:nvSpPr>
        <p:spPr>
          <a:xfrm>
            <a:off x="7606029" y="207570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425" name="TextBox 424"/>
          <p:cNvSpPr txBox="1"/>
          <p:nvPr/>
        </p:nvSpPr>
        <p:spPr>
          <a:xfrm>
            <a:off x="7530633" y="2050983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426" name="타원 425"/>
          <p:cNvSpPr/>
          <p:nvPr/>
        </p:nvSpPr>
        <p:spPr>
          <a:xfrm>
            <a:off x="4868499" y="2067244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27" name="타원 426"/>
          <p:cNvSpPr/>
          <p:nvPr/>
        </p:nvSpPr>
        <p:spPr>
          <a:xfrm>
            <a:off x="5034771" y="206724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28" name="타원 427"/>
          <p:cNvSpPr/>
          <p:nvPr/>
        </p:nvSpPr>
        <p:spPr>
          <a:xfrm>
            <a:off x="5200598" y="206724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29" name="타원 428"/>
          <p:cNvSpPr/>
          <p:nvPr/>
        </p:nvSpPr>
        <p:spPr>
          <a:xfrm>
            <a:off x="5366211" y="206879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30" name="타원 429"/>
          <p:cNvSpPr/>
          <p:nvPr/>
        </p:nvSpPr>
        <p:spPr>
          <a:xfrm>
            <a:off x="3710294" y="2059184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31" name="타원 430"/>
          <p:cNvSpPr/>
          <p:nvPr/>
        </p:nvSpPr>
        <p:spPr>
          <a:xfrm>
            <a:off x="3876566" y="205918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32" name="타원 431"/>
          <p:cNvSpPr/>
          <p:nvPr/>
        </p:nvSpPr>
        <p:spPr>
          <a:xfrm>
            <a:off x="4042393" y="205918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33" name="타원 432"/>
          <p:cNvSpPr/>
          <p:nvPr/>
        </p:nvSpPr>
        <p:spPr>
          <a:xfrm>
            <a:off x="4208006" y="206073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34" name="타원 433"/>
          <p:cNvSpPr/>
          <p:nvPr/>
        </p:nvSpPr>
        <p:spPr>
          <a:xfrm>
            <a:off x="4371517" y="206231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pic>
        <p:nvPicPr>
          <p:cNvPr id="435" name="그림 434"/>
          <p:cNvPicPr>
            <a:picLocks noChangeAspect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1853" y="2029654"/>
            <a:ext cx="182895" cy="166227"/>
          </a:xfrm>
          <a:prstGeom prst="rect">
            <a:avLst/>
          </a:prstGeom>
        </p:spPr>
      </p:pic>
      <p:pic>
        <p:nvPicPr>
          <p:cNvPr id="436" name="그림 435"/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2084" y="1981898"/>
            <a:ext cx="160038" cy="186711"/>
          </a:xfrm>
          <a:prstGeom prst="rect">
            <a:avLst/>
          </a:prstGeom>
        </p:spPr>
      </p:pic>
      <p:pic>
        <p:nvPicPr>
          <p:cNvPr id="437" name="그림 436"/>
          <p:cNvPicPr>
            <a:picLocks noChangeAspect="1"/>
          </p:cNvPicPr>
          <p:nvPr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0983" y="2038000"/>
            <a:ext cx="148463" cy="1534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04311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Summary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20539" y="1306543"/>
            <a:ext cx="50369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smtClean="0"/>
              <a:t>화재 발생 시 </a:t>
            </a:r>
            <a:r>
              <a:rPr lang="en-US" altLang="ko-KR" sz="1000" b="1" dirty="0" smtClean="0"/>
              <a:t>[ </a:t>
            </a:r>
            <a:r>
              <a:rPr lang="ko-KR" altLang="en-US" sz="1000" b="1" smtClean="0"/>
              <a:t>방화문 온도센서 </a:t>
            </a:r>
            <a:r>
              <a:rPr lang="en-US" altLang="ko-KR" sz="1000" b="1" dirty="0" smtClean="0"/>
              <a:t>&amp; </a:t>
            </a:r>
            <a:r>
              <a:rPr lang="ko-KR" altLang="en-US" sz="1000" b="1" smtClean="0"/>
              <a:t>정온식 감지선형 감지기 신호 등</a:t>
            </a:r>
            <a:r>
              <a:rPr lang="en-US" altLang="ko-KR" sz="1000" b="1" dirty="0" smtClean="0"/>
              <a:t> ] </a:t>
            </a:r>
            <a:r>
              <a:rPr lang="ko-KR" altLang="en-US" sz="1000" b="1" smtClean="0"/>
              <a:t>시스템 알람</a:t>
            </a:r>
            <a:endParaRPr lang="ko-KR" altLang="en-US" sz="1000" b="1"/>
          </a:p>
        </p:txBody>
      </p:sp>
      <p:sp>
        <p:nvSpPr>
          <p:cNvPr id="115" name="TextBox 114"/>
          <p:cNvSpPr txBox="1"/>
          <p:nvPr/>
        </p:nvSpPr>
        <p:spPr>
          <a:xfrm>
            <a:off x="715705" y="1738000"/>
            <a:ext cx="118173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알람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grpSp>
        <p:nvGrpSpPr>
          <p:cNvPr id="552" name="그룹 551"/>
          <p:cNvGrpSpPr/>
          <p:nvPr/>
        </p:nvGrpSpPr>
        <p:grpSpPr>
          <a:xfrm>
            <a:off x="1947467" y="1738000"/>
            <a:ext cx="3943903" cy="1307978"/>
            <a:chOff x="342347" y="554160"/>
            <a:chExt cx="3943903" cy="1307978"/>
          </a:xfrm>
        </p:grpSpPr>
        <p:grpSp>
          <p:nvGrpSpPr>
            <p:cNvPr id="553" name="그룹 552"/>
            <p:cNvGrpSpPr/>
            <p:nvPr/>
          </p:nvGrpSpPr>
          <p:grpSpPr>
            <a:xfrm>
              <a:off x="342347" y="554160"/>
              <a:ext cx="3943903" cy="1307978"/>
              <a:chOff x="342347" y="554160"/>
              <a:chExt cx="3943903" cy="1307978"/>
            </a:xfrm>
          </p:grpSpPr>
          <p:sp>
            <p:nvSpPr>
              <p:cNvPr id="556" name="직사각형 555"/>
              <p:cNvSpPr/>
              <p:nvPr/>
            </p:nvSpPr>
            <p:spPr>
              <a:xfrm>
                <a:off x="342347" y="574589"/>
                <a:ext cx="3943903" cy="1287549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57" name="TextBox 556"/>
              <p:cNvSpPr txBox="1"/>
              <p:nvPr/>
            </p:nvSpPr>
            <p:spPr>
              <a:xfrm>
                <a:off x="599407" y="1070747"/>
                <a:ext cx="274434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13</a:t>
                </a:r>
                <a:endParaRPr lang="ko-KR" altLang="en-US" sz="700" dirty="0"/>
              </a:p>
            </p:txBody>
          </p:sp>
          <p:pic>
            <p:nvPicPr>
              <p:cNvPr id="558" name="그림 557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7216" y="1022574"/>
                <a:ext cx="143402" cy="170979"/>
              </a:xfrm>
              <a:prstGeom prst="rect">
                <a:avLst/>
              </a:prstGeom>
            </p:spPr>
          </p:pic>
          <p:grpSp>
            <p:nvGrpSpPr>
              <p:cNvPr id="559" name="그룹 558"/>
              <p:cNvGrpSpPr/>
              <p:nvPr/>
            </p:nvGrpSpPr>
            <p:grpSpPr>
              <a:xfrm>
                <a:off x="846338" y="1047657"/>
                <a:ext cx="226532" cy="141030"/>
                <a:chOff x="2285071" y="1785368"/>
                <a:chExt cx="362596" cy="227817"/>
              </a:xfrm>
            </p:grpSpPr>
            <p:sp>
              <p:nvSpPr>
                <p:cNvPr id="591" name="직사각형 590"/>
                <p:cNvSpPr/>
                <p:nvPr/>
              </p:nvSpPr>
              <p:spPr>
                <a:xfrm>
                  <a:off x="2285071" y="1785368"/>
                  <a:ext cx="362596" cy="227817"/>
                </a:xfrm>
                <a:prstGeom prst="rect">
                  <a:avLst/>
                </a:prstGeom>
                <a:noFill/>
                <a:ln w="190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92" name="모서리가 둥근 직사각형 591"/>
                <p:cNvSpPr/>
                <p:nvPr/>
              </p:nvSpPr>
              <p:spPr>
                <a:xfrm>
                  <a:off x="2379570" y="1843267"/>
                  <a:ext cx="170916" cy="360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cxnSp>
            <p:nvCxnSpPr>
              <p:cNvPr id="560" name="직선 연결선 559"/>
              <p:cNvCxnSpPr/>
              <p:nvPr/>
            </p:nvCxnSpPr>
            <p:spPr>
              <a:xfrm flipV="1">
                <a:off x="3144638" y="1189884"/>
                <a:ext cx="183988" cy="4455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  <a:prstDash val="sysDot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1" name="타원 560"/>
              <p:cNvSpPr/>
              <p:nvPr/>
            </p:nvSpPr>
            <p:spPr>
              <a:xfrm>
                <a:off x="33914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2" name="타원 561"/>
              <p:cNvSpPr/>
              <p:nvPr/>
            </p:nvSpPr>
            <p:spPr>
              <a:xfrm>
                <a:off x="3557765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3" name="타원 562"/>
              <p:cNvSpPr/>
              <p:nvPr/>
            </p:nvSpPr>
            <p:spPr>
              <a:xfrm>
                <a:off x="3723592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4" name="타원 563"/>
              <p:cNvSpPr/>
              <p:nvPr/>
            </p:nvSpPr>
            <p:spPr>
              <a:xfrm>
                <a:off x="21468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5" name="타원 564"/>
              <p:cNvSpPr/>
              <p:nvPr/>
            </p:nvSpPr>
            <p:spPr>
              <a:xfrm>
                <a:off x="2313165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6" name="타원 565"/>
              <p:cNvSpPr/>
              <p:nvPr/>
            </p:nvSpPr>
            <p:spPr>
              <a:xfrm>
                <a:off x="2478992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7" name="타원 566"/>
              <p:cNvSpPr/>
              <p:nvPr/>
            </p:nvSpPr>
            <p:spPr>
              <a:xfrm>
                <a:off x="2644605" y="1072940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4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8" name="타원 567"/>
              <p:cNvSpPr/>
              <p:nvPr/>
            </p:nvSpPr>
            <p:spPr>
              <a:xfrm>
                <a:off x="1417313" y="107157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pic>
            <p:nvPicPr>
              <p:cNvPr id="569" name="그림 568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188872" y="1042041"/>
                <a:ext cx="182895" cy="166227"/>
              </a:xfrm>
              <a:prstGeom prst="rect">
                <a:avLst/>
              </a:prstGeom>
            </p:spPr>
          </p:pic>
          <p:pic>
            <p:nvPicPr>
              <p:cNvPr id="570" name="그림 569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070478" y="994285"/>
                <a:ext cx="160038" cy="186711"/>
              </a:xfrm>
              <a:prstGeom prst="rect">
                <a:avLst/>
              </a:prstGeom>
            </p:spPr>
          </p:pic>
          <p:pic>
            <p:nvPicPr>
              <p:cNvPr id="571" name="그림 570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59377" y="1050387"/>
                <a:ext cx="148463" cy="153411"/>
              </a:xfrm>
              <a:prstGeom prst="rect">
                <a:avLst/>
              </a:prstGeom>
            </p:spPr>
          </p:pic>
          <p:sp>
            <p:nvSpPr>
              <p:cNvPr id="572" name="TextBox 571"/>
              <p:cNvSpPr txBox="1"/>
              <p:nvPr/>
            </p:nvSpPr>
            <p:spPr>
              <a:xfrm>
                <a:off x="439597" y="640714"/>
                <a:ext cx="1992853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00" b="1" dirty="0" smtClean="0">
                    <a:solidFill>
                      <a:srgbClr val="FF0000"/>
                    </a:solidFill>
                  </a:rPr>
                  <a:t>화재 감지 </a:t>
                </a:r>
                <a:r>
                  <a:rPr lang="en-US" altLang="ko-KR" sz="1000" b="1" dirty="0" smtClean="0">
                    <a:solidFill>
                      <a:srgbClr val="FF0000"/>
                    </a:solidFill>
                  </a:rPr>
                  <a:t>[ 2021-09-06 16:40:23 ]</a:t>
                </a:r>
                <a:endParaRPr lang="ko-KR" altLang="en-US" sz="1000" b="1">
                  <a:solidFill>
                    <a:srgbClr val="FF0000"/>
                  </a:solidFill>
                </a:endParaRPr>
              </a:p>
            </p:txBody>
          </p:sp>
          <p:sp>
            <p:nvSpPr>
              <p:cNvPr id="573" name="모서리가 둥근 직사각형 572"/>
              <p:cNvSpPr/>
              <p:nvPr/>
            </p:nvSpPr>
            <p:spPr>
              <a:xfrm>
                <a:off x="439597" y="927184"/>
                <a:ext cx="3514918" cy="358167"/>
              </a:xfrm>
              <a:prstGeom prst="roundRect">
                <a:avLst>
                  <a:gd name="adj" fmla="val 12957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4" name="TextBox 573"/>
              <p:cNvSpPr txBox="1"/>
              <p:nvPr/>
            </p:nvSpPr>
            <p:spPr>
              <a:xfrm>
                <a:off x="738397" y="1587076"/>
                <a:ext cx="46038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575" name="TextBox 574"/>
              <p:cNvSpPr txBox="1"/>
              <p:nvPr/>
            </p:nvSpPr>
            <p:spPr>
              <a:xfrm>
                <a:off x="613439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</a:t>
                </a:r>
                <a:endParaRPr lang="ko-KR" altLang="en-US" sz="700" dirty="0"/>
              </a:p>
            </p:txBody>
          </p:sp>
          <p:pic>
            <p:nvPicPr>
              <p:cNvPr id="576" name="그림 575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6914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577" name="그림 576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40688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578" name="TextBox 577"/>
              <p:cNvSpPr txBox="1"/>
              <p:nvPr/>
            </p:nvSpPr>
            <p:spPr>
              <a:xfrm>
                <a:off x="4119665" y="554160"/>
                <a:ext cx="8874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000" dirty="0" smtClean="0"/>
                  <a:t>X</a:t>
                </a:r>
                <a:endParaRPr lang="ko-KR" altLang="en-US" sz="1000" dirty="0"/>
              </a:p>
            </p:txBody>
          </p:sp>
          <p:sp>
            <p:nvSpPr>
              <p:cNvPr id="579" name="모서리가 둥근 직사각형 578"/>
              <p:cNvSpPr/>
              <p:nvPr/>
            </p:nvSpPr>
            <p:spPr>
              <a:xfrm>
                <a:off x="457008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0" name="TextBox 579"/>
              <p:cNvSpPr txBox="1"/>
              <p:nvPr/>
            </p:nvSpPr>
            <p:spPr>
              <a:xfrm>
                <a:off x="1463215" y="1587076"/>
                <a:ext cx="46038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581" name="TextBox 580"/>
              <p:cNvSpPr txBox="1"/>
              <p:nvPr/>
            </p:nvSpPr>
            <p:spPr>
              <a:xfrm>
                <a:off x="1338257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2</a:t>
                </a:r>
                <a:endParaRPr lang="ko-KR" altLang="en-US" sz="700" dirty="0"/>
              </a:p>
            </p:txBody>
          </p:sp>
          <p:pic>
            <p:nvPicPr>
              <p:cNvPr id="582" name="그림 581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261732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583" name="그림 582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565506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584" name="모서리가 둥근 직사각형 583"/>
              <p:cNvSpPr/>
              <p:nvPr/>
            </p:nvSpPr>
            <p:spPr>
              <a:xfrm>
                <a:off x="1181826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5" name="TextBox 584"/>
              <p:cNvSpPr txBox="1"/>
              <p:nvPr/>
            </p:nvSpPr>
            <p:spPr>
              <a:xfrm>
                <a:off x="2180150" y="1587076"/>
                <a:ext cx="46038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586" name="TextBox 585"/>
              <p:cNvSpPr txBox="1"/>
              <p:nvPr/>
            </p:nvSpPr>
            <p:spPr>
              <a:xfrm>
                <a:off x="2055192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6</a:t>
                </a:r>
                <a:endParaRPr lang="ko-KR" altLang="en-US" sz="700" dirty="0"/>
              </a:p>
            </p:txBody>
          </p:sp>
          <p:pic>
            <p:nvPicPr>
              <p:cNvPr id="587" name="그림 586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78667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588" name="그림 587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82441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589" name="모서리가 둥근 직사각형 588"/>
              <p:cNvSpPr/>
              <p:nvPr/>
            </p:nvSpPr>
            <p:spPr>
              <a:xfrm>
                <a:off x="1898761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0" name="모서리가 둥근 직사각형 589"/>
              <p:cNvSpPr/>
              <p:nvPr/>
            </p:nvSpPr>
            <p:spPr>
              <a:xfrm>
                <a:off x="3249638" y="1515412"/>
                <a:ext cx="914400" cy="231699"/>
              </a:xfrm>
              <a:prstGeom prst="round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ko-KR" altLang="en-US" sz="800" dirty="0" smtClean="0"/>
                  <a:t>감지해제</a:t>
                </a:r>
                <a:endParaRPr lang="ko-KR" altLang="en-US" sz="800" dirty="0"/>
              </a:p>
            </p:txBody>
          </p:sp>
        </p:grpSp>
        <p:sp>
          <p:nvSpPr>
            <p:cNvPr id="554" name="모서리가 둥근 직사각형 553"/>
            <p:cNvSpPr/>
            <p:nvPr/>
          </p:nvSpPr>
          <p:spPr>
            <a:xfrm>
              <a:off x="3945192" y="6945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55" name="이등변 삼각형 554"/>
            <p:cNvSpPr/>
            <p:nvPr/>
          </p:nvSpPr>
          <p:spPr>
            <a:xfrm rot="10800000">
              <a:off x="3981055" y="7416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3610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20539" y="1306543"/>
            <a:ext cx="50369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smtClean="0"/>
              <a:t>화재 발생 시 </a:t>
            </a:r>
            <a:r>
              <a:rPr lang="en-US" altLang="ko-KR" sz="1000" b="1" dirty="0" smtClean="0"/>
              <a:t>[ </a:t>
            </a:r>
            <a:r>
              <a:rPr lang="ko-KR" altLang="en-US" sz="1000" b="1" smtClean="0"/>
              <a:t>방화문 온도센서 </a:t>
            </a:r>
            <a:r>
              <a:rPr lang="en-US" altLang="ko-KR" sz="1000" b="1" dirty="0" smtClean="0"/>
              <a:t>&amp; </a:t>
            </a:r>
            <a:r>
              <a:rPr lang="ko-KR" altLang="en-US" sz="1000" b="1" smtClean="0"/>
              <a:t>정온식 감지선형 감지기 신호 등</a:t>
            </a:r>
            <a:r>
              <a:rPr lang="en-US" altLang="ko-KR" sz="1000" b="1" dirty="0" smtClean="0"/>
              <a:t> ] </a:t>
            </a:r>
            <a:r>
              <a:rPr lang="ko-KR" altLang="en-US" sz="1000" b="1" smtClean="0"/>
              <a:t>시스템 알람</a:t>
            </a:r>
            <a:endParaRPr lang="ko-KR" altLang="en-US" sz="1000" b="1"/>
          </a:p>
        </p:txBody>
      </p:sp>
      <p:sp>
        <p:nvSpPr>
          <p:cNvPr id="115" name="TextBox 114"/>
          <p:cNvSpPr txBox="1"/>
          <p:nvPr/>
        </p:nvSpPr>
        <p:spPr>
          <a:xfrm>
            <a:off x="715705" y="1738000"/>
            <a:ext cx="118173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알람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grpSp>
        <p:nvGrpSpPr>
          <p:cNvPr id="381" name="그룹 380"/>
          <p:cNvGrpSpPr/>
          <p:nvPr/>
        </p:nvGrpSpPr>
        <p:grpSpPr>
          <a:xfrm>
            <a:off x="1873538" y="1588105"/>
            <a:ext cx="9000408" cy="4803856"/>
            <a:chOff x="335145" y="574589"/>
            <a:chExt cx="10141295" cy="6197686"/>
          </a:xfrm>
        </p:grpSpPr>
        <p:sp>
          <p:nvSpPr>
            <p:cNvPr id="382" name="직사각형 381"/>
            <p:cNvSpPr/>
            <p:nvPr/>
          </p:nvSpPr>
          <p:spPr>
            <a:xfrm>
              <a:off x="342347" y="574589"/>
              <a:ext cx="10134093" cy="619768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83" name="TextBox 382"/>
            <p:cNvSpPr txBox="1"/>
            <p:nvPr/>
          </p:nvSpPr>
          <p:spPr>
            <a:xfrm>
              <a:off x="6371946" y="2760704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sp>
          <p:nvSpPr>
            <p:cNvPr id="384" name="직사각형 383"/>
            <p:cNvSpPr/>
            <p:nvPr/>
          </p:nvSpPr>
          <p:spPr>
            <a:xfrm>
              <a:off x="2731969" y="1492772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85" name="차트 384"/>
            <p:cNvGraphicFramePr/>
            <p:nvPr>
              <p:extLst/>
            </p:nvPr>
          </p:nvGraphicFramePr>
          <p:xfrm>
            <a:off x="2738554" y="147949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386" name="TextBox 385"/>
            <p:cNvSpPr txBox="1"/>
            <p:nvPr/>
          </p:nvSpPr>
          <p:spPr>
            <a:xfrm>
              <a:off x="2393791" y="1618028"/>
              <a:ext cx="420703" cy="4710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02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정상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60m</a:t>
              </a:r>
            </a:p>
          </p:txBody>
        </p:sp>
        <p:sp>
          <p:nvSpPr>
            <p:cNvPr id="387" name="직사각형 386"/>
            <p:cNvSpPr/>
            <p:nvPr/>
          </p:nvSpPr>
          <p:spPr>
            <a:xfrm>
              <a:off x="747826" y="1489325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88" name="차트 387"/>
            <p:cNvGraphicFramePr/>
            <p:nvPr>
              <p:extLst/>
            </p:nvPr>
          </p:nvGraphicFramePr>
          <p:xfrm>
            <a:off x="754336" y="1476050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389" name="TextBox 388"/>
            <p:cNvSpPr txBox="1"/>
            <p:nvPr/>
          </p:nvSpPr>
          <p:spPr>
            <a:xfrm>
              <a:off x="417414" y="1620931"/>
              <a:ext cx="372217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화재</a:t>
              </a:r>
              <a:endParaRPr lang="en-US" altLang="ko-KR" sz="700" dirty="0" smtClean="0"/>
            </a:p>
            <a:p>
              <a:pPr algn="ctr"/>
              <a:endParaRPr lang="en-US" altLang="ko-KR" sz="700" dirty="0" smtClean="0"/>
            </a:p>
          </p:txBody>
        </p:sp>
        <p:sp>
          <p:nvSpPr>
            <p:cNvPr id="390" name="직사각형 389"/>
            <p:cNvSpPr/>
            <p:nvPr/>
          </p:nvSpPr>
          <p:spPr>
            <a:xfrm>
              <a:off x="4723546" y="1490490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91" name="차트 390"/>
            <p:cNvGraphicFramePr/>
            <p:nvPr>
              <p:extLst/>
            </p:nvPr>
          </p:nvGraphicFramePr>
          <p:xfrm>
            <a:off x="4701756" y="1477215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392" name="TextBox 391"/>
            <p:cNvSpPr txBox="1"/>
            <p:nvPr/>
          </p:nvSpPr>
          <p:spPr>
            <a:xfrm>
              <a:off x="4397142" y="1622096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pic>
          <p:nvPicPr>
            <p:cNvPr id="393" name="그림 392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70580" y="2642604"/>
              <a:ext cx="147696" cy="152619"/>
            </a:xfrm>
            <a:prstGeom prst="rect">
              <a:avLst/>
            </a:prstGeom>
          </p:spPr>
        </p:pic>
        <p:cxnSp>
          <p:nvCxnSpPr>
            <p:cNvPr id="394" name="직선 연결선 393"/>
            <p:cNvCxnSpPr/>
            <p:nvPr/>
          </p:nvCxnSpPr>
          <p:spPr>
            <a:xfrm flipV="1">
              <a:off x="2577769" y="1649570"/>
              <a:ext cx="124931" cy="3361"/>
            </a:xfrm>
            <a:prstGeom prst="line">
              <a:avLst/>
            </a:prstGeom>
            <a:ln w="19050">
              <a:solidFill>
                <a:srgbClr val="FF0000"/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95" name="그림 394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6605" y="1467532"/>
              <a:ext cx="153886" cy="179534"/>
            </a:xfrm>
            <a:prstGeom prst="rect">
              <a:avLst/>
            </a:prstGeom>
          </p:spPr>
        </p:pic>
        <p:cxnSp>
          <p:nvCxnSpPr>
            <p:cNvPr id="396" name="직선 연결선 395"/>
            <p:cNvCxnSpPr/>
            <p:nvPr/>
          </p:nvCxnSpPr>
          <p:spPr>
            <a:xfrm flipV="1">
              <a:off x="602362" y="1645295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직선 연결선 396"/>
            <p:cNvCxnSpPr/>
            <p:nvPr/>
          </p:nvCxnSpPr>
          <p:spPr>
            <a:xfrm flipV="1">
              <a:off x="4565681" y="1640499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98" name="그림 397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96964" y="1451260"/>
              <a:ext cx="153886" cy="179534"/>
            </a:xfrm>
            <a:prstGeom prst="rect">
              <a:avLst/>
            </a:prstGeom>
          </p:spPr>
        </p:pic>
        <p:sp>
          <p:nvSpPr>
            <p:cNvPr id="399" name="TextBox 398"/>
            <p:cNvSpPr txBox="1"/>
            <p:nvPr/>
          </p:nvSpPr>
          <p:spPr>
            <a:xfrm>
              <a:off x="2410486" y="2761377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400" name="그림 39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28170" y="2643277"/>
              <a:ext cx="147696" cy="152619"/>
            </a:xfrm>
            <a:prstGeom prst="rect">
              <a:avLst/>
            </a:prstGeom>
          </p:spPr>
        </p:pic>
        <p:sp>
          <p:nvSpPr>
            <p:cNvPr id="401" name="TextBox 400"/>
            <p:cNvSpPr txBox="1"/>
            <p:nvPr/>
          </p:nvSpPr>
          <p:spPr>
            <a:xfrm>
              <a:off x="4403414" y="2763253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</a:rPr>
                <a:t>03</a:t>
              </a:r>
            </a:p>
            <a:p>
              <a:pPr algn="ctr"/>
              <a:r>
                <a:rPr lang="ko-KR" altLang="en-US" sz="700" b="1" smtClean="0">
                  <a:solidFill>
                    <a:srgbClr val="FF0000"/>
                  </a:solidFill>
                </a:rPr>
                <a:t>열림</a:t>
              </a:r>
              <a:endParaRPr lang="en-US" altLang="ko-KR" sz="700" b="1" dirty="0" smtClean="0">
                <a:solidFill>
                  <a:srgbClr val="FF0000"/>
                </a:solidFill>
              </a:endParaRPr>
            </a:p>
          </p:txBody>
        </p:sp>
        <p:pic>
          <p:nvPicPr>
            <p:cNvPr id="402" name="그림 401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35" y="2645007"/>
              <a:ext cx="147696" cy="152619"/>
            </a:xfrm>
            <a:prstGeom prst="rect">
              <a:avLst/>
            </a:prstGeom>
          </p:spPr>
        </p:pic>
        <p:sp>
          <p:nvSpPr>
            <p:cNvPr id="403" name="TextBox 402"/>
            <p:cNvSpPr txBox="1"/>
            <p:nvPr/>
          </p:nvSpPr>
          <p:spPr>
            <a:xfrm>
              <a:off x="438844" y="2761175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열림</a:t>
              </a:r>
              <a:endParaRPr lang="en-US" altLang="ko-KR" sz="700" dirty="0" smtClean="0"/>
            </a:p>
          </p:txBody>
        </p:sp>
        <p:sp>
          <p:nvSpPr>
            <p:cNvPr id="404" name="직사각형 403"/>
            <p:cNvSpPr/>
            <p:nvPr/>
          </p:nvSpPr>
          <p:spPr>
            <a:xfrm>
              <a:off x="2724712" y="2657703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05" name="차트 404"/>
            <p:cNvGraphicFramePr/>
            <p:nvPr>
              <p:extLst/>
            </p:nvPr>
          </p:nvGraphicFramePr>
          <p:xfrm>
            <a:off x="2731297" y="2644428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sp>
          <p:nvSpPr>
            <p:cNvPr id="406" name="직사각형 405"/>
            <p:cNvSpPr/>
            <p:nvPr/>
          </p:nvSpPr>
          <p:spPr>
            <a:xfrm>
              <a:off x="6673082" y="2656538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07" name="차트 406"/>
            <p:cNvGraphicFramePr/>
            <p:nvPr>
              <p:extLst/>
            </p:nvPr>
          </p:nvGraphicFramePr>
          <p:xfrm>
            <a:off x="6651292" y="2643263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8"/>
            </a:graphicData>
          </a:graphic>
        </p:graphicFrame>
        <p:sp>
          <p:nvSpPr>
            <p:cNvPr id="408" name="직사각형 407"/>
            <p:cNvSpPr/>
            <p:nvPr/>
          </p:nvSpPr>
          <p:spPr>
            <a:xfrm>
              <a:off x="740569" y="2654256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09" name="차트 408"/>
            <p:cNvGraphicFramePr/>
            <p:nvPr>
              <p:extLst/>
            </p:nvPr>
          </p:nvGraphicFramePr>
          <p:xfrm>
            <a:off x="747079" y="2640981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9"/>
            </a:graphicData>
          </a:graphic>
        </p:graphicFrame>
        <p:sp>
          <p:nvSpPr>
            <p:cNvPr id="410" name="직사각형 409"/>
            <p:cNvSpPr/>
            <p:nvPr/>
          </p:nvSpPr>
          <p:spPr>
            <a:xfrm>
              <a:off x="4716289" y="2655421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11" name="차트 410"/>
            <p:cNvGraphicFramePr/>
            <p:nvPr>
              <p:extLst/>
            </p:nvPr>
          </p:nvGraphicFramePr>
          <p:xfrm>
            <a:off x="4718846" y="264963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0"/>
            </a:graphicData>
          </a:graphic>
        </p:graphicFrame>
        <p:sp>
          <p:nvSpPr>
            <p:cNvPr id="412" name="직사각형 411"/>
            <p:cNvSpPr/>
            <p:nvPr/>
          </p:nvSpPr>
          <p:spPr>
            <a:xfrm>
              <a:off x="739588" y="2074194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13" name="차트 412"/>
            <p:cNvGraphicFramePr/>
            <p:nvPr>
              <p:extLst/>
            </p:nvPr>
          </p:nvGraphicFramePr>
          <p:xfrm>
            <a:off x="746098" y="206091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1"/>
            </a:graphicData>
          </a:graphic>
        </p:graphicFrame>
        <p:sp>
          <p:nvSpPr>
            <p:cNvPr id="414" name="TextBox 413"/>
            <p:cNvSpPr txBox="1"/>
            <p:nvPr/>
          </p:nvSpPr>
          <p:spPr>
            <a:xfrm>
              <a:off x="440132" y="2243093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415" name="TextBox 414"/>
            <p:cNvSpPr txBox="1"/>
            <p:nvPr/>
          </p:nvSpPr>
          <p:spPr>
            <a:xfrm>
              <a:off x="1271313" y="1192747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smtClean="0"/>
                <a:t>정상</a:t>
              </a:r>
              <a:endParaRPr lang="ko-KR" altLang="en-US" sz="700" dirty="0"/>
            </a:p>
          </p:txBody>
        </p:sp>
        <p:sp>
          <p:nvSpPr>
            <p:cNvPr id="416" name="TextBox 415"/>
            <p:cNvSpPr txBox="1"/>
            <p:nvPr/>
          </p:nvSpPr>
          <p:spPr>
            <a:xfrm>
              <a:off x="1575063" y="1200668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417" name="TextBox 416"/>
            <p:cNvSpPr txBox="1"/>
            <p:nvPr/>
          </p:nvSpPr>
          <p:spPr>
            <a:xfrm>
              <a:off x="1860159" y="1198430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18" name="TextBox 417"/>
            <p:cNvSpPr txBox="1"/>
            <p:nvPr/>
          </p:nvSpPr>
          <p:spPr>
            <a:xfrm>
              <a:off x="2179812" y="1199195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19" name="TextBox 418"/>
            <p:cNvSpPr txBox="1"/>
            <p:nvPr/>
          </p:nvSpPr>
          <p:spPr>
            <a:xfrm>
              <a:off x="454173" y="1197531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1234-1244</a:t>
              </a:r>
              <a:endParaRPr lang="ko-KR" altLang="en-US" sz="700" dirty="0"/>
            </a:p>
          </p:txBody>
        </p:sp>
        <p:pic>
          <p:nvPicPr>
            <p:cNvPr id="420" name="그림 419"/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7238" y="1048452"/>
              <a:ext cx="143402" cy="170979"/>
            </a:xfrm>
            <a:prstGeom prst="rect">
              <a:avLst/>
            </a:prstGeom>
          </p:spPr>
        </p:pic>
        <p:pic>
          <p:nvPicPr>
            <p:cNvPr id="421" name="그림 420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77742" y="1023772"/>
              <a:ext cx="133876" cy="207507"/>
            </a:xfrm>
            <a:prstGeom prst="rect">
              <a:avLst/>
            </a:prstGeom>
          </p:spPr>
        </p:pic>
        <p:pic>
          <p:nvPicPr>
            <p:cNvPr id="422" name="그림 421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54550" y="1027889"/>
              <a:ext cx="147264" cy="207508"/>
            </a:xfrm>
            <a:prstGeom prst="rect">
              <a:avLst/>
            </a:prstGeom>
          </p:spPr>
        </p:pic>
        <p:grpSp>
          <p:nvGrpSpPr>
            <p:cNvPr id="423" name="그룹 422"/>
            <p:cNvGrpSpPr/>
            <p:nvPr/>
          </p:nvGrpSpPr>
          <p:grpSpPr>
            <a:xfrm>
              <a:off x="946360" y="1073535"/>
              <a:ext cx="226532" cy="141030"/>
              <a:chOff x="2285071" y="1785368"/>
              <a:chExt cx="362596" cy="227817"/>
            </a:xfrm>
          </p:grpSpPr>
          <p:sp>
            <p:nvSpPr>
              <p:cNvPr id="550" name="직사각형 549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1" name="모서리가 둥근 직사각형 550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pic>
          <p:nvPicPr>
            <p:cNvPr id="424" name="그림 423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54248" y="1042861"/>
              <a:ext cx="185999" cy="179355"/>
            </a:xfrm>
            <a:prstGeom prst="rect">
              <a:avLst/>
            </a:prstGeom>
          </p:spPr>
        </p:pic>
        <p:pic>
          <p:nvPicPr>
            <p:cNvPr id="425" name="그림 424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395" y="2066554"/>
              <a:ext cx="182895" cy="166227"/>
            </a:xfrm>
            <a:prstGeom prst="rect">
              <a:avLst/>
            </a:prstGeom>
          </p:spPr>
        </p:pic>
        <p:pic>
          <p:nvPicPr>
            <p:cNvPr id="426" name="그림 425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7304" y="1452789"/>
              <a:ext cx="160038" cy="186711"/>
            </a:xfrm>
            <a:prstGeom prst="rect">
              <a:avLst/>
            </a:prstGeom>
          </p:spPr>
        </p:pic>
        <p:pic>
          <p:nvPicPr>
            <p:cNvPr id="427" name="그림 426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5468" y="2656273"/>
              <a:ext cx="148463" cy="153411"/>
            </a:xfrm>
            <a:prstGeom prst="rect">
              <a:avLst/>
            </a:prstGeom>
          </p:spPr>
        </p:pic>
        <p:cxnSp>
          <p:nvCxnSpPr>
            <p:cNvPr id="428" name="직선 연결선 427"/>
            <p:cNvCxnSpPr/>
            <p:nvPr/>
          </p:nvCxnSpPr>
          <p:spPr>
            <a:xfrm flipV="1">
              <a:off x="5130610" y="1215762"/>
              <a:ext cx="183988" cy="445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9" name="타원 428"/>
            <p:cNvSpPr/>
            <p:nvPr/>
          </p:nvSpPr>
          <p:spPr>
            <a:xfrm>
              <a:off x="5377465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430" name="타원 429"/>
            <p:cNvSpPr/>
            <p:nvPr/>
          </p:nvSpPr>
          <p:spPr>
            <a:xfrm>
              <a:off x="5543737" y="110550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431" name="타원 430"/>
            <p:cNvSpPr/>
            <p:nvPr/>
          </p:nvSpPr>
          <p:spPr>
            <a:xfrm>
              <a:off x="5709564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432" name="타원 431"/>
            <p:cNvSpPr/>
            <p:nvPr/>
          </p:nvSpPr>
          <p:spPr>
            <a:xfrm>
              <a:off x="4132865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433" name="타원 432"/>
            <p:cNvSpPr/>
            <p:nvPr/>
          </p:nvSpPr>
          <p:spPr>
            <a:xfrm>
              <a:off x="4299137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434" name="타원 433"/>
            <p:cNvSpPr/>
            <p:nvPr/>
          </p:nvSpPr>
          <p:spPr>
            <a:xfrm>
              <a:off x="4464964" y="110550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435" name="타원 434"/>
            <p:cNvSpPr/>
            <p:nvPr/>
          </p:nvSpPr>
          <p:spPr>
            <a:xfrm>
              <a:off x="4630577" y="1098818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436" name="타원 435"/>
            <p:cNvSpPr/>
            <p:nvPr/>
          </p:nvSpPr>
          <p:spPr>
            <a:xfrm>
              <a:off x="2974660" y="109744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pic>
          <p:nvPicPr>
            <p:cNvPr id="437" name="그림 436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46219" y="1067919"/>
              <a:ext cx="182895" cy="166227"/>
            </a:xfrm>
            <a:prstGeom prst="rect">
              <a:avLst/>
            </a:prstGeom>
          </p:spPr>
        </p:pic>
        <p:pic>
          <p:nvPicPr>
            <p:cNvPr id="438" name="그림 437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56450" y="1020163"/>
              <a:ext cx="160038" cy="186711"/>
            </a:xfrm>
            <a:prstGeom prst="rect">
              <a:avLst/>
            </a:prstGeom>
          </p:spPr>
        </p:pic>
        <p:pic>
          <p:nvPicPr>
            <p:cNvPr id="439" name="그림 438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45349" y="1076265"/>
              <a:ext cx="148463" cy="153411"/>
            </a:xfrm>
            <a:prstGeom prst="rect">
              <a:avLst/>
            </a:prstGeom>
          </p:spPr>
        </p:pic>
        <p:pic>
          <p:nvPicPr>
            <p:cNvPr id="440" name="그림 439"/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79538" y="1029043"/>
              <a:ext cx="129441" cy="200633"/>
            </a:xfrm>
            <a:prstGeom prst="rect">
              <a:avLst/>
            </a:prstGeom>
          </p:spPr>
        </p:pic>
        <p:sp>
          <p:nvSpPr>
            <p:cNvPr id="441" name="TextBox 440"/>
            <p:cNvSpPr txBox="1"/>
            <p:nvPr/>
          </p:nvSpPr>
          <p:spPr>
            <a:xfrm>
              <a:off x="439597" y="640714"/>
              <a:ext cx="460414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00" b="1" dirty="0" smtClean="0">
                  <a:solidFill>
                    <a:srgbClr val="FF0000"/>
                  </a:solidFill>
                </a:rPr>
                <a:t>화재 감지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[ 2021-09-06 16:40:23 ]      ||     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발생구역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[ 3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연주 공장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: 4M/C -A 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구역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  ]  </a:t>
              </a:r>
              <a:endParaRPr lang="ko-KR" altLang="en-US" sz="1000" b="1">
                <a:solidFill>
                  <a:srgbClr val="FF0000"/>
                </a:solidFill>
              </a:endParaRPr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10134354" y="574589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443" name="모서리가 둥근 직사각형 442"/>
            <p:cNvSpPr/>
            <p:nvPr/>
          </p:nvSpPr>
          <p:spPr>
            <a:xfrm>
              <a:off x="439596" y="953061"/>
              <a:ext cx="9909845" cy="2274110"/>
            </a:xfrm>
            <a:prstGeom prst="roundRect">
              <a:avLst>
                <a:gd name="adj" fmla="val 17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4" name="직사각형 443"/>
            <p:cNvSpPr/>
            <p:nvPr/>
          </p:nvSpPr>
          <p:spPr>
            <a:xfrm>
              <a:off x="2718822" y="3838308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5" name="직사각형 444"/>
            <p:cNvSpPr/>
            <p:nvPr/>
          </p:nvSpPr>
          <p:spPr>
            <a:xfrm>
              <a:off x="4668059" y="3850825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46" name="차트 445"/>
            <p:cNvGraphicFramePr/>
            <p:nvPr>
              <p:extLst/>
            </p:nvPr>
          </p:nvGraphicFramePr>
          <p:xfrm>
            <a:off x="4619167" y="3781011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0"/>
            </a:graphicData>
          </a:graphic>
        </p:graphicFrame>
        <p:sp>
          <p:nvSpPr>
            <p:cNvPr id="447" name="직사각형 446"/>
            <p:cNvSpPr/>
            <p:nvPr/>
          </p:nvSpPr>
          <p:spPr>
            <a:xfrm>
              <a:off x="6636384" y="3843836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48" name="차트 447"/>
            <p:cNvGraphicFramePr/>
            <p:nvPr>
              <p:extLst/>
            </p:nvPr>
          </p:nvGraphicFramePr>
          <p:xfrm>
            <a:off x="6598632" y="3776018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1"/>
            </a:graphicData>
          </a:graphic>
        </p:graphicFrame>
        <p:graphicFrame>
          <p:nvGraphicFramePr>
            <p:cNvPr id="449" name="차트 448"/>
            <p:cNvGraphicFramePr/>
            <p:nvPr>
              <p:extLst/>
            </p:nvPr>
          </p:nvGraphicFramePr>
          <p:xfrm>
            <a:off x="2662664" y="3776018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2"/>
            </a:graphicData>
          </a:graphic>
        </p:graphicFrame>
        <p:sp>
          <p:nvSpPr>
            <p:cNvPr id="450" name="직사각형 449"/>
            <p:cNvSpPr/>
            <p:nvPr/>
          </p:nvSpPr>
          <p:spPr>
            <a:xfrm>
              <a:off x="8579015" y="3837178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51" name="차트 450"/>
            <p:cNvGraphicFramePr/>
            <p:nvPr>
              <p:extLst/>
            </p:nvPr>
          </p:nvGraphicFramePr>
          <p:xfrm>
            <a:off x="8539970" y="376973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sp>
          <p:nvSpPr>
            <p:cNvPr id="452" name="직사각형 451"/>
            <p:cNvSpPr/>
            <p:nvPr/>
          </p:nvSpPr>
          <p:spPr>
            <a:xfrm>
              <a:off x="722922" y="3839048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53" name="차트 452"/>
            <p:cNvGraphicFramePr/>
            <p:nvPr>
              <p:extLst/>
            </p:nvPr>
          </p:nvGraphicFramePr>
          <p:xfrm>
            <a:off x="721898" y="3829763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4"/>
            </a:graphicData>
          </a:graphic>
        </p:graphicFrame>
        <p:sp>
          <p:nvSpPr>
            <p:cNvPr id="454" name="TextBox 453"/>
            <p:cNvSpPr txBox="1"/>
            <p:nvPr/>
          </p:nvSpPr>
          <p:spPr>
            <a:xfrm>
              <a:off x="4353611" y="4030502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88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455" name="TextBox 454"/>
            <p:cNvSpPr txBox="1"/>
            <p:nvPr/>
          </p:nvSpPr>
          <p:spPr>
            <a:xfrm>
              <a:off x="901759" y="3555796"/>
              <a:ext cx="518740" cy="2581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456" name="TextBox 455"/>
            <p:cNvSpPr txBox="1"/>
            <p:nvPr/>
          </p:nvSpPr>
          <p:spPr>
            <a:xfrm>
              <a:off x="1282118" y="3554493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457" name="TextBox 456"/>
            <p:cNvSpPr txBox="1"/>
            <p:nvPr/>
          </p:nvSpPr>
          <p:spPr>
            <a:xfrm>
              <a:off x="1538243" y="3562414"/>
              <a:ext cx="3577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458" name="TextBox 457"/>
            <p:cNvSpPr txBox="1"/>
            <p:nvPr/>
          </p:nvSpPr>
          <p:spPr>
            <a:xfrm>
              <a:off x="1823339" y="356017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59" name="TextBox 458"/>
            <p:cNvSpPr txBox="1"/>
            <p:nvPr/>
          </p:nvSpPr>
          <p:spPr>
            <a:xfrm>
              <a:off x="2142992" y="356094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60" name="TextBox 459"/>
            <p:cNvSpPr txBox="1"/>
            <p:nvPr/>
          </p:nvSpPr>
          <p:spPr>
            <a:xfrm>
              <a:off x="417353" y="3559277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461" name="그림 460"/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2168" y="3410198"/>
              <a:ext cx="143402" cy="170979"/>
            </a:xfrm>
            <a:prstGeom prst="rect">
              <a:avLst/>
            </a:prstGeom>
          </p:spPr>
        </p:pic>
        <p:pic>
          <p:nvPicPr>
            <p:cNvPr id="462" name="그림 461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04049" y="3402549"/>
              <a:ext cx="191064" cy="197433"/>
            </a:xfrm>
            <a:prstGeom prst="rect">
              <a:avLst/>
            </a:prstGeom>
          </p:spPr>
        </p:pic>
        <p:pic>
          <p:nvPicPr>
            <p:cNvPr id="463" name="그림 462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1148" y="3395869"/>
              <a:ext cx="127064" cy="196948"/>
            </a:xfrm>
            <a:prstGeom prst="rect">
              <a:avLst/>
            </a:prstGeom>
          </p:spPr>
        </p:pic>
        <p:pic>
          <p:nvPicPr>
            <p:cNvPr id="464" name="그림 463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1653" y="3385500"/>
              <a:ext cx="185999" cy="179355"/>
            </a:xfrm>
            <a:prstGeom prst="rect">
              <a:avLst/>
            </a:prstGeom>
          </p:spPr>
        </p:pic>
        <p:pic>
          <p:nvPicPr>
            <p:cNvPr id="465" name="그림 464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0922" y="3379168"/>
              <a:ext cx="133876" cy="207507"/>
            </a:xfrm>
            <a:prstGeom prst="rect">
              <a:avLst/>
            </a:prstGeom>
          </p:spPr>
        </p:pic>
        <p:pic>
          <p:nvPicPr>
            <p:cNvPr id="466" name="그림 465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17730" y="3383285"/>
              <a:ext cx="147264" cy="207508"/>
            </a:xfrm>
            <a:prstGeom prst="rect">
              <a:avLst/>
            </a:prstGeom>
          </p:spPr>
        </p:pic>
        <p:pic>
          <p:nvPicPr>
            <p:cNvPr id="467" name="그림 466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6291" y="3837178"/>
              <a:ext cx="126647" cy="196303"/>
            </a:xfrm>
            <a:prstGeom prst="rect">
              <a:avLst/>
            </a:prstGeom>
          </p:spPr>
        </p:pic>
        <p:sp>
          <p:nvSpPr>
            <p:cNvPr id="468" name="TextBox 467"/>
            <p:cNvSpPr txBox="1"/>
            <p:nvPr/>
          </p:nvSpPr>
          <p:spPr>
            <a:xfrm>
              <a:off x="2378640" y="4024616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469" name="그림 468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87119" y="3843836"/>
              <a:ext cx="185999" cy="179355"/>
            </a:xfrm>
            <a:prstGeom prst="rect">
              <a:avLst/>
            </a:prstGeom>
          </p:spPr>
        </p:pic>
        <p:sp>
          <p:nvSpPr>
            <p:cNvPr id="470" name="TextBox 469"/>
            <p:cNvSpPr txBox="1"/>
            <p:nvPr/>
          </p:nvSpPr>
          <p:spPr>
            <a:xfrm>
              <a:off x="6314699" y="4021383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71" name="TextBox 470"/>
            <p:cNvSpPr txBox="1"/>
            <p:nvPr/>
          </p:nvSpPr>
          <p:spPr>
            <a:xfrm>
              <a:off x="8265032" y="4022147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472" name="그림 471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94934" y="3850338"/>
              <a:ext cx="133876" cy="207507"/>
            </a:xfrm>
            <a:prstGeom prst="rect">
              <a:avLst/>
            </a:prstGeom>
          </p:spPr>
        </p:pic>
        <p:pic>
          <p:nvPicPr>
            <p:cNvPr id="473" name="그림 472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4712" y="3848105"/>
              <a:ext cx="147264" cy="207508"/>
            </a:xfrm>
            <a:prstGeom prst="rect">
              <a:avLst/>
            </a:prstGeom>
          </p:spPr>
        </p:pic>
        <p:sp>
          <p:nvSpPr>
            <p:cNvPr id="474" name="TextBox 473"/>
            <p:cNvSpPr txBox="1"/>
            <p:nvPr/>
          </p:nvSpPr>
          <p:spPr>
            <a:xfrm>
              <a:off x="335145" y="3986316"/>
              <a:ext cx="518740" cy="2581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475" name="그림 474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8738" y="3833069"/>
              <a:ext cx="191064" cy="197433"/>
            </a:xfrm>
            <a:prstGeom prst="rect">
              <a:avLst/>
            </a:prstGeom>
          </p:spPr>
        </p:pic>
        <p:sp>
          <p:nvSpPr>
            <p:cNvPr id="476" name="모서리가 둥근 직사각형 475"/>
            <p:cNvSpPr/>
            <p:nvPr/>
          </p:nvSpPr>
          <p:spPr>
            <a:xfrm>
              <a:off x="431986" y="3327370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7" name="직사각형 476"/>
            <p:cNvSpPr/>
            <p:nvPr/>
          </p:nvSpPr>
          <p:spPr>
            <a:xfrm>
              <a:off x="2725680" y="4973238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8" name="직사각형 477"/>
            <p:cNvSpPr/>
            <p:nvPr/>
          </p:nvSpPr>
          <p:spPr>
            <a:xfrm>
              <a:off x="4674917" y="4985755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79" name="차트 478"/>
            <p:cNvGraphicFramePr/>
            <p:nvPr>
              <p:extLst/>
            </p:nvPr>
          </p:nvGraphicFramePr>
          <p:xfrm>
            <a:off x="4626025" y="4915941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7"/>
            </a:graphicData>
          </a:graphic>
        </p:graphicFrame>
        <p:sp>
          <p:nvSpPr>
            <p:cNvPr id="480" name="직사각형 479"/>
            <p:cNvSpPr/>
            <p:nvPr/>
          </p:nvSpPr>
          <p:spPr>
            <a:xfrm>
              <a:off x="6643242" y="4978766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81" name="차트 480"/>
            <p:cNvGraphicFramePr/>
            <p:nvPr>
              <p:extLst/>
            </p:nvPr>
          </p:nvGraphicFramePr>
          <p:xfrm>
            <a:off x="6605490" y="4910948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8"/>
            </a:graphicData>
          </a:graphic>
        </p:graphicFrame>
        <p:graphicFrame>
          <p:nvGraphicFramePr>
            <p:cNvPr id="482" name="차트 481"/>
            <p:cNvGraphicFramePr/>
            <p:nvPr>
              <p:extLst/>
            </p:nvPr>
          </p:nvGraphicFramePr>
          <p:xfrm>
            <a:off x="2669522" y="4910948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9"/>
            </a:graphicData>
          </a:graphic>
        </p:graphicFrame>
        <p:sp>
          <p:nvSpPr>
            <p:cNvPr id="483" name="직사각형 482"/>
            <p:cNvSpPr/>
            <p:nvPr/>
          </p:nvSpPr>
          <p:spPr>
            <a:xfrm>
              <a:off x="8585873" y="4972108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84" name="차트 483"/>
            <p:cNvGraphicFramePr/>
            <p:nvPr>
              <p:extLst/>
            </p:nvPr>
          </p:nvGraphicFramePr>
          <p:xfrm>
            <a:off x="8546828" y="490466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0"/>
            </a:graphicData>
          </a:graphic>
        </p:graphicFrame>
        <p:sp>
          <p:nvSpPr>
            <p:cNvPr id="485" name="직사각형 484"/>
            <p:cNvSpPr/>
            <p:nvPr/>
          </p:nvSpPr>
          <p:spPr>
            <a:xfrm>
              <a:off x="729780" y="4973978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86" name="차트 485"/>
            <p:cNvGraphicFramePr/>
            <p:nvPr>
              <p:extLst/>
            </p:nvPr>
          </p:nvGraphicFramePr>
          <p:xfrm>
            <a:off x="728756" y="4964693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1"/>
            </a:graphicData>
          </a:graphic>
        </p:graphicFrame>
        <p:sp>
          <p:nvSpPr>
            <p:cNvPr id="487" name="TextBox 486"/>
            <p:cNvSpPr txBox="1"/>
            <p:nvPr/>
          </p:nvSpPr>
          <p:spPr>
            <a:xfrm>
              <a:off x="4360469" y="5165432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82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488" name="TextBox 487"/>
            <p:cNvSpPr txBox="1"/>
            <p:nvPr/>
          </p:nvSpPr>
          <p:spPr>
            <a:xfrm>
              <a:off x="908616" y="4690725"/>
              <a:ext cx="518740" cy="2581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1288976" y="4689423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490" name="TextBox 489"/>
            <p:cNvSpPr txBox="1"/>
            <p:nvPr/>
          </p:nvSpPr>
          <p:spPr>
            <a:xfrm>
              <a:off x="1545101" y="4697344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82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491" name="TextBox 490"/>
            <p:cNvSpPr txBox="1"/>
            <p:nvPr/>
          </p:nvSpPr>
          <p:spPr>
            <a:xfrm>
              <a:off x="1830197" y="469510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92" name="TextBox 491"/>
            <p:cNvSpPr txBox="1"/>
            <p:nvPr/>
          </p:nvSpPr>
          <p:spPr>
            <a:xfrm>
              <a:off x="2149850" y="469587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93" name="TextBox 492"/>
            <p:cNvSpPr txBox="1"/>
            <p:nvPr/>
          </p:nvSpPr>
          <p:spPr>
            <a:xfrm>
              <a:off x="424211" y="4694207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494" name="그림 493"/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9026" y="4545128"/>
              <a:ext cx="143402" cy="170979"/>
            </a:xfrm>
            <a:prstGeom prst="rect">
              <a:avLst/>
            </a:prstGeom>
          </p:spPr>
        </p:pic>
        <p:pic>
          <p:nvPicPr>
            <p:cNvPr id="495" name="그림 494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907" y="4537479"/>
              <a:ext cx="191064" cy="197433"/>
            </a:xfrm>
            <a:prstGeom prst="rect">
              <a:avLst/>
            </a:prstGeom>
          </p:spPr>
        </p:pic>
        <p:pic>
          <p:nvPicPr>
            <p:cNvPr id="496" name="그림 495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8006" y="4530799"/>
              <a:ext cx="127064" cy="196948"/>
            </a:xfrm>
            <a:prstGeom prst="rect">
              <a:avLst/>
            </a:prstGeom>
          </p:spPr>
        </p:pic>
        <p:pic>
          <p:nvPicPr>
            <p:cNvPr id="497" name="그림 496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8511" y="4520430"/>
              <a:ext cx="185999" cy="179355"/>
            </a:xfrm>
            <a:prstGeom prst="rect">
              <a:avLst/>
            </a:prstGeom>
          </p:spPr>
        </p:pic>
        <p:pic>
          <p:nvPicPr>
            <p:cNvPr id="498" name="그림 497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7780" y="4514098"/>
              <a:ext cx="133876" cy="207507"/>
            </a:xfrm>
            <a:prstGeom prst="rect">
              <a:avLst/>
            </a:prstGeom>
          </p:spPr>
        </p:pic>
        <p:pic>
          <p:nvPicPr>
            <p:cNvPr id="499" name="그림 498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24588" y="4518215"/>
              <a:ext cx="147264" cy="207508"/>
            </a:xfrm>
            <a:prstGeom prst="rect">
              <a:avLst/>
            </a:prstGeom>
          </p:spPr>
        </p:pic>
        <p:pic>
          <p:nvPicPr>
            <p:cNvPr id="500" name="그림 499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149" y="4972108"/>
              <a:ext cx="126647" cy="196303"/>
            </a:xfrm>
            <a:prstGeom prst="rect">
              <a:avLst/>
            </a:prstGeom>
          </p:spPr>
        </p:pic>
        <p:sp>
          <p:nvSpPr>
            <p:cNvPr id="501" name="TextBox 500"/>
            <p:cNvSpPr txBox="1"/>
            <p:nvPr/>
          </p:nvSpPr>
          <p:spPr>
            <a:xfrm>
              <a:off x="2385498" y="5159545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502" name="그림 501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3977" y="4978766"/>
              <a:ext cx="185999" cy="179355"/>
            </a:xfrm>
            <a:prstGeom prst="rect">
              <a:avLst/>
            </a:prstGeom>
          </p:spPr>
        </p:pic>
        <p:sp>
          <p:nvSpPr>
            <p:cNvPr id="503" name="TextBox 502"/>
            <p:cNvSpPr txBox="1"/>
            <p:nvPr/>
          </p:nvSpPr>
          <p:spPr>
            <a:xfrm>
              <a:off x="6321557" y="5156312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04" name="TextBox 503"/>
            <p:cNvSpPr txBox="1"/>
            <p:nvPr/>
          </p:nvSpPr>
          <p:spPr>
            <a:xfrm>
              <a:off x="8271890" y="5157077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505" name="그림 504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1792" y="4985268"/>
              <a:ext cx="133876" cy="207507"/>
            </a:xfrm>
            <a:prstGeom prst="rect">
              <a:avLst/>
            </a:prstGeom>
          </p:spPr>
        </p:pic>
        <p:pic>
          <p:nvPicPr>
            <p:cNvPr id="506" name="그림 505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1570" y="4983035"/>
              <a:ext cx="147264" cy="207508"/>
            </a:xfrm>
            <a:prstGeom prst="rect">
              <a:avLst/>
            </a:prstGeom>
          </p:spPr>
        </p:pic>
        <p:sp>
          <p:nvSpPr>
            <p:cNvPr id="507" name="TextBox 506"/>
            <p:cNvSpPr txBox="1"/>
            <p:nvPr/>
          </p:nvSpPr>
          <p:spPr>
            <a:xfrm>
              <a:off x="364008" y="5121247"/>
              <a:ext cx="518740" cy="2581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508" name="그림 507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5596" y="4967999"/>
              <a:ext cx="191064" cy="197433"/>
            </a:xfrm>
            <a:prstGeom prst="rect">
              <a:avLst/>
            </a:prstGeom>
          </p:spPr>
        </p:pic>
        <p:sp>
          <p:nvSpPr>
            <p:cNvPr id="509" name="모서리가 둥근 직사각형 508"/>
            <p:cNvSpPr/>
            <p:nvPr/>
          </p:nvSpPr>
          <p:spPr>
            <a:xfrm>
              <a:off x="438844" y="4462300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0" name="직사각형 509"/>
            <p:cNvSpPr/>
            <p:nvPr/>
          </p:nvSpPr>
          <p:spPr>
            <a:xfrm>
              <a:off x="2725680" y="6116444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1" name="직사각형 510"/>
            <p:cNvSpPr/>
            <p:nvPr/>
          </p:nvSpPr>
          <p:spPr>
            <a:xfrm>
              <a:off x="4674917" y="6128961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12" name="차트 511"/>
            <p:cNvGraphicFramePr/>
            <p:nvPr>
              <p:extLst/>
            </p:nvPr>
          </p:nvGraphicFramePr>
          <p:xfrm>
            <a:off x="4626025" y="6059147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2"/>
            </a:graphicData>
          </a:graphic>
        </p:graphicFrame>
        <p:sp>
          <p:nvSpPr>
            <p:cNvPr id="513" name="직사각형 512"/>
            <p:cNvSpPr/>
            <p:nvPr/>
          </p:nvSpPr>
          <p:spPr>
            <a:xfrm>
              <a:off x="6643242" y="6121972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14" name="차트 513"/>
            <p:cNvGraphicFramePr/>
            <p:nvPr>
              <p:extLst/>
            </p:nvPr>
          </p:nvGraphicFramePr>
          <p:xfrm>
            <a:off x="6605490" y="605415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3"/>
            </a:graphicData>
          </a:graphic>
        </p:graphicFrame>
        <p:graphicFrame>
          <p:nvGraphicFramePr>
            <p:cNvPr id="515" name="차트 514"/>
            <p:cNvGraphicFramePr/>
            <p:nvPr>
              <p:extLst/>
            </p:nvPr>
          </p:nvGraphicFramePr>
          <p:xfrm>
            <a:off x="2669522" y="6054153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4"/>
            </a:graphicData>
          </a:graphic>
        </p:graphicFrame>
        <p:sp>
          <p:nvSpPr>
            <p:cNvPr id="516" name="직사각형 515"/>
            <p:cNvSpPr/>
            <p:nvPr/>
          </p:nvSpPr>
          <p:spPr>
            <a:xfrm>
              <a:off x="8585873" y="6115314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17" name="차트 516"/>
            <p:cNvGraphicFramePr/>
            <p:nvPr>
              <p:extLst/>
            </p:nvPr>
          </p:nvGraphicFramePr>
          <p:xfrm>
            <a:off x="8546828" y="6047869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5"/>
            </a:graphicData>
          </a:graphic>
        </p:graphicFrame>
        <p:sp>
          <p:nvSpPr>
            <p:cNvPr id="518" name="직사각형 517"/>
            <p:cNvSpPr/>
            <p:nvPr/>
          </p:nvSpPr>
          <p:spPr>
            <a:xfrm>
              <a:off x="729780" y="6117184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19" name="차트 518"/>
            <p:cNvGraphicFramePr/>
            <p:nvPr>
              <p:extLst/>
            </p:nvPr>
          </p:nvGraphicFramePr>
          <p:xfrm>
            <a:off x="728756" y="6107899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6"/>
            </a:graphicData>
          </a:graphic>
        </p:graphicFrame>
        <p:sp>
          <p:nvSpPr>
            <p:cNvPr id="520" name="TextBox 519"/>
            <p:cNvSpPr txBox="1"/>
            <p:nvPr/>
          </p:nvSpPr>
          <p:spPr>
            <a:xfrm>
              <a:off x="4360469" y="6308638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90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908616" y="5833932"/>
              <a:ext cx="518740" cy="2581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1288976" y="5832629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1545101" y="5840550"/>
              <a:ext cx="3577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1830197" y="5838312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2149850" y="5839077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424211" y="5837413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527" name="그림 526"/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9026" y="5688334"/>
              <a:ext cx="143402" cy="170979"/>
            </a:xfrm>
            <a:prstGeom prst="rect">
              <a:avLst/>
            </a:prstGeom>
          </p:spPr>
        </p:pic>
        <p:pic>
          <p:nvPicPr>
            <p:cNvPr id="528" name="그림 527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907" y="5680685"/>
              <a:ext cx="191064" cy="197433"/>
            </a:xfrm>
            <a:prstGeom prst="rect">
              <a:avLst/>
            </a:prstGeom>
          </p:spPr>
        </p:pic>
        <p:pic>
          <p:nvPicPr>
            <p:cNvPr id="529" name="그림 528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8006" y="5674005"/>
              <a:ext cx="127064" cy="196948"/>
            </a:xfrm>
            <a:prstGeom prst="rect">
              <a:avLst/>
            </a:prstGeom>
          </p:spPr>
        </p:pic>
        <p:pic>
          <p:nvPicPr>
            <p:cNvPr id="530" name="그림 529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8511" y="5663636"/>
              <a:ext cx="185999" cy="179355"/>
            </a:xfrm>
            <a:prstGeom prst="rect">
              <a:avLst/>
            </a:prstGeom>
          </p:spPr>
        </p:pic>
        <p:pic>
          <p:nvPicPr>
            <p:cNvPr id="531" name="그림 530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7780" y="5657304"/>
              <a:ext cx="133876" cy="207507"/>
            </a:xfrm>
            <a:prstGeom prst="rect">
              <a:avLst/>
            </a:prstGeom>
          </p:spPr>
        </p:pic>
        <p:pic>
          <p:nvPicPr>
            <p:cNvPr id="532" name="그림 531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24588" y="5661421"/>
              <a:ext cx="147264" cy="207508"/>
            </a:xfrm>
            <a:prstGeom prst="rect">
              <a:avLst/>
            </a:prstGeom>
          </p:spPr>
        </p:pic>
        <p:pic>
          <p:nvPicPr>
            <p:cNvPr id="533" name="그림 532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149" y="6115314"/>
              <a:ext cx="126647" cy="196303"/>
            </a:xfrm>
            <a:prstGeom prst="rect">
              <a:avLst/>
            </a:prstGeom>
          </p:spPr>
        </p:pic>
        <p:sp>
          <p:nvSpPr>
            <p:cNvPr id="534" name="TextBox 533"/>
            <p:cNvSpPr txBox="1"/>
            <p:nvPr/>
          </p:nvSpPr>
          <p:spPr>
            <a:xfrm>
              <a:off x="2395023" y="6302751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535" name="그림 534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3977" y="6121972"/>
              <a:ext cx="185999" cy="179355"/>
            </a:xfrm>
            <a:prstGeom prst="rect">
              <a:avLst/>
            </a:prstGeom>
          </p:spPr>
        </p:pic>
        <p:sp>
          <p:nvSpPr>
            <p:cNvPr id="536" name="TextBox 535"/>
            <p:cNvSpPr txBox="1"/>
            <p:nvPr/>
          </p:nvSpPr>
          <p:spPr>
            <a:xfrm>
              <a:off x="6321557" y="6299518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37" name="TextBox 536"/>
            <p:cNvSpPr txBox="1"/>
            <p:nvPr/>
          </p:nvSpPr>
          <p:spPr>
            <a:xfrm>
              <a:off x="8271890" y="6300283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538" name="그림 537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1792" y="6128474"/>
              <a:ext cx="133876" cy="207507"/>
            </a:xfrm>
            <a:prstGeom prst="rect">
              <a:avLst/>
            </a:prstGeom>
          </p:spPr>
        </p:pic>
        <p:pic>
          <p:nvPicPr>
            <p:cNvPr id="539" name="그림 538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1570" y="6126241"/>
              <a:ext cx="147264" cy="207508"/>
            </a:xfrm>
            <a:prstGeom prst="rect">
              <a:avLst/>
            </a:prstGeom>
          </p:spPr>
        </p:pic>
        <p:sp>
          <p:nvSpPr>
            <p:cNvPr id="540" name="TextBox 539"/>
            <p:cNvSpPr txBox="1"/>
            <p:nvPr/>
          </p:nvSpPr>
          <p:spPr>
            <a:xfrm>
              <a:off x="375011" y="6264452"/>
              <a:ext cx="518740" cy="2581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541" name="그림 540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5596" y="6111205"/>
              <a:ext cx="191064" cy="197433"/>
            </a:xfrm>
            <a:prstGeom prst="rect">
              <a:avLst/>
            </a:prstGeom>
          </p:spPr>
        </p:pic>
        <p:sp>
          <p:nvSpPr>
            <p:cNvPr id="542" name="모서리가 둥근 직사각형 541"/>
            <p:cNvSpPr/>
            <p:nvPr/>
          </p:nvSpPr>
          <p:spPr>
            <a:xfrm>
              <a:off x="438844" y="5605506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3" name="TextBox 542"/>
            <p:cNvSpPr txBox="1"/>
            <p:nvPr/>
          </p:nvSpPr>
          <p:spPr>
            <a:xfrm>
              <a:off x="1084452" y="1087999"/>
              <a:ext cx="274434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13</a:t>
              </a:r>
              <a:endParaRPr lang="ko-KR" altLang="en-US" sz="700" dirty="0"/>
            </a:p>
          </p:txBody>
        </p:sp>
        <p:sp>
          <p:nvSpPr>
            <p:cNvPr id="544" name="TextBox 543"/>
            <p:cNvSpPr txBox="1"/>
            <p:nvPr/>
          </p:nvSpPr>
          <p:spPr>
            <a:xfrm>
              <a:off x="1108350" y="3440500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</a:t>
              </a:r>
              <a:endParaRPr lang="ko-KR" altLang="en-US" sz="700" dirty="0"/>
            </a:p>
          </p:txBody>
        </p:sp>
        <p:sp>
          <p:nvSpPr>
            <p:cNvPr id="545" name="TextBox 544"/>
            <p:cNvSpPr txBox="1"/>
            <p:nvPr/>
          </p:nvSpPr>
          <p:spPr>
            <a:xfrm>
              <a:off x="1114005" y="4575429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</a:t>
              </a:r>
              <a:endParaRPr lang="ko-KR" altLang="en-US" sz="700" dirty="0"/>
            </a:p>
          </p:txBody>
        </p:sp>
        <p:sp>
          <p:nvSpPr>
            <p:cNvPr id="546" name="TextBox 545"/>
            <p:cNvSpPr txBox="1"/>
            <p:nvPr/>
          </p:nvSpPr>
          <p:spPr>
            <a:xfrm>
              <a:off x="1111404" y="5711601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6</a:t>
              </a:r>
              <a:endParaRPr lang="ko-KR" altLang="en-US" sz="700" dirty="0"/>
            </a:p>
          </p:txBody>
        </p:sp>
        <p:sp>
          <p:nvSpPr>
            <p:cNvPr id="547" name="모서리가 둥근 직사각형 546"/>
            <p:cNvSpPr/>
            <p:nvPr/>
          </p:nvSpPr>
          <p:spPr>
            <a:xfrm>
              <a:off x="9370515" y="997799"/>
              <a:ext cx="914400" cy="231699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dirty="0" smtClean="0"/>
                <a:t>감지해제</a:t>
              </a:r>
              <a:endParaRPr lang="ko-KR" altLang="en-US" sz="800" dirty="0"/>
            </a:p>
          </p:txBody>
        </p:sp>
        <p:sp>
          <p:nvSpPr>
            <p:cNvPr id="548" name="모서리가 둥근 직사각형 547"/>
            <p:cNvSpPr/>
            <p:nvPr/>
          </p:nvSpPr>
          <p:spPr>
            <a:xfrm>
              <a:off x="9934512" y="653397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49" name="이등변 삼각형 548"/>
            <p:cNvSpPr/>
            <p:nvPr/>
          </p:nvSpPr>
          <p:spPr>
            <a:xfrm>
              <a:off x="9967994" y="695788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507283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1048028"/>
              </p:ext>
            </p:extLst>
          </p:nvPr>
        </p:nvGraphicFramePr>
        <p:xfrm>
          <a:off x="9466197" y="847258"/>
          <a:ext cx="2668137" cy="37125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="1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입력창</a:t>
                      </a:r>
                      <a:endParaRPr lang="en-US" altLang="ko-KR" sz="800" b="1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</a:t>
                      </a:r>
                      <a:r>
                        <a:rPr lang="ko-KR" altLang="en-US" sz="800" b="1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입력창</a:t>
                      </a:r>
                      <a:endParaRPr lang="en-US" altLang="ko-KR" sz="800" b="1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입력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dirty="0" err="1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마스킹</a:t>
                      </a:r>
                      <a:r>
                        <a:rPr lang="ko-KR" altLang="en-US" sz="80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처리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입력 후 </a:t>
                      </a:r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엔터키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클릭 시 로그인 가능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로그인 버튼</a:t>
                      </a:r>
                      <a:endParaRPr lang="en-US" altLang="ko-KR" sz="800" b="1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itchFamily="2" charset="2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정상 입력 시 로그인 및 메인 이동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(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다음 화면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)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itchFamily="2" charset="2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불일치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 ‘</a:t>
                      </a:r>
                      <a:r>
                        <a:rPr lang="en-US" altLang="ko-KR" sz="800" dirty="0" smtClean="0">
                          <a:effectLst/>
                        </a:rPr>
                        <a:t>ID does not match’ (Check)</a:t>
                      </a:r>
                      <a:r>
                        <a:rPr lang="ko-KR" altLang="en-US" sz="800" dirty="0" smtClean="0">
                          <a:effectLst/>
                        </a:rPr>
                        <a:t>버튼</a:t>
                      </a: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알럿</a:t>
                      </a:r>
                      <a:r>
                        <a:rPr lang="ko-KR" altLang="en-US" sz="800" baseline="0" dirty="0" smtClean="0">
                          <a:effectLst/>
                        </a:rPr>
                        <a:t> 닫기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effectLst/>
                        </a:rPr>
                        <a:t>PW </a:t>
                      </a:r>
                      <a:r>
                        <a:rPr lang="ko-KR" altLang="en-US" sz="800" baseline="0" dirty="0" smtClean="0">
                          <a:effectLst/>
                        </a:rPr>
                        <a:t>불일치 시 </a:t>
                      </a:r>
                      <a:r>
                        <a:rPr lang="en-US" altLang="ko-KR" sz="800" baseline="0" dirty="0" smtClean="0">
                          <a:effectLst/>
                          <a:sym typeface="Wingdings" pitchFamily="2" charset="2"/>
                        </a:rPr>
                        <a:t> ‘Password  </a:t>
                      </a:r>
                      <a:r>
                        <a:rPr lang="en-US" altLang="ko-KR" sz="800" dirty="0" smtClean="0">
                          <a:effectLst/>
                        </a:rPr>
                        <a:t>does not match</a:t>
                      </a:r>
                      <a:r>
                        <a:rPr lang="en-US" altLang="ko-KR" sz="800" baseline="0" dirty="0" smtClean="0">
                          <a:effectLst/>
                          <a:sym typeface="Wingdings" pitchFamily="2" charset="2"/>
                        </a:rPr>
                        <a:t>’ </a:t>
                      </a:r>
                      <a:r>
                        <a:rPr lang="en-US" altLang="ko-KR" sz="800" dirty="0" smtClean="0">
                          <a:effectLst/>
                        </a:rPr>
                        <a:t>(Check)</a:t>
                      </a:r>
                      <a:r>
                        <a:rPr lang="ko-KR" altLang="en-US" sz="800" dirty="0" smtClean="0">
                          <a:effectLst/>
                        </a:rPr>
                        <a:t>버튼</a:t>
                      </a: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알럿</a:t>
                      </a:r>
                      <a:r>
                        <a:rPr lang="ko-KR" altLang="en-US" sz="800" baseline="0" dirty="0" smtClean="0">
                          <a:effectLst/>
                        </a:rPr>
                        <a:t> 닫기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lang="en-US" altLang="ko-KR" sz="800" baseline="0" dirty="0" smtClean="0">
                          <a:effectLst/>
                        </a:rPr>
                        <a:t>ID&amp;PW </a:t>
                      </a:r>
                      <a:r>
                        <a:rPr lang="ko-KR" altLang="en-US" sz="800" baseline="0" dirty="0" smtClean="0">
                          <a:effectLst/>
                        </a:rPr>
                        <a:t>불일치 시 </a:t>
                      </a:r>
                      <a:r>
                        <a:rPr lang="en-US" altLang="ko-KR" sz="800" baseline="0" dirty="0" smtClean="0">
                          <a:effectLst/>
                          <a:sym typeface="Wingdings" pitchFamily="2" charset="2"/>
                        </a:rPr>
                        <a:t>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‘</a:t>
                      </a:r>
                      <a:r>
                        <a:rPr lang="en-US" altLang="ko-KR" sz="800" dirty="0" err="1" smtClean="0">
                          <a:effectLst/>
                        </a:rPr>
                        <a:t>ID&amp;Password</a:t>
                      </a:r>
                      <a:r>
                        <a:rPr lang="en-US" altLang="ko-KR" sz="800" dirty="0" smtClean="0">
                          <a:effectLst/>
                        </a:rPr>
                        <a:t> does not match’ (Check)</a:t>
                      </a:r>
                      <a:r>
                        <a:rPr lang="ko-KR" altLang="en-US" sz="800" dirty="0" smtClean="0">
                          <a:effectLst/>
                        </a:rPr>
                        <a:t>버튼</a:t>
                      </a: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알럿</a:t>
                      </a:r>
                      <a:r>
                        <a:rPr lang="ko-KR" altLang="en-US" sz="800" baseline="0" dirty="0" smtClean="0">
                          <a:effectLst/>
                        </a:rPr>
                        <a:t> 닫기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도메인 주소</a:t>
                      </a:r>
                      <a:endParaRPr kumimoji="1" lang="en-US" altLang="ko-KR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url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필요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94" name="Check" descr="&lt;SmartSettings&gt;&lt;SmartResize anchorLeft=&quot;Absolute&quot; anchorTop=&quot;None&quot; anchorRight=&quot;None&quot; anchorBottom=&quot;None&quot; /&gt;&lt;/SmartSettings&gt;" hidden="1"/>
          <p:cNvSpPr/>
          <p:nvPr>
            <p:custDataLst>
              <p:tags r:id="rId1"/>
            </p:custDataLst>
          </p:nvPr>
        </p:nvSpPr>
        <p:spPr>
          <a:xfrm>
            <a:off x="4814600" y="1611632"/>
            <a:ext cx="54221" cy="58738"/>
          </a:xfrm>
          <a:prstGeom prst="ellipse">
            <a:avLst/>
          </a:prstGeom>
          <a:solidFill>
            <a:srgbClr val="808080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800" dirty="0">
              <a:solidFill>
                <a:prstClr val="black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32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1254709" y="422445"/>
            <a:ext cx="7483287" cy="6330693"/>
            <a:chOff x="595684" y="1261242"/>
            <a:chExt cx="6668462" cy="4352543"/>
          </a:xfrm>
        </p:grpSpPr>
        <p:sp>
          <p:nvSpPr>
            <p:cNvPr id="33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3"/>
              </p:custDataLst>
            </p:nvPr>
          </p:nvSpPr>
          <p:spPr>
            <a:xfrm>
              <a:off x="595684" y="1629060"/>
              <a:ext cx="6668462" cy="39847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"/>
              </p:custDataLst>
            </p:nvPr>
          </p:nvSpPr>
          <p:spPr>
            <a:xfrm>
              <a:off x="595684" y="1261242"/>
              <a:ext cx="6668461" cy="3692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dirty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Web Browser</a:t>
              </a:r>
            </a:p>
          </p:txBody>
        </p:sp>
        <p:sp>
          <p:nvSpPr>
            <p:cNvPr id="35" name="Menu Button" descr="&lt;SmartSettings&gt;&lt;SmartResize anchorLeft=&quot;None&quot; anchorTop=&quot;Absolute&quot; anchorRight=&quot;Absolute&quot; anchorBottom=&quot;None&quot; /&gt;&lt;/SmartSettings&gt;"/>
            <p:cNvSpPr>
              <a:spLocks noChangeAspect="1"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7052166" y="1472699"/>
              <a:ext cx="132976" cy="77494"/>
            </a:xfrm>
            <a:custGeom>
              <a:avLst/>
              <a:gdLst>
                <a:gd name="T0" fmla="*/ 0 w 415"/>
                <a:gd name="T1" fmla="*/ 309 h 309"/>
                <a:gd name="T2" fmla="*/ 415 w 415"/>
                <a:gd name="T3" fmla="*/ 309 h 309"/>
                <a:gd name="T4" fmla="*/ 0 w 415"/>
                <a:gd name="T5" fmla="*/ 155 h 309"/>
                <a:gd name="T6" fmla="*/ 415 w 415"/>
                <a:gd name="T7" fmla="*/ 155 h 309"/>
                <a:gd name="T8" fmla="*/ 0 w 415"/>
                <a:gd name="T9" fmla="*/ 0 h 309"/>
                <a:gd name="T10" fmla="*/ 415 w 415"/>
                <a:gd name="T11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5" h="309">
                  <a:moveTo>
                    <a:pt x="0" y="309"/>
                  </a:moveTo>
                  <a:lnTo>
                    <a:pt x="415" y="309"/>
                  </a:lnTo>
                  <a:moveTo>
                    <a:pt x="0" y="155"/>
                  </a:moveTo>
                  <a:lnTo>
                    <a:pt x="415" y="155"/>
                  </a:lnTo>
                  <a:moveTo>
                    <a:pt x="0" y="0"/>
                  </a:moveTo>
                  <a:lnTo>
                    <a:pt x="415" y="0"/>
                  </a:lnTo>
                </a:path>
              </a:pathLst>
            </a:custGeom>
            <a:no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7076224" y="1310226"/>
              <a:ext cx="87708" cy="65487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" name="Address Box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1400284" y="1429717"/>
              <a:ext cx="5572877" cy="1634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237744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noProof="1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www.example.com</a:t>
              </a:r>
            </a:p>
          </p:txBody>
        </p:sp>
        <p:sp>
          <p:nvSpPr>
            <p:cNvPr id="38" name="Document Icon" descr="&lt;SmartSettings&gt;&lt;SmartResize anchorLeft=&quot;Absolute&quot; anchorTop=&quot;Absolute&quot; anchorRight=&quot;None&quot; anchorBottom=&quot;None&quot; /&gt;&lt;/SmartSettings&gt;"/>
            <p:cNvSpPr>
              <a:spLocks noChangeAspect="1" noEditPoints="1"/>
            </p:cNvSpPr>
            <p:nvPr>
              <p:custDataLst>
                <p:tags r:id="rId8"/>
              </p:custDataLst>
            </p:nvPr>
          </p:nvSpPr>
          <p:spPr bwMode="auto">
            <a:xfrm>
              <a:off x="1468120" y="1465604"/>
              <a:ext cx="83464" cy="91682"/>
            </a:xfrm>
            <a:custGeom>
              <a:avLst/>
              <a:gdLst>
                <a:gd name="T0" fmla="*/ 153 w 260"/>
                <a:gd name="T1" fmla="*/ 7 h 367"/>
                <a:gd name="T2" fmla="*/ 153 w 260"/>
                <a:gd name="T3" fmla="*/ 108 h 367"/>
                <a:gd name="T4" fmla="*/ 253 w 260"/>
                <a:gd name="T5" fmla="*/ 108 h 367"/>
                <a:gd name="T6" fmla="*/ 0 w 260"/>
                <a:gd name="T7" fmla="*/ 0 h 367"/>
                <a:gd name="T8" fmla="*/ 0 w 260"/>
                <a:gd name="T9" fmla="*/ 367 h 367"/>
                <a:gd name="T10" fmla="*/ 260 w 260"/>
                <a:gd name="T11" fmla="*/ 367 h 367"/>
                <a:gd name="T12" fmla="*/ 260 w 260"/>
                <a:gd name="T13" fmla="*/ 100 h 367"/>
                <a:gd name="T14" fmla="*/ 161 w 260"/>
                <a:gd name="T15" fmla="*/ 1 h 367"/>
                <a:gd name="T16" fmla="*/ 0 w 260"/>
                <a:gd name="T17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367">
                  <a:moveTo>
                    <a:pt x="153" y="7"/>
                  </a:moveTo>
                  <a:lnTo>
                    <a:pt x="153" y="108"/>
                  </a:lnTo>
                  <a:lnTo>
                    <a:pt x="253" y="108"/>
                  </a:lnTo>
                  <a:moveTo>
                    <a:pt x="0" y="0"/>
                  </a:moveTo>
                  <a:lnTo>
                    <a:pt x="0" y="367"/>
                  </a:lnTo>
                  <a:lnTo>
                    <a:pt x="260" y="367"/>
                  </a:lnTo>
                  <a:lnTo>
                    <a:pt x="260" y="100"/>
                  </a:lnTo>
                  <a:lnTo>
                    <a:pt x="16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39" name="Navigation Buttons"/>
            <p:cNvGrpSpPr/>
            <p:nvPr/>
          </p:nvGrpSpPr>
          <p:grpSpPr>
            <a:xfrm>
              <a:off x="707887" y="1451960"/>
              <a:ext cx="571518" cy="118969"/>
              <a:chOff x="707887" y="1451960"/>
              <a:chExt cx="571518" cy="118969"/>
            </a:xfrm>
          </p:grpSpPr>
          <p:sp>
            <p:nvSpPr>
              <p:cNvPr id="40" name="Back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707887" y="1469969"/>
                <a:ext cx="135806" cy="82951"/>
              </a:xfrm>
              <a:custGeom>
                <a:avLst/>
                <a:gdLst>
                  <a:gd name="T0" fmla="*/ 159 w 423"/>
                  <a:gd name="T1" fmla="*/ 332 h 332"/>
                  <a:gd name="T2" fmla="*/ 0 w 423"/>
                  <a:gd name="T3" fmla="*/ 166 h 332"/>
                  <a:gd name="T4" fmla="*/ 159 w 423"/>
                  <a:gd name="T5" fmla="*/ 0 h 332"/>
                  <a:gd name="T6" fmla="*/ 15 w 423"/>
                  <a:gd name="T7" fmla="*/ 166 h 332"/>
                  <a:gd name="T8" fmla="*/ 423 w 423"/>
                  <a:gd name="T9" fmla="*/ 16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3" h="332">
                    <a:moveTo>
                      <a:pt x="159" y="332"/>
                    </a:moveTo>
                    <a:lnTo>
                      <a:pt x="0" y="166"/>
                    </a:lnTo>
                    <a:lnTo>
                      <a:pt x="159" y="0"/>
                    </a:lnTo>
                    <a:moveTo>
                      <a:pt x="15" y="166"/>
                    </a:moveTo>
                    <a:lnTo>
                      <a:pt x="423" y="166"/>
                    </a:lnTo>
                  </a:path>
                </a:pathLst>
              </a:custGeom>
              <a:noFill/>
              <a:ln w="6350" cap="sq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" name="Forward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922914" y="1469969"/>
                <a:ext cx="135806" cy="82950"/>
              </a:xfrm>
              <a:custGeom>
                <a:avLst/>
                <a:gdLst>
                  <a:gd name="T0" fmla="*/ 265 w 423"/>
                  <a:gd name="T1" fmla="*/ 0 h 332"/>
                  <a:gd name="T2" fmla="*/ 423 w 423"/>
                  <a:gd name="T3" fmla="*/ 166 h 332"/>
                  <a:gd name="T4" fmla="*/ 265 w 423"/>
                  <a:gd name="T5" fmla="*/ 332 h 332"/>
                  <a:gd name="T6" fmla="*/ 408 w 423"/>
                  <a:gd name="T7" fmla="*/ 166 h 332"/>
                  <a:gd name="T8" fmla="*/ 0 w 423"/>
                  <a:gd name="T9" fmla="*/ 16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3" h="332">
                    <a:moveTo>
                      <a:pt x="265" y="0"/>
                    </a:moveTo>
                    <a:lnTo>
                      <a:pt x="423" y="166"/>
                    </a:lnTo>
                    <a:lnTo>
                      <a:pt x="265" y="332"/>
                    </a:lnTo>
                    <a:moveTo>
                      <a:pt x="408" y="166"/>
                    </a:moveTo>
                    <a:lnTo>
                      <a:pt x="0" y="166"/>
                    </a:lnTo>
                  </a:path>
                </a:pathLst>
              </a:custGeom>
              <a:noFill/>
              <a:ln w="6350" cap="sq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" name="Reload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1137941" y="1451960"/>
                <a:ext cx="141464" cy="118969"/>
              </a:xfrm>
              <a:custGeom>
                <a:avLst/>
                <a:gdLst>
                  <a:gd name="T0" fmla="*/ 441 w 441"/>
                  <a:gd name="T1" fmla="*/ 7 h 474"/>
                  <a:gd name="T2" fmla="*/ 441 w 441"/>
                  <a:gd name="T3" fmla="*/ 144 h 474"/>
                  <a:gd name="T4" fmla="*/ 296 w 441"/>
                  <a:gd name="T5" fmla="*/ 144 h 474"/>
                  <a:gd name="T6" fmla="*/ 438 w 441"/>
                  <a:gd name="T7" fmla="*/ 309 h 474"/>
                  <a:gd name="T8" fmla="*/ 166 w 441"/>
                  <a:gd name="T9" fmla="*/ 434 h 474"/>
                  <a:gd name="T10" fmla="*/ 41 w 441"/>
                  <a:gd name="T11" fmla="*/ 162 h 474"/>
                  <a:gd name="T12" fmla="*/ 313 w 441"/>
                  <a:gd name="T13" fmla="*/ 37 h 474"/>
                  <a:gd name="T14" fmla="*/ 428 w 441"/>
                  <a:gd name="T15" fmla="*/ 139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474">
                    <a:moveTo>
                      <a:pt x="441" y="7"/>
                    </a:moveTo>
                    <a:lnTo>
                      <a:pt x="441" y="144"/>
                    </a:lnTo>
                    <a:lnTo>
                      <a:pt x="296" y="144"/>
                    </a:lnTo>
                    <a:moveTo>
                      <a:pt x="438" y="309"/>
                    </a:moveTo>
                    <a:cubicBezTo>
                      <a:pt x="397" y="418"/>
                      <a:pt x="276" y="474"/>
                      <a:pt x="166" y="434"/>
                    </a:cubicBezTo>
                    <a:cubicBezTo>
                      <a:pt x="56" y="393"/>
                      <a:pt x="0" y="271"/>
                      <a:pt x="41" y="162"/>
                    </a:cubicBezTo>
                    <a:cubicBezTo>
                      <a:pt x="82" y="52"/>
                      <a:pt x="202" y="0"/>
                      <a:pt x="313" y="37"/>
                    </a:cubicBezTo>
                    <a:cubicBezTo>
                      <a:pt x="357" y="51"/>
                      <a:pt x="398" y="91"/>
                      <a:pt x="428" y="139"/>
                    </a:cubicBezTo>
                  </a:path>
                </a:pathLst>
              </a:custGeom>
              <a:noFill/>
              <a:ln w="6350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43" name="TextBox 42"/>
          <p:cNvSpPr txBox="1"/>
          <p:nvPr/>
        </p:nvSpPr>
        <p:spPr>
          <a:xfrm>
            <a:off x="2137522" y="2130909"/>
            <a:ext cx="51861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1400" dirty="0" smtClean="0">
                <a:latin typeface="+mn-ea"/>
              </a:rPr>
              <a:t>포항 </a:t>
            </a:r>
            <a:r>
              <a:rPr lang="en-US" altLang="ko-KR" sz="1400" dirty="0" smtClean="0">
                <a:latin typeface="+mn-ea"/>
              </a:rPr>
              <a:t>Culvert </a:t>
            </a:r>
            <a:r>
              <a:rPr lang="ko-KR" altLang="en-US" sz="1400" smtClean="0">
                <a:latin typeface="+mn-ea"/>
              </a:rPr>
              <a:t>방화문 제어 시스템</a:t>
            </a:r>
            <a:endParaRPr lang="ko-KR" altLang="en-US" sz="1100" dirty="0">
              <a:latin typeface="+mn-ea"/>
            </a:endParaRPr>
          </a:p>
        </p:txBody>
      </p:sp>
      <p:sp>
        <p:nvSpPr>
          <p:cNvPr id="44" name="직사각형 43"/>
          <p:cNvSpPr/>
          <p:nvPr/>
        </p:nvSpPr>
        <p:spPr bwMode="auto">
          <a:xfrm>
            <a:off x="3274029" y="3352508"/>
            <a:ext cx="2994053" cy="1295818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363040" y="3554811"/>
            <a:ext cx="68782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>
                <a:latin typeface="+mn-ea"/>
              </a:rPr>
              <a:t>User ID</a:t>
            </a:r>
            <a:endParaRPr lang="ko-KR" altLang="en-US" sz="1000" b="1">
              <a:latin typeface="+mn-e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3363041" y="3861136"/>
            <a:ext cx="91440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>
                <a:latin typeface="+mn-ea"/>
              </a:rPr>
              <a:t>User PWD</a:t>
            </a:r>
            <a:endParaRPr lang="ko-KR" altLang="en-US" sz="1000" b="1">
              <a:latin typeface="+mn-ea"/>
            </a:endParaRPr>
          </a:p>
        </p:txBody>
      </p:sp>
      <p:sp>
        <p:nvSpPr>
          <p:cNvPr id="47" name="직사각형 46"/>
          <p:cNvSpPr/>
          <p:nvPr/>
        </p:nvSpPr>
        <p:spPr bwMode="auto">
          <a:xfrm>
            <a:off x="4277440" y="3554811"/>
            <a:ext cx="1836892" cy="246221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" name="직사각형 47"/>
          <p:cNvSpPr/>
          <p:nvPr/>
        </p:nvSpPr>
        <p:spPr bwMode="auto">
          <a:xfrm>
            <a:off x="4277440" y="3848412"/>
            <a:ext cx="1836892" cy="246221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" name="Button"/>
          <p:cNvSpPr/>
          <p:nvPr/>
        </p:nvSpPr>
        <p:spPr>
          <a:xfrm>
            <a:off x="5422022" y="4208511"/>
            <a:ext cx="684000" cy="22860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Log In</a:t>
            </a:r>
            <a:endParaRPr lang="en-US" sz="700" b="1" dirty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4091244" y="351592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4091244" y="384841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5245011" y="420851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2281402" y="57748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268080" y="6561669"/>
            <a:ext cx="24699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700" dirty="0">
                <a:latin typeface="+mn-ea"/>
              </a:rPr>
              <a:t>copyright© </a:t>
            </a:r>
            <a:r>
              <a:rPr lang="en-US" altLang="ko-KR" sz="700" dirty="0" err="1">
                <a:latin typeface="+mn-ea"/>
              </a:rPr>
              <a:t>CyberLogitec</a:t>
            </a:r>
            <a:r>
              <a:rPr lang="en-US" altLang="ko-KR" sz="700" dirty="0">
                <a:latin typeface="+mn-ea"/>
              </a:rPr>
              <a:t>. All Rights Reserved.</a:t>
            </a:r>
            <a:endParaRPr lang="ko-KR" altLang="en-US" sz="700" dirty="0">
              <a:latin typeface="+mn-ea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[Web]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로그인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315363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565" y="830647"/>
            <a:ext cx="8994887" cy="5769465"/>
          </a:xfrm>
          <a:prstGeom prst="rect">
            <a:avLst/>
          </a:prstGeom>
          <a:effectLst>
            <a:outerShdw dist="50800" dir="5400000" algn="ctr" rotWithShape="0">
              <a:srgbClr val="000000"/>
            </a:outerShdw>
          </a:effectLst>
        </p:spPr>
      </p:pic>
      <p:sp>
        <p:nvSpPr>
          <p:cNvPr id="273" name="직사각형 272"/>
          <p:cNvSpPr/>
          <p:nvPr/>
        </p:nvSpPr>
        <p:spPr>
          <a:xfrm>
            <a:off x="247328" y="860808"/>
            <a:ext cx="9017372" cy="5739304"/>
          </a:xfrm>
          <a:prstGeom prst="rect">
            <a:avLst/>
          </a:prstGeom>
          <a:solidFill>
            <a:schemeClr val="bg1">
              <a:alpha val="3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08" name="그룹 307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309" name="모서리가 둥근 직사각형 308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0" name="TextBox 309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328" name="그룹 327"/>
          <p:cNvGrpSpPr/>
          <p:nvPr/>
        </p:nvGrpSpPr>
        <p:grpSpPr>
          <a:xfrm>
            <a:off x="3005118" y="3426475"/>
            <a:ext cx="1360800" cy="212429"/>
            <a:chOff x="931568" y="1711561"/>
            <a:chExt cx="843727" cy="252517"/>
          </a:xfrm>
          <a:solidFill>
            <a:srgbClr val="FF0000"/>
          </a:solidFill>
        </p:grpSpPr>
        <p:sp>
          <p:nvSpPr>
            <p:cNvPr id="333" name="모서리가 둥근 직사각형 332"/>
            <p:cNvSpPr/>
            <p:nvPr/>
          </p:nvSpPr>
          <p:spPr>
            <a:xfrm>
              <a:off x="931568" y="1754169"/>
              <a:ext cx="843727" cy="20990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937415" y="1711561"/>
              <a:ext cx="668773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352" name="그룹 351"/>
          <p:cNvGrpSpPr/>
          <p:nvPr/>
        </p:nvGrpSpPr>
        <p:grpSpPr>
          <a:xfrm>
            <a:off x="1111721" y="2467286"/>
            <a:ext cx="1350268" cy="207496"/>
            <a:chOff x="931568" y="1723194"/>
            <a:chExt cx="845676" cy="255035"/>
          </a:xfrm>
          <a:solidFill>
            <a:srgbClr val="F79325"/>
          </a:solidFill>
        </p:grpSpPr>
        <p:sp>
          <p:nvSpPr>
            <p:cNvPr id="354" name="모서리가 둥근 직사각형 353"/>
            <p:cNvSpPr/>
            <p:nvPr/>
          </p:nvSpPr>
          <p:spPr>
            <a:xfrm>
              <a:off x="931568" y="1768320"/>
              <a:ext cx="845676" cy="20990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937415" y="1723194"/>
              <a:ext cx="66877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373" name="그룹 372"/>
          <p:cNvGrpSpPr/>
          <p:nvPr/>
        </p:nvGrpSpPr>
        <p:grpSpPr>
          <a:xfrm>
            <a:off x="1028330" y="3677311"/>
            <a:ext cx="1353600" cy="215444"/>
            <a:chOff x="931568" y="1711561"/>
            <a:chExt cx="841569" cy="328912"/>
          </a:xfrm>
        </p:grpSpPr>
        <p:sp>
          <p:nvSpPr>
            <p:cNvPr id="374" name="모서리가 둥근 직사각형 373"/>
            <p:cNvSpPr/>
            <p:nvPr/>
          </p:nvSpPr>
          <p:spPr>
            <a:xfrm>
              <a:off x="931568" y="1768320"/>
              <a:ext cx="841569" cy="23233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TextBox 374"/>
            <p:cNvSpPr txBox="1"/>
            <p:nvPr/>
          </p:nvSpPr>
          <p:spPr>
            <a:xfrm>
              <a:off x="937415" y="1711561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제강공장 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6" name="이등변 삼각형 375"/>
            <p:cNvSpPr/>
            <p:nvPr/>
          </p:nvSpPr>
          <p:spPr>
            <a:xfrm rot="5400000">
              <a:off x="1671051" y="1850290"/>
              <a:ext cx="108000" cy="35625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직사각형 379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1" name="직사각형 38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2" name="TextBox 381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83" name="직선 연결선 382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4" name="TextBox 383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85" name="TextBox 384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86" name="직사각형 385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grpSp>
        <p:nvGrpSpPr>
          <p:cNvPr id="288" name="그룹 287"/>
          <p:cNvGrpSpPr/>
          <p:nvPr/>
        </p:nvGrpSpPr>
        <p:grpSpPr>
          <a:xfrm>
            <a:off x="2848270" y="2377117"/>
            <a:ext cx="1354341" cy="215444"/>
            <a:chOff x="924203" y="1730466"/>
            <a:chExt cx="853041" cy="328912"/>
          </a:xfrm>
          <a:solidFill>
            <a:schemeClr val="accent4">
              <a:lumMod val="75000"/>
            </a:schemeClr>
          </a:solidFill>
        </p:grpSpPr>
        <p:sp>
          <p:nvSpPr>
            <p:cNvPr id="289" name="모서리가 둥근 직사각형 288"/>
            <p:cNvSpPr/>
            <p:nvPr/>
          </p:nvSpPr>
          <p:spPr>
            <a:xfrm>
              <a:off x="924203" y="1768320"/>
              <a:ext cx="853041" cy="248997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937415" y="1730466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열연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18" name="모서리가 둥근 직사각형 117"/>
          <p:cNvSpPr/>
          <p:nvPr/>
        </p:nvSpPr>
        <p:spPr>
          <a:xfrm>
            <a:off x="1107648" y="2637746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TextBox 119"/>
          <p:cNvSpPr txBox="1"/>
          <p:nvPr/>
        </p:nvSpPr>
        <p:spPr>
          <a:xfrm>
            <a:off x="1349213" y="287495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23" name="TextBox 122"/>
          <p:cNvSpPr txBox="1"/>
          <p:nvPr/>
        </p:nvSpPr>
        <p:spPr>
          <a:xfrm>
            <a:off x="1137972" y="287543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9</a:t>
            </a:r>
            <a:endParaRPr lang="ko-KR" altLang="en-US" sz="800"/>
          </a:p>
        </p:txBody>
      </p:sp>
      <p:sp>
        <p:nvSpPr>
          <p:cNvPr id="124" name="TextBox 123"/>
          <p:cNvSpPr txBox="1"/>
          <p:nvPr/>
        </p:nvSpPr>
        <p:spPr>
          <a:xfrm>
            <a:off x="1509559" y="287145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20</a:t>
            </a:r>
            <a:endParaRPr lang="ko-KR" altLang="en-US" sz="800"/>
          </a:p>
        </p:txBody>
      </p:sp>
      <p:sp>
        <p:nvSpPr>
          <p:cNvPr id="126" name="TextBox 125"/>
          <p:cNvSpPr txBox="1"/>
          <p:nvPr/>
        </p:nvSpPr>
        <p:spPr>
          <a:xfrm>
            <a:off x="1725835" y="287799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sp>
        <p:nvSpPr>
          <p:cNvPr id="127" name="TextBox 126"/>
          <p:cNvSpPr txBox="1"/>
          <p:nvPr/>
        </p:nvSpPr>
        <p:spPr>
          <a:xfrm>
            <a:off x="195131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15</a:t>
            </a:r>
            <a:endParaRPr lang="ko-KR" altLang="en-US" sz="800"/>
          </a:p>
        </p:txBody>
      </p:sp>
      <p:sp>
        <p:nvSpPr>
          <p:cNvPr id="128" name="TextBox 127"/>
          <p:cNvSpPr txBox="1"/>
          <p:nvPr/>
        </p:nvSpPr>
        <p:spPr>
          <a:xfrm>
            <a:off x="216340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15</a:t>
            </a:r>
            <a:endParaRPr lang="ko-KR" altLang="en-US" sz="800"/>
          </a:p>
        </p:txBody>
      </p:sp>
      <p:sp>
        <p:nvSpPr>
          <p:cNvPr id="134" name="모서리가 둥근 직사각형 133"/>
          <p:cNvSpPr/>
          <p:nvPr/>
        </p:nvSpPr>
        <p:spPr>
          <a:xfrm>
            <a:off x="2848270" y="2543291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5" name="TextBox 134"/>
          <p:cNvSpPr txBox="1"/>
          <p:nvPr/>
        </p:nvSpPr>
        <p:spPr>
          <a:xfrm>
            <a:off x="3047105" y="278049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59</a:t>
            </a:r>
            <a:endParaRPr lang="ko-KR" altLang="en-US" sz="800"/>
          </a:p>
        </p:txBody>
      </p:sp>
      <p:sp>
        <p:nvSpPr>
          <p:cNvPr id="136" name="TextBox 135"/>
          <p:cNvSpPr txBox="1"/>
          <p:nvPr/>
        </p:nvSpPr>
        <p:spPr>
          <a:xfrm>
            <a:off x="2852956" y="278097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</a:t>
            </a:r>
            <a:endParaRPr lang="ko-KR" altLang="en-US" sz="800"/>
          </a:p>
        </p:txBody>
      </p:sp>
      <p:sp>
        <p:nvSpPr>
          <p:cNvPr id="137" name="TextBox 136"/>
          <p:cNvSpPr txBox="1"/>
          <p:nvPr/>
        </p:nvSpPr>
        <p:spPr>
          <a:xfrm>
            <a:off x="3250181" y="277700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72</a:t>
            </a:r>
            <a:endParaRPr lang="ko-KR" altLang="en-US" sz="800"/>
          </a:p>
        </p:txBody>
      </p:sp>
      <p:sp>
        <p:nvSpPr>
          <p:cNvPr id="138" name="TextBox 137"/>
          <p:cNvSpPr txBox="1"/>
          <p:nvPr/>
        </p:nvSpPr>
        <p:spPr>
          <a:xfrm>
            <a:off x="3441745" y="278353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16</a:t>
            </a:r>
            <a:endParaRPr lang="ko-KR" altLang="en-US" sz="800"/>
          </a:p>
        </p:txBody>
      </p:sp>
      <p:sp>
        <p:nvSpPr>
          <p:cNvPr id="139" name="TextBox 138"/>
          <p:cNvSpPr txBox="1"/>
          <p:nvPr/>
        </p:nvSpPr>
        <p:spPr>
          <a:xfrm>
            <a:off x="367669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26</a:t>
            </a:r>
            <a:endParaRPr lang="ko-KR" altLang="en-US" sz="800"/>
          </a:p>
        </p:txBody>
      </p:sp>
      <p:sp>
        <p:nvSpPr>
          <p:cNvPr id="140" name="TextBox 139"/>
          <p:cNvSpPr txBox="1"/>
          <p:nvPr/>
        </p:nvSpPr>
        <p:spPr>
          <a:xfrm>
            <a:off x="388878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sp>
        <p:nvSpPr>
          <p:cNvPr id="152" name="모서리가 둥근 직사각형 151"/>
          <p:cNvSpPr/>
          <p:nvPr/>
        </p:nvSpPr>
        <p:spPr>
          <a:xfrm>
            <a:off x="3006784" y="359979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3" name="TextBox 152"/>
          <p:cNvSpPr txBox="1"/>
          <p:nvPr/>
        </p:nvSpPr>
        <p:spPr>
          <a:xfrm>
            <a:off x="3238950" y="383700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sp>
        <p:nvSpPr>
          <p:cNvPr id="154" name="TextBox 153"/>
          <p:cNvSpPr txBox="1"/>
          <p:nvPr/>
        </p:nvSpPr>
        <p:spPr>
          <a:xfrm>
            <a:off x="2997181" y="383748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sp>
        <p:nvSpPr>
          <p:cNvPr id="155" name="TextBox 154"/>
          <p:cNvSpPr txBox="1"/>
          <p:nvPr/>
        </p:nvSpPr>
        <p:spPr>
          <a:xfrm>
            <a:off x="3440446" y="383351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34</a:t>
            </a:r>
            <a:endParaRPr lang="ko-KR" altLang="en-US" sz="800"/>
          </a:p>
        </p:txBody>
      </p:sp>
      <p:sp>
        <p:nvSpPr>
          <p:cNvPr id="156" name="TextBox 155"/>
          <p:cNvSpPr txBox="1"/>
          <p:nvPr/>
        </p:nvSpPr>
        <p:spPr>
          <a:xfrm>
            <a:off x="3693609" y="384004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57" name="TextBox 156"/>
          <p:cNvSpPr txBox="1"/>
          <p:nvPr/>
        </p:nvSpPr>
        <p:spPr>
          <a:xfrm>
            <a:off x="3898082" y="38387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58" name="TextBox 157"/>
          <p:cNvSpPr txBox="1"/>
          <p:nvPr/>
        </p:nvSpPr>
        <p:spPr>
          <a:xfrm>
            <a:off x="4094930" y="384639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</a:t>
            </a:r>
            <a:endParaRPr lang="ko-KR" altLang="en-US" sz="800"/>
          </a:p>
        </p:txBody>
      </p:sp>
      <p:sp>
        <p:nvSpPr>
          <p:cNvPr id="159" name="모서리가 둥근 직사각형 158"/>
          <p:cNvSpPr/>
          <p:nvPr/>
        </p:nvSpPr>
        <p:spPr>
          <a:xfrm>
            <a:off x="1029813" y="3855390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TextBox 159"/>
          <p:cNvSpPr txBox="1"/>
          <p:nvPr/>
        </p:nvSpPr>
        <p:spPr>
          <a:xfrm>
            <a:off x="1228648" y="4092598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14</a:t>
            </a:r>
            <a:endParaRPr lang="ko-KR" altLang="en-US" sz="800"/>
          </a:p>
        </p:txBody>
      </p:sp>
      <p:sp>
        <p:nvSpPr>
          <p:cNvPr id="161" name="TextBox 160"/>
          <p:cNvSpPr txBox="1"/>
          <p:nvPr/>
        </p:nvSpPr>
        <p:spPr>
          <a:xfrm>
            <a:off x="1034499" y="409307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62" name="TextBox 161"/>
          <p:cNvSpPr txBox="1"/>
          <p:nvPr/>
        </p:nvSpPr>
        <p:spPr>
          <a:xfrm>
            <a:off x="1431724" y="4089103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cxnSp>
        <p:nvCxnSpPr>
          <p:cNvPr id="163" name="직선 연결선 162"/>
          <p:cNvCxnSpPr/>
          <p:nvPr/>
        </p:nvCxnSpPr>
        <p:spPr>
          <a:xfrm flipV="1">
            <a:off x="2200484" y="408934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TextBox 163"/>
          <p:cNvSpPr txBox="1"/>
          <p:nvPr/>
        </p:nvSpPr>
        <p:spPr>
          <a:xfrm>
            <a:off x="1653768" y="409563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65" name="TextBox 164"/>
          <p:cNvSpPr txBox="1"/>
          <p:nvPr/>
        </p:nvSpPr>
        <p:spPr>
          <a:xfrm>
            <a:off x="1888718" y="410198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</a:t>
            </a:r>
            <a:endParaRPr lang="ko-KR" altLang="en-US" sz="800"/>
          </a:p>
        </p:txBody>
      </p:sp>
      <p:sp>
        <p:nvSpPr>
          <p:cNvPr id="166" name="TextBox 165"/>
          <p:cNvSpPr txBox="1"/>
          <p:nvPr/>
        </p:nvSpPr>
        <p:spPr>
          <a:xfrm>
            <a:off x="2070328" y="4101985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pic>
        <p:nvPicPr>
          <p:cNvPr id="167" name="그림 16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566" y="3894730"/>
            <a:ext cx="223679" cy="238906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980" y="3897445"/>
            <a:ext cx="221464" cy="254448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0617" y="3922251"/>
            <a:ext cx="180929" cy="176428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3233" y="3931673"/>
            <a:ext cx="160254" cy="165596"/>
          </a:xfrm>
          <a:prstGeom prst="rect">
            <a:avLst/>
          </a:prstGeom>
        </p:spPr>
      </p:pic>
      <p:pic>
        <p:nvPicPr>
          <p:cNvPr id="171" name="그림 17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7316" y="3924693"/>
            <a:ext cx="142484" cy="166231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559" y="3902572"/>
            <a:ext cx="124371" cy="195721"/>
          </a:xfrm>
          <a:prstGeom prst="rect">
            <a:avLst/>
          </a:prstGeom>
        </p:spPr>
      </p:pic>
      <p:sp>
        <p:nvSpPr>
          <p:cNvPr id="185" name="이등변 삼각형 184"/>
          <p:cNvSpPr/>
          <p:nvPr/>
        </p:nvSpPr>
        <p:spPr>
          <a:xfrm rot="5400000">
            <a:off x="4264974" y="3507881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이등변 삼각형 185"/>
          <p:cNvSpPr/>
          <p:nvPr/>
        </p:nvSpPr>
        <p:spPr>
          <a:xfrm rot="5400000">
            <a:off x="2359792" y="254129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" name="이등변 삼각형 186"/>
          <p:cNvSpPr/>
          <p:nvPr/>
        </p:nvSpPr>
        <p:spPr>
          <a:xfrm rot="5400000">
            <a:off x="4105735" y="2443952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3844784" y="463172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TextBox 188"/>
          <p:cNvSpPr txBox="1"/>
          <p:nvPr/>
        </p:nvSpPr>
        <p:spPr>
          <a:xfrm>
            <a:off x="4043619" y="486893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73</a:t>
            </a:r>
            <a:endParaRPr lang="ko-KR" altLang="en-US" sz="800"/>
          </a:p>
        </p:txBody>
      </p:sp>
      <p:sp>
        <p:nvSpPr>
          <p:cNvPr id="190" name="TextBox 189"/>
          <p:cNvSpPr txBox="1"/>
          <p:nvPr/>
        </p:nvSpPr>
        <p:spPr>
          <a:xfrm>
            <a:off x="3849470" y="486941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0</a:t>
            </a:r>
            <a:endParaRPr lang="ko-KR" altLang="en-US" sz="800"/>
          </a:p>
        </p:txBody>
      </p:sp>
      <p:sp>
        <p:nvSpPr>
          <p:cNvPr id="191" name="TextBox 190"/>
          <p:cNvSpPr txBox="1"/>
          <p:nvPr/>
        </p:nvSpPr>
        <p:spPr>
          <a:xfrm>
            <a:off x="4246695" y="486544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92</a:t>
            </a:r>
            <a:endParaRPr lang="ko-KR" altLang="en-US" sz="800"/>
          </a:p>
        </p:txBody>
      </p:sp>
      <p:sp>
        <p:nvSpPr>
          <p:cNvPr id="192" name="TextBox 191"/>
          <p:cNvSpPr txBox="1"/>
          <p:nvPr/>
        </p:nvSpPr>
        <p:spPr>
          <a:xfrm>
            <a:off x="4445879" y="487197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93" name="TextBox 192"/>
          <p:cNvSpPr txBox="1"/>
          <p:nvPr/>
        </p:nvSpPr>
        <p:spPr>
          <a:xfrm>
            <a:off x="468082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94" name="TextBox 193"/>
          <p:cNvSpPr txBox="1"/>
          <p:nvPr/>
        </p:nvSpPr>
        <p:spPr>
          <a:xfrm>
            <a:off x="487767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4</a:t>
            </a:r>
            <a:r>
              <a:rPr lang="en-US" altLang="ko-KR" sz="800" dirty="0" smtClean="0"/>
              <a:t>8</a:t>
            </a:r>
            <a:endParaRPr lang="ko-KR" altLang="en-US" sz="800"/>
          </a:p>
        </p:txBody>
      </p:sp>
      <p:cxnSp>
        <p:nvCxnSpPr>
          <p:cNvPr id="195" name="직선 연결선 194"/>
          <p:cNvCxnSpPr/>
          <p:nvPr/>
        </p:nvCxnSpPr>
        <p:spPr>
          <a:xfrm flipV="1">
            <a:off x="5011255" y="4863859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6" name="그림 19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4337" y="4669248"/>
            <a:ext cx="223679" cy="238906"/>
          </a:xfrm>
          <a:prstGeom prst="rect">
            <a:avLst/>
          </a:prstGeom>
        </p:spPr>
      </p:pic>
      <p:pic>
        <p:nvPicPr>
          <p:cNvPr id="197" name="그림 19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5751" y="4665613"/>
            <a:ext cx="221464" cy="254448"/>
          </a:xfrm>
          <a:prstGeom prst="rect">
            <a:avLst/>
          </a:prstGeom>
        </p:spPr>
      </p:pic>
      <p:pic>
        <p:nvPicPr>
          <p:cNvPr id="198" name="그림 19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1388" y="4696769"/>
            <a:ext cx="180929" cy="176428"/>
          </a:xfrm>
          <a:prstGeom prst="rect">
            <a:avLst/>
          </a:prstGeom>
        </p:spPr>
      </p:pic>
      <p:pic>
        <p:nvPicPr>
          <p:cNvPr id="199" name="그림 19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4004" y="4706191"/>
            <a:ext cx="160254" cy="165596"/>
          </a:xfrm>
          <a:prstGeom prst="rect">
            <a:avLst/>
          </a:prstGeom>
        </p:spPr>
      </p:pic>
      <p:pic>
        <p:nvPicPr>
          <p:cNvPr id="200" name="그림 19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8087" y="4699211"/>
            <a:ext cx="142484" cy="166231"/>
          </a:xfrm>
          <a:prstGeom prst="rect">
            <a:avLst/>
          </a:prstGeom>
        </p:spPr>
      </p:pic>
      <p:pic>
        <p:nvPicPr>
          <p:cNvPr id="201" name="그림 20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330" y="4677090"/>
            <a:ext cx="124371" cy="195721"/>
          </a:xfrm>
          <a:prstGeom prst="rect">
            <a:avLst/>
          </a:prstGeom>
        </p:spPr>
      </p:pic>
      <p:sp>
        <p:nvSpPr>
          <p:cNvPr id="202" name="이등변 삼각형 201"/>
          <p:cNvSpPr/>
          <p:nvPr/>
        </p:nvSpPr>
        <p:spPr>
          <a:xfrm rot="5400000">
            <a:off x="5083956" y="4534778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03" name="직선 연결선 202"/>
          <p:cNvCxnSpPr/>
          <p:nvPr/>
        </p:nvCxnSpPr>
        <p:spPr>
          <a:xfrm flipV="1">
            <a:off x="2261444" y="287612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4" name="그림 20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4526" y="2681510"/>
            <a:ext cx="223679" cy="238906"/>
          </a:xfrm>
          <a:prstGeom prst="rect">
            <a:avLst/>
          </a:prstGeom>
        </p:spPr>
      </p:pic>
      <p:pic>
        <p:nvPicPr>
          <p:cNvPr id="205" name="그림 20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5940" y="2684225"/>
            <a:ext cx="221464" cy="254448"/>
          </a:xfrm>
          <a:prstGeom prst="rect">
            <a:avLst/>
          </a:prstGeom>
        </p:spPr>
      </p:pic>
      <p:pic>
        <p:nvPicPr>
          <p:cNvPr id="206" name="그림 20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1577" y="2709031"/>
            <a:ext cx="180929" cy="176428"/>
          </a:xfrm>
          <a:prstGeom prst="rect">
            <a:avLst/>
          </a:prstGeom>
        </p:spPr>
      </p:pic>
      <p:pic>
        <p:nvPicPr>
          <p:cNvPr id="207" name="그림 20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4193" y="2718453"/>
            <a:ext cx="160254" cy="165596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8276" y="2711473"/>
            <a:ext cx="142484" cy="166231"/>
          </a:xfrm>
          <a:prstGeom prst="rect">
            <a:avLst/>
          </a:prstGeom>
        </p:spPr>
      </p:pic>
      <p:pic>
        <p:nvPicPr>
          <p:cNvPr id="209" name="그림 20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5519" y="2689352"/>
            <a:ext cx="124371" cy="195721"/>
          </a:xfrm>
          <a:prstGeom prst="rect">
            <a:avLst/>
          </a:prstGeom>
        </p:spPr>
      </p:pic>
      <p:cxnSp>
        <p:nvCxnSpPr>
          <p:cNvPr id="210" name="직선 연결선 209"/>
          <p:cNvCxnSpPr/>
          <p:nvPr/>
        </p:nvCxnSpPr>
        <p:spPr>
          <a:xfrm flipV="1">
            <a:off x="4178601" y="3840087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1" name="그림 21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1683" y="3645476"/>
            <a:ext cx="223679" cy="238906"/>
          </a:xfrm>
          <a:prstGeom prst="rect">
            <a:avLst/>
          </a:prstGeom>
        </p:spPr>
      </p:pic>
      <p:pic>
        <p:nvPicPr>
          <p:cNvPr id="212" name="그림 21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3097" y="3648191"/>
            <a:ext cx="221464" cy="254448"/>
          </a:xfrm>
          <a:prstGeom prst="rect">
            <a:avLst/>
          </a:prstGeom>
        </p:spPr>
      </p:pic>
      <p:pic>
        <p:nvPicPr>
          <p:cNvPr id="213" name="그림 21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98734" y="3672997"/>
            <a:ext cx="180929" cy="176428"/>
          </a:xfrm>
          <a:prstGeom prst="rect">
            <a:avLst/>
          </a:prstGeom>
        </p:spPr>
      </p:pic>
      <p:pic>
        <p:nvPicPr>
          <p:cNvPr id="214" name="그림 21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1350" y="3682419"/>
            <a:ext cx="160254" cy="165596"/>
          </a:xfrm>
          <a:prstGeom prst="rect">
            <a:avLst/>
          </a:prstGeom>
        </p:spPr>
      </p:pic>
      <p:pic>
        <p:nvPicPr>
          <p:cNvPr id="215" name="그림 2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5433" y="3675439"/>
            <a:ext cx="142484" cy="166231"/>
          </a:xfrm>
          <a:prstGeom prst="rect">
            <a:avLst/>
          </a:prstGeom>
        </p:spPr>
      </p:pic>
      <p:pic>
        <p:nvPicPr>
          <p:cNvPr id="216" name="그림 215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2676" y="3653318"/>
            <a:ext cx="124371" cy="195721"/>
          </a:xfrm>
          <a:prstGeom prst="rect">
            <a:avLst/>
          </a:prstGeom>
        </p:spPr>
      </p:pic>
      <p:cxnSp>
        <p:nvCxnSpPr>
          <p:cNvPr id="217" name="직선 연결선 216"/>
          <p:cNvCxnSpPr/>
          <p:nvPr/>
        </p:nvCxnSpPr>
        <p:spPr>
          <a:xfrm flipV="1">
            <a:off x="4004422" y="278016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8" name="그림 21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7504" y="2585550"/>
            <a:ext cx="223679" cy="238906"/>
          </a:xfrm>
          <a:prstGeom prst="rect">
            <a:avLst/>
          </a:prstGeom>
        </p:spPr>
      </p:pic>
      <p:pic>
        <p:nvPicPr>
          <p:cNvPr id="219" name="그림 21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88918" y="2581915"/>
            <a:ext cx="221464" cy="254448"/>
          </a:xfrm>
          <a:prstGeom prst="rect">
            <a:avLst/>
          </a:prstGeom>
        </p:spPr>
      </p:pic>
      <p:pic>
        <p:nvPicPr>
          <p:cNvPr id="220" name="그림 21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4555" y="2613071"/>
            <a:ext cx="180929" cy="176428"/>
          </a:xfrm>
          <a:prstGeom prst="rect">
            <a:avLst/>
          </a:prstGeom>
        </p:spPr>
      </p:pic>
      <p:pic>
        <p:nvPicPr>
          <p:cNvPr id="221" name="그림 22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7171" y="2622493"/>
            <a:ext cx="160254" cy="165596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1254" y="2615513"/>
            <a:ext cx="142484" cy="166231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8497" y="2593392"/>
            <a:ext cx="124371" cy="195721"/>
          </a:xfrm>
          <a:prstGeom prst="rect">
            <a:avLst/>
          </a:prstGeom>
        </p:spPr>
      </p:pic>
      <p:sp>
        <p:nvSpPr>
          <p:cNvPr id="3" name="직사각형 2"/>
          <p:cNvSpPr/>
          <p:nvPr/>
        </p:nvSpPr>
        <p:spPr>
          <a:xfrm>
            <a:off x="2238571" y="2543291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" name="직사각형 223"/>
          <p:cNvSpPr/>
          <p:nvPr/>
        </p:nvSpPr>
        <p:spPr>
          <a:xfrm>
            <a:off x="2154743" y="2542677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" name="직사각형 224"/>
          <p:cNvSpPr/>
          <p:nvPr/>
        </p:nvSpPr>
        <p:spPr>
          <a:xfrm>
            <a:off x="5005565" y="4537260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4921737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4841285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2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7630167"/>
              </p:ext>
            </p:extLst>
          </p:nvPr>
        </p:nvGraphicFramePr>
        <p:xfrm>
          <a:off x="9466197" y="847258"/>
          <a:ext cx="2668137" cy="32553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모니터링 대상 공장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내 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(Sub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개수 표현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펼쳐보기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</a:t>
                      </a:r>
                      <a:r>
                        <a:rPr lang="ko-KR" altLang="en-US" sz="800" baseline="0" smtClean="0">
                          <a:effectLst/>
                        </a:rPr>
                        <a:t>여러 개의 공정</a:t>
                      </a:r>
                      <a:r>
                        <a:rPr lang="en-US" altLang="ko-KR" sz="800" baseline="0" dirty="0" smtClean="0">
                          <a:effectLst/>
                        </a:rPr>
                        <a:t>(Sub </a:t>
                      </a:r>
                      <a:r>
                        <a:rPr lang="ko-KR" altLang="en-US" sz="800" baseline="0" smtClean="0">
                          <a:effectLst/>
                        </a:rPr>
                        <a:t>공장</a:t>
                      </a:r>
                      <a:r>
                        <a:rPr lang="en-US" altLang="ko-KR" sz="800" baseline="0" dirty="0" smtClean="0">
                          <a:effectLst/>
                        </a:rPr>
                        <a:t>)</a:t>
                      </a:r>
                      <a:r>
                        <a:rPr lang="ko-KR" altLang="en-US" sz="800" baseline="0" smtClean="0">
                          <a:effectLst/>
                        </a:rPr>
                        <a:t>을 가지고 있는 경우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</a:t>
                      </a:r>
                      <a:r>
                        <a:rPr lang="ko-KR" altLang="en-US" sz="800" baseline="0" smtClean="0">
                          <a:effectLst/>
                        </a:rPr>
                        <a:t>공장별 모니터링 대상 표현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상세보기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공장인 경우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설치된 장비의 상태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(Closed) 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(Open) 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WIAS 1A 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스프링쿨러 펌프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 작동실 밸브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230" name="타원 229"/>
          <p:cNvSpPr/>
          <p:nvPr/>
        </p:nvSpPr>
        <p:spPr>
          <a:xfrm>
            <a:off x="953314" y="238101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9" name="타원 118"/>
          <p:cNvSpPr/>
          <p:nvPr/>
        </p:nvSpPr>
        <p:spPr>
          <a:xfrm>
            <a:off x="1948711" y="237340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타원 120"/>
          <p:cNvSpPr/>
          <p:nvPr/>
        </p:nvSpPr>
        <p:spPr>
          <a:xfrm>
            <a:off x="2229373" y="23588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타원 129"/>
          <p:cNvSpPr/>
          <p:nvPr/>
        </p:nvSpPr>
        <p:spPr>
          <a:xfrm>
            <a:off x="3972261" y="224557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1" name="타원 130"/>
          <p:cNvSpPr/>
          <p:nvPr/>
        </p:nvSpPr>
        <p:spPr>
          <a:xfrm>
            <a:off x="971956" y="26527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430719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565" y="830647"/>
            <a:ext cx="8994887" cy="5769465"/>
          </a:xfrm>
          <a:prstGeom prst="rect">
            <a:avLst/>
          </a:prstGeom>
          <a:effectLst>
            <a:outerShdw dist="50800" dir="5400000" algn="ctr" rotWithShape="0">
              <a:srgbClr val="000000"/>
            </a:outerShdw>
          </a:effectLst>
        </p:spPr>
      </p:pic>
      <p:sp>
        <p:nvSpPr>
          <p:cNvPr id="273" name="직사각형 272"/>
          <p:cNvSpPr/>
          <p:nvPr/>
        </p:nvSpPr>
        <p:spPr>
          <a:xfrm>
            <a:off x="247328" y="860808"/>
            <a:ext cx="9017372" cy="5739304"/>
          </a:xfrm>
          <a:prstGeom prst="rect">
            <a:avLst/>
          </a:prstGeom>
          <a:solidFill>
            <a:schemeClr val="bg1">
              <a:alpha val="3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0" name="직사각형 379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1" name="직사각형 38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2" name="TextBox 381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83" name="직선 연결선 382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4" name="TextBox 383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85" name="TextBox 384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86" name="직사각형 385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graphicFrame>
        <p:nvGraphicFramePr>
          <p:cNvPr id="11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7283775"/>
              </p:ext>
            </p:extLst>
          </p:nvPr>
        </p:nvGraphicFramePr>
        <p:xfrm>
          <a:off x="9466197" y="847258"/>
          <a:ext cx="2668137" cy="233328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 발생 시 경고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발생 장비 색상 표시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경고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발생 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발생 시 알림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발생 장비 색상 표시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경고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발생 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grpSp>
        <p:nvGrpSpPr>
          <p:cNvPr id="118" name="그룹 117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120" name="모서리가 둥근 직사각형 119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22" name="그룹 121"/>
          <p:cNvGrpSpPr/>
          <p:nvPr/>
        </p:nvGrpSpPr>
        <p:grpSpPr>
          <a:xfrm>
            <a:off x="3005118" y="3426475"/>
            <a:ext cx="1360800" cy="212429"/>
            <a:chOff x="931568" y="1711561"/>
            <a:chExt cx="843727" cy="252517"/>
          </a:xfrm>
          <a:solidFill>
            <a:srgbClr val="FF0000"/>
          </a:solidFill>
        </p:grpSpPr>
        <p:sp>
          <p:nvSpPr>
            <p:cNvPr id="123" name="모서리가 둥근 직사각형 122"/>
            <p:cNvSpPr/>
            <p:nvPr/>
          </p:nvSpPr>
          <p:spPr>
            <a:xfrm>
              <a:off x="931568" y="1754169"/>
              <a:ext cx="843727" cy="209909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937415" y="1711561"/>
              <a:ext cx="668773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25" name="그룹 124"/>
          <p:cNvGrpSpPr/>
          <p:nvPr/>
        </p:nvGrpSpPr>
        <p:grpSpPr>
          <a:xfrm>
            <a:off x="1111721" y="2467286"/>
            <a:ext cx="1350268" cy="207496"/>
            <a:chOff x="931568" y="1723194"/>
            <a:chExt cx="845676" cy="255035"/>
          </a:xfrm>
          <a:solidFill>
            <a:srgbClr val="F79325"/>
          </a:solidFill>
        </p:grpSpPr>
        <p:sp>
          <p:nvSpPr>
            <p:cNvPr id="126" name="모서리가 둥근 직사각형 125"/>
            <p:cNvSpPr/>
            <p:nvPr/>
          </p:nvSpPr>
          <p:spPr>
            <a:xfrm>
              <a:off x="931568" y="1768320"/>
              <a:ext cx="845676" cy="209909"/>
            </a:xfrm>
            <a:prstGeom prst="roundRect">
              <a:avLst/>
            </a:prstGeom>
            <a:solidFill>
              <a:srgbClr val="F79325"/>
            </a:solidFill>
            <a:ln>
              <a:solidFill>
                <a:srgbClr val="F7932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937415" y="1723194"/>
              <a:ext cx="66877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28" name="그룹 127"/>
          <p:cNvGrpSpPr/>
          <p:nvPr/>
        </p:nvGrpSpPr>
        <p:grpSpPr>
          <a:xfrm>
            <a:off x="1028330" y="3591851"/>
            <a:ext cx="1353600" cy="215444"/>
            <a:chOff x="931568" y="1711561"/>
            <a:chExt cx="841569" cy="328912"/>
          </a:xfrm>
        </p:grpSpPr>
        <p:sp>
          <p:nvSpPr>
            <p:cNvPr id="129" name="모서리가 둥근 직사각형 128"/>
            <p:cNvSpPr/>
            <p:nvPr/>
          </p:nvSpPr>
          <p:spPr>
            <a:xfrm>
              <a:off x="931568" y="1768320"/>
              <a:ext cx="841569" cy="23233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937415" y="1711561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제강공장 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1" name="이등변 삼각형 130"/>
            <p:cNvSpPr/>
            <p:nvPr/>
          </p:nvSpPr>
          <p:spPr>
            <a:xfrm rot="5400000">
              <a:off x="1671051" y="1850290"/>
              <a:ext cx="108000" cy="35625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32" name="그룹 131"/>
          <p:cNvGrpSpPr/>
          <p:nvPr/>
        </p:nvGrpSpPr>
        <p:grpSpPr>
          <a:xfrm>
            <a:off x="2848270" y="2362828"/>
            <a:ext cx="1354341" cy="215444"/>
            <a:chOff x="924203" y="1715922"/>
            <a:chExt cx="853041" cy="328912"/>
          </a:xfrm>
          <a:solidFill>
            <a:schemeClr val="accent4">
              <a:lumMod val="75000"/>
            </a:schemeClr>
          </a:solidFill>
        </p:grpSpPr>
        <p:sp>
          <p:nvSpPr>
            <p:cNvPr id="133" name="모서리가 둥근 직사각형 132"/>
            <p:cNvSpPr/>
            <p:nvPr/>
          </p:nvSpPr>
          <p:spPr>
            <a:xfrm>
              <a:off x="924203" y="1768320"/>
              <a:ext cx="853041" cy="248997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937415" y="1715922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열연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35" name="모서리가 둥근 직사각형 134"/>
          <p:cNvSpPr/>
          <p:nvPr/>
        </p:nvSpPr>
        <p:spPr>
          <a:xfrm>
            <a:off x="1107648" y="2637746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7932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TextBox 135"/>
          <p:cNvSpPr txBox="1"/>
          <p:nvPr/>
        </p:nvSpPr>
        <p:spPr>
          <a:xfrm>
            <a:off x="1306483" y="287495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pic>
        <p:nvPicPr>
          <p:cNvPr id="137" name="그림 13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0716" y="2691670"/>
            <a:ext cx="223679" cy="238906"/>
          </a:xfrm>
          <a:prstGeom prst="rect">
            <a:avLst/>
          </a:prstGeom>
        </p:spPr>
      </p:pic>
      <p:pic>
        <p:nvPicPr>
          <p:cNvPr id="138" name="그림 1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2130" y="2694385"/>
            <a:ext cx="221464" cy="254448"/>
          </a:xfrm>
          <a:prstGeom prst="rect">
            <a:avLst/>
          </a:prstGeom>
        </p:spPr>
      </p:pic>
      <p:sp>
        <p:nvSpPr>
          <p:cNvPr id="139" name="TextBox 138"/>
          <p:cNvSpPr txBox="1"/>
          <p:nvPr/>
        </p:nvSpPr>
        <p:spPr>
          <a:xfrm>
            <a:off x="1112334" y="287543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0</a:t>
            </a:r>
            <a:endParaRPr lang="ko-KR" altLang="en-US" sz="800"/>
          </a:p>
        </p:txBody>
      </p:sp>
      <p:sp>
        <p:nvSpPr>
          <p:cNvPr id="140" name="TextBox 139"/>
          <p:cNvSpPr txBox="1"/>
          <p:nvPr/>
        </p:nvSpPr>
        <p:spPr>
          <a:xfrm>
            <a:off x="1509559" y="287145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23</a:t>
            </a:r>
            <a:endParaRPr lang="ko-KR" altLang="en-US" sz="800"/>
          </a:p>
        </p:txBody>
      </p:sp>
      <p:cxnSp>
        <p:nvCxnSpPr>
          <p:cNvPr id="141" name="직선 연결선 140"/>
          <p:cNvCxnSpPr/>
          <p:nvPr/>
        </p:nvCxnSpPr>
        <p:spPr>
          <a:xfrm flipV="1">
            <a:off x="2278319" y="288122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/>
          <p:cNvSpPr txBox="1"/>
          <p:nvPr/>
        </p:nvSpPr>
        <p:spPr>
          <a:xfrm>
            <a:off x="1708743" y="287799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sp>
        <p:nvSpPr>
          <p:cNvPr id="143" name="TextBox 142"/>
          <p:cNvSpPr txBox="1"/>
          <p:nvPr/>
        </p:nvSpPr>
        <p:spPr>
          <a:xfrm>
            <a:off x="195131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sp>
        <p:nvSpPr>
          <p:cNvPr id="144" name="TextBox 143"/>
          <p:cNvSpPr txBox="1"/>
          <p:nvPr/>
        </p:nvSpPr>
        <p:spPr>
          <a:xfrm>
            <a:off x="216340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4762" y="2726770"/>
            <a:ext cx="113764" cy="177895"/>
          </a:xfrm>
          <a:prstGeom prst="rect">
            <a:avLst/>
          </a:prstGeom>
        </p:spPr>
      </p:pic>
      <p:pic>
        <p:nvPicPr>
          <p:cNvPr id="146" name="그림 14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7767" y="2719191"/>
            <a:ext cx="180929" cy="176428"/>
          </a:xfrm>
          <a:prstGeom prst="rect">
            <a:avLst/>
          </a:prstGeom>
        </p:spPr>
      </p:pic>
      <p:pic>
        <p:nvPicPr>
          <p:cNvPr id="147" name="그림 14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0383" y="2728613"/>
            <a:ext cx="160254" cy="165596"/>
          </a:xfrm>
          <a:prstGeom prst="rect">
            <a:avLst/>
          </a:prstGeom>
        </p:spPr>
      </p:pic>
      <p:pic>
        <p:nvPicPr>
          <p:cNvPr id="148" name="그림 14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854" y="2718110"/>
            <a:ext cx="142484" cy="166231"/>
          </a:xfrm>
          <a:prstGeom prst="rect">
            <a:avLst/>
          </a:prstGeom>
        </p:spPr>
      </p:pic>
      <p:sp>
        <p:nvSpPr>
          <p:cNvPr id="149" name="모서리가 둥근 직사각형 148"/>
          <p:cNvSpPr/>
          <p:nvPr/>
        </p:nvSpPr>
        <p:spPr>
          <a:xfrm>
            <a:off x="2848270" y="2543291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0" name="TextBox 149"/>
          <p:cNvSpPr txBox="1"/>
          <p:nvPr/>
        </p:nvSpPr>
        <p:spPr>
          <a:xfrm>
            <a:off x="3047105" y="278049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59</a:t>
            </a:r>
            <a:endParaRPr lang="ko-KR" altLang="en-US" sz="800"/>
          </a:p>
        </p:txBody>
      </p:sp>
      <p:sp>
        <p:nvSpPr>
          <p:cNvPr id="151" name="TextBox 150"/>
          <p:cNvSpPr txBox="1"/>
          <p:nvPr/>
        </p:nvSpPr>
        <p:spPr>
          <a:xfrm>
            <a:off x="2852956" y="278097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</a:t>
            </a:r>
            <a:endParaRPr lang="ko-KR" altLang="en-US" sz="800"/>
          </a:p>
        </p:txBody>
      </p:sp>
      <p:sp>
        <p:nvSpPr>
          <p:cNvPr id="152" name="TextBox 151"/>
          <p:cNvSpPr txBox="1"/>
          <p:nvPr/>
        </p:nvSpPr>
        <p:spPr>
          <a:xfrm>
            <a:off x="3250181" y="277700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72</a:t>
            </a:r>
            <a:endParaRPr lang="ko-KR" altLang="en-US" sz="800"/>
          </a:p>
        </p:txBody>
      </p:sp>
      <p:sp>
        <p:nvSpPr>
          <p:cNvPr id="153" name="TextBox 152"/>
          <p:cNvSpPr txBox="1"/>
          <p:nvPr/>
        </p:nvSpPr>
        <p:spPr>
          <a:xfrm>
            <a:off x="3441745" y="278353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16</a:t>
            </a:r>
            <a:endParaRPr lang="ko-KR" altLang="en-US" sz="800"/>
          </a:p>
        </p:txBody>
      </p:sp>
      <p:sp>
        <p:nvSpPr>
          <p:cNvPr id="154" name="TextBox 153"/>
          <p:cNvSpPr txBox="1"/>
          <p:nvPr/>
        </p:nvSpPr>
        <p:spPr>
          <a:xfrm>
            <a:off x="367669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26</a:t>
            </a:r>
            <a:endParaRPr lang="ko-KR" altLang="en-US" sz="800"/>
          </a:p>
        </p:txBody>
      </p:sp>
      <p:sp>
        <p:nvSpPr>
          <p:cNvPr id="155" name="TextBox 154"/>
          <p:cNvSpPr txBox="1"/>
          <p:nvPr/>
        </p:nvSpPr>
        <p:spPr>
          <a:xfrm>
            <a:off x="388878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cxnSp>
        <p:nvCxnSpPr>
          <p:cNvPr id="156" name="직선 연결선 155"/>
          <p:cNvCxnSpPr/>
          <p:nvPr/>
        </p:nvCxnSpPr>
        <p:spPr>
          <a:xfrm flipV="1">
            <a:off x="4013909" y="2790064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7" name="그림 15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8405" y="2598168"/>
            <a:ext cx="221464" cy="254448"/>
          </a:xfrm>
          <a:prstGeom prst="rect">
            <a:avLst/>
          </a:prstGeom>
        </p:spPr>
      </p:pic>
      <p:sp>
        <p:nvSpPr>
          <p:cNvPr id="158" name="타원 157"/>
          <p:cNvSpPr/>
          <p:nvPr/>
        </p:nvSpPr>
        <p:spPr>
          <a:xfrm>
            <a:off x="1515951" y="2655597"/>
            <a:ext cx="101032" cy="108001"/>
          </a:xfrm>
          <a:prstGeom prst="ellipse">
            <a:avLst/>
          </a:prstGeom>
          <a:solidFill>
            <a:srgbClr val="D87328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9193" y="2618605"/>
            <a:ext cx="149559" cy="167792"/>
          </a:xfrm>
          <a:prstGeom prst="rect">
            <a:avLst/>
          </a:prstGeom>
        </p:spPr>
      </p:pic>
      <p:pic>
        <p:nvPicPr>
          <p:cNvPr id="160" name="그림 15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1657" y="2639038"/>
            <a:ext cx="150122" cy="169199"/>
          </a:xfrm>
          <a:prstGeom prst="rect">
            <a:avLst/>
          </a:prstGeom>
        </p:spPr>
      </p:pic>
      <p:pic>
        <p:nvPicPr>
          <p:cNvPr id="161" name="그림 16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6661" y="2636335"/>
            <a:ext cx="184890" cy="178189"/>
          </a:xfrm>
          <a:prstGeom prst="rect">
            <a:avLst/>
          </a:prstGeom>
        </p:spPr>
      </p:pic>
      <p:pic>
        <p:nvPicPr>
          <p:cNvPr id="162" name="그림 16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9069" y="2627722"/>
            <a:ext cx="163368" cy="184128"/>
          </a:xfrm>
          <a:prstGeom prst="rect">
            <a:avLst/>
          </a:prstGeom>
        </p:spPr>
      </p:pic>
      <p:pic>
        <p:nvPicPr>
          <p:cNvPr id="163" name="그림 16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0656" y="2634763"/>
            <a:ext cx="108885" cy="180678"/>
          </a:xfrm>
          <a:prstGeom prst="rect">
            <a:avLst/>
          </a:prstGeom>
        </p:spPr>
      </p:pic>
      <p:sp>
        <p:nvSpPr>
          <p:cNvPr id="164" name="타원 163"/>
          <p:cNvSpPr/>
          <p:nvPr/>
        </p:nvSpPr>
        <p:spPr>
          <a:xfrm>
            <a:off x="3500192" y="256881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65" name="타원 164"/>
          <p:cNvSpPr/>
          <p:nvPr/>
        </p:nvSpPr>
        <p:spPr>
          <a:xfrm>
            <a:off x="3704982" y="2568808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66" name="타원 165"/>
          <p:cNvSpPr/>
          <p:nvPr/>
        </p:nvSpPr>
        <p:spPr>
          <a:xfrm>
            <a:off x="3928823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167" name="타원 166"/>
          <p:cNvSpPr/>
          <p:nvPr/>
        </p:nvSpPr>
        <p:spPr>
          <a:xfrm>
            <a:off x="3299619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168" name="모서리가 둥근 직사각형 167"/>
          <p:cNvSpPr/>
          <p:nvPr/>
        </p:nvSpPr>
        <p:spPr>
          <a:xfrm>
            <a:off x="3006784" y="359979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9" name="TextBox 168"/>
          <p:cNvSpPr txBox="1"/>
          <p:nvPr/>
        </p:nvSpPr>
        <p:spPr>
          <a:xfrm>
            <a:off x="3238950" y="383700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sp>
        <p:nvSpPr>
          <p:cNvPr id="170" name="TextBox 169"/>
          <p:cNvSpPr txBox="1"/>
          <p:nvPr/>
        </p:nvSpPr>
        <p:spPr>
          <a:xfrm>
            <a:off x="2997181" y="383748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sp>
        <p:nvSpPr>
          <p:cNvPr id="171" name="TextBox 170"/>
          <p:cNvSpPr txBox="1"/>
          <p:nvPr/>
        </p:nvSpPr>
        <p:spPr>
          <a:xfrm>
            <a:off x="3440446" y="383351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34</a:t>
            </a:r>
            <a:endParaRPr lang="ko-KR" altLang="en-US" sz="800"/>
          </a:p>
        </p:txBody>
      </p:sp>
      <p:sp>
        <p:nvSpPr>
          <p:cNvPr id="172" name="TextBox 171"/>
          <p:cNvSpPr txBox="1"/>
          <p:nvPr/>
        </p:nvSpPr>
        <p:spPr>
          <a:xfrm>
            <a:off x="3693609" y="384004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73" name="TextBox 172"/>
          <p:cNvSpPr txBox="1"/>
          <p:nvPr/>
        </p:nvSpPr>
        <p:spPr>
          <a:xfrm>
            <a:off x="3898082" y="38387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74" name="TextBox 173"/>
          <p:cNvSpPr txBox="1"/>
          <p:nvPr/>
        </p:nvSpPr>
        <p:spPr>
          <a:xfrm>
            <a:off x="4094930" y="384639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</a:t>
            </a:r>
            <a:endParaRPr lang="ko-KR" altLang="en-US" sz="800"/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1029813" y="3769930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TextBox 175"/>
          <p:cNvSpPr txBox="1"/>
          <p:nvPr/>
        </p:nvSpPr>
        <p:spPr>
          <a:xfrm>
            <a:off x="1228648" y="4007138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14</a:t>
            </a:r>
            <a:endParaRPr lang="ko-KR" altLang="en-US" sz="800"/>
          </a:p>
        </p:txBody>
      </p:sp>
      <p:sp>
        <p:nvSpPr>
          <p:cNvPr id="177" name="TextBox 176"/>
          <p:cNvSpPr txBox="1"/>
          <p:nvPr/>
        </p:nvSpPr>
        <p:spPr>
          <a:xfrm>
            <a:off x="1034499" y="400761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78" name="TextBox 177"/>
          <p:cNvSpPr txBox="1"/>
          <p:nvPr/>
        </p:nvSpPr>
        <p:spPr>
          <a:xfrm>
            <a:off x="1431724" y="4003643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cxnSp>
        <p:nvCxnSpPr>
          <p:cNvPr id="179" name="직선 연결선 178"/>
          <p:cNvCxnSpPr/>
          <p:nvPr/>
        </p:nvCxnSpPr>
        <p:spPr>
          <a:xfrm flipV="1">
            <a:off x="2200484" y="400388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TextBox 179"/>
          <p:cNvSpPr txBox="1"/>
          <p:nvPr/>
        </p:nvSpPr>
        <p:spPr>
          <a:xfrm>
            <a:off x="1653768" y="401017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81" name="TextBox 180"/>
          <p:cNvSpPr txBox="1"/>
          <p:nvPr/>
        </p:nvSpPr>
        <p:spPr>
          <a:xfrm>
            <a:off x="1888718" y="401652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</a:t>
            </a:r>
            <a:endParaRPr lang="ko-KR" altLang="en-US" sz="800"/>
          </a:p>
        </p:txBody>
      </p:sp>
      <p:sp>
        <p:nvSpPr>
          <p:cNvPr id="182" name="TextBox 181"/>
          <p:cNvSpPr txBox="1"/>
          <p:nvPr/>
        </p:nvSpPr>
        <p:spPr>
          <a:xfrm>
            <a:off x="2070328" y="4016525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pic>
        <p:nvPicPr>
          <p:cNvPr id="183" name="그림 18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566" y="3809270"/>
            <a:ext cx="223679" cy="238906"/>
          </a:xfrm>
          <a:prstGeom prst="rect">
            <a:avLst/>
          </a:prstGeom>
        </p:spPr>
      </p:pic>
      <p:pic>
        <p:nvPicPr>
          <p:cNvPr id="184" name="그림 18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980" y="3811985"/>
            <a:ext cx="221464" cy="254448"/>
          </a:xfrm>
          <a:prstGeom prst="rect">
            <a:avLst/>
          </a:prstGeom>
        </p:spPr>
      </p:pic>
      <p:pic>
        <p:nvPicPr>
          <p:cNvPr id="185" name="그림 18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0617" y="3836791"/>
            <a:ext cx="180929" cy="176428"/>
          </a:xfrm>
          <a:prstGeom prst="rect">
            <a:avLst/>
          </a:prstGeom>
        </p:spPr>
      </p:pic>
      <p:pic>
        <p:nvPicPr>
          <p:cNvPr id="186" name="그림 18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3233" y="3846213"/>
            <a:ext cx="160254" cy="165596"/>
          </a:xfrm>
          <a:prstGeom prst="rect">
            <a:avLst/>
          </a:prstGeom>
        </p:spPr>
      </p:pic>
      <p:pic>
        <p:nvPicPr>
          <p:cNvPr id="187" name="그림 18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7316" y="3839233"/>
            <a:ext cx="142484" cy="166231"/>
          </a:xfrm>
          <a:prstGeom prst="rect">
            <a:avLst/>
          </a:prstGeom>
        </p:spPr>
      </p:pic>
      <p:pic>
        <p:nvPicPr>
          <p:cNvPr id="188" name="그림 18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559" y="3833218"/>
            <a:ext cx="114137" cy="179616"/>
          </a:xfrm>
          <a:prstGeom prst="rect">
            <a:avLst/>
          </a:prstGeom>
        </p:spPr>
      </p:pic>
      <p:cxnSp>
        <p:nvCxnSpPr>
          <p:cNvPr id="189" name="직선 연결선 188"/>
          <p:cNvCxnSpPr/>
          <p:nvPr/>
        </p:nvCxnSpPr>
        <p:spPr>
          <a:xfrm flipV="1">
            <a:off x="4172427" y="384665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0" name="그림 18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6923" y="3654754"/>
            <a:ext cx="221464" cy="254448"/>
          </a:xfrm>
          <a:prstGeom prst="rect">
            <a:avLst/>
          </a:prstGeom>
        </p:spPr>
      </p:pic>
      <p:pic>
        <p:nvPicPr>
          <p:cNvPr id="191" name="그림 19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5176" y="3688982"/>
            <a:ext cx="160254" cy="165596"/>
          </a:xfrm>
          <a:prstGeom prst="rect">
            <a:avLst/>
          </a:prstGeom>
        </p:spPr>
      </p:pic>
      <p:pic>
        <p:nvPicPr>
          <p:cNvPr id="192" name="그림 191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6975" y="3669078"/>
            <a:ext cx="149559" cy="167792"/>
          </a:xfrm>
          <a:prstGeom prst="rect">
            <a:avLst/>
          </a:prstGeom>
        </p:spPr>
      </p:pic>
      <p:pic>
        <p:nvPicPr>
          <p:cNvPr id="193" name="그림 19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9439" y="3689511"/>
            <a:ext cx="150122" cy="169199"/>
          </a:xfrm>
          <a:prstGeom prst="rect">
            <a:avLst/>
          </a:prstGeom>
        </p:spPr>
      </p:pic>
      <p:pic>
        <p:nvPicPr>
          <p:cNvPr id="194" name="그림 193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4443" y="3686808"/>
            <a:ext cx="184890" cy="178189"/>
          </a:xfrm>
          <a:prstGeom prst="rect">
            <a:avLst/>
          </a:prstGeom>
        </p:spPr>
      </p:pic>
      <p:pic>
        <p:nvPicPr>
          <p:cNvPr id="195" name="그림 194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6851" y="3678195"/>
            <a:ext cx="163368" cy="184128"/>
          </a:xfrm>
          <a:prstGeom prst="rect">
            <a:avLst/>
          </a:prstGeom>
        </p:spPr>
      </p:pic>
      <p:pic>
        <p:nvPicPr>
          <p:cNvPr id="196" name="그림 195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8438" y="3685236"/>
            <a:ext cx="108885" cy="180678"/>
          </a:xfrm>
          <a:prstGeom prst="rect">
            <a:avLst/>
          </a:prstGeom>
        </p:spPr>
      </p:pic>
      <p:sp>
        <p:nvSpPr>
          <p:cNvPr id="197" name="타원 196"/>
          <p:cNvSpPr/>
          <p:nvPr/>
        </p:nvSpPr>
        <p:spPr>
          <a:xfrm>
            <a:off x="3647974" y="3619283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98" name="타원 197"/>
          <p:cNvSpPr/>
          <p:nvPr/>
        </p:nvSpPr>
        <p:spPr>
          <a:xfrm>
            <a:off x="3852764" y="361928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99" name="타원 198"/>
          <p:cNvSpPr/>
          <p:nvPr/>
        </p:nvSpPr>
        <p:spPr>
          <a:xfrm>
            <a:off x="4076605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200" name="타원 199"/>
          <p:cNvSpPr/>
          <p:nvPr/>
        </p:nvSpPr>
        <p:spPr>
          <a:xfrm>
            <a:off x="3447401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15" name="이등변 삼각형 214"/>
          <p:cNvSpPr/>
          <p:nvPr/>
        </p:nvSpPr>
        <p:spPr>
          <a:xfrm rot="5400000">
            <a:off x="2343696" y="2537749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이등변 삼각형 215"/>
          <p:cNvSpPr/>
          <p:nvPr/>
        </p:nvSpPr>
        <p:spPr>
          <a:xfrm rot="5400000">
            <a:off x="4091604" y="2444611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이등변 삼각형 216"/>
          <p:cNvSpPr/>
          <p:nvPr/>
        </p:nvSpPr>
        <p:spPr>
          <a:xfrm rot="5400000">
            <a:off x="4248682" y="3499508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이등변 삼각형 217"/>
          <p:cNvSpPr/>
          <p:nvPr/>
        </p:nvSpPr>
        <p:spPr>
          <a:xfrm rot="5400000">
            <a:off x="5075200" y="452754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9" name="그룹 218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220" name="모서리가 둥근 직사각형 219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222" name="직사각형 221"/>
          <p:cNvSpPr/>
          <p:nvPr/>
        </p:nvSpPr>
        <p:spPr>
          <a:xfrm>
            <a:off x="2238571" y="2543291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" name="직사각형 222"/>
          <p:cNvSpPr/>
          <p:nvPr/>
        </p:nvSpPr>
        <p:spPr>
          <a:xfrm>
            <a:off x="2154743" y="2542677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" name="직사각형 223"/>
          <p:cNvSpPr/>
          <p:nvPr/>
        </p:nvSpPr>
        <p:spPr>
          <a:xfrm>
            <a:off x="4990325" y="4537260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" name="직사각형 224"/>
          <p:cNvSpPr/>
          <p:nvPr/>
        </p:nvSpPr>
        <p:spPr>
          <a:xfrm>
            <a:off x="4906497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4826045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모서리가 둥근 직사각형 226"/>
          <p:cNvSpPr/>
          <p:nvPr/>
        </p:nvSpPr>
        <p:spPr>
          <a:xfrm>
            <a:off x="3844784" y="463172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4043619" y="486893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73</a:t>
            </a:r>
            <a:endParaRPr lang="ko-KR" altLang="en-US" sz="800"/>
          </a:p>
        </p:txBody>
      </p:sp>
      <p:sp>
        <p:nvSpPr>
          <p:cNvPr id="229" name="TextBox 228"/>
          <p:cNvSpPr txBox="1"/>
          <p:nvPr/>
        </p:nvSpPr>
        <p:spPr>
          <a:xfrm>
            <a:off x="3849470" y="486941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0</a:t>
            </a:r>
            <a:endParaRPr lang="ko-KR" altLang="en-US" sz="800"/>
          </a:p>
        </p:txBody>
      </p:sp>
      <p:sp>
        <p:nvSpPr>
          <p:cNvPr id="230" name="TextBox 229"/>
          <p:cNvSpPr txBox="1"/>
          <p:nvPr/>
        </p:nvSpPr>
        <p:spPr>
          <a:xfrm>
            <a:off x="4246695" y="486544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92</a:t>
            </a:r>
            <a:endParaRPr lang="ko-KR" altLang="en-US" sz="800"/>
          </a:p>
        </p:txBody>
      </p:sp>
      <p:sp>
        <p:nvSpPr>
          <p:cNvPr id="231" name="TextBox 230"/>
          <p:cNvSpPr txBox="1"/>
          <p:nvPr/>
        </p:nvSpPr>
        <p:spPr>
          <a:xfrm>
            <a:off x="4445879" y="487197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32" name="TextBox 231"/>
          <p:cNvSpPr txBox="1"/>
          <p:nvPr/>
        </p:nvSpPr>
        <p:spPr>
          <a:xfrm>
            <a:off x="468082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33" name="TextBox 232"/>
          <p:cNvSpPr txBox="1"/>
          <p:nvPr/>
        </p:nvSpPr>
        <p:spPr>
          <a:xfrm>
            <a:off x="487767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4</a:t>
            </a:r>
            <a:r>
              <a:rPr lang="en-US" altLang="ko-KR" sz="800" dirty="0" smtClean="0"/>
              <a:t>8</a:t>
            </a:r>
            <a:endParaRPr lang="ko-KR" altLang="en-US" sz="800"/>
          </a:p>
        </p:txBody>
      </p:sp>
      <p:cxnSp>
        <p:nvCxnSpPr>
          <p:cNvPr id="234" name="직선 연결선 233"/>
          <p:cNvCxnSpPr/>
          <p:nvPr/>
        </p:nvCxnSpPr>
        <p:spPr>
          <a:xfrm flipV="1">
            <a:off x="5011255" y="4863859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35" name="그림 23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4337" y="4677794"/>
            <a:ext cx="223679" cy="238906"/>
          </a:xfrm>
          <a:prstGeom prst="rect">
            <a:avLst/>
          </a:prstGeom>
        </p:spPr>
      </p:pic>
      <p:pic>
        <p:nvPicPr>
          <p:cNvPr id="236" name="그림 23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5751" y="4671963"/>
            <a:ext cx="221464" cy="254448"/>
          </a:xfrm>
          <a:prstGeom prst="rect">
            <a:avLst/>
          </a:prstGeom>
        </p:spPr>
      </p:pic>
      <p:pic>
        <p:nvPicPr>
          <p:cNvPr id="237" name="그림 23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1388" y="4696769"/>
            <a:ext cx="180929" cy="176428"/>
          </a:xfrm>
          <a:prstGeom prst="rect">
            <a:avLst/>
          </a:prstGeom>
        </p:spPr>
      </p:pic>
      <p:pic>
        <p:nvPicPr>
          <p:cNvPr id="238" name="그림 23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4004" y="4706191"/>
            <a:ext cx="160254" cy="165596"/>
          </a:xfrm>
          <a:prstGeom prst="rect">
            <a:avLst/>
          </a:prstGeom>
        </p:spPr>
      </p:pic>
      <p:pic>
        <p:nvPicPr>
          <p:cNvPr id="239" name="그림 23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8087" y="4699211"/>
            <a:ext cx="142484" cy="166231"/>
          </a:xfrm>
          <a:prstGeom prst="rect">
            <a:avLst/>
          </a:prstGeom>
        </p:spPr>
      </p:pic>
      <p:pic>
        <p:nvPicPr>
          <p:cNvPr id="240" name="그림 23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330" y="4693196"/>
            <a:ext cx="114137" cy="179616"/>
          </a:xfrm>
          <a:prstGeom prst="rect">
            <a:avLst/>
          </a:prstGeom>
        </p:spPr>
      </p:pic>
      <p:sp>
        <p:nvSpPr>
          <p:cNvPr id="242" name="이등변 삼각형 241"/>
          <p:cNvSpPr/>
          <p:nvPr/>
        </p:nvSpPr>
        <p:spPr>
          <a:xfrm rot="10800000">
            <a:off x="5094502" y="4528208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2" name="타원 211"/>
          <p:cNvSpPr/>
          <p:nvPr/>
        </p:nvSpPr>
        <p:spPr>
          <a:xfrm>
            <a:off x="944499" y="24214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3" name="타원 212"/>
          <p:cNvSpPr/>
          <p:nvPr/>
        </p:nvSpPr>
        <p:spPr>
          <a:xfrm>
            <a:off x="1335586" y="252250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4" name="타원 213"/>
          <p:cNvSpPr/>
          <p:nvPr/>
        </p:nvSpPr>
        <p:spPr>
          <a:xfrm>
            <a:off x="2728495" y="231517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41" name="타원 240"/>
          <p:cNvSpPr/>
          <p:nvPr/>
        </p:nvSpPr>
        <p:spPr>
          <a:xfrm>
            <a:off x="3137489" y="248626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907641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565" y="830647"/>
            <a:ext cx="8994887" cy="5769465"/>
          </a:xfrm>
          <a:prstGeom prst="rect">
            <a:avLst/>
          </a:prstGeom>
          <a:effectLst>
            <a:outerShdw dist="50800" dir="5400000" algn="ctr" rotWithShape="0">
              <a:srgbClr val="000000"/>
            </a:outerShdw>
          </a:effectLst>
        </p:spPr>
      </p:pic>
      <p:sp>
        <p:nvSpPr>
          <p:cNvPr id="273" name="직사각형 272"/>
          <p:cNvSpPr/>
          <p:nvPr/>
        </p:nvSpPr>
        <p:spPr>
          <a:xfrm>
            <a:off x="247328" y="860808"/>
            <a:ext cx="9017372" cy="5739304"/>
          </a:xfrm>
          <a:prstGeom prst="rect">
            <a:avLst/>
          </a:prstGeom>
          <a:solidFill>
            <a:schemeClr val="bg1">
              <a:alpha val="3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0" name="직사각형 379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1" name="직사각형 38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2" name="TextBox 381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83" name="직선 연결선 382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4" name="TextBox 383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86" name="직사각형 385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sp>
        <p:nvSpPr>
          <p:cNvPr id="252" name="직사각형 251"/>
          <p:cNvSpPr/>
          <p:nvPr/>
        </p:nvSpPr>
        <p:spPr bwMode="auto">
          <a:xfrm>
            <a:off x="252013" y="873385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33" name="그룹 132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134" name="모서리가 둥근 직사각형 133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36" name="그룹 135"/>
          <p:cNvGrpSpPr/>
          <p:nvPr/>
        </p:nvGrpSpPr>
        <p:grpSpPr>
          <a:xfrm>
            <a:off x="3005118" y="3426475"/>
            <a:ext cx="1360800" cy="212429"/>
            <a:chOff x="931568" y="1711561"/>
            <a:chExt cx="843727" cy="252517"/>
          </a:xfrm>
          <a:solidFill>
            <a:srgbClr val="FF0000"/>
          </a:solidFill>
        </p:grpSpPr>
        <p:sp>
          <p:nvSpPr>
            <p:cNvPr id="137" name="모서리가 둥근 직사각형 136"/>
            <p:cNvSpPr/>
            <p:nvPr/>
          </p:nvSpPr>
          <p:spPr>
            <a:xfrm>
              <a:off x="931568" y="1754169"/>
              <a:ext cx="843727" cy="209909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37415" y="1711561"/>
              <a:ext cx="668773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39" name="그룹 138"/>
          <p:cNvGrpSpPr/>
          <p:nvPr/>
        </p:nvGrpSpPr>
        <p:grpSpPr>
          <a:xfrm>
            <a:off x="1111721" y="2467286"/>
            <a:ext cx="1350268" cy="207496"/>
            <a:chOff x="931568" y="1723194"/>
            <a:chExt cx="845676" cy="255035"/>
          </a:xfrm>
          <a:solidFill>
            <a:srgbClr val="F79325"/>
          </a:solidFill>
        </p:grpSpPr>
        <p:sp>
          <p:nvSpPr>
            <p:cNvPr id="140" name="모서리가 둥근 직사각형 139"/>
            <p:cNvSpPr/>
            <p:nvPr/>
          </p:nvSpPr>
          <p:spPr>
            <a:xfrm>
              <a:off x="931568" y="1768320"/>
              <a:ext cx="845676" cy="209909"/>
            </a:xfrm>
            <a:prstGeom prst="roundRect">
              <a:avLst/>
            </a:prstGeom>
            <a:solidFill>
              <a:srgbClr val="F79325"/>
            </a:solidFill>
            <a:ln>
              <a:solidFill>
                <a:srgbClr val="F7932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37415" y="1723194"/>
              <a:ext cx="66877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42" name="그룹 141"/>
          <p:cNvGrpSpPr/>
          <p:nvPr/>
        </p:nvGrpSpPr>
        <p:grpSpPr>
          <a:xfrm>
            <a:off x="1028330" y="3591851"/>
            <a:ext cx="1353600" cy="215444"/>
            <a:chOff x="931568" y="1711561"/>
            <a:chExt cx="841569" cy="328912"/>
          </a:xfrm>
        </p:grpSpPr>
        <p:sp>
          <p:nvSpPr>
            <p:cNvPr id="143" name="모서리가 둥근 직사각형 142"/>
            <p:cNvSpPr/>
            <p:nvPr/>
          </p:nvSpPr>
          <p:spPr>
            <a:xfrm>
              <a:off x="931568" y="1768320"/>
              <a:ext cx="841569" cy="23233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37415" y="1711561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제강공장 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" name="이등변 삼각형 144"/>
            <p:cNvSpPr/>
            <p:nvPr/>
          </p:nvSpPr>
          <p:spPr>
            <a:xfrm rot="5400000">
              <a:off x="1671051" y="1850290"/>
              <a:ext cx="108000" cy="35625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6" name="그룹 145"/>
          <p:cNvGrpSpPr/>
          <p:nvPr/>
        </p:nvGrpSpPr>
        <p:grpSpPr>
          <a:xfrm>
            <a:off x="2848270" y="2362828"/>
            <a:ext cx="1354341" cy="215444"/>
            <a:chOff x="924203" y="1715922"/>
            <a:chExt cx="853041" cy="328912"/>
          </a:xfrm>
          <a:solidFill>
            <a:schemeClr val="accent4">
              <a:lumMod val="75000"/>
            </a:schemeClr>
          </a:solidFill>
        </p:grpSpPr>
        <p:sp>
          <p:nvSpPr>
            <p:cNvPr id="147" name="모서리가 둥근 직사각형 146"/>
            <p:cNvSpPr/>
            <p:nvPr/>
          </p:nvSpPr>
          <p:spPr>
            <a:xfrm>
              <a:off x="924203" y="1768320"/>
              <a:ext cx="853041" cy="248997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937415" y="1715922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열연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49" name="모서리가 둥근 직사각형 148"/>
          <p:cNvSpPr/>
          <p:nvPr/>
        </p:nvSpPr>
        <p:spPr>
          <a:xfrm>
            <a:off x="1107648" y="2637746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7932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0" name="TextBox 149"/>
          <p:cNvSpPr txBox="1"/>
          <p:nvPr/>
        </p:nvSpPr>
        <p:spPr>
          <a:xfrm>
            <a:off x="1306483" y="287495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pic>
        <p:nvPicPr>
          <p:cNvPr id="151" name="그림 15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0716" y="2691670"/>
            <a:ext cx="223679" cy="238906"/>
          </a:xfrm>
          <a:prstGeom prst="rect">
            <a:avLst/>
          </a:prstGeom>
        </p:spPr>
      </p:pic>
      <p:pic>
        <p:nvPicPr>
          <p:cNvPr id="152" name="그림 15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2130" y="2694385"/>
            <a:ext cx="221464" cy="254448"/>
          </a:xfrm>
          <a:prstGeom prst="rect">
            <a:avLst/>
          </a:prstGeom>
        </p:spPr>
      </p:pic>
      <p:sp>
        <p:nvSpPr>
          <p:cNvPr id="153" name="TextBox 152"/>
          <p:cNvSpPr txBox="1"/>
          <p:nvPr/>
        </p:nvSpPr>
        <p:spPr>
          <a:xfrm>
            <a:off x="1112334" y="287543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0</a:t>
            </a:r>
            <a:endParaRPr lang="ko-KR" altLang="en-US" sz="800"/>
          </a:p>
        </p:txBody>
      </p:sp>
      <p:sp>
        <p:nvSpPr>
          <p:cNvPr id="154" name="TextBox 153"/>
          <p:cNvSpPr txBox="1"/>
          <p:nvPr/>
        </p:nvSpPr>
        <p:spPr>
          <a:xfrm>
            <a:off x="1509559" y="287145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23</a:t>
            </a:r>
            <a:endParaRPr lang="ko-KR" altLang="en-US" sz="800"/>
          </a:p>
        </p:txBody>
      </p:sp>
      <p:cxnSp>
        <p:nvCxnSpPr>
          <p:cNvPr id="155" name="직선 연결선 154"/>
          <p:cNvCxnSpPr/>
          <p:nvPr/>
        </p:nvCxnSpPr>
        <p:spPr>
          <a:xfrm flipV="1">
            <a:off x="2278319" y="288122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TextBox 155"/>
          <p:cNvSpPr txBox="1"/>
          <p:nvPr/>
        </p:nvSpPr>
        <p:spPr>
          <a:xfrm>
            <a:off x="1708743" y="287799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sp>
        <p:nvSpPr>
          <p:cNvPr id="157" name="TextBox 156"/>
          <p:cNvSpPr txBox="1"/>
          <p:nvPr/>
        </p:nvSpPr>
        <p:spPr>
          <a:xfrm>
            <a:off x="195131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sp>
        <p:nvSpPr>
          <p:cNvPr id="158" name="TextBox 157"/>
          <p:cNvSpPr txBox="1"/>
          <p:nvPr/>
        </p:nvSpPr>
        <p:spPr>
          <a:xfrm>
            <a:off x="216340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4762" y="2713221"/>
            <a:ext cx="122428" cy="191444"/>
          </a:xfrm>
          <a:prstGeom prst="rect">
            <a:avLst/>
          </a:prstGeom>
        </p:spPr>
      </p:pic>
      <p:pic>
        <p:nvPicPr>
          <p:cNvPr id="160" name="그림 15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7767" y="2719191"/>
            <a:ext cx="180929" cy="176428"/>
          </a:xfrm>
          <a:prstGeom prst="rect">
            <a:avLst/>
          </a:prstGeom>
        </p:spPr>
      </p:pic>
      <p:pic>
        <p:nvPicPr>
          <p:cNvPr id="161" name="그림 16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0383" y="2728613"/>
            <a:ext cx="160254" cy="165596"/>
          </a:xfrm>
          <a:prstGeom prst="rect">
            <a:avLst/>
          </a:prstGeom>
        </p:spPr>
      </p:pic>
      <p:pic>
        <p:nvPicPr>
          <p:cNvPr id="162" name="그림 16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854" y="2718110"/>
            <a:ext cx="142484" cy="166231"/>
          </a:xfrm>
          <a:prstGeom prst="rect">
            <a:avLst/>
          </a:prstGeom>
        </p:spPr>
      </p:pic>
      <p:sp>
        <p:nvSpPr>
          <p:cNvPr id="163" name="모서리가 둥근 직사각형 162"/>
          <p:cNvSpPr/>
          <p:nvPr/>
        </p:nvSpPr>
        <p:spPr>
          <a:xfrm>
            <a:off x="2848270" y="2543291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TextBox 163"/>
          <p:cNvSpPr txBox="1"/>
          <p:nvPr/>
        </p:nvSpPr>
        <p:spPr>
          <a:xfrm>
            <a:off x="3047105" y="278049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59</a:t>
            </a:r>
            <a:endParaRPr lang="ko-KR" altLang="en-US" sz="800"/>
          </a:p>
        </p:txBody>
      </p:sp>
      <p:sp>
        <p:nvSpPr>
          <p:cNvPr id="165" name="TextBox 164"/>
          <p:cNvSpPr txBox="1"/>
          <p:nvPr/>
        </p:nvSpPr>
        <p:spPr>
          <a:xfrm>
            <a:off x="2852956" y="278097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</a:t>
            </a:r>
            <a:endParaRPr lang="ko-KR" altLang="en-US" sz="800"/>
          </a:p>
        </p:txBody>
      </p:sp>
      <p:sp>
        <p:nvSpPr>
          <p:cNvPr id="166" name="TextBox 165"/>
          <p:cNvSpPr txBox="1"/>
          <p:nvPr/>
        </p:nvSpPr>
        <p:spPr>
          <a:xfrm>
            <a:off x="3250181" y="277700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72</a:t>
            </a:r>
            <a:endParaRPr lang="ko-KR" altLang="en-US" sz="800"/>
          </a:p>
        </p:txBody>
      </p:sp>
      <p:sp>
        <p:nvSpPr>
          <p:cNvPr id="167" name="TextBox 166"/>
          <p:cNvSpPr txBox="1"/>
          <p:nvPr/>
        </p:nvSpPr>
        <p:spPr>
          <a:xfrm>
            <a:off x="3441745" y="278353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16</a:t>
            </a:r>
            <a:endParaRPr lang="ko-KR" altLang="en-US" sz="800"/>
          </a:p>
        </p:txBody>
      </p:sp>
      <p:sp>
        <p:nvSpPr>
          <p:cNvPr id="168" name="TextBox 167"/>
          <p:cNvSpPr txBox="1"/>
          <p:nvPr/>
        </p:nvSpPr>
        <p:spPr>
          <a:xfrm>
            <a:off x="367669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26</a:t>
            </a:r>
            <a:endParaRPr lang="ko-KR" altLang="en-US" sz="800"/>
          </a:p>
        </p:txBody>
      </p:sp>
      <p:sp>
        <p:nvSpPr>
          <p:cNvPr id="169" name="TextBox 168"/>
          <p:cNvSpPr txBox="1"/>
          <p:nvPr/>
        </p:nvSpPr>
        <p:spPr>
          <a:xfrm>
            <a:off x="388878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cxnSp>
        <p:nvCxnSpPr>
          <p:cNvPr id="170" name="직선 연결선 169"/>
          <p:cNvCxnSpPr/>
          <p:nvPr/>
        </p:nvCxnSpPr>
        <p:spPr>
          <a:xfrm flipV="1">
            <a:off x="4013909" y="2790064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1" name="그림 17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8405" y="2598168"/>
            <a:ext cx="221464" cy="254448"/>
          </a:xfrm>
          <a:prstGeom prst="rect">
            <a:avLst/>
          </a:prstGeom>
        </p:spPr>
      </p:pic>
      <p:sp>
        <p:nvSpPr>
          <p:cNvPr id="172" name="타원 171"/>
          <p:cNvSpPr/>
          <p:nvPr/>
        </p:nvSpPr>
        <p:spPr>
          <a:xfrm>
            <a:off x="1515951" y="2655597"/>
            <a:ext cx="101032" cy="108001"/>
          </a:xfrm>
          <a:prstGeom prst="ellipse">
            <a:avLst/>
          </a:prstGeom>
          <a:solidFill>
            <a:srgbClr val="D87328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pic>
        <p:nvPicPr>
          <p:cNvPr id="173" name="그림 17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9193" y="2618605"/>
            <a:ext cx="149559" cy="167792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1657" y="2639038"/>
            <a:ext cx="150122" cy="169199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6661" y="2636335"/>
            <a:ext cx="184890" cy="178189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9069" y="2627722"/>
            <a:ext cx="163368" cy="184128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0656" y="2621003"/>
            <a:ext cx="117178" cy="194438"/>
          </a:xfrm>
          <a:prstGeom prst="rect">
            <a:avLst/>
          </a:prstGeom>
        </p:spPr>
      </p:pic>
      <p:sp>
        <p:nvSpPr>
          <p:cNvPr id="178" name="타원 177"/>
          <p:cNvSpPr/>
          <p:nvPr/>
        </p:nvSpPr>
        <p:spPr>
          <a:xfrm>
            <a:off x="3500192" y="256881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79" name="타원 178"/>
          <p:cNvSpPr/>
          <p:nvPr/>
        </p:nvSpPr>
        <p:spPr>
          <a:xfrm>
            <a:off x="3704982" y="2568808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80" name="타원 179"/>
          <p:cNvSpPr/>
          <p:nvPr/>
        </p:nvSpPr>
        <p:spPr>
          <a:xfrm>
            <a:off x="3928823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181" name="타원 180"/>
          <p:cNvSpPr/>
          <p:nvPr/>
        </p:nvSpPr>
        <p:spPr>
          <a:xfrm>
            <a:off x="3299619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3006784" y="359979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TextBox 182"/>
          <p:cNvSpPr txBox="1"/>
          <p:nvPr/>
        </p:nvSpPr>
        <p:spPr>
          <a:xfrm>
            <a:off x="3238950" y="383700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sp>
        <p:nvSpPr>
          <p:cNvPr id="184" name="TextBox 183"/>
          <p:cNvSpPr txBox="1"/>
          <p:nvPr/>
        </p:nvSpPr>
        <p:spPr>
          <a:xfrm>
            <a:off x="2997181" y="383748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sp>
        <p:nvSpPr>
          <p:cNvPr id="185" name="TextBox 184"/>
          <p:cNvSpPr txBox="1"/>
          <p:nvPr/>
        </p:nvSpPr>
        <p:spPr>
          <a:xfrm>
            <a:off x="3440446" y="383351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34</a:t>
            </a:r>
            <a:endParaRPr lang="ko-KR" altLang="en-US" sz="800"/>
          </a:p>
        </p:txBody>
      </p:sp>
      <p:sp>
        <p:nvSpPr>
          <p:cNvPr id="186" name="TextBox 185"/>
          <p:cNvSpPr txBox="1"/>
          <p:nvPr/>
        </p:nvSpPr>
        <p:spPr>
          <a:xfrm>
            <a:off x="3693609" y="384004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87" name="TextBox 186"/>
          <p:cNvSpPr txBox="1"/>
          <p:nvPr/>
        </p:nvSpPr>
        <p:spPr>
          <a:xfrm>
            <a:off x="3898082" y="38387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88" name="TextBox 187"/>
          <p:cNvSpPr txBox="1"/>
          <p:nvPr/>
        </p:nvSpPr>
        <p:spPr>
          <a:xfrm>
            <a:off x="4094930" y="384639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</a:t>
            </a:r>
            <a:endParaRPr lang="ko-KR" altLang="en-US" sz="800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1029813" y="3769930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TextBox 189"/>
          <p:cNvSpPr txBox="1"/>
          <p:nvPr/>
        </p:nvSpPr>
        <p:spPr>
          <a:xfrm>
            <a:off x="1228648" y="4007138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14</a:t>
            </a:r>
            <a:endParaRPr lang="ko-KR" altLang="en-US" sz="800"/>
          </a:p>
        </p:txBody>
      </p:sp>
      <p:sp>
        <p:nvSpPr>
          <p:cNvPr id="191" name="TextBox 190"/>
          <p:cNvSpPr txBox="1"/>
          <p:nvPr/>
        </p:nvSpPr>
        <p:spPr>
          <a:xfrm>
            <a:off x="1034499" y="400761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92" name="TextBox 191"/>
          <p:cNvSpPr txBox="1"/>
          <p:nvPr/>
        </p:nvSpPr>
        <p:spPr>
          <a:xfrm>
            <a:off x="1431724" y="4003643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cxnSp>
        <p:nvCxnSpPr>
          <p:cNvPr id="193" name="직선 연결선 192"/>
          <p:cNvCxnSpPr/>
          <p:nvPr/>
        </p:nvCxnSpPr>
        <p:spPr>
          <a:xfrm flipV="1">
            <a:off x="2200484" y="400388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TextBox 193"/>
          <p:cNvSpPr txBox="1"/>
          <p:nvPr/>
        </p:nvSpPr>
        <p:spPr>
          <a:xfrm>
            <a:off x="1653768" y="401017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95" name="TextBox 194"/>
          <p:cNvSpPr txBox="1"/>
          <p:nvPr/>
        </p:nvSpPr>
        <p:spPr>
          <a:xfrm>
            <a:off x="1888718" y="401652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</a:t>
            </a:r>
            <a:endParaRPr lang="ko-KR" altLang="en-US" sz="800"/>
          </a:p>
        </p:txBody>
      </p:sp>
      <p:sp>
        <p:nvSpPr>
          <p:cNvPr id="196" name="TextBox 195"/>
          <p:cNvSpPr txBox="1"/>
          <p:nvPr/>
        </p:nvSpPr>
        <p:spPr>
          <a:xfrm>
            <a:off x="2070328" y="4016525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pic>
        <p:nvPicPr>
          <p:cNvPr id="197" name="그림 19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566" y="3809270"/>
            <a:ext cx="223679" cy="238906"/>
          </a:xfrm>
          <a:prstGeom prst="rect">
            <a:avLst/>
          </a:prstGeom>
        </p:spPr>
      </p:pic>
      <p:pic>
        <p:nvPicPr>
          <p:cNvPr id="198" name="그림 19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980" y="3811985"/>
            <a:ext cx="221464" cy="254448"/>
          </a:xfrm>
          <a:prstGeom prst="rect">
            <a:avLst/>
          </a:prstGeom>
        </p:spPr>
      </p:pic>
      <p:pic>
        <p:nvPicPr>
          <p:cNvPr id="199" name="그림 19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0617" y="3836791"/>
            <a:ext cx="180929" cy="176428"/>
          </a:xfrm>
          <a:prstGeom prst="rect">
            <a:avLst/>
          </a:prstGeom>
        </p:spPr>
      </p:pic>
      <p:pic>
        <p:nvPicPr>
          <p:cNvPr id="200" name="그림 19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3233" y="3846213"/>
            <a:ext cx="160254" cy="165596"/>
          </a:xfrm>
          <a:prstGeom prst="rect">
            <a:avLst/>
          </a:prstGeom>
        </p:spPr>
      </p:pic>
      <p:pic>
        <p:nvPicPr>
          <p:cNvPr id="201" name="그림 20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7316" y="3839233"/>
            <a:ext cx="142484" cy="166231"/>
          </a:xfrm>
          <a:prstGeom prst="rect">
            <a:avLst/>
          </a:prstGeom>
        </p:spPr>
      </p:pic>
      <p:pic>
        <p:nvPicPr>
          <p:cNvPr id="202" name="그림 201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559" y="3819538"/>
            <a:ext cx="122829" cy="193295"/>
          </a:xfrm>
          <a:prstGeom prst="rect">
            <a:avLst/>
          </a:prstGeom>
        </p:spPr>
      </p:pic>
      <p:cxnSp>
        <p:nvCxnSpPr>
          <p:cNvPr id="203" name="직선 연결선 202"/>
          <p:cNvCxnSpPr/>
          <p:nvPr/>
        </p:nvCxnSpPr>
        <p:spPr>
          <a:xfrm flipV="1">
            <a:off x="4172427" y="384665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4" name="그림 20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6923" y="3654754"/>
            <a:ext cx="221464" cy="254448"/>
          </a:xfrm>
          <a:prstGeom prst="rect">
            <a:avLst/>
          </a:prstGeom>
        </p:spPr>
      </p:pic>
      <p:pic>
        <p:nvPicPr>
          <p:cNvPr id="205" name="그림 20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5176" y="3688982"/>
            <a:ext cx="160254" cy="165596"/>
          </a:xfrm>
          <a:prstGeom prst="rect">
            <a:avLst/>
          </a:prstGeom>
        </p:spPr>
      </p:pic>
      <p:pic>
        <p:nvPicPr>
          <p:cNvPr id="206" name="그림 20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6975" y="3669078"/>
            <a:ext cx="149559" cy="167792"/>
          </a:xfrm>
          <a:prstGeom prst="rect">
            <a:avLst/>
          </a:prstGeom>
        </p:spPr>
      </p:pic>
      <p:pic>
        <p:nvPicPr>
          <p:cNvPr id="207" name="그림 20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9439" y="3689511"/>
            <a:ext cx="150122" cy="169199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4443" y="3686808"/>
            <a:ext cx="184890" cy="178189"/>
          </a:xfrm>
          <a:prstGeom prst="rect">
            <a:avLst/>
          </a:prstGeom>
        </p:spPr>
      </p:pic>
      <p:pic>
        <p:nvPicPr>
          <p:cNvPr id="209" name="그림 20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6851" y="3678195"/>
            <a:ext cx="163368" cy="184128"/>
          </a:xfrm>
          <a:prstGeom prst="rect">
            <a:avLst/>
          </a:prstGeom>
        </p:spPr>
      </p:pic>
      <p:pic>
        <p:nvPicPr>
          <p:cNvPr id="210" name="그림 209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8438" y="3671476"/>
            <a:ext cx="117178" cy="194438"/>
          </a:xfrm>
          <a:prstGeom prst="rect">
            <a:avLst/>
          </a:prstGeom>
        </p:spPr>
      </p:pic>
      <p:sp>
        <p:nvSpPr>
          <p:cNvPr id="211" name="타원 210"/>
          <p:cNvSpPr/>
          <p:nvPr/>
        </p:nvSpPr>
        <p:spPr>
          <a:xfrm>
            <a:off x="3647974" y="3619283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12" name="타원 211"/>
          <p:cNvSpPr/>
          <p:nvPr/>
        </p:nvSpPr>
        <p:spPr>
          <a:xfrm>
            <a:off x="3852764" y="361928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13" name="타원 212"/>
          <p:cNvSpPr/>
          <p:nvPr/>
        </p:nvSpPr>
        <p:spPr>
          <a:xfrm>
            <a:off x="4076605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214" name="타원 213"/>
          <p:cNvSpPr/>
          <p:nvPr/>
        </p:nvSpPr>
        <p:spPr>
          <a:xfrm>
            <a:off x="3447401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29" name="이등변 삼각형 228"/>
          <p:cNvSpPr/>
          <p:nvPr/>
        </p:nvSpPr>
        <p:spPr>
          <a:xfrm rot="5400000">
            <a:off x="2343696" y="2537749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이등변 삼각형 229"/>
          <p:cNvSpPr/>
          <p:nvPr/>
        </p:nvSpPr>
        <p:spPr>
          <a:xfrm rot="5400000">
            <a:off x="4091604" y="2444611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이등변 삼각형 230"/>
          <p:cNvSpPr/>
          <p:nvPr/>
        </p:nvSpPr>
        <p:spPr>
          <a:xfrm rot="5400000">
            <a:off x="4248682" y="3499508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이등변 삼각형 231"/>
          <p:cNvSpPr/>
          <p:nvPr/>
        </p:nvSpPr>
        <p:spPr>
          <a:xfrm rot="5400000">
            <a:off x="5075200" y="452754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3" name="그룹 232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234" name="모서리가 둥근 직사각형 233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236" name="직사각형 235"/>
          <p:cNvSpPr/>
          <p:nvPr/>
        </p:nvSpPr>
        <p:spPr>
          <a:xfrm>
            <a:off x="2238571" y="2543291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2154743" y="2542677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5005565" y="4537260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4921737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0" name="직사각형 239"/>
          <p:cNvSpPr/>
          <p:nvPr/>
        </p:nvSpPr>
        <p:spPr>
          <a:xfrm>
            <a:off x="4841285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3844784" y="463172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TextBox 241"/>
          <p:cNvSpPr txBox="1"/>
          <p:nvPr/>
        </p:nvSpPr>
        <p:spPr>
          <a:xfrm>
            <a:off x="4043619" y="486893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73</a:t>
            </a:r>
            <a:endParaRPr lang="ko-KR" altLang="en-US" sz="800"/>
          </a:p>
        </p:txBody>
      </p:sp>
      <p:sp>
        <p:nvSpPr>
          <p:cNvPr id="243" name="TextBox 242"/>
          <p:cNvSpPr txBox="1"/>
          <p:nvPr/>
        </p:nvSpPr>
        <p:spPr>
          <a:xfrm>
            <a:off x="3849470" y="486941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0</a:t>
            </a:r>
            <a:endParaRPr lang="ko-KR" altLang="en-US" sz="800"/>
          </a:p>
        </p:txBody>
      </p:sp>
      <p:sp>
        <p:nvSpPr>
          <p:cNvPr id="244" name="TextBox 243"/>
          <p:cNvSpPr txBox="1"/>
          <p:nvPr/>
        </p:nvSpPr>
        <p:spPr>
          <a:xfrm>
            <a:off x="4246695" y="486544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92</a:t>
            </a:r>
            <a:endParaRPr lang="ko-KR" altLang="en-US" sz="800"/>
          </a:p>
        </p:txBody>
      </p:sp>
      <p:sp>
        <p:nvSpPr>
          <p:cNvPr id="245" name="TextBox 244"/>
          <p:cNvSpPr txBox="1"/>
          <p:nvPr/>
        </p:nvSpPr>
        <p:spPr>
          <a:xfrm>
            <a:off x="4445879" y="487197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46" name="TextBox 245"/>
          <p:cNvSpPr txBox="1"/>
          <p:nvPr/>
        </p:nvSpPr>
        <p:spPr>
          <a:xfrm>
            <a:off x="468082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47" name="TextBox 246"/>
          <p:cNvSpPr txBox="1"/>
          <p:nvPr/>
        </p:nvSpPr>
        <p:spPr>
          <a:xfrm>
            <a:off x="487767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4</a:t>
            </a:r>
            <a:r>
              <a:rPr lang="en-US" altLang="ko-KR" sz="800" dirty="0" smtClean="0"/>
              <a:t>8</a:t>
            </a:r>
            <a:endParaRPr lang="ko-KR" altLang="en-US" sz="800"/>
          </a:p>
        </p:txBody>
      </p:sp>
      <p:cxnSp>
        <p:nvCxnSpPr>
          <p:cNvPr id="248" name="직선 연결선 247"/>
          <p:cNvCxnSpPr/>
          <p:nvPr/>
        </p:nvCxnSpPr>
        <p:spPr>
          <a:xfrm flipV="1">
            <a:off x="5011255" y="4863859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9" name="그림 24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4337" y="4669248"/>
            <a:ext cx="223679" cy="238906"/>
          </a:xfrm>
          <a:prstGeom prst="rect">
            <a:avLst/>
          </a:prstGeom>
        </p:spPr>
      </p:pic>
      <p:pic>
        <p:nvPicPr>
          <p:cNvPr id="250" name="그림 24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5751" y="4671963"/>
            <a:ext cx="221464" cy="254448"/>
          </a:xfrm>
          <a:prstGeom prst="rect">
            <a:avLst/>
          </a:prstGeom>
        </p:spPr>
      </p:pic>
      <p:pic>
        <p:nvPicPr>
          <p:cNvPr id="251" name="그림 25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1388" y="4696769"/>
            <a:ext cx="180929" cy="176428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4004" y="4706191"/>
            <a:ext cx="160254" cy="165596"/>
          </a:xfrm>
          <a:prstGeom prst="rect">
            <a:avLst/>
          </a:prstGeom>
        </p:spPr>
      </p:pic>
      <p:pic>
        <p:nvPicPr>
          <p:cNvPr id="254" name="그림 25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8087" y="4699211"/>
            <a:ext cx="142484" cy="166231"/>
          </a:xfrm>
          <a:prstGeom prst="rect">
            <a:avLst/>
          </a:prstGeom>
        </p:spPr>
      </p:pic>
      <p:pic>
        <p:nvPicPr>
          <p:cNvPr id="255" name="그림 25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330" y="4679516"/>
            <a:ext cx="122829" cy="193295"/>
          </a:xfrm>
          <a:prstGeom prst="rect">
            <a:avLst/>
          </a:prstGeom>
        </p:spPr>
      </p:pic>
      <p:sp>
        <p:nvSpPr>
          <p:cNvPr id="269" name="이등변 삼각형 268"/>
          <p:cNvSpPr/>
          <p:nvPr/>
        </p:nvSpPr>
        <p:spPr>
          <a:xfrm rot="5400000">
            <a:off x="5101649" y="453319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타원 131"/>
          <p:cNvSpPr/>
          <p:nvPr/>
        </p:nvSpPr>
        <p:spPr>
          <a:xfrm>
            <a:off x="247328" y="151557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218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0656175"/>
              </p:ext>
            </p:extLst>
          </p:nvPr>
        </p:nvGraphicFramePr>
        <p:xfrm>
          <a:off x="9466197" y="847258"/>
          <a:ext cx="2668137" cy="22845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발생 시 알림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해재 시까지 깜빡임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관리자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제어 모드 고려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23" name="타원 122"/>
          <p:cNvSpPr/>
          <p:nvPr/>
        </p:nvSpPr>
        <p:spPr>
          <a:xfrm>
            <a:off x="2256680" y="235182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1609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8204888"/>
              </p:ext>
            </p:extLst>
          </p:nvPr>
        </p:nvGraphicFramePr>
        <p:xfrm>
          <a:off x="314496" y="720561"/>
          <a:ext cx="11457375" cy="3133168"/>
        </p:xfrm>
        <a:graphic>
          <a:graphicData uri="http://schemas.openxmlformats.org/drawingml/2006/table">
            <a:tbl>
              <a:tblPr/>
              <a:tblGrid>
                <a:gridCol w="56629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99063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05061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224082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62575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194865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버전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변경일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내용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작성자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비고</a:t>
                      </a:r>
                      <a:endParaRPr lang="ko-KR" altLang="en-US" sz="900" b="1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8430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2021.08.26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포항소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Culvert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방화문 제어 시스템 초안 작성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곽상민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0.2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2021.08.31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포항소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Culvert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방화문 제어 시스템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차 초안 작성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곽상민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0.3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2021. 09.03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포항소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Culvert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방화문 제어 시스템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차 초안 수정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곽상민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0.4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0.5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0.7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0.8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61695" y="70322"/>
            <a:ext cx="38939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  <a:latin typeface="+mn-ea"/>
              </a:rPr>
              <a:t>Version History</a:t>
            </a:r>
            <a:endParaRPr lang="ko-KR" altLang="en-US" b="1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38965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9" name="그림 2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9201" y="1385816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50108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모니터링 상세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공장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3M/C &amp; 4M/C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모니터링 센서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Open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화재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Closed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이상발생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화재발행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스프링쿨러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기동된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밸브가 열린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접점신호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화면 필터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멀티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 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스프링쿨러 펌프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 밸브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Culvert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내 방화문 감시 현황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 기반 실시간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모니터링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발생 구역 표시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공장명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바로가기 버튼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16" name="타원 115"/>
          <p:cNvSpPr/>
          <p:nvPr/>
        </p:nvSpPr>
        <p:spPr>
          <a:xfrm>
            <a:off x="128609" y="138175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타원 129"/>
          <p:cNvSpPr/>
          <p:nvPr/>
        </p:nvSpPr>
        <p:spPr>
          <a:xfrm>
            <a:off x="279802" y="87666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1" name="타원 130"/>
          <p:cNvSpPr/>
          <p:nvPr/>
        </p:nvSpPr>
        <p:spPr>
          <a:xfrm>
            <a:off x="3811445" y="9175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3" name="타원 132"/>
          <p:cNvSpPr/>
          <p:nvPr/>
        </p:nvSpPr>
        <p:spPr>
          <a:xfrm>
            <a:off x="5036788" y="89904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82" name="그림 18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7084" y="3954859"/>
            <a:ext cx="123389" cy="143953"/>
          </a:xfrm>
          <a:prstGeom prst="rect">
            <a:avLst/>
          </a:prstGeom>
        </p:spPr>
      </p:pic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90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005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17685" y="150611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50" name="그림 24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252" name="그림 25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8" name="직사각형 7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TextBox 253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57" name="직사각형 256"/>
          <p:cNvSpPr/>
          <p:nvPr/>
        </p:nvSpPr>
        <p:spPr>
          <a:xfrm>
            <a:off x="4761925" y="1423964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60" name="그림 25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4754" y="1912859"/>
            <a:ext cx="87958" cy="124043"/>
          </a:xfrm>
          <a:prstGeom prst="rect">
            <a:avLst/>
          </a:prstGeom>
        </p:spPr>
      </p:pic>
      <p:pic>
        <p:nvPicPr>
          <p:cNvPr id="261" name="그림 26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4586" y="3706042"/>
            <a:ext cx="87958" cy="124043"/>
          </a:xfrm>
          <a:prstGeom prst="rect">
            <a:avLst/>
          </a:prstGeom>
        </p:spPr>
      </p:pic>
      <p:pic>
        <p:nvPicPr>
          <p:cNvPr id="262" name="그림 26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4498" y="3405891"/>
            <a:ext cx="87958" cy="124043"/>
          </a:xfrm>
          <a:prstGeom prst="rect">
            <a:avLst/>
          </a:prstGeom>
        </p:spPr>
      </p:pic>
      <p:pic>
        <p:nvPicPr>
          <p:cNvPr id="263" name="그림 26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7308" y="6052726"/>
            <a:ext cx="87958" cy="124043"/>
          </a:xfrm>
          <a:prstGeom prst="rect">
            <a:avLst/>
          </a:prstGeom>
        </p:spPr>
      </p:pic>
      <p:pic>
        <p:nvPicPr>
          <p:cNvPr id="264" name="그림 26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2532" y="4521110"/>
            <a:ext cx="87958" cy="124043"/>
          </a:xfrm>
          <a:prstGeom prst="rect">
            <a:avLst/>
          </a:prstGeom>
        </p:spPr>
      </p:pic>
      <p:pic>
        <p:nvPicPr>
          <p:cNvPr id="265" name="그림 26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5139" y="4176315"/>
            <a:ext cx="97972" cy="101598"/>
          </a:xfrm>
          <a:prstGeom prst="rect">
            <a:avLst/>
          </a:prstGeom>
        </p:spPr>
      </p:pic>
      <p:sp>
        <p:nvSpPr>
          <p:cNvPr id="266" name="TextBox 265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267" name="TextBox 266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268" name="TextBox 267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269" name="TextBox 268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270" name="TextBox 269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271" name="TextBox 270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pic>
        <p:nvPicPr>
          <p:cNvPr id="272" name="그림 27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3" name="그림 27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5" name="그림 27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3" name="그림 282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5" name="직선 연결선 284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7" name="TextBox 286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89" name="TextBox 288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90" name="TextBox 289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91" name="모서리가 둥근 직사각형 290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92" name="이등변 삼각형 291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모서리가 둥근 직사각형 292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94" name="이등변 삼각형 293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타원 294"/>
          <p:cNvSpPr/>
          <p:nvPr/>
        </p:nvSpPr>
        <p:spPr>
          <a:xfrm>
            <a:off x="1453632" y="255149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6" name="타원 295"/>
          <p:cNvSpPr/>
          <p:nvPr/>
        </p:nvSpPr>
        <p:spPr>
          <a:xfrm>
            <a:off x="3014511" y="137830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7" name="타원 296"/>
          <p:cNvSpPr/>
          <p:nvPr/>
        </p:nvSpPr>
        <p:spPr>
          <a:xfrm>
            <a:off x="7368707" y="137318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8" name="타원 297"/>
          <p:cNvSpPr/>
          <p:nvPr/>
        </p:nvSpPr>
        <p:spPr>
          <a:xfrm>
            <a:off x="4295515" y="134082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9" name="타원 298"/>
          <p:cNvSpPr/>
          <p:nvPr/>
        </p:nvSpPr>
        <p:spPr>
          <a:xfrm>
            <a:off x="8523635" y="13413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82027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9" name="그림 2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9201" y="1385816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186344"/>
              </p:ext>
            </p:extLst>
          </p:nvPr>
        </p:nvGraphicFramePr>
        <p:xfrm>
          <a:off x="9466197" y="847258"/>
          <a:ext cx="2668137" cy="2888024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모니터링 데이터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Open / Closed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안태나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수신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Detail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Detail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16" name="타원 115"/>
          <p:cNvSpPr/>
          <p:nvPr/>
        </p:nvSpPr>
        <p:spPr>
          <a:xfrm>
            <a:off x="3069986" y="431537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82" name="그림 18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7084" y="3954859"/>
            <a:ext cx="123389" cy="143953"/>
          </a:xfrm>
          <a:prstGeom prst="rect">
            <a:avLst/>
          </a:prstGeom>
        </p:spPr>
      </p:pic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90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005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17685" y="150611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8" name="직사각형 7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TextBox 253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57" name="직사각형 256"/>
          <p:cNvSpPr/>
          <p:nvPr/>
        </p:nvSpPr>
        <p:spPr>
          <a:xfrm>
            <a:off x="4761925" y="1423964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60" name="그림 25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4754" y="1912859"/>
            <a:ext cx="87958" cy="124043"/>
          </a:xfrm>
          <a:prstGeom prst="rect">
            <a:avLst/>
          </a:prstGeom>
        </p:spPr>
      </p:pic>
      <p:pic>
        <p:nvPicPr>
          <p:cNvPr id="261" name="그림 26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4586" y="3706042"/>
            <a:ext cx="87958" cy="124043"/>
          </a:xfrm>
          <a:prstGeom prst="rect">
            <a:avLst/>
          </a:prstGeom>
        </p:spPr>
      </p:pic>
      <p:pic>
        <p:nvPicPr>
          <p:cNvPr id="262" name="그림 26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4498" y="3405891"/>
            <a:ext cx="87958" cy="124043"/>
          </a:xfrm>
          <a:prstGeom prst="rect">
            <a:avLst/>
          </a:prstGeom>
        </p:spPr>
      </p:pic>
      <p:pic>
        <p:nvPicPr>
          <p:cNvPr id="263" name="그림 26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7308" y="6052726"/>
            <a:ext cx="87958" cy="124043"/>
          </a:xfrm>
          <a:prstGeom prst="rect">
            <a:avLst/>
          </a:prstGeom>
        </p:spPr>
      </p:pic>
      <p:pic>
        <p:nvPicPr>
          <p:cNvPr id="264" name="그림 26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2532" y="4521110"/>
            <a:ext cx="87958" cy="124043"/>
          </a:xfrm>
          <a:prstGeom prst="rect">
            <a:avLst/>
          </a:prstGeom>
        </p:spPr>
      </p:pic>
      <p:pic>
        <p:nvPicPr>
          <p:cNvPr id="265" name="그림 26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5139" y="4176315"/>
            <a:ext cx="97972" cy="101598"/>
          </a:xfrm>
          <a:prstGeom prst="rect">
            <a:avLst/>
          </a:prstGeom>
        </p:spPr>
      </p:pic>
      <p:sp>
        <p:nvSpPr>
          <p:cNvPr id="266" name="TextBox 265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267" name="TextBox 266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268" name="TextBox 267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269" name="TextBox 268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270" name="TextBox 269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271" name="TextBox 270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pic>
        <p:nvPicPr>
          <p:cNvPr id="272" name="그림 271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3" name="그림 27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5" name="그림 27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3" name="그림 282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5" name="직선 연결선 284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62" name="그림 16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163" name="그림 16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164" name="TextBox 163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165" name="TextBox 164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66" name="TextBox 165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67" name="TextBox 166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68" name="모서리가 둥근 직사각형 167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170" name="이등변 삼각형 169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모서리가 둥근 직사각형 170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172" name="이등변 삼각형 171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52" name="그룹 251"/>
          <p:cNvGrpSpPr/>
          <p:nvPr/>
        </p:nvGrpSpPr>
        <p:grpSpPr>
          <a:xfrm>
            <a:off x="3358320" y="4332617"/>
            <a:ext cx="2601056" cy="499722"/>
            <a:chOff x="6655468" y="1432996"/>
            <a:chExt cx="2601056" cy="499722"/>
          </a:xfrm>
        </p:grpSpPr>
        <p:sp>
          <p:nvSpPr>
            <p:cNvPr id="255" name="직사각형 254"/>
            <p:cNvSpPr/>
            <p:nvPr/>
          </p:nvSpPr>
          <p:spPr>
            <a:xfrm>
              <a:off x="6669456" y="1446420"/>
              <a:ext cx="2587068" cy="48629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7139873" y="1689498"/>
              <a:ext cx="3818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7455463" y="1681845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287" name="TextBox 286"/>
            <p:cNvSpPr txBox="1"/>
            <p:nvPr/>
          </p:nvSpPr>
          <p:spPr>
            <a:xfrm>
              <a:off x="7738258" y="1689766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8015734" y="1687528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8297287" y="1688293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6655468" y="1686629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291" name="그림 290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32998" y="1513178"/>
              <a:ext cx="129441" cy="200633"/>
            </a:xfrm>
            <a:prstGeom prst="rect">
              <a:avLst/>
            </a:prstGeom>
          </p:spPr>
        </p:pic>
        <p:pic>
          <p:nvPicPr>
            <p:cNvPr id="292" name="그림 291"/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30493" y="1522743"/>
              <a:ext cx="185999" cy="179355"/>
            </a:xfrm>
            <a:prstGeom prst="rect">
              <a:avLst/>
            </a:prstGeom>
          </p:spPr>
        </p:pic>
        <p:pic>
          <p:nvPicPr>
            <p:cNvPr id="293" name="그림 292"/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9125" y="1516484"/>
              <a:ext cx="133876" cy="207507"/>
            </a:xfrm>
            <a:prstGeom prst="rect">
              <a:avLst/>
            </a:prstGeom>
          </p:spPr>
        </p:pic>
        <p:pic>
          <p:nvPicPr>
            <p:cNvPr id="294" name="그림 293"/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97683" y="1514251"/>
              <a:ext cx="147264" cy="207508"/>
            </a:xfrm>
            <a:prstGeom prst="rect">
              <a:avLst/>
            </a:prstGeom>
          </p:spPr>
        </p:pic>
        <p:pic>
          <p:nvPicPr>
            <p:cNvPr id="295" name="그림 29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01522" y="1493739"/>
              <a:ext cx="231517" cy="265998"/>
            </a:xfrm>
            <a:prstGeom prst="rect">
              <a:avLst/>
            </a:prstGeom>
          </p:spPr>
        </p:pic>
        <p:pic>
          <p:nvPicPr>
            <p:cNvPr id="296" name="그림 295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62557" y="1510649"/>
              <a:ext cx="141874" cy="169158"/>
            </a:xfrm>
            <a:prstGeom prst="rect">
              <a:avLst/>
            </a:prstGeom>
          </p:spPr>
        </p:pic>
        <p:sp>
          <p:nvSpPr>
            <p:cNvPr id="297" name="모서리가 둥근 직사각형 296"/>
            <p:cNvSpPr/>
            <p:nvPr/>
          </p:nvSpPr>
          <p:spPr>
            <a:xfrm>
              <a:off x="8664835" y="1516138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298" name="그림 297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45598" y="1548712"/>
              <a:ext cx="186364" cy="192576"/>
            </a:xfrm>
            <a:prstGeom prst="rect">
              <a:avLst/>
            </a:prstGeom>
          </p:spPr>
        </p:pic>
        <p:sp>
          <p:nvSpPr>
            <p:cNvPr id="299" name="TextBox 298"/>
            <p:cNvSpPr txBox="1"/>
            <p:nvPr/>
          </p:nvSpPr>
          <p:spPr>
            <a:xfrm>
              <a:off x="8638808" y="1695028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9093427" y="1432996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301" name="모서리가 둥근 직사각형 300"/>
            <p:cNvSpPr/>
            <p:nvPr/>
          </p:nvSpPr>
          <p:spPr>
            <a:xfrm>
              <a:off x="9073362" y="17598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02" name="이등변 삼각형 301"/>
            <p:cNvSpPr/>
            <p:nvPr/>
          </p:nvSpPr>
          <p:spPr>
            <a:xfrm rot="10800000">
              <a:off x="9109225" y="18069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3" name="타원 302"/>
          <p:cNvSpPr/>
          <p:nvPr/>
        </p:nvSpPr>
        <p:spPr>
          <a:xfrm>
            <a:off x="3297627" y="42458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04" name="타원 303"/>
          <p:cNvSpPr/>
          <p:nvPr/>
        </p:nvSpPr>
        <p:spPr>
          <a:xfrm>
            <a:off x="5282083" y="434642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063624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9" name="그림 2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9201" y="1385816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5269079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Detail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모니터링 데이터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Open / Closed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안태나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수신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센서들의 이력 데이터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Summary 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확인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16" name="타원 115"/>
          <p:cNvSpPr/>
          <p:nvPr/>
        </p:nvSpPr>
        <p:spPr>
          <a:xfrm>
            <a:off x="3298129" y="439157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82" name="그림 18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7084" y="3954859"/>
            <a:ext cx="123389" cy="143953"/>
          </a:xfrm>
          <a:prstGeom prst="rect">
            <a:avLst/>
          </a:prstGeom>
        </p:spPr>
      </p:pic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90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005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17685" y="150611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50" name="그림 24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52" name="그림 25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1111" y="1474542"/>
            <a:ext cx="87958" cy="124043"/>
          </a:xfrm>
          <a:prstGeom prst="rect">
            <a:avLst/>
          </a:prstGeom>
        </p:spPr>
      </p:pic>
      <p:sp>
        <p:nvSpPr>
          <p:cNvPr id="8" name="직사각형 7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TextBox 253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57" name="직사각형 256"/>
          <p:cNvSpPr/>
          <p:nvPr/>
        </p:nvSpPr>
        <p:spPr>
          <a:xfrm>
            <a:off x="4761925" y="1423964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60" name="그림 25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4754" y="1912859"/>
            <a:ext cx="87958" cy="124043"/>
          </a:xfrm>
          <a:prstGeom prst="rect">
            <a:avLst/>
          </a:prstGeom>
        </p:spPr>
      </p:pic>
      <p:pic>
        <p:nvPicPr>
          <p:cNvPr id="261" name="그림 26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4586" y="3706042"/>
            <a:ext cx="87958" cy="124043"/>
          </a:xfrm>
          <a:prstGeom prst="rect">
            <a:avLst/>
          </a:prstGeom>
        </p:spPr>
      </p:pic>
      <p:pic>
        <p:nvPicPr>
          <p:cNvPr id="262" name="그림 26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4498" y="3405891"/>
            <a:ext cx="87958" cy="124043"/>
          </a:xfrm>
          <a:prstGeom prst="rect">
            <a:avLst/>
          </a:prstGeom>
        </p:spPr>
      </p:pic>
      <p:pic>
        <p:nvPicPr>
          <p:cNvPr id="263" name="그림 26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7308" y="6052726"/>
            <a:ext cx="87958" cy="124043"/>
          </a:xfrm>
          <a:prstGeom prst="rect">
            <a:avLst/>
          </a:prstGeom>
        </p:spPr>
      </p:pic>
      <p:pic>
        <p:nvPicPr>
          <p:cNvPr id="264" name="그림 26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2532" y="4521110"/>
            <a:ext cx="87958" cy="124043"/>
          </a:xfrm>
          <a:prstGeom prst="rect">
            <a:avLst/>
          </a:prstGeom>
        </p:spPr>
      </p:pic>
      <p:pic>
        <p:nvPicPr>
          <p:cNvPr id="265" name="그림 26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5139" y="4176315"/>
            <a:ext cx="97972" cy="101598"/>
          </a:xfrm>
          <a:prstGeom prst="rect">
            <a:avLst/>
          </a:prstGeom>
        </p:spPr>
      </p:pic>
      <p:sp>
        <p:nvSpPr>
          <p:cNvPr id="266" name="TextBox 265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267" name="TextBox 266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268" name="TextBox 267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269" name="TextBox 268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270" name="TextBox 269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271" name="TextBox 270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pic>
        <p:nvPicPr>
          <p:cNvPr id="272" name="그림 27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3" name="그림 27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5" name="그림 27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3" name="그림 282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5" name="직선 연결선 284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7" name="TextBox 286"/>
          <p:cNvSpPr txBox="1"/>
          <p:nvPr/>
        </p:nvSpPr>
        <p:spPr>
          <a:xfrm>
            <a:off x="7537523" y="1481798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7302442" y="148579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grpSp>
        <p:nvGrpSpPr>
          <p:cNvPr id="3" name="그룹 2"/>
          <p:cNvGrpSpPr/>
          <p:nvPr/>
        </p:nvGrpSpPr>
        <p:grpSpPr>
          <a:xfrm>
            <a:off x="444149" y="4726900"/>
            <a:ext cx="8784609" cy="1151919"/>
            <a:chOff x="-2935166" y="7008649"/>
            <a:chExt cx="9978599" cy="1151919"/>
          </a:xfrm>
        </p:grpSpPr>
        <p:sp>
          <p:nvSpPr>
            <p:cNvPr id="153" name="직사각형 152"/>
            <p:cNvSpPr/>
            <p:nvPr/>
          </p:nvSpPr>
          <p:spPr>
            <a:xfrm>
              <a:off x="-2897338" y="7026408"/>
              <a:ext cx="9940771" cy="1134160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4" name="직사각형 153"/>
            <p:cNvSpPr/>
            <p:nvPr/>
          </p:nvSpPr>
          <p:spPr>
            <a:xfrm>
              <a:off x="-556194" y="7566910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5" name="직사각형 154"/>
            <p:cNvSpPr/>
            <p:nvPr/>
          </p:nvSpPr>
          <p:spPr>
            <a:xfrm>
              <a:off x="1412093" y="7579427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156" name="차트 155"/>
            <p:cNvGraphicFramePr/>
            <p:nvPr>
              <p:extLst/>
            </p:nvPr>
          </p:nvGraphicFramePr>
          <p:xfrm>
            <a:off x="1391750" y="7501344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8"/>
            </a:graphicData>
          </a:graphic>
        </p:graphicFrame>
        <p:sp>
          <p:nvSpPr>
            <p:cNvPr id="157" name="직사각형 156"/>
            <p:cNvSpPr/>
            <p:nvPr/>
          </p:nvSpPr>
          <p:spPr>
            <a:xfrm>
              <a:off x="3380418" y="7572438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158" name="차트 157"/>
            <p:cNvGraphicFramePr/>
            <p:nvPr>
              <p:extLst/>
            </p:nvPr>
          </p:nvGraphicFramePr>
          <p:xfrm>
            <a:off x="3352182" y="7496351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graphicFrame>
          <p:nvGraphicFramePr>
            <p:cNvPr id="160" name="차트 159"/>
            <p:cNvGraphicFramePr/>
            <p:nvPr>
              <p:extLst/>
            </p:nvPr>
          </p:nvGraphicFramePr>
          <p:xfrm>
            <a:off x="-583803" y="7496351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0"/>
            </a:graphicData>
          </a:graphic>
        </p:graphicFrame>
        <p:sp>
          <p:nvSpPr>
            <p:cNvPr id="161" name="직사각형 160"/>
            <p:cNvSpPr/>
            <p:nvPr/>
          </p:nvSpPr>
          <p:spPr>
            <a:xfrm>
              <a:off x="5323049" y="7565780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-898599" y="7753217"/>
              <a:ext cx="41370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smtClean="0"/>
                <a:t>정상</a:t>
              </a:r>
              <a:endParaRPr lang="ko-KR" altLang="en-US" sz="700" dirty="0"/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1092262" y="7796832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graphicFrame>
          <p:nvGraphicFramePr>
            <p:cNvPr id="164" name="차트 163"/>
            <p:cNvGraphicFramePr/>
            <p:nvPr>
              <p:extLst/>
            </p:nvPr>
          </p:nvGraphicFramePr>
          <p:xfrm>
            <a:off x="5293520" y="7490066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1"/>
            </a:graphicData>
          </a:graphic>
        </p:graphicFrame>
        <p:pic>
          <p:nvPicPr>
            <p:cNvPr id="167" name="그림 166"/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16195" y="7577791"/>
              <a:ext cx="129441" cy="200633"/>
            </a:xfrm>
            <a:prstGeom prst="rect">
              <a:avLst/>
            </a:prstGeom>
          </p:spPr>
        </p:pic>
        <p:sp>
          <p:nvSpPr>
            <p:cNvPr id="168" name="TextBox 167"/>
            <p:cNvSpPr txBox="1"/>
            <p:nvPr/>
          </p:nvSpPr>
          <p:spPr>
            <a:xfrm>
              <a:off x="6868810" y="7008649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70" name="그림 169"/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787897" y="7572438"/>
              <a:ext cx="185999" cy="179355"/>
            </a:xfrm>
            <a:prstGeom prst="rect">
              <a:avLst/>
            </a:prstGeom>
          </p:spPr>
        </p:pic>
        <p:sp>
          <p:nvSpPr>
            <p:cNvPr id="171" name="TextBox 170"/>
            <p:cNvSpPr txBox="1"/>
            <p:nvPr/>
          </p:nvSpPr>
          <p:spPr>
            <a:xfrm>
              <a:off x="-2378772" y="7315321"/>
              <a:ext cx="3818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-1998412" y="7307668"/>
              <a:ext cx="30168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-97</a:t>
              </a:r>
              <a:endParaRPr lang="ko-KR" altLang="en-US" sz="700" dirty="0"/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-1742287" y="7315589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-1457191" y="731335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-1137538" y="731411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-2863177" y="7312452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218" name="그림 217"/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639927" y="7139001"/>
              <a:ext cx="129441" cy="200633"/>
            </a:xfrm>
            <a:prstGeom prst="rect">
              <a:avLst/>
            </a:prstGeom>
          </p:spPr>
        </p:pic>
        <p:pic>
          <p:nvPicPr>
            <p:cNvPr id="223" name="그림 222"/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942432" y="7148566"/>
              <a:ext cx="185999" cy="179355"/>
            </a:xfrm>
            <a:prstGeom prst="rect">
              <a:avLst/>
            </a:prstGeom>
          </p:spPr>
        </p:pic>
        <p:pic>
          <p:nvPicPr>
            <p:cNvPr id="228" name="그림 227"/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045700" y="7142307"/>
              <a:ext cx="133876" cy="207507"/>
            </a:xfrm>
            <a:prstGeom prst="rect">
              <a:avLst/>
            </a:prstGeom>
          </p:spPr>
        </p:pic>
        <p:pic>
          <p:nvPicPr>
            <p:cNvPr id="238" name="그림 237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375242" y="7140074"/>
              <a:ext cx="147264" cy="207508"/>
            </a:xfrm>
            <a:prstGeom prst="rect">
              <a:avLst/>
            </a:prstGeom>
          </p:spPr>
        </p:pic>
        <p:pic>
          <p:nvPicPr>
            <p:cNvPr id="248" name="그림 24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317123" y="7119562"/>
              <a:ext cx="231517" cy="265998"/>
            </a:xfrm>
            <a:prstGeom prst="rect">
              <a:avLst/>
            </a:prstGeom>
          </p:spPr>
        </p:pic>
        <p:pic>
          <p:nvPicPr>
            <p:cNvPr id="249" name="그림 248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656088" y="7136472"/>
              <a:ext cx="141874" cy="169158"/>
            </a:xfrm>
            <a:prstGeom prst="rect">
              <a:avLst/>
            </a:prstGeom>
          </p:spPr>
        </p:pic>
        <p:sp>
          <p:nvSpPr>
            <p:cNvPr id="251" name="직사각형 250"/>
            <p:cNvSpPr/>
            <p:nvPr/>
          </p:nvSpPr>
          <p:spPr>
            <a:xfrm>
              <a:off x="-2552094" y="7593288"/>
              <a:ext cx="1646542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53" name="차트 252"/>
            <p:cNvGraphicFramePr/>
            <p:nvPr>
              <p:extLst/>
            </p:nvPr>
          </p:nvGraphicFramePr>
          <p:xfrm>
            <a:off x="-2564538" y="7598971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6"/>
            </a:graphicData>
          </a:graphic>
        </p:graphicFrame>
        <p:pic>
          <p:nvPicPr>
            <p:cNvPr id="258" name="그림 25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823130" y="7560961"/>
              <a:ext cx="235732" cy="270841"/>
            </a:xfrm>
            <a:prstGeom prst="rect">
              <a:avLst/>
            </a:prstGeom>
          </p:spPr>
        </p:pic>
        <p:sp>
          <p:nvSpPr>
            <p:cNvPr id="276" name="TextBox 275"/>
            <p:cNvSpPr txBox="1"/>
            <p:nvPr/>
          </p:nvSpPr>
          <p:spPr>
            <a:xfrm>
              <a:off x="-2935166" y="7808097"/>
              <a:ext cx="39145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3096797" y="7749984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5047130" y="7750749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279" name="그림 278"/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38968" y="7578940"/>
              <a:ext cx="133876" cy="207507"/>
            </a:xfrm>
            <a:prstGeom prst="rect">
              <a:avLst/>
            </a:prstGeom>
          </p:spPr>
        </p:pic>
        <p:pic>
          <p:nvPicPr>
            <p:cNvPr id="280" name="그림 279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78746" y="7576707"/>
              <a:ext cx="147264" cy="207508"/>
            </a:xfrm>
            <a:prstGeom prst="rect">
              <a:avLst/>
            </a:prstGeom>
          </p:spPr>
        </p:pic>
        <p:sp>
          <p:nvSpPr>
            <p:cNvPr id="281" name="모서리가 둥근 직사각형 280"/>
            <p:cNvSpPr/>
            <p:nvPr/>
          </p:nvSpPr>
          <p:spPr>
            <a:xfrm rot="5400000">
              <a:off x="6653561" y="7114104"/>
              <a:ext cx="119745" cy="148241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82" name="이등변 삼각형 281"/>
            <p:cNvSpPr/>
            <p:nvPr/>
          </p:nvSpPr>
          <p:spPr>
            <a:xfrm>
              <a:off x="6681286" y="7170126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9" name="TextBox 288"/>
          <p:cNvSpPr txBox="1"/>
          <p:nvPr/>
        </p:nvSpPr>
        <p:spPr>
          <a:xfrm>
            <a:off x="980762" y="423254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2</a:t>
            </a:r>
            <a:endParaRPr lang="ko-KR" altLang="en-US" sz="500" b="1" dirty="0"/>
          </a:p>
        </p:txBody>
      </p:sp>
      <p:sp>
        <p:nvSpPr>
          <p:cNvPr id="294" name="TextBox 293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95" name="TextBox 294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96" name="모서리가 둥근 직사각형 295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97" name="이등변 삼각형 296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8" name="모서리가 둥근 직사각형 297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99" name="이등변 삼각형 298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타원 254"/>
          <p:cNvSpPr/>
          <p:nvPr/>
        </p:nvSpPr>
        <p:spPr>
          <a:xfrm>
            <a:off x="416214" y="46642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8707393" y="47164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2384277" y="4828232"/>
            <a:ext cx="460382" cy="378945"/>
            <a:chOff x="2384277" y="4828232"/>
            <a:chExt cx="460382" cy="378945"/>
          </a:xfrm>
        </p:grpSpPr>
        <p:sp>
          <p:nvSpPr>
            <p:cNvPr id="290" name="모서리가 둥근 직사각형 289"/>
            <p:cNvSpPr/>
            <p:nvPr/>
          </p:nvSpPr>
          <p:spPr>
            <a:xfrm>
              <a:off x="2410304" y="4828232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291" name="그림 290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067" y="4860806"/>
              <a:ext cx="186364" cy="192576"/>
            </a:xfrm>
            <a:prstGeom prst="rect">
              <a:avLst/>
            </a:prstGeom>
          </p:spPr>
        </p:pic>
        <p:sp>
          <p:nvSpPr>
            <p:cNvPr id="292" name="TextBox 291"/>
            <p:cNvSpPr txBox="1"/>
            <p:nvPr/>
          </p:nvSpPr>
          <p:spPr>
            <a:xfrm>
              <a:off x="2384277" y="5007122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02439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4701285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알림표시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깜빡임 효과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화재감지 </a:t>
                      </a:r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팝업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감지시 자동 노출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멀티로 발생 시 누적 노출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화재감지 일시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Summary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기동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준비 작동실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정온식 감지 선형 감지기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화재차단 지역으로 설정된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개폐 및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상세보기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화재감지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해제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259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타원 140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142" name="타원 141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직사각형 156"/>
          <p:cNvSpPr/>
          <p:nvPr/>
        </p:nvSpPr>
        <p:spPr bwMode="auto">
          <a:xfrm>
            <a:off x="243136" y="853071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128609" y="138175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61" name="그림 160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5468" y="4175106"/>
            <a:ext cx="104416" cy="107896"/>
          </a:xfrm>
          <a:prstGeom prst="rect">
            <a:avLst/>
          </a:prstGeom>
        </p:spPr>
      </p:pic>
      <p:grpSp>
        <p:nvGrpSpPr>
          <p:cNvPr id="285" name="그룹 284"/>
          <p:cNvGrpSpPr/>
          <p:nvPr/>
        </p:nvGrpSpPr>
        <p:grpSpPr>
          <a:xfrm>
            <a:off x="3310579" y="2734373"/>
            <a:ext cx="3943903" cy="1307978"/>
            <a:chOff x="342347" y="554160"/>
            <a:chExt cx="3943903" cy="1307978"/>
          </a:xfrm>
        </p:grpSpPr>
        <p:grpSp>
          <p:nvGrpSpPr>
            <p:cNvPr id="287" name="그룹 286"/>
            <p:cNvGrpSpPr/>
            <p:nvPr/>
          </p:nvGrpSpPr>
          <p:grpSpPr>
            <a:xfrm>
              <a:off x="342347" y="554160"/>
              <a:ext cx="3943903" cy="1307978"/>
              <a:chOff x="342347" y="554160"/>
              <a:chExt cx="3943903" cy="1307978"/>
            </a:xfrm>
          </p:grpSpPr>
          <p:sp>
            <p:nvSpPr>
              <p:cNvPr id="290" name="직사각형 289"/>
              <p:cNvSpPr/>
              <p:nvPr/>
            </p:nvSpPr>
            <p:spPr>
              <a:xfrm>
                <a:off x="342347" y="574589"/>
                <a:ext cx="3943903" cy="1287549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91" name="TextBox 290"/>
              <p:cNvSpPr txBox="1"/>
              <p:nvPr/>
            </p:nvSpPr>
            <p:spPr>
              <a:xfrm>
                <a:off x="599407" y="1070747"/>
                <a:ext cx="274434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13</a:t>
                </a:r>
                <a:endParaRPr lang="ko-KR" altLang="en-US" sz="700" dirty="0"/>
              </a:p>
            </p:txBody>
          </p:sp>
          <p:pic>
            <p:nvPicPr>
              <p:cNvPr id="292" name="그림 291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7216" y="1022574"/>
                <a:ext cx="143402" cy="170979"/>
              </a:xfrm>
              <a:prstGeom prst="rect">
                <a:avLst/>
              </a:prstGeom>
            </p:spPr>
          </p:pic>
          <p:grpSp>
            <p:nvGrpSpPr>
              <p:cNvPr id="293" name="그룹 292"/>
              <p:cNvGrpSpPr/>
              <p:nvPr/>
            </p:nvGrpSpPr>
            <p:grpSpPr>
              <a:xfrm>
                <a:off x="846338" y="1047657"/>
                <a:ext cx="226532" cy="141030"/>
                <a:chOff x="2285071" y="1785368"/>
                <a:chExt cx="362596" cy="227817"/>
              </a:xfrm>
            </p:grpSpPr>
            <p:sp>
              <p:nvSpPr>
                <p:cNvPr id="325" name="직사각형 324"/>
                <p:cNvSpPr/>
                <p:nvPr/>
              </p:nvSpPr>
              <p:spPr>
                <a:xfrm>
                  <a:off x="2285071" y="1785368"/>
                  <a:ext cx="362596" cy="227817"/>
                </a:xfrm>
                <a:prstGeom prst="rect">
                  <a:avLst/>
                </a:prstGeom>
                <a:noFill/>
                <a:ln w="190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6" name="모서리가 둥근 직사각형 325"/>
                <p:cNvSpPr/>
                <p:nvPr/>
              </p:nvSpPr>
              <p:spPr>
                <a:xfrm>
                  <a:off x="2379570" y="1843267"/>
                  <a:ext cx="170916" cy="360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cxnSp>
            <p:nvCxnSpPr>
              <p:cNvPr id="294" name="직선 연결선 293"/>
              <p:cNvCxnSpPr/>
              <p:nvPr/>
            </p:nvCxnSpPr>
            <p:spPr>
              <a:xfrm flipV="1">
                <a:off x="3144638" y="1189884"/>
                <a:ext cx="183988" cy="4455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  <a:prstDash val="sysDot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5" name="타원 294"/>
              <p:cNvSpPr/>
              <p:nvPr/>
            </p:nvSpPr>
            <p:spPr>
              <a:xfrm>
                <a:off x="33914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6" name="타원 295"/>
              <p:cNvSpPr/>
              <p:nvPr/>
            </p:nvSpPr>
            <p:spPr>
              <a:xfrm>
                <a:off x="3557765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7" name="타원 296"/>
              <p:cNvSpPr/>
              <p:nvPr/>
            </p:nvSpPr>
            <p:spPr>
              <a:xfrm>
                <a:off x="3723592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8" name="타원 297"/>
              <p:cNvSpPr/>
              <p:nvPr/>
            </p:nvSpPr>
            <p:spPr>
              <a:xfrm>
                <a:off x="21468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9" name="타원 298"/>
              <p:cNvSpPr/>
              <p:nvPr/>
            </p:nvSpPr>
            <p:spPr>
              <a:xfrm>
                <a:off x="2313165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0" name="타원 299"/>
              <p:cNvSpPr/>
              <p:nvPr/>
            </p:nvSpPr>
            <p:spPr>
              <a:xfrm>
                <a:off x="2478992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1" name="타원 300"/>
              <p:cNvSpPr/>
              <p:nvPr/>
            </p:nvSpPr>
            <p:spPr>
              <a:xfrm>
                <a:off x="2644605" y="1072940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4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2" name="타원 301"/>
              <p:cNvSpPr/>
              <p:nvPr/>
            </p:nvSpPr>
            <p:spPr>
              <a:xfrm>
                <a:off x="1417313" y="107157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pic>
            <p:nvPicPr>
              <p:cNvPr id="303" name="그림 302"/>
              <p:cNvPicPr>
                <a:picLocks noChangeAspect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188872" y="1042041"/>
                <a:ext cx="182895" cy="166227"/>
              </a:xfrm>
              <a:prstGeom prst="rect">
                <a:avLst/>
              </a:prstGeom>
            </p:spPr>
          </p:pic>
          <p:pic>
            <p:nvPicPr>
              <p:cNvPr id="304" name="그림 303"/>
              <p:cNvPicPr>
                <a:picLocks noChangeAspect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070478" y="994285"/>
                <a:ext cx="160038" cy="186711"/>
              </a:xfrm>
              <a:prstGeom prst="rect">
                <a:avLst/>
              </a:prstGeom>
            </p:spPr>
          </p:pic>
          <p:pic>
            <p:nvPicPr>
              <p:cNvPr id="305" name="그림 304"/>
              <p:cNvPicPr>
                <a:picLocks noChangeAspect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59377" y="1050387"/>
                <a:ext cx="148463" cy="153411"/>
              </a:xfrm>
              <a:prstGeom prst="rect">
                <a:avLst/>
              </a:prstGeom>
            </p:spPr>
          </p:pic>
          <p:sp>
            <p:nvSpPr>
              <p:cNvPr id="306" name="TextBox 305"/>
              <p:cNvSpPr txBox="1"/>
              <p:nvPr/>
            </p:nvSpPr>
            <p:spPr>
              <a:xfrm>
                <a:off x="439597" y="640714"/>
                <a:ext cx="1992853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00" b="1" dirty="0" smtClean="0">
                    <a:solidFill>
                      <a:srgbClr val="FF0000"/>
                    </a:solidFill>
                  </a:rPr>
                  <a:t>화재 감지 </a:t>
                </a:r>
                <a:r>
                  <a:rPr lang="en-US" altLang="ko-KR" sz="1000" b="1" dirty="0" smtClean="0">
                    <a:solidFill>
                      <a:srgbClr val="FF0000"/>
                    </a:solidFill>
                  </a:rPr>
                  <a:t>[ 2021-09-06 16:40:23 ]</a:t>
                </a:r>
                <a:endParaRPr lang="ko-KR" altLang="en-US" sz="1000" b="1">
                  <a:solidFill>
                    <a:srgbClr val="FF0000"/>
                  </a:solidFill>
                </a:endParaRPr>
              </a:p>
            </p:txBody>
          </p:sp>
          <p:sp>
            <p:nvSpPr>
              <p:cNvPr id="307" name="모서리가 둥근 직사각형 306"/>
              <p:cNvSpPr/>
              <p:nvPr/>
            </p:nvSpPr>
            <p:spPr>
              <a:xfrm>
                <a:off x="439597" y="927184"/>
                <a:ext cx="3514918" cy="358167"/>
              </a:xfrm>
              <a:prstGeom prst="roundRect">
                <a:avLst>
                  <a:gd name="adj" fmla="val 12957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8" name="TextBox 307"/>
              <p:cNvSpPr txBox="1"/>
              <p:nvPr/>
            </p:nvSpPr>
            <p:spPr>
              <a:xfrm>
                <a:off x="738397" y="1587076"/>
                <a:ext cx="42832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309" name="TextBox 308"/>
              <p:cNvSpPr txBox="1"/>
              <p:nvPr/>
            </p:nvSpPr>
            <p:spPr>
              <a:xfrm>
                <a:off x="613439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</a:t>
                </a:r>
                <a:endParaRPr lang="ko-KR" altLang="en-US" sz="700" dirty="0"/>
              </a:p>
            </p:txBody>
          </p:sp>
          <p:pic>
            <p:nvPicPr>
              <p:cNvPr id="310" name="그림 309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6914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311" name="그림 310"/>
              <p:cNvPicPr>
                <a:picLocks noChangeAspect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40688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312" name="TextBox 311"/>
              <p:cNvSpPr txBox="1"/>
              <p:nvPr/>
            </p:nvSpPr>
            <p:spPr>
              <a:xfrm>
                <a:off x="4119665" y="554160"/>
                <a:ext cx="8874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000" dirty="0" smtClean="0"/>
                  <a:t>X</a:t>
                </a:r>
                <a:endParaRPr lang="ko-KR" altLang="en-US" sz="1000" dirty="0"/>
              </a:p>
            </p:txBody>
          </p:sp>
          <p:sp>
            <p:nvSpPr>
              <p:cNvPr id="313" name="모서리가 둥근 직사각형 312"/>
              <p:cNvSpPr/>
              <p:nvPr/>
            </p:nvSpPr>
            <p:spPr>
              <a:xfrm>
                <a:off x="457008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4" name="TextBox 313"/>
              <p:cNvSpPr txBox="1"/>
              <p:nvPr/>
            </p:nvSpPr>
            <p:spPr>
              <a:xfrm>
                <a:off x="1463215" y="1587076"/>
                <a:ext cx="42832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315" name="TextBox 314"/>
              <p:cNvSpPr txBox="1"/>
              <p:nvPr/>
            </p:nvSpPr>
            <p:spPr>
              <a:xfrm>
                <a:off x="1338257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2</a:t>
                </a:r>
                <a:endParaRPr lang="ko-KR" altLang="en-US" sz="700" dirty="0"/>
              </a:p>
            </p:txBody>
          </p:sp>
          <p:pic>
            <p:nvPicPr>
              <p:cNvPr id="316" name="그림 315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261732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317" name="그림 316"/>
              <p:cNvPicPr>
                <a:picLocks noChangeAspect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565506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318" name="모서리가 둥근 직사각형 317"/>
              <p:cNvSpPr/>
              <p:nvPr/>
            </p:nvSpPr>
            <p:spPr>
              <a:xfrm>
                <a:off x="1181826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9" name="TextBox 318"/>
              <p:cNvSpPr txBox="1"/>
              <p:nvPr/>
            </p:nvSpPr>
            <p:spPr>
              <a:xfrm>
                <a:off x="2180150" y="1587076"/>
                <a:ext cx="42832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320" name="TextBox 319"/>
              <p:cNvSpPr txBox="1"/>
              <p:nvPr/>
            </p:nvSpPr>
            <p:spPr>
              <a:xfrm>
                <a:off x="2055192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6</a:t>
                </a:r>
                <a:endParaRPr lang="ko-KR" altLang="en-US" sz="700" dirty="0"/>
              </a:p>
            </p:txBody>
          </p:sp>
          <p:pic>
            <p:nvPicPr>
              <p:cNvPr id="321" name="그림 320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78667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322" name="그림 321"/>
              <p:cNvPicPr>
                <a:picLocks noChangeAspect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82441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323" name="모서리가 둥근 직사각형 322"/>
              <p:cNvSpPr/>
              <p:nvPr/>
            </p:nvSpPr>
            <p:spPr>
              <a:xfrm>
                <a:off x="1898761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4" name="모서리가 둥근 직사각형 323"/>
              <p:cNvSpPr/>
              <p:nvPr/>
            </p:nvSpPr>
            <p:spPr>
              <a:xfrm>
                <a:off x="3249638" y="1515412"/>
                <a:ext cx="914400" cy="231699"/>
              </a:xfrm>
              <a:prstGeom prst="round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ko-KR" altLang="en-US" sz="800" dirty="0" smtClean="0"/>
                  <a:t>감지해제</a:t>
                </a:r>
                <a:endParaRPr lang="ko-KR" altLang="en-US" sz="800" dirty="0"/>
              </a:p>
            </p:txBody>
          </p:sp>
        </p:grpSp>
        <p:sp>
          <p:nvSpPr>
            <p:cNvPr id="288" name="모서리가 둥근 직사각형 287"/>
            <p:cNvSpPr/>
            <p:nvPr/>
          </p:nvSpPr>
          <p:spPr>
            <a:xfrm>
              <a:off x="3945192" y="6945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89" name="이등변 삼각형 288"/>
            <p:cNvSpPr/>
            <p:nvPr/>
          </p:nvSpPr>
          <p:spPr>
            <a:xfrm rot="10800000">
              <a:off x="3981055" y="7416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81" name="그림 380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382" name="그림 38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383" name="TextBox 382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384" name="TextBox 383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85" name="TextBox 384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6" name="TextBox 385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7" name="모서리가 둥근 직사각형 386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89" name="이등변 삼각형 388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0" name="모서리가 둥근 직사각형 389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97" name="이등변 삼각형 396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타원 207"/>
          <p:cNvSpPr/>
          <p:nvPr/>
        </p:nvSpPr>
        <p:spPr>
          <a:xfrm>
            <a:off x="3188861" y="269558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5" name="타원 214"/>
          <p:cNvSpPr/>
          <p:nvPr/>
        </p:nvSpPr>
        <p:spPr>
          <a:xfrm>
            <a:off x="4437824" y="26903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6" name="타원 215"/>
          <p:cNvSpPr/>
          <p:nvPr/>
        </p:nvSpPr>
        <p:spPr>
          <a:xfrm>
            <a:off x="3313739" y="303246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7" name="타원 216"/>
          <p:cNvSpPr/>
          <p:nvPr/>
        </p:nvSpPr>
        <p:spPr>
          <a:xfrm>
            <a:off x="3293141" y="344023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6723507" y="27120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8" name="타원 227"/>
          <p:cNvSpPr/>
          <p:nvPr/>
        </p:nvSpPr>
        <p:spPr>
          <a:xfrm>
            <a:off x="6076766" y="363034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10404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7602790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알림표시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깜빡임 효과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화재감지 </a:t>
                      </a:r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팝업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감지시 자동 노출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멀티로 발생 시 누적 노출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화재감지 일시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Summary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기동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준비 작동실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정온식 감지 선형 감지기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화재차단 지역으로 설정된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개폐 및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상세보기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화재감지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해제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모두 닫기 버튼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259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타원 140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142" name="타원 141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직사각형 156"/>
          <p:cNvSpPr/>
          <p:nvPr/>
        </p:nvSpPr>
        <p:spPr bwMode="auto">
          <a:xfrm>
            <a:off x="243136" y="853071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128609" y="138175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61" name="그림 160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5468" y="4175106"/>
            <a:ext cx="104416" cy="107896"/>
          </a:xfrm>
          <a:prstGeom prst="rect">
            <a:avLst/>
          </a:prstGeom>
        </p:spPr>
      </p:pic>
      <p:grpSp>
        <p:nvGrpSpPr>
          <p:cNvPr id="285" name="그룹 284"/>
          <p:cNvGrpSpPr/>
          <p:nvPr/>
        </p:nvGrpSpPr>
        <p:grpSpPr>
          <a:xfrm>
            <a:off x="3310579" y="2734373"/>
            <a:ext cx="3943903" cy="1307978"/>
            <a:chOff x="342347" y="554160"/>
            <a:chExt cx="3943903" cy="1307978"/>
          </a:xfrm>
        </p:grpSpPr>
        <p:grpSp>
          <p:nvGrpSpPr>
            <p:cNvPr id="287" name="그룹 286"/>
            <p:cNvGrpSpPr/>
            <p:nvPr/>
          </p:nvGrpSpPr>
          <p:grpSpPr>
            <a:xfrm>
              <a:off x="342347" y="554160"/>
              <a:ext cx="3943903" cy="1307978"/>
              <a:chOff x="342347" y="554160"/>
              <a:chExt cx="3943903" cy="1307978"/>
            </a:xfrm>
          </p:grpSpPr>
          <p:sp>
            <p:nvSpPr>
              <p:cNvPr id="290" name="직사각형 289"/>
              <p:cNvSpPr/>
              <p:nvPr/>
            </p:nvSpPr>
            <p:spPr>
              <a:xfrm>
                <a:off x="342347" y="574589"/>
                <a:ext cx="3943903" cy="1287549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91" name="TextBox 290"/>
              <p:cNvSpPr txBox="1"/>
              <p:nvPr/>
            </p:nvSpPr>
            <p:spPr>
              <a:xfrm>
                <a:off x="599407" y="1070747"/>
                <a:ext cx="274434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13</a:t>
                </a:r>
                <a:endParaRPr lang="ko-KR" altLang="en-US" sz="700" dirty="0"/>
              </a:p>
            </p:txBody>
          </p:sp>
          <p:pic>
            <p:nvPicPr>
              <p:cNvPr id="292" name="그림 291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7216" y="1022574"/>
                <a:ext cx="143402" cy="170979"/>
              </a:xfrm>
              <a:prstGeom prst="rect">
                <a:avLst/>
              </a:prstGeom>
            </p:spPr>
          </p:pic>
          <p:grpSp>
            <p:nvGrpSpPr>
              <p:cNvPr id="293" name="그룹 292"/>
              <p:cNvGrpSpPr/>
              <p:nvPr/>
            </p:nvGrpSpPr>
            <p:grpSpPr>
              <a:xfrm>
                <a:off x="846338" y="1047657"/>
                <a:ext cx="226532" cy="141030"/>
                <a:chOff x="2285071" y="1785368"/>
                <a:chExt cx="362596" cy="227817"/>
              </a:xfrm>
            </p:grpSpPr>
            <p:sp>
              <p:nvSpPr>
                <p:cNvPr id="325" name="직사각형 324"/>
                <p:cNvSpPr/>
                <p:nvPr/>
              </p:nvSpPr>
              <p:spPr>
                <a:xfrm>
                  <a:off x="2285071" y="1785368"/>
                  <a:ext cx="362596" cy="227817"/>
                </a:xfrm>
                <a:prstGeom prst="rect">
                  <a:avLst/>
                </a:prstGeom>
                <a:noFill/>
                <a:ln w="190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6" name="모서리가 둥근 직사각형 325"/>
                <p:cNvSpPr/>
                <p:nvPr/>
              </p:nvSpPr>
              <p:spPr>
                <a:xfrm>
                  <a:off x="2379570" y="1843267"/>
                  <a:ext cx="170916" cy="360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cxnSp>
            <p:nvCxnSpPr>
              <p:cNvPr id="294" name="직선 연결선 293"/>
              <p:cNvCxnSpPr/>
              <p:nvPr/>
            </p:nvCxnSpPr>
            <p:spPr>
              <a:xfrm flipV="1">
                <a:off x="3144638" y="1189884"/>
                <a:ext cx="183988" cy="4455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  <a:prstDash val="sysDot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5" name="타원 294"/>
              <p:cNvSpPr/>
              <p:nvPr/>
            </p:nvSpPr>
            <p:spPr>
              <a:xfrm>
                <a:off x="33914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6" name="타원 295"/>
              <p:cNvSpPr/>
              <p:nvPr/>
            </p:nvSpPr>
            <p:spPr>
              <a:xfrm>
                <a:off x="3557765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7" name="타원 296"/>
              <p:cNvSpPr/>
              <p:nvPr/>
            </p:nvSpPr>
            <p:spPr>
              <a:xfrm>
                <a:off x="3723592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8" name="타원 297"/>
              <p:cNvSpPr/>
              <p:nvPr/>
            </p:nvSpPr>
            <p:spPr>
              <a:xfrm>
                <a:off x="21468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9" name="타원 298"/>
              <p:cNvSpPr/>
              <p:nvPr/>
            </p:nvSpPr>
            <p:spPr>
              <a:xfrm>
                <a:off x="2313165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0" name="타원 299"/>
              <p:cNvSpPr/>
              <p:nvPr/>
            </p:nvSpPr>
            <p:spPr>
              <a:xfrm>
                <a:off x="2478992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1" name="타원 300"/>
              <p:cNvSpPr/>
              <p:nvPr/>
            </p:nvSpPr>
            <p:spPr>
              <a:xfrm>
                <a:off x="2644605" y="1072940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4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2" name="타원 301"/>
              <p:cNvSpPr/>
              <p:nvPr/>
            </p:nvSpPr>
            <p:spPr>
              <a:xfrm>
                <a:off x="1417313" y="107157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pic>
            <p:nvPicPr>
              <p:cNvPr id="303" name="그림 302"/>
              <p:cNvPicPr>
                <a:picLocks noChangeAspect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188872" y="1042041"/>
                <a:ext cx="182895" cy="166227"/>
              </a:xfrm>
              <a:prstGeom prst="rect">
                <a:avLst/>
              </a:prstGeom>
            </p:spPr>
          </p:pic>
          <p:pic>
            <p:nvPicPr>
              <p:cNvPr id="304" name="그림 303"/>
              <p:cNvPicPr>
                <a:picLocks noChangeAspect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070478" y="994285"/>
                <a:ext cx="160038" cy="186711"/>
              </a:xfrm>
              <a:prstGeom prst="rect">
                <a:avLst/>
              </a:prstGeom>
            </p:spPr>
          </p:pic>
          <p:pic>
            <p:nvPicPr>
              <p:cNvPr id="305" name="그림 304"/>
              <p:cNvPicPr>
                <a:picLocks noChangeAspect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59377" y="1050387"/>
                <a:ext cx="148463" cy="153411"/>
              </a:xfrm>
              <a:prstGeom prst="rect">
                <a:avLst/>
              </a:prstGeom>
            </p:spPr>
          </p:pic>
          <p:sp>
            <p:nvSpPr>
              <p:cNvPr id="306" name="TextBox 305"/>
              <p:cNvSpPr txBox="1"/>
              <p:nvPr/>
            </p:nvSpPr>
            <p:spPr>
              <a:xfrm>
                <a:off x="439597" y="640714"/>
                <a:ext cx="1992853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00" b="1" dirty="0" smtClean="0">
                    <a:solidFill>
                      <a:srgbClr val="FF0000"/>
                    </a:solidFill>
                  </a:rPr>
                  <a:t>화재 감지 </a:t>
                </a:r>
                <a:r>
                  <a:rPr lang="en-US" altLang="ko-KR" sz="1000" b="1" dirty="0" smtClean="0">
                    <a:solidFill>
                      <a:srgbClr val="FF0000"/>
                    </a:solidFill>
                  </a:rPr>
                  <a:t>[ 2021-09-06 16:40:23 ]</a:t>
                </a:r>
                <a:endParaRPr lang="ko-KR" altLang="en-US" sz="1000" b="1">
                  <a:solidFill>
                    <a:srgbClr val="FF0000"/>
                  </a:solidFill>
                </a:endParaRPr>
              </a:p>
            </p:txBody>
          </p:sp>
          <p:sp>
            <p:nvSpPr>
              <p:cNvPr id="307" name="모서리가 둥근 직사각형 306"/>
              <p:cNvSpPr/>
              <p:nvPr/>
            </p:nvSpPr>
            <p:spPr>
              <a:xfrm>
                <a:off x="439597" y="927184"/>
                <a:ext cx="3514918" cy="358167"/>
              </a:xfrm>
              <a:prstGeom prst="roundRect">
                <a:avLst>
                  <a:gd name="adj" fmla="val 12957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8" name="TextBox 307"/>
              <p:cNvSpPr txBox="1"/>
              <p:nvPr/>
            </p:nvSpPr>
            <p:spPr>
              <a:xfrm>
                <a:off x="738397" y="1587076"/>
                <a:ext cx="381836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Open</a:t>
                </a:r>
                <a:endParaRPr lang="ko-KR" altLang="en-US" sz="700" dirty="0"/>
              </a:p>
            </p:txBody>
          </p:sp>
          <p:sp>
            <p:nvSpPr>
              <p:cNvPr id="309" name="TextBox 308"/>
              <p:cNvSpPr txBox="1"/>
              <p:nvPr/>
            </p:nvSpPr>
            <p:spPr>
              <a:xfrm>
                <a:off x="613439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</a:t>
                </a:r>
                <a:endParaRPr lang="ko-KR" altLang="en-US" sz="700" dirty="0"/>
              </a:p>
            </p:txBody>
          </p:sp>
          <p:pic>
            <p:nvPicPr>
              <p:cNvPr id="310" name="그림 309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6914" y="1441220"/>
                <a:ext cx="143402" cy="170979"/>
              </a:xfrm>
              <a:prstGeom prst="rect">
                <a:avLst/>
              </a:prstGeom>
            </p:spPr>
          </p:pic>
          <p:sp>
            <p:nvSpPr>
              <p:cNvPr id="312" name="TextBox 311"/>
              <p:cNvSpPr txBox="1"/>
              <p:nvPr/>
            </p:nvSpPr>
            <p:spPr>
              <a:xfrm>
                <a:off x="4119665" y="554160"/>
                <a:ext cx="8874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000" dirty="0" smtClean="0"/>
                  <a:t>X</a:t>
                </a:r>
                <a:endParaRPr lang="ko-KR" altLang="en-US" sz="1000" dirty="0"/>
              </a:p>
            </p:txBody>
          </p:sp>
          <p:sp>
            <p:nvSpPr>
              <p:cNvPr id="313" name="모서리가 둥근 직사각형 312"/>
              <p:cNvSpPr/>
              <p:nvPr/>
            </p:nvSpPr>
            <p:spPr>
              <a:xfrm>
                <a:off x="457008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4" name="TextBox 313"/>
              <p:cNvSpPr txBox="1"/>
              <p:nvPr/>
            </p:nvSpPr>
            <p:spPr>
              <a:xfrm>
                <a:off x="1463215" y="1587076"/>
                <a:ext cx="381836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Open</a:t>
                </a:r>
                <a:endParaRPr lang="ko-KR" altLang="en-US" sz="700" dirty="0"/>
              </a:p>
            </p:txBody>
          </p:sp>
          <p:sp>
            <p:nvSpPr>
              <p:cNvPr id="315" name="TextBox 314"/>
              <p:cNvSpPr txBox="1"/>
              <p:nvPr/>
            </p:nvSpPr>
            <p:spPr>
              <a:xfrm>
                <a:off x="1338257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2</a:t>
                </a:r>
                <a:endParaRPr lang="ko-KR" altLang="en-US" sz="700" dirty="0"/>
              </a:p>
            </p:txBody>
          </p:sp>
          <p:pic>
            <p:nvPicPr>
              <p:cNvPr id="316" name="그림 315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261732" y="1441220"/>
                <a:ext cx="143402" cy="170979"/>
              </a:xfrm>
              <a:prstGeom prst="rect">
                <a:avLst/>
              </a:prstGeom>
            </p:spPr>
          </p:pic>
          <p:sp>
            <p:nvSpPr>
              <p:cNvPr id="318" name="모서리가 둥근 직사각형 317"/>
              <p:cNvSpPr/>
              <p:nvPr/>
            </p:nvSpPr>
            <p:spPr>
              <a:xfrm>
                <a:off x="1181826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9" name="TextBox 318"/>
              <p:cNvSpPr txBox="1"/>
              <p:nvPr/>
            </p:nvSpPr>
            <p:spPr>
              <a:xfrm>
                <a:off x="2180150" y="1587076"/>
                <a:ext cx="381836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Open</a:t>
                </a:r>
                <a:endParaRPr lang="ko-KR" altLang="en-US" sz="700" dirty="0"/>
              </a:p>
            </p:txBody>
          </p:sp>
          <p:sp>
            <p:nvSpPr>
              <p:cNvPr id="320" name="TextBox 319"/>
              <p:cNvSpPr txBox="1"/>
              <p:nvPr/>
            </p:nvSpPr>
            <p:spPr>
              <a:xfrm>
                <a:off x="2055192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6</a:t>
                </a:r>
                <a:endParaRPr lang="ko-KR" altLang="en-US" sz="700" dirty="0"/>
              </a:p>
            </p:txBody>
          </p:sp>
          <p:pic>
            <p:nvPicPr>
              <p:cNvPr id="321" name="그림 320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78667" y="1441220"/>
                <a:ext cx="143402" cy="170979"/>
              </a:xfrm>
              <a:prstGeom prst="rect">
                <a:avLst/>
              </a:prstGeom>
            </p:spPr>
          </p:pic>
          <p:sp>
            <p:nvSpPr>
              <p:cNvPr id="323" name="모서리가 둥근 직사각형 322"/>
              <p:cNvSpPr/>
              <p:nvPr/>
            </p:nvSpPr>
            <p:spPr>
              <a:xfrm>
                <a:off x="1898761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4" name="모서리가 둥근 직사각형 323"/>
              <p:cNvSpPr/>
              <p:nvPr/>
            </p:nvSpPr>
            <p:spPr>
              <a:xfrm>
                <a:off x="3249638" y="1515412"/>
                <a:ext cx="914400" cy="231699"/>
              </a:xfrm>
              <a:prstGeom prst="round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ko-KR" altLang="en-US" sz="800" dirty="0" smtClean="0"/>
                  <a:t>감지해제</a:t>
                </a:r>
                <a:endParaRPr lang="ko-KR" altLang="en-US" sz="800" dirty="0"/>
              </a:p>
            </p:txBody>
          </p:sp>
        </p:grpSp>
        <p:sp>
          <p:nvSpPr>
            <p:cNvPr id="288" name="모서리가 둥근 직사각형 287"/>
            <p:cNvSpPr/>
            <p:nvPr/>
          </p:nvSpPr>
          <p:spPr>
            <a:xfrm>
              <a:off x="3945192" y="6945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89" name="이등변 삼각형 288"/>
            <p:cNvSpPr/>
            <p:nvPr/>
          </p:nvSpPr>
          <p:spPr>
            <a:xfrm rot="10800000">
              <a:off x="3981055" y="7416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81" name="그림 380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382" name="그림 38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383" name="TextBox 382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384" name="TextBox 383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85" name="TextBox 384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6" name="TextBox 385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7" name="모서리가 둥근 직사각형 386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89" name="이등변 삼각형 388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0" name="모서리가 둥근 직사각형 389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97" name="이등변 삼각형 396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타원 207"/>
          <p:cNvSpPr/>
          <p:nvPr/>
        </p:nvSpPr>
        <p:spPr>
          <a:xfrm>
            <a:off x="3188861" y="269558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5" name="타원 214"/>
          <p:cNvSpPr/>
          <p:nvPr/>
        </p:nvSpPr>
        <p:spPr>
          <a:xfrm>
            <a:off x="4437824" y="26903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6" name="타원 215"/>
          <p:cNvSpPr/>
          <p:nvPr/>
        </p:nvSpPr>
        <p:spPr>
          <a:xfrm>
            <a:off x="3313739" y="303246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7" name="타원 216"/>
          <p:cNvSpPr/>
          <p:nvPr/>
        </p:nvSpPr>
        <p:spPr>
          <a:xfrm>
            <a:off x="3293141" y="344023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6723507" y="27120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8" name="타원 227"/>
          <p:cNvSpPr/>
          <p:nvPr/>
        </p:nvSpPr>
        <p:spPr>
          <a:xfrm>
            <a:off x="6076766" y="363034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48" name="그림 247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4232" y="3599491"/>
            <a:ext cx="162000" cy="221400"/>
          </a:xfrm>
          <a:prstGeom prst="rect">
            <a:avLst/>
          </a:prstGeom>
        </p:spPr>
      </p:pic>
      <p:pic>
        <p:nvPicPr>
          <p:cNvPr id="249" name="그림 248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0097" y="3607111"/>
            <a:ext cx="162000" cy="221400"/>
          </a:xfrm>
          <a:prstGeom prst="rect">
            <a:avLst/>
          </a:prstGeom>
        </p:spPr>
      </p:pic>
      <p:pic>
        <p:nvPicPr>
          <p:cNvPr id="250" name="그림 249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5480" y="3607111"/>
            <a:ext cx="162000" cy="221400"/>
          </a:xfrm>
          <a:prstGeom prst="rect">
            <a:avLst/>
          </a:prstGeom>
        </p:spPr>
      </p:pic>
      <p:grpSp>
        <p:nvGrpSpPr>
          <p:cNvPr id="251" name="그룹 250"/>
          <p:cNvGrpSpPr/>
          <p:nvPr/>
        </p:nvGrpSpPr>
        <p:grpSpPr>
          <a:xfrm>
            <a:off x="5623183" y="3548379"/>
            <a:ext cx="460382" cy="378945"/>
            <a:chOff x="2384277" y="4828232"/>
            <a:chExt cx="460382" cy="378945"/>
          </a:xfrm>
        </p:grpSpPr>
        <p:sp>
          <p:nvSpPr>
            <p:cNvPr id="252" name="모서리가 둥근 직사각형 251"/>
            <p:cNvSpPr/>
            <p:nvPr/>
          </p:nvSpPr>
          <p:spPr>
            <a:xfrm>
              <a:off x="2410304" y="4828232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253" name="그림 252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067" y="4860806"/>
              <a:ext cx="186364" cy="192576"/>
            </a:xfrm>
            <a:prstGeom prst="rect">
              <a:avLst/>
            </a:prstGeom>
          </p:spPr>
        </p:pic>
        <p:sp>
          <p:nvSpPr>
            <p:cNvPr id="254" name="TextBox 253"/>
            <p:cNvSpPr txBox="1"/>
            <p:nvPr/>
          </p:nvSpPr>
          <p:spPr>
            <a:xfrm>
              <a:off x="2384277" y="5007122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sp>
        <p:nvSpPr>
          <p:cNvPr id="255" name="타원 254"/>
          <p:cNvSpPr/>
          <p:nvPr/>
        </p:nvSpPr>
        <p:spPr>
          <a:xfrm>
            <a:off x="5550481" y="35009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15202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001281"/>
              </p:ext>
            </p:extLst>
          </p:nvPr>
        </p:nvGraphicFramePr>
        <p:xfrm>
          <a:off x="9466197" y="847258"/>
          <a:ext cx="2668137" cy="455223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상세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일시 및 발생구역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Summary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[ 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 복합 수신기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]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기동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준비 작동실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정온식 감지 선형 감지기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감지 선형 감지기 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펌프 작동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작동실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밸브 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차단 구역으로 설정된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제어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WIAS 1A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방화문 개폐상태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 데이터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온도 센서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입력전압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배터리 입력전압 데이터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개폐이력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수신감도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온도 센서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 입력전압 데이터 이력 그래프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005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1" name="TextBox 150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152" name="TextBox 151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160" name="TextBox 159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161" name="TextBox 160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162" name="TextBox 161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163" name="TextBox 162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164" name="모서리가 둥근 직사각형 163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5" name="그림 164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171" name="그림 170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182" name="그림 18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15" name="그림 21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16" name="직선 연결선 215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타원 216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218" name="타원 217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48" name="타원 247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49" name="타원 248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0" name="타원 249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1" name="타원 250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3" name="타원 252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254" name="타원 253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255" name="그림 254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0697" y="4172791"/>
            <a:ext cx="111190" cy="114896"/>
          </a:xfrm>
          <a:prstGeom prst="rect">
            <a:avLst/>
          </a:prstGeom>
        </p:spPr>
      </p:pic>
      <p:sp>
        <p:nvSpPr>
          <p:cNvPr id="304" name="직사각형 303"/>
          <p:cNvSpPr/>
          <p:nvPr/>
        </p:nvSpPr>
        <p:spPr bwMode="auto">
          <a:xfrm>
            <a:off x="243136" y="853071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15" name="그룹 514"/>
          <p:cNvGrpSpPr/>
          <p:nvPr/>
        </p:nvGrpSpPr>
        <p:grpSpPr>
          <a:xfrm>
            <a:off x="372268" y="1308019"/>
            <a:ext cx="8779313" cy="5467350"/>
            <a:chOff x="335145" y="574589"/>
            <a:chExt cx="10141295" cy="6197686"/>
          </a:xfrm>
        </p:grpSpPr>
        <p:sp>
          <p:nvSpPr>
            <p:cNvPr id="516" name="직사각형 515"/>
            <p:cNvSpPr/>
            <p:nvPr/>
          </p:nvSpPr>
          <p:spPr>
            <a:xfrm>
              <a:off x="342347" y="574589"/>
              <a:ext cx="10134093" cy="619768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6371946" y="2760704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sp>
          <p:nvSpPr>
            <p:cNvPr id="518" name="직사각형 517"/>
            <p:cNvSpPr/>
            <p:nvPr/>
          </p:nvSpPr>
          <p:spPr>
            <a:xfrm>
              <a:off x="2731969" y="1492772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19" name="차트 518"/>
            <p:cNvGraphicFramePr/>
            <p:nvPr>
              <p:extLst/>
            </p:nvPr>
          </p:nvGraphicFramePr>
          <p:xfrm>
            <a:off x="2738554" y="147949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sp>
          <p:nvSpPr>
            <p:cNvPr id="520" name="TextBox 519"/>
            <p:cNvSpPr txBox="1"/>
            <p:nvPr/>
          </p:nvSpPr>
          <p:spPr>
            <a:xfrm>
              <a:off x="2393791" y="1618028"/>
              <a:ext cx="420703" cy="4710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02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정상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60m</a:t>
              </a:r>
            </a:p>
          </p:txBody>
        </p:sp>
        <p:sp>
          <p:nvSpPr>
            <p:cNvPr id="521" name="직사각형 520"/>
            <p:cNvSpPr/>
            <p:nvPr/>
          </p:nvSpPr>
          <p:spPr>
            <a:xfrm>
              <a:off x="747826" y="1489325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22" name="차트 521"/>
            <p:cNvGraphicFramePr/>
            <p:nvPr>
              <p:extLst/>
            </p:nvPr>
          </p:nvGraphicFramePr>
          <p:xfrm>
            <a:off x="754336" y="1476050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4"/>
            </a:graphicData>
          </a:graphic>
        </p:graphicFrame>
        <p:sp>
          <p:nvSpPr>
            <p:cNvPr id="523" name="TextBox 522"/>
            <p:cNvSpPr txBox="1"/>
            <p:nvPr/>
          </p:nvSpPr>
          <p:spPr>
            <a:xfrm>
              <a:off x="417414" y="1620931"/>
              <a:ext cx="372217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화재</a:t>
              </a:r>
              <a:endParaRPr lang="en-US" altLang="ko-KR" sz="700" dirty="0" smtClean="0"/>
            </a:p>
            <a:p>
              <a:pPr algn="ctr"/>
              <a:endParaRPr lang="en-US" altLang="ko-KR" sz="700" dirty="0" smtClean="0"/>
            </a:p>
          </p:txBody>
        </p:sp>
        <p:sp>
          <p:nvSpPr>
            <p:cNvPr id="524" name="직사각형 523"/>
            <p:cNvSpPr/>
            <p:nvPr/>
          </p:nvSpPr>
          <p:spPr>
            <a:xfrm>
              <a:off x="4723546" y="1490490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25" name="차트 524"/>
            <p:cNvGraphicFramePr/>
            <p:nvPr>
              <p:extLst/>
            </p:nvPr>
          </p:nvGraphicFramePr>
          <p:xfrm>
            <a:off x="4701756" y="1477215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5"/>
            </a:graphicData>
          </a:graphic>
        </p:graphicFrame>
        <p:sp>
          <p:nvSpPr>
            <p:cNvPr id="526" name="TextBox 525"/>
            <p:cNvSpPr txBox="1"/>
            <p:nvPr/>
          </p:nvSpPr>
          <p:spPr>
            <a:xfrm>
              <a:off x="4397142" y="1622096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pic>
          <p:nvPicPr>
            <p:cNvPr id="527" name="그림 526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70580" y="2642604"/>
              <a:ext cx="147696" cy="152619"/>
            </a:xfrm>
            <a:prstGeom prst="rect">
              <a:avLst/>
            </a:prstGeom>
          </p:spPr>
        </p:pic>
        <p:cxnSp>
          <p:nvCxnSpPr>
            <p:cNvPr id="528" name="직선 연결선 527"/>
            <p:cNvCxnSpPr/>
            <p:nvPr/>
          </p:nvCxnSpPr>
          <p:spPr>
            <a:xfrm flipV="1">
              <a:off x="2577769" y="1649570"/>
              <a:ext cx="124931" cy="3361"/>
            </a:xfrm>
            <a:prstGeom prst="line">
              <a:avLst/>
            </a:prstGeom>
            <a:ln w="19050">
              <a:solidFill>
                <a:srgbClr val="FF0000"/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29" name="그림 528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6605" y="1467532"/>
              <a:ext cx="153886" cy="179534"/>
            </a:xfrm>
            <a:prstGeom prst="rect">
              <a:avLst/>
            </a:prstGeom>
          </p:spPr>
        </p:pic>
        <p:cxnSp>
          <p:nvCxnSpPr>
            <p:cNvPr id="530" name="직선 연결선 529"/>
            <p:cNvCxnSpPr/>
            <p:nvPr/>
          </p:nvCxnSpPr>
          <p:spPr>
            <a:xfrm flipV="1">
              <a:off x="602362" y="1645295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1" name="직선 연결선 530"/>
            <p:cNvCxnSpPr/>
            <p:nvPr/>
          </p:nvCxnSpPr>
          <p:spPr>
            <a:xfrm flipV="1">
              <a:off x="4565681" y="1640499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32" name="그림 531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96964" y="1451260"/>
              <a:ext cx="153886" cy="179534"/>
            </a:xfrm>
            <a:prstGeom prst="rect">
              <a:avLst/>
            </a:prstGeom>
          </p:spPr>
        </p:pic>
        <p:sp>
          <p:nvSpPr>
            <p:cNvPr id="533" name="TextBox 532"/>
            <p:cNvSpPr txBox="1"/>
            <p:nvPr/>
          </p:nvSpPr>
          <p:spPr>
            <a:xfrm>
              <a:off x="2410486" y="2761377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534" name="그림 533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28170" y="2643277"/>
              <a:ext cx="147696" cy="152619"/>
            </a:xfrm>
            <a:prstGeom prst="rect">
              <a:avLst/>
            </a:prstGeom>
          </p:spPr>
        </p:pic>
        <p:sp>
          <p:nvSpPr>
            <p:cNvPr id="535" name="TextBox 534"/>
            <p:cNvSpPr txBox="1"/>
            <p:nvPr/>
          </p:nvSpPr>
          <p:spPr>
            <a:xfrm>
              <a:off x="4403414" y="2763253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</a:rPr>
                <a:t>03</a:t>
              </a:r>
            </a:p>
            <a:p>
              <a:pPr algn="ctr"/>
              <a:r>
                <a:rPr lang="ko-KR" altLang="en-US" sz="700" b="1" smtClean="0">
                  <a:solidFill>
                    <a:srgbClr val="FF0000"/>
                  </a:solidFill>
                </a:rPr>
                <a:t>열림</a:t>
              </a:r>
              <a:endParaRPr lang="en-US" altLang="ko-KR" sz="700" b="1" dirty="0" smtClean="0">
                <a:solidFill>
                  <a:srgbClr val="FF0000"/>
                </a:solidFill>
              </a:endParaRPr>
            </a:p>
          </p:txBody>
        </p:sp>
        <p:pic>
          <p:nvPicPr>
            <p:cNvPr id="536" name="그림 535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35" y="2645007"/>
              <a:ext cx="147696" cy="152619"/>
            </a:xfrm>
            <a:prstGeom prst="rect">
              <a:avLst/>
            </a:prstGeom>
          </p:spPr>
        </p:pic>
        <p:sp>
          <p:nvSpPr>
            <p:cNvPr id="537" name="TextBox 536"/>
            <p:cNvSpPr txBox="1"/>
            <p:nvPr/>
          </p:nvSpPr>
          <p:spPr>
            <a:xfrm>
              <a:off x="438844" y="2761175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열림</a:t>
              </a:r>
              <a:endParaRPr lang="en-US" altLang="ko-KR" sz="700" dirty="0" smtClean="0"/>
            </a:p>
          </p:txBody>
        </p:sp>
        <p:sp>
          <p:nvSpPr>
            <p:cNvPr id="538" name="직사각형 537"/>
            <p:cNvSpPr/>
            <p:nvPr/>
          </p:nvSpPr>
          <p:spPr>
            <a:xfrm>
              <a:off x="2724712" y="2657703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39" name="차트 538"/>
            <p:cNvGraphicFramePr/>
            <p:nvPr>
              <p:extLst/>
            </p:nvPr>
          </p:nvGraphicFramePr>
          <p:xfrm>
            <a:off x="2731297" y="2644428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6"/>
            </a:graphicData>
          </a:graphic>
        </p:graphicFrame>
        <p:sp>
          <p:nvSpPr>
            <p:cNvPr id="540" name="직사각형 539"/>
            <p:cNvSpPr/>
            <p:nvPr/>
          </p:nvSpPr>
          <p:spPr>
            <a:xfrm>
              <a:off x="6673082" y="2656538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1" name="차트 540"/>
            <p:cNvGraphicFramePr/>
            <p:nvPr>
              <p:extLst/>
            </p:nvPr>
          </p:nvGraphicFramePr>
          <p:xfrm>
            <a:off x="6651292" y="2643263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7"/>
            </a:graphicData>
          </a:graphic>
        </p:graphicFrame>
        <p:sp>
          <p:nvSpPr>
            <p:cNvPr id="542" name="직사각형 541"/>
            <p:cNvSpPr/>
            <p:nvPr/>
          </p:nvSpPr>
          <p:spPr>
            <a:xfrm>
              <a:off x="740569" y="2654256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3" name="차트 542"/>
            <p:cNvGraphicFramePr/>
            <p:nvPr>
              <p:extLst/>
            </p:nvPr>
          </p:nvGraphicFramePr>
          <p:xfrm>
            <a:off x="747079" y="2640981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8"/>
            </a:graphicData>
          </a:graphic>
        </p:graphicFrame>
        <p:sp>
          <p:nvSpPr>
            <p:cNvPr id="544" name="직사각형 543"/>
            <p:cNvSpPr/>
            <p:nvPr/>
          </p:nvSpPr>
          <p:spPr>
            <a:xfrm>
              <a:off x="4716289" y="2655421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5" name="차트 544"/>
            <p:cNvGraphicFramePr/>
            <p:nvPr>
              <p:extLst/>
            </p:nvPr>
          </p:nvGraphicFramePr>
          <p:xfrm>
            <a:off x="4718846" y="264963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9"/>
            </a:graphicData>
          </a:graphic>
        </p:graphicFrame>
        <p:sp>
          <p:nvSpPr>
            <p:cNvPr id="546" name="직사각형 545"/>
            <p:cNvSpPr/>
            <p:nvPr/>
          </p:nvSpPr>
          <p:spPr>
            <a:xfrm>
              <a:off x="739588" y="2074194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7" name="차트 546"/>
            <p:cNvGraphicFramePr/>
            <p:nvPr>
              <p:extLst/>
            </p:nvPr>
          </p:nvGraphicFramePr>
          <p:xfrm>
            <a:off x="746098" y="206091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0"/>
            </a:graphicData>
          </a:graphic>
        </p:graphicFrame>
        <p:sp>
          <p:nvSpPr>
            <p:cNvPr id="548" name="TextBox 547"/>
            <p:cNvSpPr txBox="1"/>
            <p:nvPr/>
          </p:nvSpPr>
          <p:spPr>
            <a:xfrm>
              <a:off x="440132" y="2243093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549" name="TextBox 548"/>
            <p:cNvSpPr txBox="1"/>
            <p:nvPr/>
          </p:nvSpPr>
          <p:spPr>
            <a:xfrm>
              <a:off x="1271313" y="1192747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smtClean="0"/>
                <a:t>정상</a:t>
              </a:r>
              <a:endParaRPr lang="ko-KR" altLang="en-US" sz="700" dirty="0"/>
            </a:p>
          </p:txBody>
        </p:sp>
        <p:sp>
          <p:nvSpPr>
            <p:cNvPr id="550" name="TextBox 549"/>
            <p:cNvSpPr txBox="1"/>
            <p:nvPr/>
          </p:nvSpPr>
          <p:spPr>
            <a:xfrm>
              <a:off x="1575063" y="1200668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551" name="TextBox 550"/>
            <p:cNvSpPr txBox="1"/>
            <p:nvPr/>
          </p:nvSpPr>
          <p:spPr>
            <a:xfrm>
              <a:off x="1860159" y="1198430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52" name="TextBox 551"/>
            <p:cNvSpPr txBox="1"/>
            <p:nvPr/>
          </p:nvSpPr>
          <p:spPr>
            <a:xfrm>
              <a:off x="2179812" y="1199195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53" name="TextBox 552"/>
            <p:cNvSpPr txBox="1"/>
            <p:nvPr/>
          </p:nvSpPr>
          <p:spPr>
            <a:xfrm>
              <a:off x="454173" y="1197531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1234-1244</a:t>
              </a:r>
              <a:endParaRPr lang="ko-KR" altLang="en-US" sz="700" dirty="0"/>
            </a:p>
          </p:txBody>
        </p:sp>
        <p:pic>
          <p:nvPicPr>
            <p:cNvPr id="554" name="그림 553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7238" y="1048452"/>
              <a:ext cx="143402" cy="170979"/>
            </a:xfrm>
            <a:prstGeom prst="rect">
              <a:avLst/>
            </a:prstGeom>
          </p:spPr>
        </p:pic>
        <p:pic>
          <p:nvPicPr>
            <p:cNvPr id="555" name="그림 554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77742" y="1023772"/>
              <a:ext cx="133876" cy="207507"/>
            </a:xfrm>
            <a:prstGeom prst="rect">
              <a:avLst/>
            </a:prstGeom>
          </p:spPr>
        </p:pic>
        <p:pic>
          <p:nvPicPr>
            <p:cNvPr id="556" name="그림 555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54550" y="1027889"/>
              <a:ext cx="147264" cy="207508"/>
            </a:xfrm>
            <a:prstGeom prst="rect">
              <a:avLst/>
            </a:prstGeom>
          </p:spPr>
        </p:pic>
        <p:grpSp>
          <p:nvGrpSpPr>
            <p:cNvPr id="557" name="그룹 556"/>
            <p:cNvGrpSpPr/>
            <p:nvPr/>
          </p:nvGrpSpPr>
          <p:grpSpPr>
            <a:xfrm>
              <a:off x="946360" y="1073535"/>
              <a:ext cx="226532" cy="141030"/>
              <a:chOff x="2285071" y="1785368"/>
              <a:chExt cx="362596" cy="227817"/>
            </a:xfrm>
          </p:grpSpPr>
          <p:sp>
            <p:nvSpPr>
              <p:cNvPr id="684" name="직사각형 683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5" name="모서리가 둥근 직사각형 684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pic>
          <p:nvPicPr>
            <p:cNvPr id="558" name="그림 557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54248" y="1042861"/>
              <a:ext cx="185999" cy="179355"/>
            </a:xfrm>
            <a:prstGeom prst="rect">
              <a:avLst/>
            </a:prstGeom>
          </p:spPr>
        </p:pic>
        <p:pic>
          <p:nvPicPr>
            <p:cNvPr id="559" name="그림 558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395" y="2066554"/>
              <a:ext cx="182895" cy="166227"/>
            </a:xfrm>
            <a:prstGeom prst="rect">
              <a:avLst/>
            </a:prstGeom>
          </p:spPr>
        </p:pic>
        <p:pic>
          <p:nvPicPr>
            <p:cNvPr id="560" name="그림 559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7304" y="1452789"/>
              <a:ext cx="160038" cy="186711"/>
            </a:xfrm>
            <a:prstGeom prst="rect">
              <a:avLst/>
            </a:prstGeom>
          </p:spPr>
        </p:pic>
        <p:pic>
          <p:nvPicPr>
            <p:cNvPr id="561" name="그림 560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5468" y="2656273"/>
              <a:ext cx="148463" cy="153411"/>
            </a:xfrm>
            <a:prstGeom prst="rect">
              <a:avLst/>
            </a:prstGeom>
          </p:spPr>
        </p:pic>
        <p:cxnSp>
          <p:nvCxnSpPr>
            <p:cNvPr id="562" name="직선 연결선 561"/>
            <p:cNvCxnSpPr/>
            <p:nvPr/>
          </p:nvCxnSpPr>
          <p:spPr>
            <a:xfrm flipV="1">
              <a:off x="5130610" y="1215762"/>
              <a:ext cx="183988" cy="445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3" name="타원 562"/>
            <p:cNvSpPr/>
            <p:nvPr/>
          </p:nvSpPr>
          <p:spPr>
            <a:xfrm>
              <a:off x="5377465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4" name="타원 563"/>
            <p:cNvSpPr/>
            <p:nvPr/>
          </p:nvSpPr>
          <p:spPr>
            <a:xfrm>
              <a:off x="5543737" y="110550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5" name="타원 564"/>
            <p:cNvSpPr/>
            <p:nvPr/>
          </p:nvSpPr>
          <p:spPr>
            <a:xfrm>
              <a:off x="5709564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6" name="타원 565"/>
            <p:cNvSpPr/>
            <p:nvPr/>
          </p:nvSpPr>
          <p:spPr>
            <a:xfrm>
              <a:off x="4132865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7" name="타원 566"/>
            <p:cNvSpPr/>
            <p:nvPr/>
          </p:nvSpPr>
          <p:spPr>
            <a:xfrm>
              <a:off x="4299137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8" name="타원 567"/>
            <p:cNvSpPr/>
            <p:nvPr/>
          </p:nvSpPr>
          <p:spPr>
            <a:xfrm>
              <a:off x="4464964" y="110550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9" name="타원 568"/>
            <p:cNvSpPr/>
            <p:nvPr/>
          </p:nvSpPr>
          <p:spPr>
            <a:xfrm>
              <a:off x="4630577" y="1098818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70" name="타원 569"/>
            <p:cNvSpPr/>
            <p:nvPr/>
          </p:nvSpPr>
          <p:spPr>
            <a:xfrm>
              <a:off x="2974660" y="109744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pic>
          <p:nvPicPr>
            <p:cNvPr id="571" name="그림 570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46219" y="1067919"/>
              <a:ext cx="182895" cy="166227"/>
            </a:xfrm>
            <a:prstGeom prst="rect">
              <a:avLst/>
            </a:prstGeom>
          </p:spPr>
        </p:pic>
        <p:pic>
          <p:nvPicPr>
            <p:cNvPr id="572" name="그림 571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56450" y="1020163"/>
              <a:ext cx="160038" cy="186711"/>
            </a:xfrm>
            <a:prstGeom prst="rect">
              <a:avLst/>
            </a:prstGeom>
          </p:spPr>
        </p:pic>
        <p:pic>
          <p:nvPicPr>
            <p:cNvPr id="573" name="그림 572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45349" y="1076265"/>
              <a:ext cx="148463" cy="153411"/>
            </a:xfrm>
            <a:prstGeom prst="rect">
              <a:avLst/>
            </a:prstGeom>
          </p:spPr>
        </p:pic>
        <p:pic>
          <p:nvPicPr>
            <p:cNvPr id="574" name="그림 573"/>
            <p:cNvPicPr>
              <a:picLocks noChangeAspect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79538" y="1029043"/>
              <a:ext cx="129441" cy="200633"/>
            </a:xfrm>
            <a:prstGeom prst="rect">
              <a:avLst/>
            </a:prstGeom>
          </p:spPr>
        </p:pic>
        <p:sp>
          <p:nvSpPr>
            <p:cNvPr id="575" name="TextBox 574"/>
            <p:cNvSpPr txBox="1"/>
            <p:nvPr/>
          </p:nvSpPr>
          <p:spPr>
            <a:xfrm>
              <a:off x="439597" y="640714"/>
              <a:ext cx="460414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00" b="1" dirty="0" smtClean="0">
                  <a:solidFill>
                    <a:srgbClr val="FF0000"/>
                  </a:solidFill>
                </a:rPr>
                <a:t>화재 감지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[ 2021-09-06 16:40:23 ]      ||     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발생구역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[ 3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연주 공장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: 4M/C -A 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구역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  ]  </a:t>
              </a:r>
              <a:endParaRPr lang="ko-KR" altLang="en-US" sz="1000" b="1">
                <a:solidFill>
                  <a:srgbClr val="FF0000"/>
                </a:solidFill>
              </a:endParaRPr>
            </a:p>
          </p:txBody>
        </p:sp>
        <p:sp>
          <p:nvSpPr>
            <p:cNvPr id="576" name="TextBox 575"/>
            <p:cNvSpPr txBox="1"/>
            <p:nvPr/>
          </p:nvSpPr>
          <p:spPr>
            <a:xfrm>
              <a:off x="10134354" y="574589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577" name="모서리가 둥근 직사각형 576"/>
            <p:cNvSpPr/>
            <p:nvPr/>
          </p:nvSpPr>
          <p:spPr>
            <a:xfrm>
              <a:off x="439596" y="953061"/>
              <a:ext cx="9909845" cy="2274110"/>
            </a:xfrm>
            <a:prstGeom prst="roundRect">
              <a:avLst>
                <a:gd name="adj" fmla="val 17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8" name="직사각형 577"/>
            <p:cNvSpPr/>
            <p:nvPr/>
          </p:nvSpPr>
          <p:spPr>
            <a:xfrm>
              <a:off x="2718822" y="3838308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9" name="직사각형 578"/>
            <p:cNvSpPr/>
            <p:nvPr/>
          </p:nvSpPr>
          <p:spPr>
            <a:xfrm>
              <a:off x="4668059" y="3850825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0" name="차트 579"/>
            <p:cNvGraphicFramePr/>
            <p:nvPr>
              <p:extLst/>
            </p:nvPr>
          </p:nvGraphicFramePr>
          <p:xfrm>
            <a:off x="4619167" y="3781011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9"/>
            </a:graphicData>
          </a:graphic>
        </p:graphicFrame>
        <p:sp>
          <p:nvSpPr>
            <p:cNvPr id="581" name="직사각형 580"/>
            <p:cNvSpPr/>
            <p:nvPr/>
          </p:nvSpPr>
          <p:spPr>
            <a:xfrm>
              <a:off x="6636384" y="3843836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2" name="차트 581"/>
            <p:cNvGraphicFramePr/>
            <p:nvPr>
              <p:extLst/>
            </p:nvPr>
          </p:nvGraphicFramePr>
          <p:xfrm>
            <a:off x="6598632" y="3776018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0"/>
            </a:graphicData>
          </a:graphic>
        </p:graphicFrame>
        <p:graphicFrame>
          <p:nvGraphicFramePr>
            <p:cNvPr id="583" name="차트 582"/>
            <p:cNvGraphicFramePr/>
            <p:nvPr>
              <p:extLst/>
            </p:nvPr>
          </p:nvGraphicFramePr>
          <p:xfrm>
            <a:off x="2662664" y="3776018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1"/>
            </a:graphicData>
          </a:graphic>
        </p:graphicFrame>
        <p:sp>
          <p:nvSpPr>
            <p:cNvPr id="584" name="직사각형 583"/>
            <p:cNvSpPr/>
            <p:nvPr/>
          </p:nvSpPr>
          <p:spPr>
            <a:xfrm>
              <a:off x="8579015" y="3837178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5" name="차트 584"/>
            <p:cNvGraphicFramePr/>
            <p:nvPr>
              <p:extLst/>
            </p:nvPr>
          </p:nvGraphicFramePr>
          <p:xfrm>
            <a:off x="8539970" y="376973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2"/>
            </a:graphicData>
          </a:graphic>
        </p:graphicFrame>
        <p:sp>
          <p:nvSpPr>
            <p:cNvPr id="586" name="직사각형 585"/>
            <p:cNvSpPr/>
            <p:nvPr/>
          </p:nvSpPr>
          <p:spPr>
            <a:xfrm>
              <a:off x="722922" y="3839048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7" name="차트 586"/>
            <p:cNvGraphicFramePr/>
            <p:nvPr>
              <p:extLst/>
            </p:nvPr>
          </p:nvGraphicFramePr>
          <p:xfrm>
            <a:off x="721898" y="3829763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3"/>
            </a:graphicData>
          </a:graphic>
        </p:graphicFrame>
        <p:sp>
          <p:nvSpPr>
            <p:cNvPr id="588" name="TextBox 587"/>
            <p:cNvSpPr txBox="1"/>
            <p:nvPr/>
          </p:nvSpPr>
          <p:spPr>
            <a:xfrm>
              <a:off x="4353611" y="4030502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88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589" name="TextBox 588"/>
            <p:cNvSpPr txBox="1"/>
            <p:nvPr/>
          </p:nvSpPr>
          <p:spPr>
            <a:xfrm>
              <a:off x="901759" y="3555796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590" name="TextBox 589"/>
            <p:cNvSpPr txBox="1"/>
            <p:nvPr/>
          </p:nvSpPr>
          <p:spPr>
            <a:xfrm>
              <a:off x="1282118" y="3554493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591" name="TextBox 590"/>
            <p:cNvSpPr txBox="1"/>
            <p:nvPr/>
          </p:nvSpPr>
          <p:spPr>
            <a:xfrm>
              <a:off x="1538243" y="3562414"/>
              <a:ext cx="3577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592" name="TextBox 591"/>
            <p:cNvSpPr txBox="1"/>
            <p:nvPr/>
          </p:nvSpPr>
          <p:spPr>
            <a:xfrm>
              <a:off x="1823339" y="356017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93" name="TextBox 592"/>
            <p:cNvSpPr txBox="1"/>
            <p:nvPr/>
          </p:nvSpPr>
          <p:spPr>
            <a:xfrm>
              <a:off x="2142992" y="356094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94" name="TextBox 593"/>
            <p:cNvSpPr txBox="1"/>
            <p:nvPr/>
          </p:nvSpPr>
          <p:spPr>
            <a:xfrm>
              <a:off x="417353" y="3559277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595" name="그림 594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2168" y="3410198"/>
              <a:ext cx="143402" cy="170979"/>
            </a:xfrm>
            <a:prstGeom prst="rect">
              <a:avLst/>
            </a:prstGeom>
          </p:spPr>
        </p:pic>
        <p:pic>
          <p:nvPicPr>
            <p:cNvPr id="596" name="그림 595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04049" y="3402549"/>
              <a:ext cx="191064" cy="197433"/>
            </a:xfrm>
            <a:prstGeom prst="rect">
              <a:avLst/>
            </a:prstGeom>
          </p:spPr>
        </p:pic>
        <p:pic>
          <p:nvPicPr>
            <p:cNvPr id="597" name="그림 596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1148" y="3395869"/>
              <a:ext cx="127064" cy="196948"/>
            </a:xfrm>
            <a:prstGeom prst="rect">
              <a:avLst/>
            </a:prstGeom>
          </p:spPr>
        </p:pic>
        <p:pic>
          <p:nvPicPr>
            <p:cNvPr id="598" name="그림 597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1653" y="3385500"/>
              <a:ext cx="185999" cy="179355"/>
            </a:xfrm>
            <a:prstGeom prst="rect">
              <a:avLst/>
            </a:prstGeom>
          </p:spPr>
        </p:pic>
        <p:pic>
          <p:nvPicPr>
            <p:cNvPr id="599" name="그림 598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0922" y="3379168"/>
              <a:ext cx="133876" cy="207507"/>
            </a:xfrm>
            <a:prstGeom prst="rect">
              <a:avLst/>
            </a:prstGeom>
          </p:spPr>
        </p:pic>
        <p:pic>
          <p:nvPicPr>
            <p:cNvPr id="600" name="그림 599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17730" y="3383285"/>
              <a:ext cx="147264" cy="207508"/>
            </a:xfrm>
            <a:prstGeom prst="rect">
              <a:avLst/>
            </a:prstGeom>
          </p:spPr>
        </p:pic>
        <p:pic>
          <p:nvPicPr>
            <p:cNvPr id="601" name="그림 600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6291" y="3837178"/>
              <a:ext cx="126647" cy="196303"/>
            </a:xfrm>
            <a:prstGeom prst="rect">
              <a:avLst/>
            </a:prstGeom>
          </p:spPr>
        </p:pic>
        <p:sp>
          <p:nvSpPr>
            <p:cNvPr id="602" name="TextBox 601"/>
            <p:cNvSpPr txBox="1"/>
            <p:nvPr/>
          </p:nvSpPr>
          <p:spPr>
            <a:xfrm>
              <a:off x="2378640" y="4024616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03" name="그림 602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87119" y="3843836"/>
              <a:ext cx="185999" cy="179355"/>
            </a:xfrm>
            <a:prstGeom prst="rect">
              <a:avLst/>
            </a:prstGeom>
          </p:spPr>
        </p:pic>
        <p:sp>
          <p:nvSpPr>
            <p:cNvPr id="604" name="TextBox 603"/>
            <p:cNvSpPr txBox="1"/>
            <p:nvPr/>
          </p:nvSpPr>
          <p:spPr>
            <a:xfrm>
              <a:off x="6314699" y="4021383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05" name="TextBox 604"/>
            <p:cNvSpPr txBox="1"/>
            <p:nvPr/>
          </p:nvSpPr>
          <p:spPr>
            <a:xfrm>
              <a:off x="8265032" y="4022147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06" name="그림 605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94934" y="3850338"/>
              <a:ext cx="133876" cy="207507"/>
            </a:xfrm>
            <a:prstGeom prst="rect">
              <a:avLst/>
            </a:prstGeom>
          </p:spPr>
        </p:pic>
        <p:pic>
          <p:nvPicPr>
            <p:cNvPr id="607" name="그림 606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4712" y="3848105"/>
              <a:ext cx="147264" cy="207508"/>
            </a:xfrm>
            <a:prstGeom prst="rect">
              <a:avLst/>
            </a:prstGeom>
          </p:spPr>
        </p:pic>
        <p:sp>
          <p:nvSpPr>
            <p:cNvPr id="608" name="TextBox 607"/>
            <p:cNvSpPr txBox="1"/>
            <p:nvPr/>
          </p:nvSpPr>
          <p:spPr>
            <a:xfrm>
              <a:off x="335145" y="3986316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609" name="그림 608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8738" y="3833069"/>
              <a:ext cx="191064" cy="197433"/>
            </a:xfrm>
            <a:prstGeom prst="rect">
              <a:avLst/>
            </a:prstGeom>
          </p:spPr>
        </p:pic>
        <p:sp>
          <p:nvSpPr>
            <p:cNvPr id="610" name="모서리가 둥근 직사각형 609"/>
            <p:cNvSpPr/>
            <p:nvPr/>
          </p:nvSpPr>
          <p:spPr>
            <a:xfrm>
              <a:off x="431986" y="3327370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1" name="직사각형 610"/>
            <p:cNvSpPr/>
            <p:nvPr/>
          </p:nvSpPr>
          <p:spPr>
            <a:xfrm>
              <a:off x="2725680" y="4973238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2" name="직사각형 611"/>
            <p:cNvSpPr/>
            <p:nvPr/>
          </p:nvSpPr>
          <p:spPr>
            <a:xfrm>
              <a:off x="4674917" y="4985755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3" name="차트 612"/>
            <p:cNvGraphicFramePr/>
            <p:nvPr>
              <p:extLst/>
            </p:nvPr>
          </p:nvGraphicFramePr>
          <p:xfrm>
            <a:off x="4626025" y="4915941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6"/>
            </a:graphicData>
          </a:graphic>
        </p:graphicFrame>
        <p:sp>
          <p:nvSpPr>
            <p:cNvPr id="614" name="직사각형 613"/>
            <p:cNvSpPr/>
            <p:nvPr/>
          </p:nvSpPr>
          <p:spPr>
            <a:xfrm>
              <a:off x="6643242" y="4978766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5" name="차트 614"/>
            <p:cNvGraphicFramePr/>
            <p:nvPr>
              <p:extLst/>
            </p:nvPr>
          </p:nvGraphicFramePr>
          <p:xfrm>
            <a:off x="6605490" y="4910948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7"/>
            </a:graphicData>
          </a:graphic>
        </p:graphicFrame>
        <p:graphicFrame>
          <p:nvGraphicFramePr>
            <p:cNvPr id="616" name="차트 615"/>
            <p:cNvGraphicFramePr/>
            <p:nvPr>
              <p:extLst/>
            </p:nvPr>
          </p:nvGraphicFramePr>
          <p:xfrm>
            <a:off x="2669522" y="4910948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8"/>
            </a:graphicData>
          </a:graphic>
        </p:graphicFrame>
        <p:sp>
          <p:nvSpPr>
            <p:cNvPr id="617" name="직사각형 616"/>
            <p:cNvSpPr/>
            <p:nvPr/>
          </p:nvSpPr>
          <p:spPr>
            <a:xfrm>
              <a:off x="8585873" y="4972108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8" name="차트 617"/>
            <p:cNvGraphicFramePr/>
            <p:nvPr>
              <p:extLst/>
            </p:nvPr>
          </p:nvGraphicFramePr>
          <p:xfrm>
            <a:off x="8546828" y="490466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9"/>
            </a:graphicData>
          </a:graphic>
        </p:graphicFrame>
        <p:sp>
          <p:nvSpPr>
            <p:cNvPr id="619" name="직사각형 618"/>
            <p:cNvSpPr/>
            <p:nvPr/>
          </p:nvSpPr>
          <p:spPr>
            <a:xfrm>
              <a:off x="729780" y="4973978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20" name="차트 619"/>
            <p:cNvGraphicFramePr/>
            <p:nvPr>
              <p:extLst/>
            </p:nvPr>
          </p:nvGraphicFramePr>
          <p:xfrm>
            <a:off x="728756" y="4964693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0"/>
            </a:graphicData>
          </a:graphic>
        </p:graphicFrame>
        <p:sp>
          <p:nvSpPr>
            <p:cNvPr id="621" name="TextBox 620"/>
            <p:cNvSpPr txBox="1"/>
            <p:nvPr/>
          </p:nvSpPr>
          <p:spPr>
            <a:xfrm>
              <a:off x="4360469" y="5165432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82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622" name="TextBox 621"/>
            <p:cNvSpPr txBox="1"/>
            <p:nvPr/>
          </p:nvSpPr>
          <p:spPr>
            <a:xfrm>
              <a:off x="908617" y="4690726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623" name="TextBox 622"/>
            <p:cNvSpPr txBox="1"/>
            <p:nvPr/>
          </p:nvSpPr>
          <p:spPr>
            <a:xfrm>
              <a:off x="1288976" y="4689423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624" name="TextBox 623"/>
            <p:cNvSpPr txBox="1"/>
            <p:nvPr/>
          </p:nvSpPr>
          <p:spPr>
            <a:xfrm>
              <a:off x="1545101" y="4697344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82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625" name="TextBox 624"/>
            <p:cNvSpPr txBox="1"/>
            <p:nvPr/>
          </p:nvSpPr>
          <p:spPr>
            <a:xfrm>
              <a:off x="1830197" y="469510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26" name="TextBox 625"/>
            <p:cNvSpPr txBox="1"/>
            <p:nvPr/>
          </p:nvSpPr>
          <p:spPr>
            <a:xfrm>
              <a:off x="2149850" y="469587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27" name="TextBox 626"/>
            <p:cNvSpPr txBox="1"/>
            <p:nvPr/>
          </p:nvSpPr>
          <p:spPr>
            <a:xfrm>
              <a:off x="424211" y="4694207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628" name="그림 627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9026" y="4545128"/>
              <a:ext cx="143402" cy="170979"/>
            </a:xfrm>
            <a:prstGeom prst="rect">
              <a:avLst/>
            </a:prstGeom>
          </p:spPr>
        </p:pic>
        <p:pic>
          <p:nvPicPr>
            <p:cNvPr id="629" name="그림 628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907" y="4537479"/>
              <a:ext cx="191064" cy="197433"/>
            </a:xfrm>
            <a:prstGeom prst="rect">
              <a:avLst/>
            </a:prstGeom>
          </p:spPr>
        </p:pic>
        <p:pic>
          <p:nvPicPr>
            <p:cNvPr id="630" name="그림 629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8006" y="4530799"/>
              <a:ext cx="127064" cy="196948"/>
            </a:xfrm>
            <a:prstGeom prst="rect">
              <a:avLst/>
            </a:prstGeom>
          </p:spPr>
        </p:pic>
        <p:pic>
          <p:nvPicPr>
            <p:cNvPr id="631" name="그림 630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8511" y="4520430"/>
              <a:ext cx="185999" cy="179355"/>
            </a:xfrm>
            <a:prstGeom prst="rect">
              <a:avLst/>
            </a:prstGeom>
          </p:spPr>
        </p:pic>
        <p:pic>
          <p:nvPicPr>
            <p:cNvPr id="632" name="그림 631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7780" y="4514098"/>
              <a:ext cx="133876" cy="207507"/>
            </a:xfrm>
            <a:prstGeom prst="rect">
              <a:avLst/>
            </a:prstGeom>
          </p:spPr>
        </p:pic>
        <p:pic>
          <p:nvPicPr>
            <p:cNvPr id="633" name="그림 632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24588" y="4518215"/>
              <a:ext cx="147264" cy="207508"/>
            </a:xfrm>
            <a:prstGeom prst="rect">
              <a:avLst/>
            </a:prstGeom>
          </p:spPr>
        </p:pic>
        <p:pic>
          <p:nvPicPr>
            <p:cNvPr id="634" name="그림 633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149" y="4972108"/>
              <a:ext cx="126647" cy="196303"/>
            </a:xfrm>
            <a:prstGeom prst="rect">
              <a:avLst/>
            </a:prstGeom>
          </p:spPr>
        </p:pic>
        <p:sp>
          <p:nvSpPr>
            <p:cNvPr id="635" name="TextBox 634"/>
            <p:cNvSpPr txBox="1"/>
            <p:nvPr/>
          </p:nvSpPr>
          <p:spPr>
            <a:xfrm>
              <a:off x="2385498" y="5159545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36" name="그림 635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3977" y="4978766"/>
              <a:ext cx="185999" cy="179355"/>
            </a:xfrm>
            <a:prstGeom prst="rect">
              <a:avLst/>
            </a:prstGeom>
          </p:spPr>
        </p:pic>
        <p:sp>
          <p:nvSpPr>
            <p:cNvPr id="637" name="TextBox 636"/>
            <p:cNvSpPr txBox="1"/>
            <p:nvPr/>
          </p:nvSpPr>
          <p:spPr>
            <a:xfrm>
              <a:off x="6321557" y="5156312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38" name="TextBox 637"/>
            <p:cNvSpPr txBox="1"/>
            <p:nvPr/>
          </p:nvSpPr>
          <p:spPr>
            <a:xfrm>
              <a:off x="8271890" y="5157077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39" name="그림 638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1792" y="4985268"/>
              <a:ext cx="133876" cy="207507"/>
            </a:xfrm>
            <a:prstGeom prst="rect">
              <a:avLst/>
            </a:prstGeom>
          </p:spPr>
        </p:pic>
        <p:pic>
          <p:nvPicPr>
            <p:cNvPr id="640" name="그림 639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1570" y="4983035"/>
              <a:ext cx="147264" cy="207508"/>
            </a:xfrm>
            <a:prstGeom prst="rect">
              <a:avLst/>
            </a:prstGeom>
          </p:spPr>
        </p:pic>
        <p:sp>
          <p:nvSpPr>
            <p:cNvPr id="641" name="TextBox 640"/>
            <p:cNvSpPr txBox="1"/>
            <p:nvPr/>
          </p:nvSpPr>
          <p:spPr>
            <a:xfrm>
              <a:off x="364008" y="5121246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642" name="그림 641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5596" y="4967999"/>
              <a:ext cx="191064" cy="197433"/>
            </a:xfrm>
            <a:prstGeom prst="rect">
              <a:avLst/>
            </a:prstGeom>
          </p:spPr>
        </p:pic>
        <p:sp>
          <p:nvSpPr>
            <p:cNvPr id="643" name="모서리가 둥근 직사각형 642"/>
            <p:cNvSpPr/>
            <p:nvPr/>
          </p:nvSpPr>
          <p:spPr>
            <a:xfrm>
              <a:off x="438844" y="4462300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4" name="직사각형 643"/>
            <p:cNvSpPr/>
            <p:nvPr/>
          </p:nvSpPr>
          <p:spPr>
            <a:xfrm>
              <a:off x="2725680" y="6116444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5" name="직사각형 644"/>
            <p:cNvSpPr/>
            <p:nvPr/>
          </p:nvSpPr>
          <p:spPr>
            <a:xfrm>
              <a:off x="4674917" y="6128961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6" name="차트 645"/>
            <p:cNvGraphicFramePr/>
            <p:nvPr>
              <p:extLst/>
            </p:nvPr>
          </p:nvGraphicFramePr>
          <p:xfrm>
            <a:off x="4626025" y="6059147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1"/>
            </a:graphicData>
          </a:graphic>
        </p:graphicFrame>
        <p:sp>
          <p:nvSpPr>
            <p:cNvPr id="647" name="직사각형 646"/>
            <p:cNvSpPr/>
            <p:nvPr/>
          </p:nvSpPr>
          <p:spPr>
            <a:xfrm>
              <a:off x="6643242" y="6121972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8" name="차트 647"/>
            <p:cNvGraphicFramePr/>
            <p:nvPr>
              <p:extLst/>
            </p:nvPr>
          </p:nvGraphicFramePr>
          <p:xfrm>
            <a:off x="6605490" y="605415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2"/>
            </a:graphicData>
          </a:graphic>
        </p:graphicFrame>
        <p:graphicFrame>
          <p:nvGraphicFramePr>
            <p:cNvPr id="649" name="차트 648"/>
            <p:cNvGraphicFramePr/>
            <p:nvPr>
              <p:extLst/>
            </p:nvPr>
          </p:nvGraphicFramePr>
          <p:xfrm>
            <a:off x="2669522" y="6054153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3"/>
            </a:graphicData>
          </a:graphic>
        </p:graphicFrame>
        <p:sp>
          <p:nvSpPr>
            <p:cNvPr id="650" name="직사각형 649"/>
            <p:cNvSpPr/>
            <p:nvPr/>
          </p:nvSpPr>
          <p:spPr>
            <a:xfrm>
              <a:off x="8585873" y="6115314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51" name="차트 650"/>
            <p:cNvGraphicFramePr/>
            <p:nvPr>
              <p:extLst/>
            </p:nvPr>
          </p:nvGraphicFramePr>
          <p:xfrm>
            <a:off x="8546828" y="6047869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4"/>
            </a:graphicData>
          </a:graphic>
        </p:graphicFrame>
        <p:sp>
          <p:nvSpPr>
            <p:cNvPr id="652" name="직사각형 651"/>
            <p:cNvSpPr/>
            <p:nvPr/>
          </p:nvSpPr>
          <p:spPr>
            <a:xfrm>
              <a:off x="729780" y="6117184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53" name="차트 652"/>
            <p:cNvGraphicFramePr/>
            <p:nvPr>
              <p:extLst/>
            </p:nvPr>
          </p:nvGraphicFramePr>
          <p:xfrm>
            <a:off x="728756" y="6107899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5"/>
            </a:graphicData>
          </a:graphic>
        </p:graphicFrame>
        <p:sp>
          <p:nvSpPr>
            <p:cNvPr id="654" name="TextBox 653"/>
            <p:cNvSpPr txBox="1"/>
            <p:nvPr/>
          </p:nvSpPr>
          <p:spPr>
            <a:xfrm>
              <a:off x="4360469" y="6308638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90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655" name="TextBox 654"/>
            <p:cNvSpPr txBox="1"/>
            <p:nvPr/>
          </p:nvSpPr>
          <p:spPr>
            <a:xfrm>
              <a:off x="908617" y="5833931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656" name="TextBox 655"/>
            <p:cNvSpPr txBox="1"/>
            <p:nvPr/>
          </p:nvSpPr>
          <p:spPr>
            <a:xfrm>
              <a:off x="1288976" y="5832629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657" name="TextBox 656"/>
            <p:cNvSpPr txBox="1"/>
            <p:nvPr/>
          </p:nvSpPr>
          <p:spPr>
            <a:xfrm>
              <a:off x="1545101" y="5840550"/>
              <a:ext cx="3577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658" name="TextBox 657"/>
            <p:cNvSpPr txBox="1"/>
            <p:nvPr/>
          </p:nvSpPr>
          <p:spPr>
            <a:xfrm>
              <a:off x="1830197" y="5838312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59" name="TextBox 658"/>
            <p:cNvSpPr txBox="1"/>
            <p:nvPr/>
          </p:nvSpPr>
          <p:spPr>
            <a:xfrm>
              <a:off x="2149850" y="5839077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60" name="TextBox 659"/>
            <p:cNvSpPr txBox="1"/>
            <p:nvPr/>
          </p:nvSpPr>
          <p:spPr>
            <a:xfrm>
              <a:off x="424211" y="5837413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661" name="그림 660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9026" y="5688334"/>
              <a:ext cx="143402" cy="170979"/>
            </a:xfrm>
            <a:prstGeom prst="rect">
              <a:avLst/>
            </a:prstGeom>
          </p:spPr>
        </p:pic>
        <p:pic>
          <p:nvPicPr>
            <p:cNvPr id="662" name="그림 661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907" y="5680685"/>
              <a:ext cx="191064" cy="197433"/>
            </a:xfrm>
            <a:prstGeom prst="rect">
              <a:avLst/>
            </a:prstGeom>
          </p:spPr>
        </p:pic>
        <p:pic>
          <p:nvPicPr>
            <p:cNvPr id="663" name="그림 662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8006" y="5674005"/>
              <a:ext cx="127064" cy="196948"/>
            </a:xfrm>
            <a:prstGeom prst="rect">
              <a:avLst/>
            </a:prstGeom>
          </p:spPr>
        </p:pic>
        <p:pic>
          <p:nvPicPr>
            <p:cNvPr id="664" name="그림 663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8511" y="5663636"/>
              <a:ext cx="185999" cy="179355"/>
            </a:xfrm>
            <a:prstGeom prst="rect">
              <a:avLst/>
            </a:prstGeom>
          </p:spPr>
        </p:pic>
        <p:pic>
          <p:nvPicPr>
            <p:cNvPr id="665" name="그림 664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7780" y="5657304"/>
              <a:ext cx="133876" cy="207507"/>
            </a:xfrm>
            <a:prstGeom prst="rect">
              <a:avLst/>
            </a:prstGeom>
          </p:spPr>
        </p:pic>
        <p:pic>
          <p:nvPicPr>
            <p:cNvPr id="666" name="그림 665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24588" y="5661421"/>
              <a:ext cx="147264" cy="207508"/>
            </a:xfrm>
            <a:prstGeom prst="rect">
              <a:avLst/>
            </a:prstGeom>
          </p:spPr>
        </p:pic>
        <p:pic>
          <p:nvPicPr>
            <p:cNvPr id="667" name="그림 666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149" y="6115314"/>
              <a:ext cx="126647" cy="196303"/>
            </a:xfrm>
            <a:prstGeom prst="rect">
              <a:avLst/>
            </a:prstGeom>
          </p:spPr>
        </p:pic>
        <p:sp>
          <p:nvSpPr>
            <p:cNvPr id="668" name="TextBox 667"/>
            <p:cNvSpPr txBox="1"/>
            <p:nvPr/>
          </p:nvSpPr>
          <p:spPr>
            <a:xfrm>
              <a:off x="2395023" y="6302751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69" name="그림 668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3977" y="6121972"/>
              <a:ext cx="185999" cy="179355"/>
            </a:xfrm>
            <a:prstGeom prst="rect">
              <a:avLst/>
            </a:prstGeom>
          </p:spPr>
        </p:pic>
        <p:sp>
          <p:nvSpPr>
            <p:cNvPr id="670" name="TextBox 669"/>
            <p:cNvSpPr txBox="1"/>
            <p:nvPr/>
          </p:nvSpPr>
          <p:spPr>
            <a:xfrm>
              <a:off x="6321557" y="6299518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71" name="TextBox 670"/>
            <p:cNvSpPr txBox="1"/>
            <p:nvPr/>
          </p:nvSpPr>
          <p:spPr>
            <a:xfrm>
              <a:off x="8271890" y="6300283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72" name="그림 671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1792" y="6128474"/>
              <a:ext cx="133876" cy="207507"/>
            </a:xfrm>
            <a:prstGeom prst="rect">
              <a:avLst/>
            </a:prstGeom>
          </p:spPr>
        </p:pic>
        <p:pic>
          <p:nvPicPr>
            <p:cNvPr id="673" name="그림 672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1570" y="6126241"/>
              <a:ext cx="147264" cy="207508"/>
            </a:xfrm>
            <a:prstGeom prst="rect">
              <a:avLst/>
            </a:prstGeom>
          </p:spPr>
        </p:pic>
        <p:sp>
          <p:nvSpPr>
            <p:cNvPr id="674" name="TextBox 673"/>
            <p:cNvSpPr txBox="1"/>
            <p:nvPr/>
          </p:nvSpPr>
          <p:spPr>
            <a:xfrm>
              <a:off x="375011" y="6264452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675" name="그림 674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5596" y="6111205"/>
              <a:ext cx="191064" cy="197433"/>
            </a:xfrm>
            <a:prstGeom prst="rect">
              <a:avLst/>
            </a:prstGeom>
          </p:spPr>
        </p:pic>
        <p:sp>
          <p:nvSpPr>
            <p:cNvPr id="676" name="모서리가 둥근 직사각형 675"/>
            <p:cNvSpPr/>
            <p:nvPr/>
          </p:nvSpPr>
          <p:spPr>
            <a:xfrm>
              <a:off x="438844" y="5605506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7" name="TextBox 676"/>
            <p:cNvSpPr txBox="1"/>
            <p:nvPr/>
          </p:nvSpPr>
          <p:spPr>
            <a:xfrm>
              <a:off x="1084452" y="1087999"/>
              <a:ext cx="274434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13</a:t>
              </a:r>
              <a:endParaRPr lang="ko-KR" altLang="en-US" sz="700" dirty="0"/>
            </a:p>
          </p:txBody>
        </p:sp>
        <p:sp>
          <p:nvSpPr>
            <p:cNvPr id="678" name="TextBox 677"/>
            <p:cNvSpPr txBox="1"/>
            <p:nvPr/>
          </p:nvSpPr>
          <p:spPr>
            <a:xfrm>
              <a:off x="1108350" y="3440500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</a:t>
              </a:r>
              <a:endParaRPr lang="ko-KR" altLang="en-US" sz="700" dirty="0"/>
            </a:p>
          </p:txBody>
        </p:sp>
        <p:sp>
          <p:nvSpPr>
            <p:cNvPr id="679" name="TextBox 678"/>
            <p:cNvSpPr txBox="1"/>
            <p:nvPr/>
          </p:nvSpPr>
          <p:spPr>
            <a:xfrm>
              <a:off x="1114005" y="4575429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</a:t>
              </a:r>
              <a:endParaRPr lang="ko-KR" altLang="en-US" sz="700" dirty="0"/>
            </a:p>
          </p:txBody>
        </p:sp>
        <p:sp>
          <p:nvSpPr>
            <p:cNvPr id="680" name="TextBox 679"/>
            <p:cNvSpPr txBox="1"/>
            <p:nvPr/>
          </p:nvSpPr>
          <p:spPr>
            <a:xfrm>
              <a:off x="1111404" y="5711601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6</a:t>
              </a:r>
              <a:endParaRPr lang="ko-KR" altLang="en-US" sz="700" dirty="0"/>
            </a:p>
          </p:txBody>
        </p:sp>
        <p:sp>
          <p:nvSpPr>
            <p:cNvPr id="681" name="모서리가 둥근 직사각형 680"/>
            <p:cNvSpPr/>
            <p:nvPr/>
          </p:nvSpPr>
          <p:spPr>
            <a:xfrm>
              <a:off x="9370515" y="997799"/>
              <a:ext cx="914400" cy="231699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dirty="0" smtClean="0"/>
                <a:t>감지해제</a:t>
              </a:r>
              <a:endParaRPr lang="ko-KR" altLang="en-US" sz="800" dirty="0"/>
            </a:p>
          </p:txBody>
        </p:sp>
        <p:sp>
          <p:nvSpPr>
            <p:cNvPr id="682" name="모서리가 둥근 직사각형 681"/>
            <p:cNvSpPr/>
            <p:nvPr/>
          </p:nvSpPr>
          <p:spPr>
            <a:xfrm>
              <a:off x="9934512" y="653397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683" name="이등변 삼각형 682"/>
            <p:cNvSpPr/>
            <p:nvPr/>
          </p:nvSpPr>
          <p:spPr>
            <a:xfrm>
              <a:off x="9967994" y="695788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17" name="타원 316"/>
          <p:cNvSpPr/>
          <p:nvPr/>
        </p:nvSpPr>
        <p:spPr>
          <a:xfrm>
            <a:off x="285296" y="12569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8" name="타원 317"/>
          <p:cNvSpPr/>
          <p:nvPr/>
        </p:nvSpPr>
        <p:spPr>
          <a:xfrm>
            <a:off x="569584" y="123668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9" name="타원 318"/>
          <p:cNvSpPr/>
          <p:nvPr/>
        </p:nvSpPr>
        <p:spPr>
          <a:xfrm>
            <a:off x="408087" y="16608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0" name="타원 319"/>
          <p:cNvSpPr/>
          <p:nvPr/>
        </p:nvSpPr>
        <p:spPr>
          <a:xfrm>
            <a:off x="376056" y="205723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1" name="타원 320"/>
          <p:cNvSpPr/>
          <p:nvPr/>
        </p:nvSpPr>
        <p:spPr>
          <a:xfrm>
            <a:off x="376315" y="367878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2" name="타원 321"/>
          <p:cNvSpPr/>
          <p:nvPr/>
        </p:nvSpPr>
        <p:spPr>
          <a:xfrm>
            <a:off x="355520" y="404605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323" name="그룹 322"/>
          <p:cNvGrpSpPr/>
          <p:nvPr/>
        </p:nvGrpSpPr>
        <p:grpSpPr>
          <a:xfrm>
            <a:off x="7584205" y="1676481"/>
            <a:ext cx="435913" cy="360320"/>
            <a:chOff x="2384277" y="4828232"/>
            <a:chExt cx="460382" cy="378945"/>
          </a:xfrm>
        </p:grpSpPr>
        <p:sp>
          <p:nvSpPr>
            <p:cNvPr id="324" name="모서리가 둥근 직사각형 323"/>
            <p:cNvSpPr/>
            <p:nvPr/>
          </p:nvSpPr>
          <p:spPr>
            <a:xfrm>
              <a:off x="2410304" y="4828232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325" name="그림 324"/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067" y="4860806"/>
              <a:ext cx="186364" cy="192576"/>
            </a:xfrm>
            <a:prstGeom prst="rect">
              <a:avLst/>
            </a:prstGeom>
          </p:spPr>
        </p:pic>
        <p:sp>
          <p:nvSpPr>
            <p:cNvPr id="326" name="TextBox 325"/>
            <p:cNvSpPr txBox="1"/>
            <p:nvPr/>
          </p:nvSpPr>
          <p:spPr>
            <a:xfrm>
              <a:off x="2384277" y="5007122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4451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4847554"/>
              </p:ext>
            </p:extLst>
          </p:nvPr>
        </p:nvGraphicFramePr>
        <p:xfrm>
          <a:off x="9466197" y="847258"/>
          <a:ext cx="2668137" cy="4690916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상세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일시 및 발생구역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Summary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[ 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 복합 수신기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]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기동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준비 작동실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정온식 감지 선형 감지기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감지 선형 감지기 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펌프 작동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작동실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밸브 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차단 구역으로 설정된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제어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WIAS 1A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방화문 개폐상태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 데이터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온도 센서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입력전압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배터리 입력전압 데이터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개폐이력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수신감도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온도 센서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 입력전압 데이터 이력 그래프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모두 닫기 버튼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열려 있는 방화문에 닫기 명령 전송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005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1" name="TextBox 150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152" name="TextBox 151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160" name="TextBox 159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161" name="TextBox 160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162" name="TextBox 161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163" name="TextBox 162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164" name="모서리가 둥근 직사각형 163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5" name="그림 164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171" name="그림 170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182" name="그림 18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15" name="그림 21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16" name="직선 연결선 215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타원 216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218" name="타원 217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48" name="타원 247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49" name="타원 248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0" name="타원 249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1" name="타원 250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3" name="타원 252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254" name="타원 253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255" name="그림 254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0697" y="4172791"/>
            <a:ext cx="111190" cy="114896"/>
          </a:xfrm>
          <a:prstGeom prst="rect">
            <a:avLst/>
          </a:prstGeom>
        </p:spPr>
      </p:pic>
      <p:sp>
        <p:nvSpPr>
          <p:cNvPr id="304" name="직사각형 303"/>
          <p:cNvSpPr/>
          <p:nvPr/>
        </p:nvSpPr>
        <p:spPr bwMode="auto">
          <a:xfrm>
            <a:off x="243136" y="853071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15" name="그룹 514"/>
          <p:cNvGrpSpPr/>
          <p:nvPr/>
        </p:nvGrpSpPr>
        <p:grpSpPr>
          <a:xfrm>
            <a:off x="372268" y="1308019"/>
            <a:ext cx="8779313" cy="5467350"/>
            <a:chOff x="335145" y="574589"/>
            <a:chExt cx="10141295" cy="6197686"/>
          </a:xfrm>
        </p:grpSpPr>
        <p:sp>
          <p:nvSpPr>
            <p:cNvPr id="516" name="직사각형 515"/>
            <p:cNvSpPr/>
            <p:nvPr/>
          </p:nvSpPr>
          <p:spPr>
            <a:xfrm>
              <a:off x="342347" y="574589"/>
              <a:ext cx="10134093" cy="619768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6371946" y="2760704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sp>
          <p:nvSpPr>
            <p:cNvPr id="518" name="직사각형 517"/>
            <p:cNvSpPr/>
            <p:nvPr/>
          </p:nvSpPr>
          <p:spPr>
            <a:xfrm>
              <a:off x="2731969" y="1492772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19" name="차트 518"/>
            <p:cNvGraphicFramePr/>
            <p:nvPr>
              <p:extLst/>
            </p:nvPr>
          </p:nvGraphicFramePr>
          <p:xfrm>
            <a:off x="2738554" y="147949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sp>
          <p:nvSpPr>
            <p:cNvPr id="520" name="TextBox 519"/>
            <p:cNvSpPr txBox="1"/>
            <p:nvPr/>
          </p:nvSpPr>
          <p:spPr>
            <a:xfrm>
              <a:off x="2393791" y="1618028"/>
              <a:ext cx="420703" cy="4710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02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정상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60m</a:t>
              </a:r>
            </a:p>
          </p:txBody>
        </p:sp>
        <p:sp>
          <p:nvSpPr>
            <p:cNvPr id="521" name="직사각형 520"/>
            <p:cNvSpPr/>
            <p:nvPr/>
          </p:nvSpPr>
          <p:spPr>
            <a:xfrm>
              <a:off x="747826" y="1489325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22" name="차트 521"/>
            <p:cNvGraphicFramePr/>
            <p:nvPr>
              <p:extLst/>
            </p:nvPr>
          </p:nvGraphicFramePr>
          <p:xfrm>
            <a:off x="754336" y="1476050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4"/>
            </a:graphicData>
          </a:graphic>
        </p:graphicFrame>
        <p:sp>
          <p:nvSpPr>
            <p:cNvPr id="523" name="TextBox 522"/>
            <p:cNvSpPr txBox="1"/>
            <p:nvPr/>
          </p:nvSpPr>
          <p:spPr>
            <a:xfrm>
              <a:off x="417414" y="1620931"/>
              <a:ext cx="372217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화재</a:t>
              </a:r>
              <a:endParaRPr lang="en-US" altLang="ko-KR" sz="700" dirty="0" smtClean="0"/>
            </a:p>
            <a:p>
              <a:pPr algn="ctr"/>
              <a:endParaRPr lang="en-US" altLang="ko-KR" sz="700" dirty="0" smtClean="0"/>
            </a:p>
          </p:txBody>
        </p:sp>
        <p:sp>
          <p:nvSpPr>
            <p:cNvPr id="524" name="직사각형 523"/>
            <p:cNvSpPr/>
            <p:nvPr/>
          </p:nvSpPr>
          <p:spPr>
            <a:xfrm>
              <a:off x="4723546" y="1490490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25" name="차트 524"/>
            <p:cNvGraphicFramePr/>
            <p:nvPr>
              <p:extLst/>
            </p:nvPr>
          </p:nvGraphicFramePr>
          <p:xfrm>
            <a:off x="4701756" y="1477215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5"/>
            </a:graphicData>
          </a:graphic>
        </p:graphicFrame>
        <p:sp>
          <p:nvSpPr>
            <p:cNvPr id="526" name="TextBox 525"/>
            <p:cNvSpPr txBox="1"/>
            <p:nvPr/>
          </p:nvSpPr>
          <p:spPr>
            <a:xfrm>
              <a:off x="4397142" y="1622096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pic>
          <p:nvPicPr>
            <p:cNvPr id="527" name="그림 526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70580" y="2642604"/>
              <a:ext cx="147696" cy="152619"/>
            </a:xfrm>
            <a:prstGeom prst="rect">
              <a:avLst/>
            </a:prstGeom>
          </p:spPr>
        </p:pic>
        <p:cxnSp>
          <p:nvCxnSpPr>
            <p:cNvPr id="528" name="직선 연결선 527"/>
            <p:cNvCxnSpPr/>
            <p:nvPr/>
          </p:nvCxnSpPr>
          <p:spPr>
            <a:xfrm flipV="1">
              <a:off x="2577769" y="1649570"/>
              <a:ext cx="124931" cy="3361"/>
            </a:xfrm>
            <a:prstGeom prst="line">
              <a:avLst/>
            </a:prstGeom>
            <a:ln w="19050">
              <a:solidFill>
                <a:srgbClr val="FF0000"/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29" name="그림 528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6605" y="1467532"/>
              <a:ext cx="153886" cy="179534"/>
            </a:xfrm>
            <a:prstGeom prst="rect">
              <a:avLst/>
            </a:prstGeom>
          </p:spPr>
        </p:pic>
        <p:cxnSp>
          <p:nvCxnSpPr>
            <p:cNvPr id="530" name="직선 연결선 529"/>
            <p:cNvCxnSpPr/>
            <p:nvPr/>
          </p:nvCxnSpPr>
          <p:spPr>
            <a:xfrm flipV="1">
              <a:off x="602362" y="1645295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1" name="직선 연결선 530"/>
            <p:cNvCxnSpPr/>
            <p:nvPr/>
          </p:nvCxnSpPr>
          <p:spPr>
            <a:xfrm flipV="1">
              <a:off x="4565681" y="1640499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32" name="그림 531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96964" y="1451260"/>
              <a:ext cx="153886" cy="179534"/>
            </a:xfrm>
            <a:prstGeom prst="rect">
              <a:avLst/>
            </a:prstGeom>
          </p:spPr>
        </p:pic>
        <p:sp>
          <p:nvSpPr>
            <p:cNvPr id="533" name="TextBox 532"/>
            <p:cNvSpPr txBox="1"/>
            <p:nvPr/>
          </p:nvSpPr>
          <p:spPr>
            <a:xfrm>
              <a:off x="2410486" y="2761377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534" name="그림 533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28170" y="2643277"/>
              <a:ext cx="147696" cy="152619"/>
            </a:xfrm>
            <a:prstGeom prst="rect">
              <a:avLst/>
            </a:prstGeom>
          </p:spPr>
        </p:pic>
        <p:sp>
          <p:nvSpPr>
            <p:cNvPr id="535" name="TextBox 534"/>
            <p:cNvSpPr txBox="1"/>
            <p:nvPr/>
          </p:nvSpPr>
          <p:spPr>
            <a:xfrm>
              <a:off x="4403414" y="2763253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</a:rPr>
                <a:t>03</a:t>
              </a:r>
            </a:p>
            <a:p>
              <a:pPr algn="ctr"/>
              <a:r>
                <a:rPr lang="ko-KR" altLang="en-US" sz="700" b="1" smtClean="0">
                  <a:solidFill>
                    <a:srgbClr val="FF0000"/>
                  </a:solidFill>
                </a:rPr>
                <a:t>열림</a:t>
              </a:r>
              <a:endParaRPr lang="en-US" altLang="ko-KR" sz="700" b="1" dirty="0" smtClean="0">
                <a:solidFill>
                  <a:srgbClr val="FF0000"/>
                </a:solidFill>
              </a:endParaRPr>
            </a:p>
          </p:txBody>
        </p:sp>
        <p:pic>
          <p:nvPicPr>
            <p:cNvPr id="536" name="그림 535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35" y="2645007"/>
              <a:ext cx="147696" cy="152619"/>
            </a:xfrm>
            <a:prstGeom prst="rect">
              <a:avLst/>
            </a:prstGeom>
          </p:spPr>
        </p:pic>
        <p:sp>
          <p:nvSpPr>
            <p:cNvPr id="537" name="TextBox 536"/>
            <p:cNvSpPr txBox="1"/>
            <p:nvPr/>
          </p:nvSpPr>
          <p:spPr>
            <a:xfrm>
              <a:off x="438844" y="2761175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열림</a:t>
              </a:r>
              <a:endParaRPr lang="en-US" altLang="ko-KR" sz="700" dirty="0" smtClean="0"/>
            </a:p>
          </p:txBody>
        </p:sp>
        <p:sp>
          <p:nvSpPr>
            <p:cNvPr id="538" name="직사각형 537"/>
            <p:cNvSpPr/>
            <p:nvPr/>
          </p:nvSpPr>
          <p:spPr>
            <a:xfrm>
              <a:off x="2724712" y="2657703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39" name="차트 538"/>
            <p:cNvGraphicFramePr/>
            <p:nvPr>
              <p:extLst/>
            </p:nvPr>
          </p:nvGraphicFramePr>
          <p:xfrm>
            <a:off x="2731297" y="2644428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6"/>
            </a:graphicData>
          </a:graphic>
        </p:graphicFrame>
        <p:sp>
          <p:nvSpPr>
            <p:cNvPr id="540" name="직사각형 539"/>
            <p:cNvSpPr/>
            <p:nvPr/>
          </p:nvSpPr>
          <p:spPr>
            <a:xfrm>
              <a:off x="6673082" y="2656538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1" name="차트 540"/>
            <p:cNvGraphicFramePr/>
            <p:nvPr>
              <p:extLst/>
            </p:nvPr>
          </p:nvGraphicFramePr>
          <p:xfrm>
            <a:off x="6651292" y="2643263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7"/>
            </a:graphicData>
          </a:graphic>
        </p:graphicFrame>
        <p:sp>
          <p:nvSpPr>
            <p:cNvPr id="542" name="직사각형 541"/>
            <p:cNvSpPr/>
            <p:nvPr/>
          </p:nvSpPr>
          <p:spPr>
            <a:xfrm>
              <a:off x="740569" y="2654256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3" name="차트 542"/>
            <p:cNvGraphicFramePr/>
            <p:nvPr>
              <p:extLst/>
            </p:nvPr>
          </p:nvGraphicFramePr>
          <p:xfrm>
            <a:off x="747079" y="2640981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8"/>
            </a:graphicData>
          </a:graphic>
        </p:graphicFrame>
        <p:sp>
          <p:nvSpPr>
            <p:cNvPr id="544" name="직사각형 543"/>
            <p:cNvSpPr/>
            <p:nvPr/>
          </p:nvSpPr>
          <p:spPr>
            <a:xfrm>
              <a:off x="4716289" y="2655421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5" name="차트 544"/>
            <p:cNvGraphicFramePr/>
            <p:nvPr>
              <p:extLst/>
            </p:nvPr>
          </p:nvGraphicFramePr>
          <p:xfrm>
            <a:off x="4718846" y="264963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9"/>
            </a:graphicData>
          </a:graphic>
        </p:graphicFrame>
        <p:sp>
          <p:nvSpPr>
            <p:cNvPr id="546" name="직사각형 545"/>
            <p:cNvSpPr/>
            <p:nvPr/>
          </p:nvSpPr>
          <p:spPr>
            <a:xfrm>
              <a:off x="739588" y="2074194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7" name="차트 546"/>
            <p:cNvGraphicFramePr/>
            <p:nvPr>
              <p:extLst/>
            </p:nvPr>
          </p:nvGraphicFramePr>
          <p:xfrm>
            <a:off x="746098" y="206091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0"/>
            </a:graphicData>
          </a:graphic>
        </p:graphicFrame>
        <p:sp>
          <p:nvSpPr>
            <p:cNvPr id="548" name="TextBox 547"/>
            <p:cNvSpPr txBox="1"/>
            <p:nvPr/>
          </p:nvSpPr>
          <p:spPr>
            <a:xfrm>
              <a:off x="440132" y="2243093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549" name="TextBox 548"/>
            <p:cNvSpPr txBox="1"/>
            <p:nvPr/>
          </p:nvSpPr>
          <p:spPr>
            <a:xfrm>
              <a:off x="1271313" y="1192747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smtClean="0"/>
                <a:t>정상</a:t>
              </a:r>
              <a:endParaRPr lang="ko-KR" altLang="en-US" sz="700" dirty="0"/>
            </a:p>
          </p:txBody>
        </p:sp>
        <p:sp>
          <p:nvSpPr>
            <p:cNvPr id="550" name="TextBox 549"/>
            <p:cNvSpPr txBox="1"/>
            <p:nvPr/>
          </p:nvSpPr>
          <p:spPr>
            <a:xfrm>
              <a:off x="1575063" y="1200668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551" name="TextBox 550"/>
            <p:cNvSpPr txBox="1"/>
            <p:nvPr/>
          </p:nvSpPr>
          <p:spPr>
            <a:xfrm>
              <a:off x="1860159" y="1198430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52" name="TextBox 551"/>
            <p:cNvSpPr txBox="1"/>
            <p:nvPr/>
          </p:nvSpPr>
          <p:spPr>
            <a:xfrm>
              <a:off x="2179812" y="1199195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53" name="TextBox 552"/>
            <p:cNvSpPr txBox="1"/>
            <p:nvPr/>
          </p:nvSpPr>
          <p:spPr>
            <a:xfrm>
              <a:off x="454173" y="1197531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1234-1244</a:t>
              </a:r>
              <a:endParaRPr lang="ko-KR" altLang="en-US" sz="700" dirty="0"/>
            </a:p>
          </p:txBody>
        </p:sp>
        <p:pic>
          <p:nvPicPr>
            <p:cNvPr id="554" name="그림 553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7238" y="1048452"/>
              <a:ext cx="143402" cy="170979"/>
            </a:xfrm>
            <a:prstGeom prst="rect">
              <a:avLst/>
            </a:prstGeom>
          </p:spPr>
        </p:pic>
        <p:pic>
          <p:nvPicPr>
            <p:cNvPr id="555" name="그림 554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77742" y="1023772"/>
              <a:ext cx="133876" cy="207507"/>
            </a:xfrm>
            <a:prstGeom prst="rect">
              <a:avLst/>
            </a:prstGeom>
          </p:spPr>
        </p:pic>
        <p:pic>
          <p:nvPicPr>
            <p:cNvPr id="556" name="그림 555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54550" y="1027889"/>
              <a:ext cx="147264" cy="207508"/>
            </a:xfrm>
            <a:prstGeom prst="rect">
              <a:avLst/>
            </a:prstGeom>
          </p:spPr>
        </p:pic>
        <p:grpSp>
          <p:nvGrpSpPr>
            <p:cNvPr id="557" name="그룹 556"/>
            <p:cNvGrpSpPr/>
            <p:nvPr/>
          </p:nvGrpSpPr>
          <p:grpSpPr>
            <a:xfrm>
              <a:off x="946360" y="1073535"/>
              <a:ext cx="226532" cy="141030"/>
              <a:chOff x="2285071" y="1785368"/>
              <a:chExt cx="362596" cy="227817"/>
            </a:xfrm>
          </p:grpSpPr>
          <p:sp>
            <p:nvSpPr>
              <p:cNvPr id="684" name="직사각형 683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5" name="모서리가 둥근 직사각형 684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pic>
          <p:nvPicPr>
            <p:cNvPr id="558" name="그림 557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54248" y="1042861"/>
              <a:ext cx="185999" cy="179355"/>
            </a:xfrm>
            <a:prstGeom prst="rect">
              <a:avLst/>
            </a:prstGeom>
          </p:spPr>
        </p:pic>
        <p:pic>
          <p:nvPicPr>
            <p:cNvPr id="559" name="그림 558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395" y="2066554"/>
              <a:ext cx="182895" cy="166227"/>
            </a:xfrm>
            <a:prstGeom prst="rect">
              <a:avLst/>
            </a:prstGeom>
          </p:spPr>
        </p:pic>
        <p:pic>
          <p:nvPicPr>
            <p:cNvPr id="560" name="그림 559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7304" y="1452789"/>
              <a:ext cx="160038" cy="186711"/>
            </a:xfrm>
            <a:prstGeom prst="rect">
              <a:avLst/>
            </a:prstGeom>
          </p:spPr>
        </p:pic>
        <p:pic>
          <p:nvPicPr>
            <p:cNvPr id="561" name="그림 560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5468" y="2656273"/>
              <a:ext cx="148463" cy="153411"/>
            </a:xfrm>
            <a:prstGeom prst="rect">
              <a:avLst/>
            </a:prstGeom>
          </p:spPr>
        </p:pic>
        <p:cxnSp>
          <p:nvCxnSpPr>
            <p:cNvPr id="562" name="직선 연결선 561"/>
            <p:cNvCxnSpPr/>
            <p:nvPr/>
          </p:nvCxnSpPr>
          <p:spPr>
            <a:xfrm flipV="1">
              <a:off x="5130610" y="1215762"/>
              <a:ext cx="183988" cy="445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3" name="타원 562"/>
            <p:cNvSpPr/>
            <p:nvPr/>
          </p:nvSpPr>
          <p:spPr>
            <a:xfrm>
              <a:off x="5377465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4" name="타원 563"/>
            <p:cNvSpPr/>
            <p:nvPr/>
          </p:nvSpPr>
          <p:spPr>
            <a:xfrm>
              <a:off x="5543737" y="110550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5" name="타원 564"/>
            <p:cNvSpPr/>
            <p:nvPr/>
          </p:nvSpPr>
          <p:spPr>
            <a:xfrm>
              <a:off x="5709564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6" name="타원 565"/>
            <p:cNvSpPr/>
            <p:nvPr/>
          </p:nvSpPr>
          <p:spPr>
            <a:xfrm>
              <a:off x="4132865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7" name="타원 566"/>
            <p:cNvSpPr/>
            <p:nvPr/>
          </p:nvSpPr>
          <p:spPr>
            <a:xfrm>
              <a:off x="4299137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8" name="타원 567"/>
            <p:cNvSpPr/>
            <p:nvPr/>
          </p:nvSpPr>
          <p:spPr>
            <a:xfrm>
              <a:off x="4464964" y="110550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9" name="타원 568"/>
            <p:cNvSpPr/>
            <p:nvPr/>
          </p:nvSpPr>
          <p:spPr>
            <a:xfrm>
              <a:off x="4630577" y="1098818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70" name="타원 569"/>
            <p:cNvSpPr/>
            <p:nvPr/>
          </p:nvSpPr>
          <p:spPr>
            <a:xfrm>
              <a:off x="2974660" y="109744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pic>
          <p:nvPicPr>
            <p:cNvPr id="571" name="그림 570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46219" y="1067919"/>
              <a:ext cx="182895" cy="166227"/>
            </a:xfrm>
            <a:prstGeom prst="rect">
              <a:avLst/>
            </a:prstGeom>
          </p:spPr>
        </p:pic>
        <p:pic>
          <p:nvPicPr>
            <p:cNvPr id="572" name="그림 571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56450" y="1020163"/>
              <a:ext cx="160038" cy="186711"/>
            </a:xfrm>
            <a:prstGeom prst="rect">
              <a:avLst/>
            </a:prstGeom>
          </p:spPr>
        </p:pic>
        <p:pic>
          <p:nvPicPr>
            <p:cNvPr id="573" name="그림 572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45349" y="1076265"/>
              <a:ext cx="148463" cy="153411"/>
            </a:xfrm>
            <a:prstGeom prst="rect">
              <a:avLst/>
            </a:prstGeom>
          </p:spPr>
        </p:pic>
        <p:pic>
          <p:nvPicPr>
            <p:cNvPr id="574" name="그림 573"/>
            <p:cNvPicPr>
              <a:picLocks noChangeAspect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79538" y="1029043"/>
              <a:ext cx="129441" cy="200633"/>
            </a:xfrm>
            <a:prstGeom prst="rect">
              <a:avLst/>
            </a:prstGeom>
          </p:spPr>
        </p:pic>
        <p:sp>
          <p:nvSpPr>
            <p:cNvPr id="575" name="TextBox 574"/>
            <p:cNvSpPr txBox="1"/>
            <p:nvPr/>
          </p:nvSpPr>
          <p:spPr>
            <a:xfrm>
              <a:off x="439597" y="640714"/>
              <a:ext cx="460414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00" b="1" dirty="0" smtClean="0">
                  <a:solidFill>
                    <a:srgbClr val="FF0000"/>
                  </a:solidFill>
                </a:rPr>
                <a:t>화재 감지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[ 2021-09-06 16:40:23 ]      ||     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발생구역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[ 3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연주 공장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: 4M/C -A 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구역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  ]  </a:t>
              </a:r>
              <a:endParaRPr lang="ko-KR" altLang="en-US" sz="1000" b="1">
                <a:solidFill>
                  <a:srgbClr val="FF0000"/>
                </a:solidFill>
              </a:endParaRPr>
            </a:p>
          </p:txBody>
        </p:sp>
        <p:sp>
          <p:nvSpPr>
            <p:cNvPr id="576" name="TextBox 575"/>
            <p:cNvSpPr txBox="1"/>
            <p:nvPr/>
          </p:nvSpPr>
          <p:spPr>
            <a:xfrm>
              <a:off x="10134354" y="574589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577" name="모서리가 둥근 직사각형 576"/>
            <p:cNvSpPr/>
            <p:nvPr/>
          </p:nvSpPr>
          <p:spPr>
            <a:xfrm>
              <a:off x="439596" y="953061"/>
              <a:ext cx="9909845" cy="2274110"/>
            </a:xfrm>
            <a:prstGeom prst="roundRect">
              <a:avLst>
                <a:gd name="adj" fmla="val 17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8" name="직사각형 577"/>
            <p:cNvSpPr/>
            <p:nvPr/>
          </p:nvSpPr>
          <p:spPr>
            <a:xfrm>
              <a:off x="2718822" y="3838308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9" name="직사각형 578"/>
            <p:cNvSpPr/>
            <p:nvPr/>
          </p:nvSpPr>
          <p:spPr>
            <a:xfrm>
              <a:off x="4668059" y="3850825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0" name="차트 579"/>
            <p:cNvGraphicFramePr/>
            <p:nvPr>
              <p:extLst/>
            </p:nvPr>
          </p:nvGraphicFramePr>
          <p:xfrm>
            <a:off x="4619167" y="3781011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9"/>
            </a:graphicData>
          </a:graphic>
        </p:graphicFrame>
        <p:sp>
          <p:nvSpPr>
            <p:cNvPr id="581" name="직사각형 580"/>
            <p:cNvSpPr/>
            <p:nvPr/>
          </p:nvSpPr>
          <p:spPr>
            <a:xfrm>
              <a:off x="6636384" y="3843836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2" name="차트 581"/>
            <p:cNvGraphicFramePr/>
            <p:nvPr>
              <p:extLst/>
            </p:nvPr>
          </p:nvGraphicFramePr>
          <p:xfrm>
            <a:off x="6598632" y="3776018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0"/>
            </a:graphicData>
          </a:graphic>
        </p:graphicFrame>
        <p:graphicFrame>
          <p:nvGraphicFramePr>
            <p:cNvPr id="583" name="차트 582"/>
            <p:cNvGraphicFramePr/>
            <p:nvPr>
              <p:extLst/>
            </p:nvPr>
          </p:nvGraphicFramePr>
          <p:xfrm>
            <a:off x="2662664" y="3776018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1"/>
            </a:graphicData>
          </a:graphic>
        </p:graphicFrame>
        <p:sp>
          <p:nvSpPr>
            <p:cNvPr id="584" name="직사각형 583"/>
            <p:cNvSpPr/>
            <p:nvPr/>
          </p:nvSpPr>
          <p:spPr>
            <a:xfrm>
              <a:off x="8579015" y="3837178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5" name="차트 584"/>
            <p:cNvGraphicFramePr/>
            <p:nvPr>
              <p:extLst/>
            </p:nvPr>
          </p:nvGraphicFramePr>
          <p:xfrm>
            <a:off x="8539970" y="376973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2"/>
            </a:graphicData>
          </a:graphic>
        </p:graphicFrame>
        <p:sp>
          <p:nvSpPr>
            <p:cNvPr id="586" name="직사각형 585"/>
            <p:cNvSpPr/>
            <p:nvPr/>
          </p:nvSpPr>
          <p:spPr>
            <a:xfrm>
              <a:off x="722922" y="3839048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7" name="차트 586"/>
            <p:cNvGraphicFramePr/>
            <p:nvPr>
              <p:extLst>
                <p:ext uri="{D42A27DB-BD31-4B8C-83A1-F6EECF244321}">
                  <p14:modId xmlns:p14="http://schemas.microsoft.com/office/powerpoint/2010/main" val="69928539"/>
                </p:ext>
              </p:extLst>
            </p:nvPr>
          </p:nvGraphicFramePr>
          <p:xfrm>
            <a:off x="721898" y="3829763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3"/>
            </a:graphicData>
          </a:graphic>
        </p:graphicFrame>
        <p:sp>
          <p:nvSpPr>
            <p:cNvPr id="588" name="TextBox 587"/>
            <p:cNvSpPr txBox="1"/>
            <p:nvPr/>
          </p:nvSpPr>
          <p:spPr>
            <a:xfrm>
              <a:off x="4353611" y="4030502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88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589" name="TextBox 588"/>
            <p:cNvSpPr txBox="1"/>
            <p:nvPr/>
          </p:nvSpPr>
          <p:spPr>
            <a:xfrm>
              <a:off x="901759" y="3555796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590" name="TextBox 589"/>
            <p:cNvSpPr txBox="1"/>
            <p:nvPr/>
          </p:nvSpPr>
          <p:spPr>
            <a:xfrm>
              <a:off x="1282118" y="3554493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591" name="TextBox 590"/>
            <p:cNvSpPr txBox="1"/>
            <p:nvPr/>
          </p:nvSpPr>
          <p:spPr>
            <a:xfrm>
              <a:off x="1538243" y="3562414"/>
              <a:ext cx="3577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592" name="TextBox 591"/>
            <p:cNvSpPr txBox="1"/>
            <p:nvPr/>
          </p:nvSpPr>
          <p:spPr>
            <a:xfrm>
              <a:off x="1823339" y="356017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93" name="TextBox 592"/>
            <p:cNvSpPr txBox="1"/>
            <p:nvPr/>
          </p:nvSpPr>
          <p:spPr>
            <a:xfrm>
              <a:off x="2142992" y="356094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94" name="TextBox 593"/>
            <p:cNvSpPr txBox="1"/>
            <p:nvPr/>
          </p:nvSpPr>
          <p:spPr>
            <a:xfrm>
              <a:off x="417353" y="3559277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595" name="그림 594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2168" y="3410198"/>
              <a:ext cx="143402" cy="170979"/>
            </a:xfrm>
            <a:prstGeom prst="rect">
              <a:avLst/>
            </a:prstGeom>
          </p:spPr>
        </p:pic>
        <p:pic>
          <p:nvPicPr>
            <p:cNvPr id="596" name="그림 595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04049" y="3402549"/>
              <a:ext cx="191064" cy="197433"/>
            </a:xfrm>
            <a:prstGeom prst="rect">
              <a:avLst/>
            </a:prstGeom>
          </p:spPr>
        </p:pic>
        <p:pic>
          <p:nvPicPr>
            <p:cNvPr id="597" name="그림 596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1148" y="3395869"/>
              <a:ext cx="127064" cy="196948"/>
            </a:xfrm>
            <a:prstGeom prst="rect">
              <a:avLst/>
            </a:prstGeom>
          </p:spPr>
        </p:pic>
        <p:pic>
          <p:nvPicPr>
            <p:cNvPr id="598" name="그림 597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1653" y="3385500"/>
              <a:ext cx="185999" cy="179355"/>
            </a:xfrm>
            <a:prstGeom prst="rect">
              <a:avLst/>
            </a:prstGeom>
          </p:spPr>
        </p:pic>
        <p:pic>
          <p:nvPicPr>
            <p:cNvPr id="599" name="그림 598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0922" y="3379168"/>
              <a:ext cx="133876" cy="207507"/>
            </a:xfrm>
            <a:prstGeom prst="rect">
              <a:avLst/>
            </a:prstGeom>
          </p:spPr>
        </p:pic>
        <p:pic>
          <p:nvPicPr>
            <p:cNvPr id="600" name="그림 599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17730" y="3383285"/>
              <a:ext cx="147264" cy="207508"/>
            </a:xfrm>
            <a:prstGeom prst="rect">
              <a:avLst/>
            </a:prstGeom>
          </p:spPr>
        </p:pic>
        <p:pic>
          <p:nvPicPr>
            <p:cNvPr id="601" name="그림 600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6291" y="3837178"/>
              <a:ext cx="126647" cy="196303"/>
            </a:xfrm>
            <a:prstGeom prst="rect">
              <a:avLst/>
            </a:prstGeom>
          </p:spPr>
        </p:pic>
        <p:sp>
          <p:nvSpPr>
            <p:cNvPr id="602" name="TextBox 601"/>
            <p:cNvSpPr txBox="1"/>
            <p:nvPr/>
          </p:nvSpPr>
          <p:spPr>
            <a:xfrm>
              <a:off x="2378640" y="4024616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03" name="그림 602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87119" y="3843836"/>
              <a:ext cx="185999" cy="179355"/>
            </a:xfrm>
            <a:prstGeom prst="rect">
              <a:avLst/>
            </a:prstGeom>
          </p:spPr>
        </p:pic>
        <p:sp>
          <p:nvSpPr>
            <p:cNvPr id="604" name="TextBox 603"/>
            <p:cNvSpPr txBox="1"/>
            <p:nvPr/>
          </p:nvSpPr>
          <p:spPr>
            <a:xfrm>
              <a:off x="6314699" y="4021383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05" name="TextBox 604"/>
            <p:cNvSpPr txBox="1"/>
            <p:nvPr/>
          </p:nvSpPr>
          <p:spPr>
            <a:xfrm>
              <a:off x="8265032" y="4022147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06" name="그림 605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94934" y="3850338"/>
              <a:ext cx="133876" cy="207507"/>
            </a:xfrm>
            <a:prstGeom prst="rect">
              <a:avLst/>
            </a:prstGeom>
          </p:spPr>
        </p:pic>
        <p:pic>
          <p:nvPicPr>
            <p:cNvPr id="607" name="그림 606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4712" y="3848105"/>
              <a:ext cx="147264" cy="207508"/>
            </a:xfrm>
            <a:prstGeom prst="rect">
              <a:avLst/>
            </a:prstGeom>
          </p:spPr>
        </p:pic>
        <p:sp>
          <p:nvSpPr>
            <p:cNvPr id="608" name="TextBox 607"/>
            <p:cNvSpPr txBox="1"/>
            <p:nvPr/>
          </p:nvSpPr>
          <p:spPr>
            <a:xfrm>
              <a:off x="335145" y="3986316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pic>
          <p:nvPicPr>
            <p:cNvPr id="609" name="그림 608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8738" y="3833069"/>
              <a:ext cx="191064" cy="197433"/>
            </a:xfrm>
            <a:prstGeom prst="rect">
              <a:avLst/>
            </a:prstGeom>
          </p:spPr>
        </p:pic>
        <p:sp>
          <p:nvSpPr>
            <p:cNvPr id="610" name="모서리가 둥근 직사각형 609"/>
            <p:cNvSpPr/>
            <p:nvPr/>
          </p:nvSpPr>
          <p:spPr>
            <a:xfrm>
              <a:off x="431986" y="3327370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1" name="직사각형 610"/>
            <p:cNvSpPr/>
            <p:nvPr/>
          </p:nvSpPr>
          <p:spPr>
            <a:xfrm>
              <a:off x="2725680" y="4973238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2" name="직사각형 611"/>
            <p:cNvSpPr/>
            <p:nvPr/>
          </p:nvSpPr>
          <p:spPr>
            <a:xfrm>
              <a:off x="4674917" y="4985755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3" name="차트 612"/>
            <p:cNvGraphicFramePr/>
            <p:nvPr>
              <p:extLst/>
            </p:nvPr>
          </p:nvGraphicFramePr>
          <p:xfrm>
            <a:off x="4626025" y="4915941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6"/>
            </a:graphicData>
          </a:graphic>
        </p:graphicFrame>
        <p:sp>
          <p:nvSpPr>
            <p:cNvPr id="614" name="직사각형 613"/>
            <p:cNvSpPr/>
            <p:nvPr/>
          </p:nvSpPr>
          <p:spPr>
            <a:xfrm>
              <a:off x="6643242" y="4978766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5" name="차트 614"/>
            <p:cNvGraphicFramePr/>
            <p:nvPr>
              <p:extLst/>
            </p:nvPr>
          </p:nvGraphicFramePr>
          <p:xfrm>
            <a:off x="6605490" y="4910948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7"/>
            </a:graphicData>
          </a:graphic>
        </p:graphicFrame>
        <p:graphicFrame>
          <p:nvGraphicFramePr>
            <p:cNvPr id="616" name="차트 615"/>
            <p:cNvGraphicFramePr/>
            <p:nvPr>
              <p:extLst/>
            </p:nvPr>
          </p:nvGraphicFramePr>
          <p:xfrm>
            <a:off x="2669522" y="4910948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8"/>
            </a:graphicData>
          </a:graphic>
        </p:graphicFrame>
        <p:sp>
          <p:nvSpPr>
            <p:cNvPr id="617" name="직사각형 616"/>
            <p:cNvSpPr/>
            <p:nvPr/>
          </p:nvSpPr>
          <p:spPr>
            <a:xfrm>
              <a:off x="8585873" y="4972108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8" name="차트 617"/>
            <p:cNvGraphicFramePr/>
            <p:nvPr>
              <p:extLst/>
            </p:nvPr>
          </p:nvGraphicFramePr>
          <p:xfrm>
            <a:off x="8546828" y="490466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9"/>
            </a:graphicData>
          </a:graphic>
        </p:graphicFrame>
        <p:sp>
          <p:nvSpPr>
            <p:cNvPr id="619" name="직사각형 618"/>
            <p:cNvSpPr/>
            <p:nvPr/>
          </p:nvSpPr>
          <p:spPr>
            <a:xfrm>
              <a:off x="729780" y="4973978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20" name="차트 619"/>
            <p:cNvGraphicFramePr/>
            <p:nvPr>
              <p:extLst>
                <p:ext uri="{D42A27DB-BD31-4B8C-83A1-F6EECF244321}">
                  <p14:modId xmlns:p14="http://schemas.microsoft.com/office/powerpoint/2010/main" val="1639065711"/>
                </p:ext>
              </p:extLst>
            </p:nvPr>
          </p:nvGraphicFramePr>
          <p:xfrm>
            <a:off x="728756" y="4964693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0"/>
            </a:graphicData>
          </a:graphic>
        </p:graphicFrame>
        <p:sp>
          <p:nvSpPr>
            <p:cNvPr id="621" name="TextBox 620"/>
            <p:cNvSpPr txBox="1"/>
            <p:nvPr/>
          </p:nvSpPr>
          <p:spPr>
            <a:xfrm>
              <a:off x="4360469" y="5165432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82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622" name="TextBox 621"/>
            <p:cNvSpPr txBox="1"/>
            <p:nvPr/>
          </p:nvSpPr>
          <p:spPr>
            <a:xfrm>
              <a:off x="908617" y="4690726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623" name="TextBox 622"/>
            <p:cNvSpPr txBox="1"/>
            <p:nvPr/>
          </p:nvSpPr>
          <p:spPr>
            <a:xfrm>
              <a:off x="1288976" y="4689423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624" name="TextBox 623"/>
            <p:cNvSpPr txBox="1"/>
            <p:nvPr/>
          </p:nvSpPr>
          <p:spPr>
            <a:xfrm>
              <a:off x="1545101" y="4697344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82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625" name="TextBox 624"/>
            <p:cNvSpPr txBox="1"/>
            <p:nvPr/>
          </p:nvSpPr>
          <p:spPr>
            <a:xfrm>
              <a:off x="1830197" y="469510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26" name="TextBox 625"/>
            <p:cNvSpPr txBox="1"/>
            <p:nvPr/>
          </p:nvSpPr>
          <p:spPr>
            <a:xfrm>
              <a:off x="2149850" y="469587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27" name="TextBox 626"/>
            <p:cNvSpPr txBox="1"/>
            <p:nvPr/>
          </p:nvSpPr>
          <p:spPr>
            <a:xfrm>
              <a:off x="424211" y="4694207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628" name="그림 627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9026" y="4545128"/>
              <a:ext cx="143402" cy="170979"/>
            </a:xfrm>
            <a:prstGeom prst="rect">
              <a:avLst/>
            </a:prstGeom>
          </p:spPr>
        </p:pic>
        <p:pic>
          <p:nvPicPr>
            <p:cNvPr id="629" name="그림 628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907" y="4537479"/>
              <a:ext cx="191064" cy="197433"/>
            </a:xfrm>
            <a:prstGeom prst="rect">
              <a:avLst/>
            </a:prstGeom>
          </p:spPr>
        </p:pic>
        <p:pic>
          <p:nvPicPr>
            <p:cNvPr id="630" name="그림 629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8006" y="4530799"/>
              <a:ext cx="127064" cy="196948"/>
            </a:xfrm>
            <a:prstGeom prst="rect">
              <a:avLst/>
            </a:prstGeom>
          </p:spPr>
        </p:pic>
        <p:pic>
          <p:nvPicPr>
            <p:cNvPr id="631" name="그림 630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8511" y="4520430"/>
              <a:ext cx="185999" cy="179355"/>
            </a:xfrm>
            <a:prstGeom prst="rect">
              <a:avLst/>
            </a:prstGeom>
          </p:spPr>
        </p:pic>
        <p:pic>
          <p:nvPicPr>
            <p:cNvPr id="632" name="그림 631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7780" y="4514098"/>
              <a:ext cx="133876" cy="207507"/>
            </a:xfrm>
            <a:prstGeom prst="rect">
              <a:avLst/>
            </a:prstGeom>
          </p:spPr>
        </p:pic>
        <p:pic>
          <p:nvPicPr>
            <p:cNvPr id="633" name="그림 632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24588" y="4518215"/>
              <a:ext cx="147264" cy="207508"/>
            </a:xfrm>
            <a:prstGeom prst="rect">
              <a:avLst/>
            </a:prstGeom>
          </p:spPr>
        </p:pic>
        <p:pic>
          <p:nvPicPr>
            <p:cNvPr id="634" name="그림 633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149" y="4972108"/>
              <a:ext cx="126647" cy="196303"/>
            </a:xfrm>
            <a:prstGeom prst="rect">
              <a:avLst/>
            </a:prstGeom>
          </p:spPr>
        </p:pic>
        <p:sp>
          <p:nvSpPr>
            <p:cNvPr id="635" name="TextBox 634"/>
            <p:cNvSpPr txBox="1"/>
            <p:nvPr/>
          </p:nvSpPr>
          <p:spPr>
            <a:xfrm>
              <a:off x="2385498" y="5159545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36" name="그림 635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3977" y="4978766"/>
              <a:ext cx="185999" cy="179355"/>
            </a:xfrm>
            <a:prstGeom prst="rect">
              <a:avLst/>
            </a:prstGeom>
          </p:spPr>
        </p:pic>
        <p:sp>
          <p:nvSpPr>
            <p:cNvPr id="637" name="TextBox 636"/>
            <p:cNvSpPr txBox="1"/>
            <p:nvPr/>
          </p:nvSpPr>
          <p:spPr>
            <a:xfrm>
              <a:off x="6321557" y="5156312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38" name="TextBox 637"/>
            <p:cNvSpPr txBox="1"/>
            <p:nvPr/>
          </p:nvSpPr>
          <p:spPr>
            <a:xfrm>
              <a:off x="8271890" y="5157077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39" name="그림 638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1792" y="4985268"/>
              <a:ext cx="133876" cy="207507"/>
            </a:xfrm>
            <a:prstGeom prst="rect">
              <a:avLst/>
            </a:prstGeom>
          </p:spPr>
        </p:pic>
        <p:pic>
          <p:nvPicPr>
            <p:cNvPr id="640" name="그림 639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1570" y="4983035"/>
              <a:ext cx="147264" cy="207508"/>
            </a:xfrm>
            <a:prstGeom prst="rect">
              <a:avLst/>
            </a:prstGeom>
          </p:spPr>
        </p:pic>
        <p:sp>
          <p:nvSpPr>
            <p:cNvPr id="641" name="TextBox 640"/>
            <p:cNvSpPr txBox="1"/>
            <p:nvPr/>
          </p:nvSpPr>
          <p:spPr>
            <a:xfrm>
              <a:off x="364008" y="5121246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pic>
          <p:nvPicPr>
            <p:cNvPr id="642" name="그림 641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5596" y="4967999"/>
              <a:ext cx="191064" cy="197433"/>
            </a:xfrm>
            <a:prstGeom prst="rect">
              <a:avLst/>
            </a:prstGeom>
          </p:spPr>
        </p:pic>
        <p:sp>
          <p:nvSpPr>
            <p:cNvPr id="643" name="모서리가 둥근 직사각형 642"/>
            <p:cNvSpPr/>
            <p:nvPr/>
          </p:nvSpPr>
          <p:spPr>
            <a:xfrm>
              <a:off x="438844" y="4462300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4" name="직사각형 643"/>
            <p:cNvSpPr/>
            <p:nvPr/>
          </p:nvSpPr>
          <p:spPr>
            <a:xfrm>
              <a:off x="2725680" y="6116444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5" name="직사각형 644"/>
            <p:cNvSpPr/>
            <p:nvPr/>
          </p:nvSpPr>
          <p:spPr>
            <a:xfrm>
              <a:off x="4674917" y="6128961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6" name="차트 645"/>
            <p:cNvGraphicFramePr/>
            <p:nvPr>
              <p:extLst/>
            </p:nvPr>
          </p:nvGraphicFramePr>
          <p:xfrm>
            <a:off x="4626025" y="6059147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1"/>
            </a:graphicData>
          </a:graphic>
        </p:graphicFrame>
        <p:sp>
          <p:nvSpPr>
            <p:cNvPr id="647" name="직사각형 646"/>
            <p:cNvSpPr/>
            <p:nvPr/>
          </p:nvSpPr>
          <p:spPr>
            <a:xfrm>
              <a:off x="6643242" y="6121972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8" name="차트 647"/>
            <p:cNvGraphicFramePr/>
            <p:nvPr>
              <p:extLst/>
            </p:nvPr>
          </p:nvGraphicFramePr>
          <p:xfrm>
            <a:off x="6605490" y="605415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2"/>
            </a:graphicData>
          </a:graphic>
        </p:graphicFrame>
        <p:graphicFrame>
          <p:nvGraphicFramePr>
            <p:cNvPr id="649" name="차트 648"/>
            <p:cNvGraphicFramePr/>
            <p:nvPr>
              <p:extLst/>
            </p:nvPr>
          </p:nvGraphicFramePr>
          <p:xfrm>
            <a:off x="2669522" y="6054153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3"/>
            </a:graphicData>
          </a:graphic>
        </p:graphicFrame>
        <p:sp>
          <p:nvSpPr>
            <p:cNvPr id="650" name="직사각형 649"/>
            <p:cNvSpPr/>
            <p:nvPr/>
          </p:nvSpPr>
          <p:spPr>
            <a:xfrm>
              <a:off x="8585873" y="6115314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51" name="차트 650"/>
            <p:cNvGraphicFramePr/>
            <p:nvPr>
              <p:extLst/>
            </p:nvPr>
          </p:nvGraphicFramePr>
          <p:xfrm>
            <a:off x="8546828" y="6047869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4"/>
            </a:graphicData>
          </a:graphic>
        </p:graphicFrame>
        <p:sp>
          <p:nvSpPr>
            <p:cNvPr id="652" name="직사각형 651"/>
            <p:cNvSpPr/>
            <p:nvPr/>
          </p:nvSpPr>
          <p:spPr>
            <a:xfrm>
              <a:off x="729780" y="6117184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53" name="차트 652"/>
            <p:cNvGraphicFramePr/>
            <p:nvPr>
              <p:extLst>
                <p:ext uri="{D42A27DB-BD31-4B8C-83A1-F6EECF244321}">
                  <p14:modId xmlns:p14="http://schemas.microsoft.com/office/powerpoint/2010/main" val="2250528894"/>
                </p:ext>
              </p:extLst>
            </p:nvPr>
          </p:nvGraphicFramePr>
          <p:xfrm>
            <a:off x="728756" y="6107899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5"/>
            </a:graphicData>
          </a:graphic>
        </p:graphicFrame>
        <p:sp>
          <p:nvSpPr>
            <p:cNvPr id="654" name="TextBox 653"/>
            <p:cNvSpPr txBox="1"/>
            <p:nvPr/>
          </p:nvSpPr>
          <p:spPr>
            <a:xfrm>
              <a:off x="4360469" y="6308638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90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655" name="TextBox 654"/>
            <p:cNvSpPr txBox="1"/>
            <p:nvPr/>
          </p:nvSpPr>
          <p:spPr>
            <a:xfrm>
              <a:off x="908617" y="5833931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656" name="TextBox 655"/>
            <p:cNvSpPr txBox="1"/>
            <p:nvPr/>
          </p:nvSpPr>
          <p:spPr>
            <a:xfrm>
              <a:off x="1288976" y="5832629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657" name="TextBox 656"/>
            <p:cNvSpPr txBox="1"/>
            <p:nvPr/>
          </p:nvSpPr>
          <p:spPr>
            <a:xfrm>
              <a:off x="1545101" y="5840550"/>
              <a:ext cx="3577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658" name="TextBox 657"/>
            <p:cNvSpPr txBox="1"/>
            <p:nvPr/>
          </p:nvSpPr>
          <p:spPr>
            <a:xfrm>
              <a:off x="1830197" y="5838312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59" name="TextBox 658"/>
            <p:cNvSpPr txBox="1"/>
            <p:nvPr/>
          </p:nvSpPr>
          <p:spPr>
            <a:xfrm>
              <a:off x="2149850" y="5839077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60" name="TextBox 659"/>
            <p:cNvSpPr txBox="1"/>
            <p:nvPr/>
          </p:nvSpPr>
          <p:spPr>
            <a:xfrm>
              <a:off x="424211" y="5837413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661" name="그림 660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9026" y="5688334"/>
              <a:ext cx="143402" cy="170979"/>
            </a:xfrm>
            <a:prstGeom prst="rect">
              <a:avLst/>
            </a:prstGeom>
          </p:spPr>
        </p:pic>
        <p:pic>
          <p:nvPicPr>
            <p:cNvPr id="662" name="그림 661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907" y="5680685"/>
              <a:ext cx="191064" cy="197433"/>
            </a:xfrm>
            <a:prstGeom prst="rect">
              <a:avLst/>
            </a:prstGeom>
          </p:spPr>
        </p:pic>
        <p:pic>
          <p:nvPicPr>
            <p:cNvPr id="663" name="그림 662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8006" y="5674005"/>
              <a:ext cx="127064" cy="196948"/>
            </a:xfrm>
            <a:prstGeom prst="rect">
              <a:avLst/>
            </a:prstGeom>
          </p:spPr>
        </p:pic>
        <p:pic>
          <p:nvPicPr>
            <p:cNvPr id="664" name="그림 663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8511" y="5663636"/>
              <a:ext cx="185999" cy="179355"/>
            </a:xfrm>
            <a:prstGeom prst="rect">
              <a:avLst/>
            </a:prstGeom>
          </p:spPr>
        </p:pic>
        <p:pic>
          <p:nvPicPr>
            <p:cNvPr id="665" name="그림 664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7780" y="5657304"/>
              <a:ext cx="133876" cy="207507"/>
            </a:xfrm>
            <a:prstGeom prst="rect">
              <a:avLst/>
            </a:prstGeom>
          </p:spPr>
        </p:pic>
        <p:pic>
          <p:nvPicPr>
            <p:cNvPr id="666" name="그림 665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24588" y="5661421"/>
              <a:ext cx="147264" cy="207508"/>
            </a:xfrm>
            <a:prstGeom prst="rect">
              <a:avLst/>
            </a:prstGeom>
          </p:spPr>
        </p:pic>
        <p:pic>
          <p:nvPicPr>
            <p:cNvPr id="667" name="그림 666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149" y="6115314"/>
              <a:ext cx="126647" cy="196303"/>
            </a:xfrm>
            <a:prstGeom prst="rect">
              <a:avLst/>
            </a:prstGeom>
          </p:spPr>
        </p:pic>
        <p:sp>
          <p:nvSpPr>
            <p:cNvPr id="668" name="TextBox 667"/>
            <p:cNvSpPr txBox="1"/>
            <p:nvPr/>
          </p:nvSpPr>
          <p:spPr>
            <a:xfrm>
              <a:off x="2395023" y="6302751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69" name="그림 668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3977" y="6121972"/>
              <a:ext cx="185999" cy="179355"/>
            </a:xfrm>
            <a:prstGeom prst="rect">
              <a:avLst/>
            </a:prstGeom>
          </p:spPr>
        </p:pic>
        <p:sp>
          <p:nvSpPr>
            <p:cNvPr id="670" name="TextBox 669"/>
            <p:cNvSpPr txBox="1"/>
            <p:nvPr/>
          </p:nvSpPr>
          <p:spPr>
            <a:xfrm>
              <a:off x="6321557" y="6299518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71" name="TextBox 670"/>
            <p:cNvSpPr txBox="1"/>
            <p:nvPr/>
          </p:nvSpPr>
          <p:spPr>
            <a:xfrm>
              <a:off x="8271890" y="6300283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72" name="그림 671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1792" y="6128474"/>
              <a:ext cx="133876" cy="207507"/>
            </a:xfrm>
            <a:prstGeom prst="rect">
              <a:avLst/>
            </a:prstGeom>
          </p:spPr>
        </p:pic>
        <p:pic>
          <p:nvPicPr>
            <p:cNvPr id="673" name="그림 672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1570" y="6126241"/>
              <a:ext cx="147264" cy="207508"/>
            </a:xfrm>
            <a:prstGeom prst="rect">
              <a:avLst/>
            </a:prstGeom>
          </p:spPr>
        </p:pic>
        <p:sp>
          <p:nvSpPr>
            <p:cNvPr id="674" name="TextBox 673"/>
            <p:cNvSpPr txBox="1"/>
            <p:nvPr/>
          </p:nvSpPr>
          <p:spPr>
            <a:xfrm>
              <a:off x="375011" y="6264452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pic>
          <p:nvPicPr>
            <p:cNvPr id="675" name="그림 674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5596" y="6111205"/>
              <a:ext cx="191064" cy="197433"/>
            </a:xfrm>
            <a:prstGeom prst="rect">
              <a:avLst/>
            </a:prstGeom>
          </p:spPr>
        </p:pic>
        <p:sp>
          <p:nvSpPr>
            <p:cNvPr id="676" name="모서리가 둥근 직사각형 675"/>
            <p:cNvSpPr/>
            <p:nvPr/>
          </p:nvSpPr>
          <p:spPr>
            <a:xfrm>
              <a:off x="438844" y="5605506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7" name="TextBox 676"/>
            <p:cNvSpPr txBox="1"/>
            <p:nvPr/>
          </p:nvSpPr>
          <p:spPr>
            <a:xfrm>
              <a:off x="1084452" y="1087999"/>
              <a:ext cx="274434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13</a:t>
              </a:r>
              <a:endParaRPr lang="ko-KR" altLang="en-US" sz="700" dirty="0"/>
            </a:p>
          </p:txBody>
        </p:sp>
        <p:sp>
          <p:nvSpPr>
            <p:cNvPr id="678" name="TextBox 677"/>
            <p:cNvSpPr txBox="1"/>
            <p:nvPr/>
          </p:nvSpPr>
          <p:spPr>
            <a:xfrm>
              <a:off x="1108350" y="3440500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</a:t>
              </a:r>
              <a:endParaRPr lang="ko-KR" altLang="en-US" sz="700" dirty="0"/>
            </a:p>
          </p:txBody>
        </p:sp>
        <p:sp>
          <p:nvSpPr>
            <p:cNvPr id="679" name="TextBox 678"/>
            <p:cNvSpPr txBox="1"/>
            <p:nvPr/>
          </p:nvSpPr>
          <p:spPr>
            <a:xfrm>
              <a:off x="1114005" y="4575429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</a:t>
              </a:r>
              <a:endParaRPr lang="ko-KR" altLang="en-US" sz="700" dirty="0"/>
            </a:p>
          </p:txBody>
        </p:sp>
        <p:sp>
          <p:nvSpPr>
            <p:cNvPr id="680" name="TextBox 679"/>
            <p:cNvSpPr txBox="1"/>
            <p:nvPr/>
          </p:nvSpPr>
          <p:spPr>
            <a:xfrm>
              <a:off x="1111404" y="5711601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6</a:t>
              </a:r>
              <a:endParaRPr lang="ko-KR" altLang="en-US" sz="700" dirty="0"/>
            </a:p>
          </p:txBody>
        </p:sp>
        <p:sp>
          <p:nvSpPr>
            <p:cNvPr id="681" name="모서리가 둥근 직사각형 680"/>
            <p:cNvSpPr/>
            <p:nvPr/>
          </p:nvSpPr>
          <p:spPr>
            <a:xfrm>
              <a:off x="9370515" y="997799"/>
              <a:ext cx="914400" cy="231699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dirty="0" smtClean="0"/>
                <a:t>감지해제</a:t>
              </a:r>
              <a:endParaRPr lang="ko-KR" altLang="en-US" sz="800" dirty="0"/>
            </a:p>
          </p:txBody>
        </p:sp>
        <p:sp>
          <p:nvSpPr>
            <p:cNvPr id="682" name="모서리가 둥근 직사각형 681"/>
            <p:cNvSpPr/>
            <p:nvPr/>
          </p:nvSpPr>
          <p:spPr>
            <a:xfrm>
              <a:off x="9934512" y="653397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683" name="이등변 삼각형 682"/>
            <p:cNvSpPr/>
            <p:nvPr/>
          </p:nvSpPr>
          <p:spPr>
            <a:xfrm>
              <a:off x="9967994" y="695788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17" name="타원 316"/>
          <p:cNvSpPr/>
          <p:nvPr/>
        </p:nvSpPr>
        <p:spPr>
          <a:xfrm>
            <a:off x="285296" y="12569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8" name="타원 317"/>
          <p:cNvSpPr/>
          <p:nvPr/>
        </p:nvSpPr>
        <p:spPr>
          <a:xfrm>
            <a:off x="569584" y="123668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9" name="타원 318"/>
          <p:cNvSpPr/>
          <p:nvPr/>
        </p:nvSpPr>
        <p:spPr>
          <a:xfrm>
            <a:off x="408087" y="16608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0" name="타원 319"/>
          <p:cNvSpPr/>
          <p:nvPr/>
        </p:nvSpPr>
        <p:spPr>
          <a:xfrm>
            <a:off x="376056" y="205723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1" name="타원 320"/>
          <p:cNvSpPr/>
          <p:nvPr/>
        </p:nvSpPr>
        <p:spPr>
          <a:xfrm>
            <a:off x="376315" y="367878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2" name="타원 321"/>
          <p:cNvSpPr/>
          <p:nvPr/>
        </p:nvSpPr>
        <p:spPr>
          <a:xfrm>
            <a:off x="355520" y="404605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323" name="그룹 322"/>
          <p:cNvGrpSpPr/>
          <p:nvPr/>
        </p:nvGrpSpPr>
        <p:grpSpPr>
          <a:xfrm>
            <a:off x="7584205" y="1676481"/>
            <a:ext cx="435913" cy="360320"/>
            <a:chOff x="2384277" y="4828232"/>
            <a:chExt cx="460382" cy="378945"/>
          </a:xfrm>
        </p:grpSpPr>
        <p:sp>
          <p:nvSpPr>
            <p:cNvPr id="324" name="모서리가 둥근 직사각형 323"/>
            <p:cNvSpPr/>
            <p:nvPr/>
          </p:nvSpPr>
          <p:spPr>
            <a:xfrm>
              <a:off x="2410304" y="4828232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325" name="그림 324"/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067" y="4860806"/>
              <a:ext cx="186364" cy="192576"/>
            </a:xfrm>
            <a:prstGeom prst="rect">
              <a:avLst/>
            </a:prstGeom>
          </p:spPr>
        </p:pic>
        <p:sp>
          <p:nvSpPr>
            <p:cNvPr id="326" name="TextBox 325"/>
            <p:cNvSpPr txBox="1"/>
            <p:nvPr/>
          </p:nvSpPr>
          <p:spPr>
            <a:xfrm>
              <a:off x="2384277" y="5007122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sp>
        <p:nvSpPr>
          <p:cNvPr id="338" name="타원 337"/>
          <p:cNvSpPr/>
          <p:nvPr/>
        </p:nvSpPr>
        <p:spPr>
          <a:xfrm>
            <a:off x="7426801" y="158742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2383269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2116356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구역의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제어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Summary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방화문 개폐상태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 데이터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온도 센서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입력전압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배터리 입력전압 데이터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Detail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Data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보기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259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타원 140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142" name="타원 141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1" name="그림 160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5468" y="4175106"/>
            <a:ext cx="104416" cy="107896"/>
          </a:xfrm>
          <a:prstGeom prst="rect">
            <a:avLst/>
          </a:prstGeom>
        </p:spPr>
      </p:pic>
      <p:pic>
        <p:nvPicPr>
          <p:cNvPr id="381" name="그림 380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382" name="그림 38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383" name="TextBox 382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384" name="TextBox 383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85" name="TextBox 384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6" name="TextBox 385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7" name="모서리가 둥근 직사각형 386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89" name="이등변 삼각형 388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0" name="모서리가 둥근 직사각형 389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97" name="이등변 삼각형 396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8" name="그룹 207"/>
          <p:cNvGrpSpPr/>
          <p:nvPr/>
        </p:nvGrpSpPr>
        <p:grpSpPr>
          <a:xfrm>
            <a:off x="3382046" y="3188854"/>
            <a:ext cx="2408287" cy="514360"/>
            <a:chOff x="341457" y="676188"/>
            <a:chExt cx="2408287" cy="514360"/>
          </a:xfrm>
        </p:grpSpPr>
        <p:grpSp>
          <p:nvGrpSpPr>
            <p:cNvPr id="215" name="그룹 214"/>
            <p:cNvGrpSpPr/>
            <p:nvPr/>
          </p:nvGrpSpPr>
          <p:grpSpPr>
            <a:xfrm>
              <a:off x="341457" y="676188"/>
              <a:ext cx="2408287" cy="514360"/>
              <a:chOff x="802771" y="2805158"/>
              <a:chExt cx="2408287" cy="514360"/>
            </a:xfrm>
          </p:grpSpPr>
          <p:sp>
            <p:nvSpPr>
              <p:cNvPr id="218" name="직사각형 217"/>
              <p:cNvSpPr/>
              <p:nvPr/>
            </p:nvSpPr>
            <p:spPr>
              <a:xfrm>
                <a:off x="816759" y="2832418"/>
                <a:ext cx="2394299" cy="487100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8" name="TextBox 227"/>
              <p:cNvSpPr txBox="1"/>
              <p:nvPr/>
            </p:nvSpPr>
            <p:spPr>
              <a:xfrm>
                <a:off x="1287176" y="3069146"/>
                <a:ext cx="42832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248" name="TextBox 247"/>
              <p:cNvSpPr txBox="1"/>
              <p:nvPr/>
            </p:nvSpPr>
            <p:spPr>
              <a:xfrm>
                <a:off x="1634584" y="3076081"/>
                <a:ext cx="36420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700" dirty="0" smtClean="0"/>
                  <a:t>정상</a:t>
                </a:r>
                <a:endParaRPr lang="ko-KR" altLang="en-US" sz="700" dirty="0"/>
              </a:p>
            </p:txBody>
          </p:sp>
          <p:sp>
            <p:nvSpPr>
              <p:cNvPr id="249" name="TextBox 248"/>
              <p:cNvSpPr txBox="1"/>
              <p:nvPr/>
            </p:nvSpPr>
            <p:spPr>
              <a:xfrm>
                <a:off x="1923661" y="3075764"/>
                <a:ext cx="34817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86</a:t>
                </a:r>
                <a:r>
                  <a:rPr lang="ko-KR" altLang="en-US" sz="600" smtClean="0"/>
                  <a:t>℃</a:t>
                </a:r>
                <a:endParaRPr lang="ko-KR" altLang="en-US" sz="700" dirty="0"/>
              </a:p>
            </p:txBody>
          </p:sp>
          <p:sp>
            <p:nvSpPr>
              <p:cNvPr id="250" name="TextBox 249"/>
              <p:cNvSpPr txBox="1"/>
              <p:nvPr/>
            </p:nvSpPr>
            <p:spPr>
              <a:xfrm>
                <a:off x="2208757" y="3073526"/>
                <a:ext cx="32573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25V</a:t>
                </a:r>
                <a:endParaRPr lang="ko-KR" altLang="en-US" sz="700" dirty="0"/>
              </a:p>
            </p:txBody>
          </p:sp>
          <p:sp>
            <p:nvSpPr>
              <p:cNvPr id="251" name="TextBox 250"/>
              <p:cNvSpPr txBox="1"/>
              <p:nvPr/>
            </p:nvSpPr>
            <p:spPr>
              <a:xfrm>
                <a:off x="2528410" y="3074291"/>
                <a:ext cx="32573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25V</a:t>
                </a:r>
                <a:endParaRPr lang="ko-KR" altLang="en-US" sz="700" dirty="0"/>
              </a:p>
            </p:txBody>
          </p:sp>
          <p:sp>
            <p:nvSpPr>
              <p:cNvPr id="252" name="TextBox 251"/>
              <p:cNvSpPr txBox="1"/>
              <p:nvPr/>
            </p:nvSpPr>
            <p:spPr>
              <a:xfrm>
                <a:off x="802771" y="3072627"/>
                <a:ext cx="57099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1234-1234</a:t>
                </a:r>
                <a:endParaRPr lang="ko-KR" altLang="en-US" sz="700" dirty="0"/>
              </a:p>
            </p:txBody>
          </p:sp>
          <p:pic>
            <p:nvPicPr>
              <p:cNvPr id="253" name="그림 252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017586" y="2923548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254" name="그림 253"/>
              <p:cNvPicPr>
                <a:picLocks noChangeAspect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364753" y="2915899"/>
                <a:ext cx="191064" cy="197433"/>
              </a:xfrm>
              <a:prstGeom prst="rect">
                <a:avLst/>
              </a:prstGeom>
            </p:spPr>
          </p:pic>
          <p:pic>
            <p:nvPicPr>
              <p:cNvPr id="255" name="그림 254"/>
              <p:cNvPicPr>
                <a:picLocks noChangeAspect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026566" y="2909219"/>
                <a:ext cx="127064" cy="196948"/>
              </a:xfrm>
              <a:prstGeom prst="rect">
                <a:avLst/>
              </a:prstGeom>
            </p:spPr>
          </p:pic>
          <p:sp>
            <p:nvSpPr>
              <p:cNvPr id="256" name="TextBox 255"/>
              <p:cNvSpPr txBox="1"/>
              <p:nvPr/>
            </p:nvSpPr>
            <p:spPr>
              <a:xfrm>
                <a:off x="3051894" y="2805158"/>
                <a:ext cx="8874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000" dirty="0" smtClean="0"/>
                  <a:t>X</a:t>
                </a:r>
                <a:endParaRPr lang="ko-KR" altLang="en-US" sz="1000" dirty="0"/>
              </a:p>
            </p:txBody>
          </p:sp>
          <p:pic>
            <p:nvPicPr>
              <p:cNvPr id="257" name="그림 256"/>
              <p:cNvPicPr>
                <a:picLocks noChangeAspect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717071" y="2898850"/>
                <a:ext cx="185999" cy="179355"/>
              </a:xfrm>
              <a:prstGeom prst="rect">
                <a:avLst/>
              </a:prstGeom>
            </p:spPr>
          </p:pic>
          <p:pic>
            <p:nvPicPr>
              <p:cNvPr id="258" name="그림 257"/>
              <p:cNvPicPr>
                <a:picLocks noChangeAspect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626340" y="2892518"/>
                <a:ext cx="133876" cy="207507"/>
              </a:xfrm>
              <a:prstGeom prst="rect">
                <a:avLst/>
              </a:prstGeom>
            </p:spPr>
          </p:pic>
          <p:pic>
            <p:nvPicPr>
              <p:cNvPr id="259" name="그림 258"/>
              <p:cNvPicPr>
                <a:picLocks noChangeAspect="1"/>
              </p:cNvPicPr>
              <p:nvPr/>
            </p:nvPicPr>
            <p:blipFill>
              <a:blip r:embed="rId2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303148" y="2896635"/>
                <a:ext cx="147264" cy="207508"/>
              </a:xfrm>
              <a:prstGeom prst="rect">
                <a:avLst/>
              </a:prstGeom>
            </p:spPr>
          </p:pic>
        </p:grpSp>
        <p:sp>
          <p:nvSpPr>
            <p:cNvPr id="216" name="모서리가 둥근 직사각형 215"/>
            <p:cNvSpPr/>
            <p:nvPr/>
          </p:nvSpPr>
          <p:spPr>
            <a:xfrm rot="10800000">
              <a:off x="2471034" y="757182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17" name="이등변 삼각형 216"/>
            <p:cNvSpPr/>
            <p:nvPr/>
          </p:nvSpPr>
          <p:spPr>
            <a:xfrm rot="10800000">
              <a:off x="2500020" y="794578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0" name="TextBox 259"/>
          <p:cNvSpPr txBox="1"/>
          <p:nvPr/>
        </p:nvSpPr>
        <p:spPr>
          <a:xfrm>
            <a:off x="4051221" y="3367096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66" name="타원 265"/>
          <p:cNvSpPr/>
          <p:nvPr/>
        </p:nvSpPr>
        <p:spPr>
          <a:xfrm>
            <a:off x="3286336" y="311998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67" name="타원 266"/>
          <p:cNvSpPr/>
          <p:nvPr/>
        </p:nvSpPr>
        <p:spPr>
          <a:xfrm>
            <a:off x="5357992" y="312417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112711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0002116"/>
              </p:ext>
            </p:extLst>
          </p:nvPr>
        </p:nvGraphicFramePr>
        <p:xfrm>
          <a:off x="9466197" y="847258"/>
          <a:ext cx="2668137" cy="3581444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구역의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제어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Detail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방화문 개폐상태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 데이터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온도 센서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입력전압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배터리 입력전압 데이터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방화문 개폐이력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수신감도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온도 센서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입력전압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 입력전압 데이터 이력 그래프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화재를 감지한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상세정보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259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타원 140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142" name="타원 141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1" name="그림 160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5468" y="4175106"/>
            <a:ext cx="104416" cy="107896"/>
          </a:xfrm>
          <a:prstGeom prst="rect">
            <a:avLst/>
          </a:prstGeom>
        </p:spPr>
      </p:pic>
      <p:pic>
        <p:nvPicPr>
          <p:cNvPr id="381" name="그림 380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382" name="그림 38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383" name="TextBox 382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384" name="TextBox 383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85" name="TextBox 384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6" name="TextBox 385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7" name="모서리가 둥근 직사각형 386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89" name="이등변 삼각형 388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0" name="모서리가 둥근 직사각형 389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97" name="이등변 삼각형 396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1" name="그룹 260"/>
          <p:cNvGrpSpPr/>
          <p:nvPr/>
        </p:nvGrpSpPr>
        <p:grpSpPr>
          <a:xfrm>
            <a:off x="341980" y="2455550"/>
            <a:ext cx="8773078" cy="3229234"/>
            <a:chOff x="302734" y="1499286"/>
            <a:chExt cx="8773078" cy="3229234"/>
          </a:xfrm>
        </p:grpSpPr>
        <p:sp>
          <p:nvSpPr>
            <p:cNvPr id="262" name="직사각형 261"/>
            <p:cNvSpPr/>
            <p:nvPr/>
          </p:nvSpPr>
          <p:spPr>
            <a:xfrm>
              <a:off x="302734" y="1499286"/>
              <a:ext cx="8773078" cy="322923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5539921" y="4213653"/>
              <a:ext cx="315289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sp>
          <p:nvSpPr>
            <p:cNvPr id="264" name="직사각형 263"/>
            <p:cNvSpPr/>
            <p:nvPr/>
          </p:nvSpPr>
          <p:spPr>
            <a:xfrm>
              <a:off x="2388795" y="3095134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65" name="차트 264"/>
            <p:cNvGraphicFramePr/>
            <p:nvPr>
              <p:extLst/>
            </p:nvPr>
          </p:nvGraphicFramePr>
          <p:xfrm>
            <a:off x="2394496" y="3083424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sp>
          <p:nvSpPr>
            <p:cNvPr id="266" name="TextBox 265"/>
            <p:cNvSpPr txBox="1"/>
            <p:nvPr/>
          </p:nvSpPr>
          <p:spPr>
            <a:xfrm>
              <a:off x="2096035" y="3205630"/>
              <a:ext cx="364202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02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정상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  <a:p>
              <a:pPr algn="ctr"/>
              <a:r>
                <a:rPr lang="en-US" altLang="ko-KR" sz="700" dirty="0">
                  <a:solidFill>
                    <a:srgbClr val="FF0000"/>
                  </a:solidFill>
                </a:rPr>
                <a:t>4</a:t>
              </a:r>
              <a:r>
                <a:rPr lang="en-US" altLang="ko-KR" sz="700" dirty="0" smtClean="0">
                  <a:solidFill>
                    <a:srgbClr val="FF0000"/>
                  </a:solidFill>
                </a:rPr>
                <a:t>0m</a:t>
              </a:r>
            </a:p>
          </p:txBody>
        </p:sp>
        <p:sp>
          <p:nvSpPr>
            <p:cNvPr id="267" name="직사각형 266"/>
            <p:cNvSpPr/>
            <p:nvPr/>
          </p:nvSpPr>
          <p:spPr>
            <a:xfrm>
              <a:off x="671124" y="3092093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68" name="차트 267"/>
            <p:cNvGraphicFramePr/>
            <p:nvPr>
              <p:extLst/>
            </p:nvPr>
          </p:nvGraphicFramePr>
          <p:xfrm>
            <a:off x="676759" y="3080383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4"/>
            </a:graphicData>
          </a:graphic>
        </p:graphicFrame>
        <p:sp>
          <p:nvSpPr>
            <p:cNvPr id="269" name="TextBox 268"/>
            <p:cNvSpPr txBox="1"/>
            <p:nvPr/>
          </p:nvSpPr>
          <p:spPr>
            <a:xfrm>
              <a:off x="385086" y="3208191"/>
              <a:ext cx="322228" cy="3665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화재</a:t>
              </a:r>
              <a:endParaRPr lang="en-US" altLang="ko-KR" sz="700" dirty="0" smtClean="0"/>
            </a:p>
            <a:p>
              <a:pPr algn="ctr"/>
              <a:endParaRPr lang="en-US" altLang="ko-KR" sz="700" dirty="0" smtClean="0"/>
            </a:p>
          </p:txBody>
        </p:sp>
        <p:sp>
          <p:nvSpPr>
            <p:cNvPr id="270" name="직사각형 269"/>
            <p:cNvSpPr/>
            <p:nvPr/>
          </p:nvSpPr>
          <p:spPr>
            <a:xfrm>
              <a:off x="4112902" y="3093121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71" name="차트 270"/>
            <p:cNvGraphicFramePr/>
            <p:nvPr>
              <p:extLst/>
            </p:nvPr>
          </p:nvGraphicFramePr>
          <p:xfrm>
            <a:off x="4094039" y="3081410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5"/>
            </a:graphicData>
          </a:graphic>
        </p:graphicFrame>
        <p:sp>
          <p:nvSpPr>
            <p:cNvPr id="272" name="TextBox 271"/>
            <p:cNvSpPr txBox="1"/>
            <p:nvPr/>
          </p:nvSpPr>
          <p:spPr>
            <a:xfrm>
              <a:off x="3830334" y="3209219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pic>
          <p:nvPicPr>
            <p:cNvPr id="273" name="그림 272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5308" y="4109470"/>
              <a:ext cx="127860" cy="134634"/>
            </a:xfrm>
            <a:prstGeom prst="rect">
              <a:avLst/>
            </a:prstGeom>
          </p:spPr>
        </p:pic>
        <p:cxnSp>
          <p:nvCxnSpPr>
            <p:cNvPr id="274" name="직선 연결선 273"/>
            <p:cNvCxnSpPr/>
            <p:nvPr/>
          </p:nvCxnSpPr>
          <p:spPr>
            <a:xfrm flipV="1">
              <a:off x="2255304" y="3233455"/>
              <a:ext cx="108153" cy="2965"/>
            </a:xfrm>
            <a:prstGeom prst="line">
              <a:avLst/>
            </a:prstGeom>
            <a:ln w="19050">
              <a:solidFill>
                <a:srgbClr val="FF0000"/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75" name="그림 27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613" y="3072868"/>
              <a:ext cx="133219" cy="158378"/>
            </a:xfrm>
            <a:prstGeom prst="rect">
              <a:avLst/>
            </a:prstGeom>
          </p:spPr>
        </p:pic>
        <p:cxnSp>
          <p:nvCxnSpPr>
            <p:cNvPr id="283" name="직선 연결선 282"/>
            <p:cNvCxnSpPr/>
            <p:nvPr/>
          </p:nvCxnSpPr>
          <p:spPr>
            <a:xfrm flipV="1">
              <a:off x="545196" y="3229684"/>
              <a:ext cx="108153" cy="296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직선 연결선 283"/>
            <p:cNvCxnSpPr/>
            <p:nvPr/>
          </p:nvCxnSpPr>
          <p:spPr>
            <a:xfrm flipV="1">
              <a:off x="3976238" y="3225453"/>
              <a:ext cx="108153" cy="296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38" name="그림 33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16750" y="3058514"/>
              <a:ext cx="133219" cy="158378"/>
            </a:xfrm>
            <a:prstGeom prst="rect">
              <a:avLst/>
            </a:prstGeom>
          </p:spPr>
        </p:pic>
        <p:sp>
          <p:nvSpPr>
            <p:cNvPr id="339" name="TextBox 338"/>
            <p:cNvSpPr txBox="1"/>
            <p:nvPr/>
          </p:nvSpPr>
          <p:spPr>
            <a:xfrm>
              <a:off x="2110487" y="4214247"/>
              <a:ext cx="315289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340" name="그림 339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12366" y="4110064"/>
              <a:ext cx="127860" cy="134634"/>
            </a:xfrm>
            <a:prstGeom prst="rect">
              <a:avLst/>
            </a:prstGeom>
          </p:spPr>
        </p:pic>
        <p:sp>
          <p:nvSpPr>
            <p:cNvPr id="341" name="TextBox 340"/>
            <p:cNvSpPr txBox="1"/>
            <p:nvPr/>
          </p:nvSpPr>
          <p:spPr>
            <a:xfrm>
              <a:off x="3835764" y="4215902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</a:rPr>
                <a:t>03</a:t>
              </a:r>
            </a:p>
            <a:p>
              <a:pPr algn="ctr"/>
              <a:r>
                <a:rPr lang="ko-KR" altLang="en-US" sz="700" b="1" smtClean="0">
                  <a:solidFill>
                    <a:srgbClr val="FF0000"/>
                  </a:solidFill>
                </a:rPr>
                <a:t>열림</a:t>
              </a:r>
              <a:endParaRPr lang="en-US" altLang="ko-KR" sz="700" b="1" dirty="0" smtClean="0">
                <a:solidFill>
                  <a:srgbClr val="FF0000"/>
                </a:solidFill>
              </a:endParaRPr>
            </a:p>
          </p:txBody>
        </p:sp>
        <p:pic>
          <p:nvPicPr>
            <p:cNvPr id="342" name="그림 341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8338" y="4111590"/>
              <a:ext cx="127860" cy="134634"/>
            </a:xfrm>
            <a:prstGeom prst="rect">
              <a:avLst/>
            </a:prstGeom>
          </p:spPr>
        </p:pic>
        <p:sp>
          <p:nvSpPr>
            <p:cNvPr id="343" name="TextBox 342"/>
            <p:cNvSpPr txBox="1"/>
            <p:nvPr/>
          </p:nvSpPr>
          <p:spPr>
            <a:xfrm>
              <a:off x="403638" y="4214068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열림</a:t>
              </a:r>
              <a:endParaRPr lang="en-US" altLang="ko-KR" sz="700" dirty="0" smtClean="0"/>
            </a:p>
          </p:txBody>
        </p:sp>
        <p:sp>
          <p:nvSpPr>
            <p:cNvPr id="344" name="직사각형 343"/>
            <p:cNvSpPr/>
            <p:nvPr/>
          </p:nvSpPr>
          <p:spPr>
            <a:xfrm>
              <a:off x="2382513" y="4122790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46" name="차트 345"/>
            <p:cNvGraphicFramePr/>
            <p:nvPr>
              <p:extLst/>
            </p:nvPr>
          </p:nvGraphicFramePr>
          <p:xfrm>
            <a:off x="2388213" y="4111079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6"/>
            </a:graphicData>
          </a:graphic>
        </p:graphicFrame>
        <p:sp>
          <p:nvSpPr>
            <p:cNvPr id="347" name="직사각형 346"/>
            <p:cNvSpPr/>
            <p:nvPr/>
          </p:nvSpPr>
          <p:spPr>
            <a:xfrm>
              <a:off x="5800614" y="4121762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48" name="차트 347"/>
            <p:cNvGraphicFramePr/>
            <p:nvPr>
              <p:extLst/>
            </p:nvPr>
          </p:nvGraphicFramePr>
          <p:xfrm>
            <a:off x="5781751" y="4110051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7"/>
            </a:graphicData>
          </a:graphic>
        </p:graphicFrame>
        <p:sp>
          <p:nvSpPr>
            <p:cNvPr id="349" name="직사각형 348"/>
            <p:cNvSpPr/>
            <p:nvPr/>
          </p:nvSpPr>
          <p:spPr>
            <a:xfrm>
              <a:off x="664841" y="4119749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50" name="차트 349"/>
            <p:cNvGraphicFramePr/>
            <p:nvPr>
              <p:extLst/>
            </p:nvPr>
          </p:nvGraphicFramePr>
          <p:xfrm>
            <a:off x="670477" y="4108038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8"/>
            </a:graphicData>
          </a:graphic>
        </p:graphicFrame>
        <p:sp>
          <p:nvSpPr>
            <p:cNvPr id="351" name="직사각형 350"/>
            <p:cNvSpPr/>
            <p:nvPr/>
          </p:nvSpPr>
          <p:spPr>
            <a:xfrm>
              <a:off x="4106620" y="4120777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52" name="차트 351"/>
            <p:cNvGraphicFramePr/>
            <p:nvPr>
              <p:extLst/>
            </p:nvPr>
          </p:nvGraphicFramePr>
          <p:xfrm>
            <a:off x="4108833" y="4115674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9"/>
            </a:graphicData>
          </a:graphic>
        </p:graphicFrame>
        <p:sp>
          <p:nvSpPr>
            <p:cNvPr id="353" name="직사각형 352"/>
            <p:cNvSpPr/>
            <p:nvPr/>
          </p:nvSpPr>
          <p:spPr>
            <a:xfrm>
              <a:off x="663992" y="3608041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54" name="차트 353"/>
            <p:cNvGraphicFramePr/>
            <p:nvPr>
              <p:extLst/>
            </p:nvPr>
          </p:nvGraphicFramePr>
          <p:xfrm>
            <a:off x="669628" y="3596331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0"/>
            </a:graphicData>
          </a:graphic>
        </p:graphicFrame>
        <p:sp>
          <p:nvSpPr>
            <p:cNvPr id="355" name="TextBox 354"/>
            <p:cNvSpPr txBox="1"/>
            <p:nvPr/>
          </p:nvSpPr>
          <p:spPr>
            <a:xfrm>
              <a:off x="404753" y="3757037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1091354" y="2846940"/>
              <a:ext cx="31528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1387262" y="2837452"/>
              <a:ext cx="316678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358" name="TextBox 357"/>
            <p:cNvSpPr txBox="1"/>
            <p:nvPr/>
          </p:nvSpPr>
          <p:spPr>
            <a:xfrm>
              <a:off x="1634070" y="2835478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59" name="TextBox 358"/>
            <p:cNvSpPr txBox="1"/>
            <p:nvPr/>
          </p:nvSpPr>
          <p:spPr>
            <a:xfrm>
              <a:off x="1910793" y="2836152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60" name="TextBox 359"/>
            <p:cNvSpPr txBox="1"/>
            <p:nvPr/>
          </p:nvSpPr>
          <p:spPr>
            <a:xfrm>
              <a:off x="416908" y="2834684"/>
              <a:ext cx="535937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1234-1244</a:t>
              </a:r>
              <a:endParaRPr lang="ko-KR" altLang="en-US" sz="700" dirty="0"/>
            </a:p>
          </p:txBody>
        </p:sp>
        <p:pic>
          <p:nvPicPr>
            <p:cNvPr id="361" name="그림 360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5388" y="2703173"/>
              <a:ext cx="124143" cy="150831"/>
            </a:xfrm>
            <a:prstGeom prst="rect">
              <a:avLst/>
            </a:prstGeom>
          </p:spPr>
        </p:pic>
        <p:pic>
          <p:nvPicPr>
            <p:cNvPr id="362" name="그림 361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95571" y="2681401"/>
              <a:ext cx="115896" cy="183054"/>
            </a:xfrm>
            <a:prstGeom prst="rect">
              <a:avLst/>
            </a:prstGeom>
          </p:spPr>
        </p:pic>
        <p:pic>
          <p:nvPicPr>
            <p:cNvPr id="363" name="그림 362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5784" y="2685033"/>
              <a:ext cx="127486" cy="183055"/>
            </a:xfrm>
            <a:prstGeom prst="rect">
              <a:avLst/>
            </a:prstGeom>
          </p:spPr>
        </p:pic>
        <p:grpSp>
          <p:nvGrpSpPr>
            <p:cNvPr id="364" name="그룹 363"/>
            <p:cNvGrpSpPr/>
            <p:nvPr/>
          </p:nvGrpSpPr>
          <p:grpSpPr>
            <a:xfrm>
              <a:off x="842994" y="2725300"/>
              <a:ext cx="196109" cy="124411"/>
              <a:chOff x="2285071" y="1785368"/>
              <a:chExt cx="362596" cy="227817"/>
            </a:xfrm>
          </p:grpSpPr>
          <p:sp>
            <p:nvSpPr>
              <p:cNvPr id="456" name="직사각형 455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7" name="모서리가 둥근 직사각형 456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pic>
          <p:nvPicPr>
            <p:cNvPr id="365" name="그림 364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96103" y="2698241"/>
              <a:ext cx="161019" cy="158220"/>
            </a:xfrm>
            <a:prstGeom prst="rect">
              <a:avLst/>
            </a:prstGeom>
          </p:spPr>
        </p:pic>
        <p:pic>
          <p:nvPicPr>
            <p:cNvPr id="366" name="그림 365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8565" y="3601302"/>
              <a:ext cx="158332" cy="146639"/>
            </a:xfrm>
            <a:prstGeom prst="rect">
              <a:avLst/>
            </a:prstGeom>
          </p:spPr>
        </p:pic>
        <p:pic>
          <p:nvPicPr>
            <p:cNvPr id="367" name="그림 366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85646" y="3059863"/>
              <a:ext cx="138545" cy="164709"/>
            </a:xfrm>
            <a:prstGeom prst="rect">
              <a:avLst/>
            </a:prstGeom>
          </p:spPr>
        </p:pic>
        <p:pic>
          <p:nvPicPr>
            <p:cNvPr id="368" name="그림 367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32769" y="4121528"/>
              <a:ext cx="128524" cy="135333"/>
            </a:xfrm>
            <a:prstGeom prst="rect">
              <a:avLst/>
            </a:prstGeom>
          </p:spPr>
        </p:pic>
        <p:cxnSp>
          <p:nvCxnSpPr>
            <p:cNvPr id="369" name="직선 연결선 368"/>
            <p:cNvCxnSpPr/>
            <p:nvPr/>
          </p:nvCxnSpPr>
          <p:spPr>
            <a:xfrm flipV="1">
              <a:off x="4465297" y="2850767"/>
              <a:ext cx="159278" cy="3930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0" name="타원 369"/>
            <p:cNvSpPr/>
            <p:nvPr/>
          </p:nvSpPr>
          <p:spPr>
            <a:xfrm>
              <a:off x="4678999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71" name="타원 370"/>
            <p:cNvSpPr/>
            <p:nvPr/>
          </p:nvSpPr>
          <p:spPr>
            <a:xfrm>
              <a:off x="4822941" y="2753506"/>
              <a:ext cx="114651" cy="115281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72" name="타원 371"/>
            <p:cNvSpPr/>
            <p:nvPr/>
          </p:nvSpPr>
          <p:spPr>
            <a:xfrm>
              <a:off x="4966497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79" name="타원 378"/>
            <p:cNvSpPr/>
            <p:nvPr/>
          </p:nvSpPr>
          <p:spPr>
            <a:xfrm>
              <a:off x="3601550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80" name="타원 379"/>
            <p:cNvSpPr/>
            <p:nvPr/>
          </p:nvSpPr>
          <p:spPr>
            <a:xfrm>
              <a:off x="3745491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99" name="타원 398"/>
            <p:cNvSpPr/>
            <p:nvPr/>
          </p:nvSpPr>
          <p:spPr>
            <a:xfrm>
              <a:off x="3889048" y="2753506"/>
              <a:ext cx="114651" cy="115281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400" name="타원 399"/>
            <p:cNvSpPr/>
            <p:nvPr/>
          </p:nvSpPr>
          <p:spPr>
            <a:xfrm>
              <a:off x="4032419" y="2747604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401" name="타원 400"/>
            <p:cNvSpPr/>
            <p:nvPr/>
          </p:nvSpPr>
          <p:spPr>
            <a:xfrm>
              <a:off x="2598893" y="2746396"/>
              <a:ext cx="114651" cy="115281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pic>
          <p:nvPicPr>
            <p:cNvPr id="402" name="그림 401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01131" y="2720346"/>
              <a:ext cx="158332" cy="146639"/>
            </a:xfrm>
            <a:prstGeom prst="rect">
              <a:avLst/>
            </a:prstGeom>
          </p:spPr>
        </p:pic>
        <p:pic>
          <p:nvPicPr>
            <p:cNvPr id="403" name="그림 402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01097" y="2678218"/>
              <a:ext cx="138545" cy="164709"/>
            </a:xfrm>
            <a:prstGeom prst="rect">
              <a:avLst/>
            </a:prstGeom>
          </p:spPr>
        </p:pic>
        <p:pic>
          <p:nvPicPr>
            <p:cNvPr id="404" name="그림 403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39217" y="2727708"/>
              <a:ext cx="128524" cy="135333"/>
            </a:xfrm>
            <a:prstGeom prst="rect">
              <a:avLst/>
            </a:prstGeom>
          </p:spPr>
        </p:pic>
        <p:pic>
          <p:nvPicPr>
            <p:cNvPr id="405" name="그림 404"/>
            <p:cNvPicPr>
              <a:picLocks noChangeAspect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77706" y="2686051"/>
              <a:ext cx="112057" cy="176990"/>
            </a:xfrm>
            <a:prstGeom prst="rect">
              <a:avLst/>
            </a:prstGeom>
          </p:spPr>
        </p:pic>
        <p:sp>
          <p:nvSpPr>
            <p:cNvPr id="406" name="TextBox 405"/>
            <p:cNvSpPr txBox="1"/>
            <p:nvPr/>
          </p:nvSpPr>
          <p:spPr>
            <a:xfrm>
              <a:off x="8867023" y="1537394"/>
              <a:ext cx="76828" cy="2172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407" name="모서리가 둥근 직사각형 406"/>
            <p:cNvSpPr/>
            <p:nvPr/>
          </p:nvSpPr>
          <p:spPr>
            <a:xfrm>
              <a:off x="404289" y="2619023"/>
              <a:ext cx="8578947" cy="2006129"/>
            </a:xfrm>
            <a:prstGeom prst="roundRect">
              <a:avLst>
                <a:gd name="adj" fmla="val 17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8" name="직사각형 407"/>
            <p:cNvSpPr/>
            <p:nvPr/>
          </p:nvSpPr>
          <p:spPr>
            <a:xfrm>
              <a:off x="2402127" y="2042139"/>
              <a:ext cx="1414709" cy="437764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9" name="직사각형 408"/>
            <p:cNvSpPr/>
            <p:nvPr/>
          </p:nvSpPr>
          <p:spPr>
            <a:xfrm>
              <a:off x="4089580" y="2053181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10" name="차트 409"/>
            <p:cNvGraphicFramePr/>
            <p:nvPr>
              <p:extLst/>
            </p:nvPr>
          </p:nvGraphicFramePr>
          <p:xfrm>
            <a:off x="4047254" y="1991594"/>
            <a:ext cx="1548417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9"/>
            </a:graphicData>
          </a:graphic>
        </p:graphicFrame>
        <p:sp>
          <p:nvSpPr>
            <p:cNvPr id="411" name="직사각형 410"/>
            <p:cNvSpPr/>
            <p:nvPr/>
          </p:nvSpPr>
          <p:spPr>
            <a:xfrm>
              <a:off x="5793558" y="2047016"/>
              <a:ext cx="1411938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12" name="차트 411"/>
            <p:cNvGraphicFramePr/>
            <p:nvPr>
              <p:extLst/>
            </p:nvPr>
          </p:nvGraphicFramePr>
          <p:xfrm>
            <a:off x="5760876" y="1987189"/>
            <a:ext cx="1502360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0"/>
            </a:graphicData>
          </a:graphic>
        </p:graphicFrame>
        <p:graphicFrame>
          <p:nvGraphicFramePr>
            <p:cNvPr id="413" name="차트 412"/>
            <p:cNvGraphicFramePr/>
            <p:nvPr>
              <p:extLst/>
            </p:nvPr>
          </p:nvGraphicFramePr>
          <p:xfrm>
            <a:off x="2353511" y="1987189"/>
            <a:ext cx="1548417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1"/>
            </a:graphicData>
          </a:graphic>
        </p:graphicFrame>
        <p:sp>
          <p:nvSpPr>
            <p:cNvPr id="414" name="직사각형 413"/>
            <p:cNvSpPr/>
            <p:nvPr/>
          </p:nvSpPr>
          <p:spPr>
            <a:xfrm>
              <a:off x="7475292" y="2041142"/>
              <a:ext cx="1421858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15" name="차트 414"/>
            <p:cNvGraphicFramePr/>
            <p:nvPr>
              <p:extLst/>
            </p:nvPr>
          </p:nvGraphicFramePr>
          <p:xfrm>
            <a:off x="7441491" y="1981645"/>
            <a:ext cx="1502360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2"/>
            </a:graphicData>
          </a:graphic>
        </p:graphicFrame>
        <p:sp>
          <p:nvSpPr>
            <p:cNvPr id="416" name="직사각형 415"/>
            <p:cNvSpPr/>
            <p:nvPr/>
          </p:nvSpPr>
          <p:spPr>
            <a:xfrm>
              <a:off x="674277" y="2042792"/>
              <a:ext cx="1425410" cy="43776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17" name="차트 416"/>
            <p:cNvGraphicFramePr/>
            <p:nvPr>
              <p:extLst/>
            </p:nvPr>
          </p:nvGraphicFramePr>
          <p:xfrm>
            <a:off x="673391" y="2034601"/>
            <a:ext cx="1492665" cy="4618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3"/>
            </a:graphicData>
          </a:graphic>
        </p:graphicFrame>
        <p:sp>
          <p:nvSpPr>
            <p:cNvPr id="419" name="TextBox 418"/>
            <p:cNvSpPr txBox="1"/>
            <p:nvPr/>
          </p:nvSpPr>
          <p:spPr>
            <a:xfrm>
              <a:off x="3817363" y="2211685"/>
              <a:ext cx="301412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88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804382" y="1792918"/>
              <a:ext cx="42832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421" name="TextBox 420"/>
            <p:cNvSpPr txBox="1"/>
            <p:nvPr/>
          </p:nvSpPr>
          <p:spPr>
            <a:xfrm>
              <a:off x="1084231" y="1800007"/>
              <a:ext cx="31528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1355386" y="1798756"/>
              <a:ext cx="30973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1602194" y="1796782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24" name="TextBox 423"/>
            <p:cNvSpPr txBox="1"/>
            <p:nvPr/>
          </p:nvSpPr>
          <p:spPr>
            <a:xfrm>
              <a:off x="1878917" y="1797457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385032" y="1795989"/>
              <a:ext cx="494306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426" name="그림 425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0998" y="1664478"/>
              <a:ext cx="124143" cy="150831"/>
            </a:xfrm>
            <a:prstGeom prst="rect">
              <a:avLst/>
            </a:prstGeom>
          </p:spPr>
        </p:pic>
        <p:pic>
          <p:nvPicPr>
            <p:cNvPr id="427" name="그림 426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2935" y="1657730"/>
              <a:ext cx="165404" cy="174167"/>
            </a:xfrm>
            <a:prstGeom prst="rect">
              <a:avLst/>
            </a:prstGeom>
          </p:spPr>
        </p:pic>
        <p:pic>
          <p:nvPicPr>
            <p:cNvPr id="428" name="그림 427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44471" y="1651837"/>
              <a:ext cx="109999" cy="173740"/>
            </a:xfrm>
            <a:prstGeom prst="rect">
              <a:avLst/>
            </a:prstGeom>
          </p:spPr>
        </p:pic>
        <p:pic>
          <p:nvPicPr>
            <p:cNvPr id="429" name="그림 428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6541" y="1642690"/>
              <a:ext cx="161019" cy="158220"/>
            </a:xfrm>
            <a:prstGeom prst="rect">
              <a:avLst/>
            </a:prstGeom>
          </p:spPr>
        </p:pic>
        <p:pic>
          <p:nvPicPr>
            <p:cNvPr id="430" name="그림 429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3695" y="1637104"/>
              <a:ext cx="115896" cy="183054"/>
            </a:xfrm>
            <a:prstGeom prst="rect">
              <a:avLst/>
            </a:prstGeom>
          </p:spPr>
        </p:pic>
        <p:pic>
          <p:nvPicPr>
            <p:cNvPr id="431" name="그림 430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83908" y="1640736"/>
              <a:ext cx="127486" cy="183055"/>
            </a:xfrm>
            <a:prstGeom prst="rect">
              <a:avLst/>
            </a:prstGeom>
          </p:spPr>
        </p:pic>
        <p:pic>
          <p:nvPicPr>
            <p:cNvPr id="432" name="그림 431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14910" y="2041142"/>
              <a:ext cx="109638" cy="173171"/>
            </a:xfrm>
            <a:prstGeom prst="rect">
              <a:avLst/>
            </a:prstGeom>
          </p:spPr>
        </p:pic>
        <p:sp>
          <p:nvSpPr>
            <p:cNvPr id="433" name="TextBox 432"/>
            <p:cNvSpPr txBox="1"/>
            <p:nvPr/>
          </p:nvSpPr>
          <p:spPr>
            <a:xfrm>
              <a:off x="2107631" y="2206492"/>
              <a:ext cx="31528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434" name="그림 433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01542" y="2047016"/>
              <a:ext cx="161019" cy="158220"/>
            </a:xfrm>
            <a:prstGeom prst="rect">
              <a:avLst/>
            </a:prstGeom>
          </p:spPr>
        </p:pic>
        <p:sp>
          <p:nvSpPr>
            <p:cNvPr id="435" name="TextBox 434"/>
            <p:cNvSpPr txBox="1"/>
            <p:nvPr/>
          </p:nvSpPr>
          <p:spPr>
            <a:xfrm>
              <a:off x="5548027" y="2203640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7236429" y="2204314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437" name="그림 436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15934" y="2052751"/>
              <a:ext cx="115896" cy="183054"/>
            </a:xfrm>
            <a:prstGeom prst="rect">
              <a:avLst/>
            </a:prstGeom>
          </p:spPr>
        </p:pic>
        <p:pic>
          <p:nvPicPr>
            <p:cNvPr id="447" name="그림 446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18970" y="2050782"/>
              <a:ext cx="127486" cy="183055"/>
            </a:xfrm>
            <a:prstGeom prst="rect">
              <a:avLst/>
            </a:prstGeom>
          </p:spPr>
        </p:pic>
        <p:sp>
          <p:nvSpPr>
            <p:cNvPr id="449" name="TextBox 448"/>
            <p:cNvSpPr txBox="1"/>
            <p:nvPr/>
          </p:nvSpPr>
          <p:spPr>
            <a:xfrm>
              <a:off x="338579" y="2172706"/>
              <a:ext cx="42832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450" name="그림 449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2887" y="2037517"/>
              <a:ext cx="165404" cy="174167"/>
            </a:xfrm>
            <a:prstGeom prst="rect">
              <a:avLst/>
            </a:prstGeom>
          </p:spPr>
        </p:pic>
        <p:sp>
          <p:nvSpPr>
            <p:cNvPr id="452" name="TextBox 451"/>
            <p:cNvSpPr txBox="1"/>
            <p:nvPr/>
          </p:nvSpPr>
          <p:spPr>
            <a:xfrm>
              <a:off x="624783" y="2738060"/>
              <a:ext cx="237577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13</a:t>
              </a:r>
              <a:endParaRPr lang="ko-KR" altLang="en-US" sz="700" dirty="0"/>
            </a:p>
          </p:txBody>
        </p:sp>
        <p:sp>
          <p:nvSpPr>
            <p:cNvPr id="453" name="TextBox 452"/>
            <p:cNvSpPr txBox="1"/>
            <p:nvPr/>
          </p:nvSpPr>
          <p:spPr>
            <a:xfrm>
              <a:off x="974990" y="1691209"/>
              <a:ext cx="22955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/>
                <a:t>6</a:t>
              </a:r>
              <a:endParaRPr lang="ko-KR" altLang="en-US" sz="700" dirty="0"/>
            </a:p>
          </p:txBody>
        </p:sp>
        <p:sp>
          <p:nvSpPr>
            <p:cNvPr id="454" name="모서리가 둥근 직사각형 453"/>
            <p:cNvSpPr/>
            <p:nvPr/>
          </p:nvSpPr>
          <p:spPr>
            <a:xfrm>
              <a:off x="8694020" y="1606915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455" name="이등변 삼각형 454"/>
            <p:cNvSpPr/>
            <p:nvPr/>
          </p:nvSpPr>
          <p:spPr>
            <a:xfrm>
              <a:off x="8723006" y="1644311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7" name="타원 256"/>
          <p:cNvSpPr/>
          <p:nvPr/>
        </p:nvSpPr>
        <p:spPr>
          <a:xfrm>
            <a:off x="269277" y="236766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58" name="타원 257"/>
          <p:cNvSpPr/>
          <p:nvPr/>
        </p:nvSpPr>
        <p:spPr>
          <a:xfrm>
            <a:off x="299015" y="287447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339162" y="350149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01820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314" name="그림 31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5876" y="1725624"/>
            <a:ext cx="5028827" cy="4590602"/>
          </a:xfrm>
          <a:prstGeom prst="rect">
            <a:avLst/>
          </a:prstGeom>
        </p:spPr>
      </p:pic>
      <p:sp>
        <p:nvSpPr>
          <p:cNvPr id="75" name="직사각형 74"/>
          <p:cNvSpPr/>
          <p:nvPr/>
        </p:nvSpPr>
        <p:spPr>
          <a:xfrm>
            <a:off x="1712832" y="2929864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>
          <a:xfrm>
            <a:off x="3397502" y="6088674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7" name="직사각형 76"/>
          <p:cNvSpPr/>
          <p:nvPr/>
        </p:nvSpPr>
        <p:spPr>
          <a:xfrm>
            <a:off x="6413991" y="1942023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8" name="직사각형 77"/>
          <p:cNvSpPr/>
          <p:nvPr/>
        </p:nvSpPr>
        <p:spPr>
          <a:xfrm>
            <a:off x="5327550" y="4239647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2180097"/>
              </p:ext>
            </p:extLst>
          </p:nvPr>
        </p:nvGraphicFramePr>
        <p:xfrm>
          <a:off x="9466197" y="847258"/>
          <a:ext cx="2668137" cy="397311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모니터링 상세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공장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3M/C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모니터링 센서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Open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화재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Closed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이상발생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화재발행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스프링쿨러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기동된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밸브가 열린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접점신호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16" name="타원 115"/>
          <p:cNvSpPr/>
          <p:nvPr/>
        </p:nvSpPr>
        <p:spPr>
          <a:xfrm>
            <a:off x="128609" y="134056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타원 129"/>
          <p:cNvSpPr/>
          <p:nvPr/>
        </p:nvSpPr>
        <p:spPr>
          <a:xfrm>
            <a:off x="279802" y="87666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1" name="타원 130"/>
          <p:cNvSpPr/>
          <p:nvPr/>
        </p:nvSpPr>
        <p:spPr>
          <a:xfrm>
            <a:off x="3811445" y="9175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2462875" y="1753915"/>
            <a:ext cx="4709306" cy="4052101"/>
            <a:chOff x="1989432" y="3404209"/>
            <a:chExt cx="3341052" cy="2861251"/>
          </a:xfrm>
        </p:grpSpPr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74580" y="5409349"/>
              <a:ext cx="87958" cy="124043"/>
            </a:xfrm>
            <a:prstGeom prst="rect">
              <a:avLst/>
            </a:prstGeom>
          </p:spPr>
        </p:pic>
        <p:pic>
          <p:nvPicPr>
            <p:cNvPr id="155" name="그림 154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9432" y="5767489"/>
              <a:ext cx="87958" cy="124043"/>
            </a:xfrm>
            <a:prstGeom prst="rect">
              <a:avLst/>
            </a:prstGeom>
          </p:spPr>
        </p:pic>
        <p:pic>
          <p:nvPicPr>
            <p:cNvPr id="158" name="그림 15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67258" y="3754574"/>
              <a:ext cx="123389" cy="143953"/>
            </a:xfrm>
            <a:prstGeom prst="rect">
              <a:avLst/>
            </a:prstGeom>
          </p:spPr>
        </p:pic>
        <p:cxnSp>
          <p:nvCxnSpPr>
            <p:cNvPr id="165" name="직선 연결선 164"/>
            <p:cNvCxnSpPr/>
            <p:nvPr/>
          </p:nvCxnSpPr>
          <p:spPr>
            <a:xfrm flipV="1">
              <a:off x="3069214" y="3648964"/>
              <a:ext cx="163459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pic>
          <p:nvPicPr>
            <p:cNvPr id="166" name="그림 16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47084" y="3954859"/>
              <a:ext cx="123389" cy="143953"/>
            </a:xfrm>
            <a:prstGeom prst="rect">
              <a:avLst/>
            </a:prstGeom>
          </p:spPr>
        </p:pic>
        <p:cxnSp>
          <p:nvCxnSpPr>
            <p:cNvPr id="172" name="직선 연결선 171"/>
            <p:cNvCxnSpPr/>
            <p:nvPr/>
          </p:nvCxnSpPr>
          <p:spPr>
            <a:xfrm flipV="1">
              <a:off x="2447208" y="3931999"/>
              <a:ext cx="576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4" name="직선 연결선 173"/>
            <p:cNvCxnSpPr/>
            <p:nvPr/>
          </p:nvCxnSpPr>
          <p:spPr>
            <a:xfrm>
              <a:off x="3033663" y="3647693"/>
              <a:ext cx="0" cy="14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5" name="직선 연결선 174"/>
            <p:cNvCxnSpPr/>
            <p:nvPr/>
          </p:nvCxnSpPr>
          <p:spPr>
            <a:xfrm>
              <a:off x="3045405" y="3928436"/>
              <a:ext cx="0" cy="1800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6" name="직선 연결선 175"/>
            <p:cNvCxnSpPr/>
            <p:nvPr/>
          </p:nvCxnSpPr>
          <p:spPr>
            <a:xfrm flipV="1">
              <a:off x="2363044" y="5753836"/>
              <a:ext cx="684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7" name="직선 연결선 176"/>
            <p:cNvCxnSpPr/>
            <p:nvPr/>
          </p:nvCxnSpPr>
          <p:spPr>
            <a:xfrm>
              <a:off x="2361525" y="5753836"/>
              <a:ext cx="0" cy="504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8" name="직선 연결선 177"/>
            <p:cNvCxnSpPr/>
            <p:nvPr/>
          </p:nvCxnSpPr>
          <p:spPr>
            <a:xfrm flipV="1">
              <a:off x="2363044" y="6265460"/>
              <a:ext cx="360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9" name="직선 연결선 178"/>
            <p:cNvCxnSpPr/>
            <p:nvPr/>
          </p:nvCxnSpPr>
          <p:spPr>
            <a:xfrm>
              <a:off x="2705044" y="6004183"/>
              <a:ext cx="0" cy="252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0" name="직선 연결선 179"/>
            <p:cNvCxnSpPr/>
            <p:nvPr/>
          </p:nvCxnSpPr>
          <p:spPr>
            <a:xfrm flipV="1">
              <a:off x="2705044" y="6004183"/>
              <a:ext cx="288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1" name="직선 연결선 180"/>
            <p:cNvCxnSpPr/>
            <p:nvPr/>
          </p:nvCxnSpPr>
          <p:spPr>
            <a:xfrm>
              <a:off x="2993044" y="6004183"/>
              <a:ext cx="0" cy="252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2" name="직선 연결선 181"/>
            <p:cNvCxnSpPr/>
            <p:nvPr/>
          </p:nvCxnSpPr>
          <p:spPr>
            <a:xfrm flipV="1">
              <a:off x="2993044" y="6256183"/>
              <a:ext cx="288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3" name="직선 연결선 182"/>
            <p:cNvCxnSpPr/>
            <p:nvPr/>
          </p:nvCxnSpPr>
          <p:spPr>
            <a:xfrm>
              <a:off x="3274242" y="5753836"/>
              <a:ext cx="0" cy="504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4" name="직선 연결선 183"/>
            <p:cNvCxnSpPr/>
            <p:nvPr/>
          </p:nvCxnSpPr>
          <p:spPr>
            <a:xfrm flipV="1">
              <a:off x="3274242" y="5753449"/>
              <a:ext cx="288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5" name="직선 연결선 184"/>
            <p:cNvCxnSpPr/>
            <p:nvPr/>
          </p:nvCxnSpPr>
          <p:spPr>
            <a:xfrm>
              <a:off x="3562242" y="5752183"/>
              <a:ext cx="0" cy="504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6" name="직선 연결선 185"/>
            <p:cNvCxnSpPr/>
            <p:nvPr/>
          </p:nvCxnSpPr>
          <p:spPr>
            <a:xfrm flipV="1">
              <a:off x="3562242" y="6255796"/>
              <a:ext cx="180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7" name="직선 연결선 186"/>
            <p:cNvCxnSpPr/>
            <p:nvPr/>
          </p:nvCxnSpPr>
          <p:spPr>
            <a:xfrm>
              <a:off x="3742242" y="6111746"/>
              <a:ext cx="0" cy="144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 flipH="1">
              <a:off x="3742242" y="5641342"/>
              <a:ext cx="466816" cy="468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pic>
          <p:nvPicPr>
            <p:cNvPr id="189" name="그림 188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4136908" y="5361711"/>
              <a:ext cx="144300" cy="179282"/>
            </a:xfrm>
            <a:prstGeom prst="rect">
              <a:avLst/>
            </a:prstGeom>
          </p:spPr>
        </p:pic>
        <p:cxnSp>
          <p:nvCxnSpPr>
            <p:cNvPr id="190" name="직선 연결선 189"/>
            <p:cNvCxnSpPr/>
            <p:nvPr/>
          </p:nvCxnSpPr>
          <p:spPr>
            <a:xfrm>
              <a:off x="4209058" y="5497342"/>
              <a:ext cx="0" cy="144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92" name="직사각형 191"/>
            <p:cNvSpPr/>
            <p:nvPr/>
          </p:nvSpPr>
          <p:spPr>
            <a:xfrm>
              <a:off x="2345788" y="5778110"/>
              <a:ext cx="1100003" cy="24805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600" b="1" dirty="0" smtClean="0">
                  <a:solidFill>
                    <a:schemeClr val="tx1"/>
                  </a:solidFill>
                </a:rPr>
                <a:t>Caster </a:t>
              </a:r>
              <a:r>
                <a:rPr lang="ko-KR" altLang="en-US" sz="600" b="1" smtClean="0">
                  <a:solidFill>
                    <a:schemeClr val="tx1"/>
                  </a:solidFill>
                </a:rPr>
                <a:t>전기실 </a:t>
              </a:r>
              <a:r>
                <a:rPr lang="en-US" altLang="ko-KR" sz="600" b="1" dirty="0" smtClean="0">
                  <a:solidFill>
                    <a:schemeClr val="tx1"/>
                  </a:solidFill>
                </a:rPr>
                <a:t>1</a:t>
              </a:r>
              <a:r>
                <a:rPr lang="ko-KR" altLang="en-US" sz="600" b="1" smtClean="0">
                  <a:solidFill>
                    <a:schemeClr val="tx1"/>
                  </a:solidFill>
                </a:rPr>
                <a:t>층</a:t>
              </a:r>
              <a:endParaRPr lang="en-US" altLang="ko-KR" sz="600" b="1" dirty="0" smtClean="0">
                <a:solidFill>
                  <a:schemeClr val="tx1"/>
                </a:solidFill>
              </a:endParaRPr>
            </a:p>
            <a:p>
              <a:r>
                <a:rPr lang="en-US" altLang="ko-KR" sz="600" b="1" dirty="0" smtClean="0">
                  <a:solidFill>
                    <a:schemeClr val="tx1"/>
                  </a:solidFill>
                </a:rPr>
                <a:t>CABLE CELLER</a:t>
              </a:r>
              <a:endParaRPr lang="ko-KR" altLang="en-US" sz="600" b="1" dirty="0">
                <a:solidFill>
                  <a:schemeClr val="tx1"/>
                </a:solidFill>
              </a:endParaRPr>
            </a:p>
          </p:txBody>
        </p:sp>
        <p:pic>
          <p:nvPicPr>
            <p:cNvPr id="193" name="그림 192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43291" y="3404209"/>
              <a:ext cx="87958" cy="124043"/>
            </a:xfrm>
            <a:prstGeom prst="rect">
              <a:avLst/>
            </a:prstGeom>
          </p:spPr>
        </p:pic>
        <p:sp>
          <p:nvSpPr>
            <p:cNvPr id="195" name="TextBox 194"/>
            <p:cNvSpPr txBox="1"/>
            <p:nvPr/>
          </p:nvSpPr>
          <p:spPr>
            <a:xfrm>
              <a:off x="3030054" y="3812008"/>
              <a:ext cx="21993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1</a:t>
              </a:r>
              <a:endParaRPr lang="ko-KR" altLang="en-US" sz="500" b="1" dirty="0"/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2694169" y="3730749"/>
              <a:ext cx="153758" cy="1195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smtClean="0"/>
                <a:t>1</a:t>
              </a:r>
              <a:endParaRPr lang="ko-KR" altLang="en-US" sz="500" b="1" dirty="0"/>
            </a:p>
          </p:txBody>
        </p:sp>
        <p:pic>
          <p:nvPicPr>
            <p:cNvPr id="197" name="그림 196"/>
            <p:cNvPicPr>
              <a:picLocks noChangeAspect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11419" y="3415285"/>
              <a:ext cx="97972" cy="101598"/>
            </a:xfrm>
            <a:prstGeom prst="rect">
              <a:avLst/>
            </a:prstGeom>
          </p:spPr>
        </p:pic>
        <p:pic>
          <p:nvPicPr>
            <p:cNvPr id="198" name="그림 197"/>
            <p:cNvPicPr>
              <a:picLocks noChangeAspect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50092" y="5422232"/>
              <a:ext cx="97972" cy="101598"/>
            </a:xfrm>
            <a:prstGeom prst="rect">
              <a:avLst/>
            </a:prstGeom>
          </p:spPr>
        </p:pic>
        <p:sp>
          <p:nvSpPr>
            <p:cNvPr id="199" name="TextBox 198"/>
            <p:cNvSpPr txBox="1"/>
            <p:nvPr/>
          </p:nvSpPr>
          <p:spPr>
            <a:xfrm>
              <a:off x="2425973" y="4011731"/>
              <a:ext cx="216726" cy="1398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</a:t>
              </a:r>
              <a:endParaRPr lang="ko-KR" altLang="en-US" sz="500" b="1" dirty="0"/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3256537" y="4558912"/>
              <a:ext cx="153758" cy="1195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</a:t>
              </a:r>
              <a:endParaRPr lang="ko-KR" altLang="en-US" sz="500" b="1" dirty="0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2806741" y="5448921"/>
              <a:ext cx="21672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3</a:t>
              </a:r>
              <a:endParaRPr lang="ko-KR" altLang="en-US" sz="500" b="1" dirty="0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2012704" y="5804955"/>
              <a:ext cx="21672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4</a:t>
              </a:r>
              <a:endParaRPr lang="ko-KR" altLang="en-US" sz="500" b="1" dirty="0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3252217" y="3441472"/>
              <a:ext cx="21672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6</a:t>
              </a:r>
              <a:endParaRPr lang="ko-KR" altLang="en-US" sz="500" b="1" dirty="0"/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4881853" y="3429350"/>
              <a:ext cx="21672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7</a:t>
              </a:r>
              <a:endParaRPr lang="ko-KR" altLang="en-US" sz="500" b="1" dirty="0"/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3557718" y="3434388"/>
              <a:ext cx="21993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</a:t>
              </a:r>
              <a:endParaRPr lang="ko-KR" altLang="en-US" sz="500" b="1" dirty="0"/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3486718" y="5415738"/>
              <a:ext cx="21993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4</a:t>
              </a:r>
              <a:endParaRPr lang="ko-KR" altLang="en-US" sz="500" b="1" dirty="0"/>
            </a:p>
          </p:txBody>
        </p:sp>
        <p:pic>
          <p:nvPicPr>
            <p:cNvPr id="218" name="그림 217"/>
            <p:cNvPicPr>
              <a:picLocks noChangeAspect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45858" y="4119466"/>
              <a:ext cx="138890" cy="106109"/>
            </a:xfrm>
            <a:prstGeom prst="rect">
              <a:avLst/>
            </a:prstGeom>
          </p:spPr>
        </p:pic>
        <p:sp>
          <p:nvSpPr>
            <p:cNvPr id="219" name="TextBox 218"/>
            <p:cNvSpPr txBox="1"/>
            <p:nvPr/>
          </p:nvSpPr>
          <p:spPr>
            <a:xfrm>
              <a:off x="5113758" y="4112822"/>
              <a:ext cx="21672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1</a:t>
              </a:r>
              <a:endParaRPr lang="ko-KR" altLang="en-US" sz="500" b="1" dirty="0"/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1699320" y="1957341"/>
            <a:ext cx="2562758" cy="1476635"/>
            <a:chOff x="1683148" y="1980940"/>
            <a:chExt cx="2562758" cy="1476635"/>
          </a:xfrm>
        </p:grpSpPr>
        <p:sp>
          <p:nvSpPr>
            <p:cNvPr id="224" name="직사각형 223"/>
            <p:cNvSpPr/>
            <p:nvPr/>
          </p:nvSpPr>
          <p:spPr>
            <a:xfrm>
              <a:off x="1683148" y="2229849"/>
              <a:ext cx="1623932" cy="597172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5" name="직사각형 224"/>
            <p:cNvSpPr/>
            <p:nvPr/>
          </p:nvSpPr>
          <p:spPr>
            <a:xfrm>
              <a:off x="3308278" y="2423093"/>
              <a:ext cx="768422" cy="166765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직사각형 225"/>
            <p:cNvSpPr/>
            <p:nvPr/>
          </p:nvSpPr>
          <p:spPr>
            <a:xfrm>
              <a:off x="3769417" y="2589858"/>
              <a:ext cx="307283" cy="867717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7" name="직사각형 226"/>
            <p:cNvSpPr/>
            <p:nvPr/>
          </p:nvSpPr>
          <p:spPr>
            <a:xfrm>
              <a:off x="3774711" y="2030431"/>
              <a:ext cx="307283" cy="393613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직사각형 227"/>
            <p:cNvSpPr/>
            <p:nvPr/>
          </p:nvSpPr>
          <p:spPr>
            <a:xfrm>
              <a:off x="3063857" y="1980940"/>
              <a:ext cx="243224" cy="24891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9" name="직사각형 228"/>
            <p:cNvSpPr/>
            <p:nvPr/>
          </p:nvSpPr>
          <p:spPr>
            <a:xfrm>
              <a:off x="4081462" y="2026942"/>
              <a:ext cx="164444" cy="183694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0" name="그룹 229"/>
          <p:cNvGrpSpPr/>
          <p:nvPr/>
        </p:nvGrpSpPr>
        <p:grpSpPr>
          <a:xfrm>
            <a:off x="1837637" y="2040314"/>
            <a:ext cx="1277175" cy="623442"/>
            <a:chOff x="-1273171" y="3100261"/>
            <a:chExt cx="907597" cy="417233"/>
          </a:xfrm>
        </p:grpSpPr>
        <p:cxnSp>
          <p:nvCxnSpPr>
            <p:cNvPr id="231" name="직선 연결선 230"/>
            <p:cNvCxnSpPr/>
            <p:nvPr/>
          </p:nvCxnSpPr>
          <p:spPr>
            <a:xfrm flipV="1">
              <a:off x="-1273171" y="3517494"/>
              <a:ext cx="79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2" name="직선 연결선 231"/>
            <p:cNvCxnSpPr/>
            <p:nvPr/>
          </p:nvCxnSpPr>
          <p:spPr>
            <a:xfrm>
              <a:off x="-1273171" y="3330932"/>
              <a:ext cx="0" cy="18000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3" name="직선 연결선 232"/>
            <p:cNvCxnSpPr/>
            <p:nvPr/>
          </p:nvCxnSpPr>
          <p:spPr>
            <a:xfrm flipV="1">
              <a:off x="-1261719" y="3300452"/>
              <a:ext cx="43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4" name="직선 연결선 233"/>
            <p:cNvCxnSpPr/>
            <p:nvPr/>
          </p:nvCxnSpPr>
          <p:spPr>
            <a:xfrm>
              <a:off x="-367342" y="3330932"/>
              <a:ext cx="0" cy="72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5" name="직선 연결선 234"/>
            <p:cNvCxnSpPr/>
            <p:nvPr/>
          </p:nvCxnSpPr>
          <p:spPr>
            <a:xfrm flipV="1">
              <a:off x="-797574" y="3301253"/>
              <a:ext cx="432000" cy="0"/>
            </a:xfrm>
            <a:prstGeom prst="line">
              <a:avLst/>
            </a:prstGeom>
            <a:noFill/>
            <a:ln>
              <a:solidFill>
                <a:schemeClr val="accent1">
                  <a:lumMod val="50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pic>
          <p:nvPicPr>
            <p:cNvPr id="236" name="그림 235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885163" y="3100261"/>
              <a:ext cx="209916" cy="260976"/>
            </a:xfrm>
            <a:prstGeom prst="rect">
              <a:avLst/>
            </a:prstGeom>
          </p:spPr>
        </p:pic>
      </p:grpSp>
      <p:sp>
        <p:nvSpPr>
          <p:cNvPr id="237" name="TextBox 236"/>
          <p:cNvSpPr txBox="1"/>
          <p:nvPr/>
        </p:nvSpPr>
        <p:spPr>
          <a:xfrm>
            <a:off x="5319742" y="5670102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239" name="그림 23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9027" y="5634282"/>
            <a:ext cx="123979" cy="175670"/>
          </a:xfrm>
          <a:prstGeom prst="rect">
            <a:avLst/>
          </a:prstGeom>
        </p:spPr>
      </p:pic>
      <p:sp>
        <p:nvSpPr>
          <p:cNvPr id="240" name="TextBox 239"/>
          <p:cNvSpPr txBox="1"/>
          <p:nvPr/>
        </p:nvSpPr>
        <p:spPr>
          <a:xfrm>
            <a:off x="5426018" y="541823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pic>
        <p:nvPicPr>
          <p:cNvPr id="241" name="그림 240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2694" y="5391096"/>
            <a:ext cx="112874" cy="160193"/>
          </a:xfrm>
          <a:prstGeom prst="rect">
            <a:avLst/>
          </a:prstGeom>
        </p:spPr>
      </p:pic>
      <p:pic>
        <p:nvPicPr>
          <p:cNvPr id="242" name="그림 241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2088" y="2168333"/>
            <a:ext cx="117172" cy="166294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1075" y="1769601"/>
            <a:ext cx="117172" cy="166294"/>
          </a:xfrm>
          <a:prstGeom prst="rect">
            <a:avLst/>
          </a:prstGeom>
        </p:spPr>
      </p:pic>
      <p:pic>
        <p:nvPicPr>
          <p:cNvPr id="244" name="그림 243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3734" y="3360004"/>
            <a:ext cx="117172" cy="166294"/>
          </a:xfrm>
          <a:prstGeom prst="rect">
            <a:avLst/>
          </a:prstGeom>
        </p:spPr>
      </p:pic>
      <p:sp>
        <p:nvSpPr>
          <p:cNvPr id="245" name="TextBox 244"/>
          <p:cNvSpPr txBox="1"/>
          <p:nvPr/>
        </p:nvSpPr>
        <p:spPr>
          <a:xfrm>
            <a:off x="4287405" y="2860267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pic>
        <p:nvPicPr>
          <p:cNvPr id="246" name="그림 245"/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4764" y="2819805"/>
            <a:ext cx="143671" cy="1494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45963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TextBox 108"/>
          <p:cNvSpPr txBox="1"/>
          <p:nvPr/>
        </p:nvSpPr>
        <p:spPr>
          <a:xfrm>
            <a:off x="157655" y="78828"/>
            <a:ext cx="25185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1</a:t>
            </a:r>
            <a:r>
              <a:rPr lang="en-US" altLang="ko-KR" dirty="0" smtClean="0">
                <a:solidFill>
                  <a:schemeClr val="bg1"/>
                </a:solidFill>
              </a:rPr>
              <a:t>. System Architecture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Logical System Architecture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11" name="그림 1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1493" y="3806295"/>
            <a:ext cx="521173" cy="598795"/>
          </a:xfrm>
          <a:prstGeom prst="rect">
            <a:avLst/>
          </a:prstGeom>
        </p:spPr>
      </p:pic>
      <p:pic>
        <p:nvPicPr>
          <p:cNvPr id="112" name="그림 1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9323" y="3797749"/>
            <a:ext cx="562170" cy="645898"/>
          </a:xfrm>
          <a:prstGeom prst="rect">
            <a:avLst/>
          </a:prstGeom>
        </p:spPr>
      </p:pic>
      <p:pic>
        <p:nvPicPr>
          <p:cNvPr id="113" name="그림 1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8138" y="4227043"/>
            <a:ext cx="395385" cy="799094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586602" y="2201007"/>
            <a:ext cx="185720" cy="442398"/>
          </a:xfrm>
          <a:prstGeom prst="rect">
            <a:avLst/>
          </a:prstGeom>
        </p:spPr>
      </p:pic>
      <p:sp>
        <p:nvSpPr>
          <p:cNvPr id="133" name="TextBox 132"/>
          <p:cNvSpPr txBox="1"/>
          <p:nvPr/>
        </p:nvSpPr>
        <p:spPr>
          <a:xfrm>
            <a:off x="1462843" y="4371926"/>
            <a:ext cx="13548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[ </a:t>
            </a:r>
            <a:r>
              <a:rPr lang="ko-KR" altLang="en-US" sz="1050" smtClean="0"/>
              <a:t>방화문 개폐상태 </a:t>
            </a:r>
            <a:r>
              <a:rPr lang="en-US" altLang="ko-KR" sz="1050" dirty="0" smtClean="0"/>
              <a:t>]</a:t>
            </a:r>
            <a:endParaRPr lang="ko-KR" altLang="en-US" sz="1050"/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1581" y="5290619"/>
            <a:ext cx="395385" cy="799094"/>
          </a:xfrm>
          <a:prstGeom prst="rect">
            <a:avLst/>
          </a:prstGeom>
        </p:spPr>
      </p:pic>
      <p:sp>
        <p:nvSpPr>
          <p:cNvPr id="137" name="TextBox 136"/>
          <p:cNvSpPr txBox="1"/>
          <p:nvPr/>
        </p:nvSpPr>
        <p:spPr>
          <a:xfrm>
            <a:off x="853960" y="5042613"/>
            <a:ext cx="461665" cy="26385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dirty="0" smtClean="0"/>
              <a:t>…</a:t>
            </a:r>
            <a:endParaRPr lang="ko-KR" altLang="en-US"/>
          </a:p>
        </p:txBody>
      </p:sp>
      <p:pic>
        <p:nvPicPr>
          <p:cNvPr id="138" name="그림 13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10170" y="5035793"/>
            <a:ext cx="185720" cy="442398"/>
          </a:xfrm>
          <a:prstGeom prst="rect">
            <a:avLst/>
          </a:prstGeom>
        </p:spPr>
      </p:pic>
      <p:sp>
        <p:nvSpPr>
          <p:cNvPr id="139" name="모서리가 둥근 직사각형 138"/>
          <p:cNvSpPr/>
          <p:nvPr/>
        </p:nvSpPr>
        <p:spPr>
          <a:xfrm>
            <a:off x="661823" y="3804029"/>
            <a:ext cx="2818399" cy="2358496"/>
          </a:xfrm>
          <a:prstGeom prst="roundRect">
            <a:avLst>
              <a:gd name="adj" fmla="val 4770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TextBox 159"/>
          <p:cNvSpPr txBox="1"/>
          <p:nvPr/>
        </p:nvSpPr>
        <p:spPr>
          <a:xfrm>
            <a:off x="3772322" y="2252923"/>
            <a:ext cx="13019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en-US" altLang="ko-KR" sz="1000" b="1" dirty="0"/>
              <a:t>Wise 1A </a:t>
            </a:r>
            <a:r>
              <a:rPr lang="en-US" altLang="ko-KR" sz="1000" b="1" dirty="0" err="1"/>
              <a:t>IoT</a:t>
            </a:r>
            <a:r>
              <a:rPr lang="en-US" altLang="ko-KR" sz="1000" b="1" dirty="0"/>
              <a:t> Data </a:t>
            </a:r>
            <a:endParaRPr lang="en-US" altLang="ko-KR" sz="1000" b="1" dirty="0" smtClean="0"/>
          </a:p>
          <a:p>
            <a:pPr fontAlgn="base" latinLnBrk="0"/>
            <a:r>
              <a:rPr lang="en-US" altLang="ko-KR" sz="1000" b="1" dirty="0" smtClean="0"/>
              <a:t>Collector Device</a:t>
            </a:r>
            <a:endParaRPr lang="ko-KR" altLang="en-US" sz="1000" b="1" dirty="0"/>
          </a:p>
        </p:txBody>
      </p:sp>
      <p:grpSp>
        <p:nvGrpSpPr>
          <p:cNvPr id="161" name="그룹 160"/>
          <p:cNvGrpSpPr/>
          <p:nvPr/>
        </p:nvGrpSpPr>
        <p:grpSpPr>
          <a:xfrm flipH="1">
            <a:off x="4097854" y="2811121"/>
            <a:ext cx="1145302" cy="1224389"/>
            <a:chOff x="1797580" y="3743251"/>
            <a:chExt cx="1190181" cy="1446287"/>
          </a:xfrm>
        </p:grpSpPr>
        <p:pic>
          <p:nvPicPr>
            <p:cNvPr id="162" name="Picture 82" descr="DSL-CableBox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7580" y="4613275"/>
              <a:ext cx="419100" cy="576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" name="Picture 114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8366">
              <a:off x="2009040" y="3743251"/>
              <a:ext cx="978721" cy="9525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64" name="TextBox 163"/>
          <p:cNvSpPr txBox="1"/>
          <p:nvPr/>
        </p:nvSpPr>
        <p:spPr>
          <a:xfrm>
            <a:off x="3795890" y="5065919"/>
            <a:ext cx="13019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en-US" altLang="ko-KR" sz="1000" b="1" dirty="0"/>
              <a:t>Wise 1A </a:t>
            </a:r>
            <a:r>
              <a:rPr lang="en-US" altLang="ko-KR" sz="1000" b="1" dirty="0" err="1"/>
              <a:t>IoT</a:t>
            </a:r>
            <a:r>
              <a:rPr lang="en-US" altLang="ko-KR" sz="1000" b="1" dirty="0"/>
              <a:t> Data </a:t>
            </a:r>
            <a:endParaRPr lang="en-US" altLang="ko-KR" sz="1000" b="1" dirty="0" smtClean="0"/>
          </a:p>
          <a:p>
            <a:pPr fontAlgn="base" latinLnBrk="0"/>
            <a:r>
              <a:rPr lang="en-US" altLang="ko-KR" sz="1000" b="1" dirty="0" smtClean="0"/>
              <a:t>Collector Device</a:t>
            </a:r>
            <a:endParaRPr lang="ko-KR" altLang="en-US" sz="1000" b="1" dirty="0"/>
          </a:p>
        </p:txBody>
      </p:sp>
      <p:sp>
        <p:nvSpPr>
          <p:cNvPr id="165" name="TextBox 164"/>
          <p:cNvSpPr txBox="1"/>
          <p:nvPr/>
        </p:nvSpPr>
        <p:spPr>
          <a:xfrm>
            <a:off x="4750350" y="4116896"/>
            <a:ext cx="106471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en-US" altLang="ko-KR" sz="1000" b="1" dirty="0" smtClean="0"/>
              <a:t>KT Private LTE</a:t>
            </a:r>
            <a:endParaRPr lang="ko-KR" altLang="en-US" sz="1000" b="1" dirty="0"/>
          </a:p>
        </p:txBody>
      </p:sp>
      <p:pic>
        <p:nvPicPr>
          <p:cNvPr id="166" name="Picture 25" descr="SQL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41026" y="3006725"/>
            <a:ext cx="427581" cy="63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7" name="Picture 28" descr="HP E-PC w Windows XP Home Chat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0233" y="1453898"/>
            <a:ext cx="442152" cy="423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8" name="Picture 32" descr="Red User-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08240" y="1586766"/>
            <a:ext cx="220118" cy="272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9" name="Picture 18"/>
          <p:cNvPicPr>
            <a:picLocks noChangeAspect="1" noChangeArrowheads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510058" y="2986729"/>
            <a:ext cx="449159" cy="6737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1" name="TextBox 170"/>
          <p:cNvSpPr txBox="1"/>
          <p:nvPr/>
        </p:nvSpPr>
        <p:spPr>
          <a:xfrm>
            <a:off x="8607603" y="3690948"/>
            <a:ext cx="105349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en-US" altLang="ko-KR" sz="1000" b="1" dirty="0" smtClean="0"/>
              <a:t>DB Server</a:t>
            </a:r>
          </a:p>
          <a:p>
            <a:pPr algn="ctr" fontAlgn="base" latinLnBrk="0"/>
            <a:r>
              <a:rPr lang="en-US" altLang="ko-KR" sz="1000" b="1" dirty="0" smtClean="0"/>
              <a:t>[ </a:t>
            </a:r>
            <a:r>
              <a:rPr lang="ko-KR" altLang="en-US" sz="1000" b="1" smtClean="0"/>
              <a:t>데이터 저장</a:t>
            </a:r>
            <a:r>
              <a:rPr lang="en-US" altLang="ko-KR" sz="1000" b="1" dirty="0" smtClean="0"/>
              <a:t> ]</a:t>
            </a:r>
          </a:p>
        </p:txBody>
      </p:sp>
      <p:cxnSp>
        <p:nvCxnSpPr>
          <p:cNvPr id="173" name="직선 연결선 172"/>
          <p:cNvCxnSpPr>
            <a:stCxn id="169" idx="3"/>
            <a:endCxn id="166" idx="1"/>
          </p:cNvCxnSpPr>
          <p:nvPr/>
        </p:nvCxnSpPr>
        <p:spPr>
          <a:xfrm flipV="1">
            <a:off x="7959217" y="3323203"/>
            <a:ext cx="881809" cy="396"/>
          </a:xfrm>
          <a:prstGeom prst="line">
            <a:avLst/>
          </a:pr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9" name="Picture 3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8841026" y="1851462"/>
            <a:ext cx="449200" cy="6696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80" name="직선 연결선 179"/>
          <p:cNvCxnSpPr>
            <a:stCxn id="179" idx="1"/>
            <a:endCxn id="169" idx="3"/>
          </p:cNvCxnSpPr>
          <p:nvPr/>
        </p:nvCxnSpPr>
        <p:spPr>
          <a:xfrm flipH="1">
            <a:off x="7959217" y="2186278"/>
            <a:ext cx="881809" cy="113732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/>
          <p:cNvSpPr txBox="1"/>
          <p:nvPr/>
        </p:nvSpPr>
        <p:spPr>
          <a:xfrm>
            <a:off x="8397013" y="2520965"/>
            <a:ext cx="133722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en-US" altLang="ko-KR" sz="1000" b="1" dirty="0" smtClean="0"/>
              <a:t>Web Server</a:t>
            </a:r>
          </a:p>
          <a:p>
            <a:pPr algn="ctr" fontAlgn="base" latinLnBrk="0"/>
            <a:r>
              <a:rPr lang="en-US" altLang="ko-KR" sz="1000" b="1" dirty="0" smtClean="0"/>
              <a:t>[ </a:t>
            </a:r>
            <a:r>
              <a:rPr lang="ko-KR" altLang="en-US" sz="1000" b="1" smtClean="0"/>
              <a:t>모니티링 </a:t>
            </a:r>
            <a:r>
              <a:rPr lang="en-US" altLang="ko-KR" sz="1000" b="1" dirty="0" smtClean="0"/>
              <a:t>&amp; </a:t>
            </a:r>
            <a:r>
              <a:rPr lang="ko-KR" altLang="en-US" sz="1000" b="1" smtClean="0"/>
              <a:t>관제</a:t>
            </a:r>
            <a:r>
              <a:rPr lang="en-US" altLang="ko-KR" sz="1000" b="1" dirty="0" smtClean="0"/>
              <a:t> ]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10405623" y="1896851"/>
            <a:ext cx="56938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ko-KR" altLang="en-US" sz="1000" b="1" dirty="0" smtClean="0"/>
              <a:t>감시실</a:t>
            </a:r>
            <a:endParaRPr lang="en-US" altLang="ko-KR" sz="1000" b="1" dirty="0" smtClean="0"/>
          </a:p>
        </p:txBody>
      </p:sp>
      <p:pic>
        <p:nvPicPr>
          <p:cNvPr id="183" name="Picture 28" descr="HP E-PC w Windows XP Home Chat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0233" y="3076958"/>
            <a:ext cx="442152" cy="423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" name="Picture 32" descr="Red User-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08240" y="3209826"/>
            <a:ext cx="220118" cy="272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" name="TextBox 184"/>
          <p:cNvSpPr txBox="1"/>
          <p:nvPr/>
        </p:nvSpPr>
        <p:spPr>
          <a:xfrm>
            <a:off x="10254941" y="3519911"/>
            <a:ext cx="87075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ko-KR" altLang="en-US" sz="1000" b="1" dirty="0" smtClean="0"/>
              <a:t>방재섹션용 </a:t>
            </a:r>
            <a:endParaRPr lang="en-US" altLang="ko-KR" sz="1000" b="1" dirty="0" smtClean="0"/>
          </a:p>
        </p:txBody>
      </p:sp>
      <p:cxnSp>
        <p:nvCxnSpPr>
          <p:cNvPr id="187" name="꺾인 연결선 186"/>
          <p:cNvCxnSpPr>
            <a:stCxn id="179" idx="3"/>
            <a:endCxn id="167" idx="1"/>
          </p:cNvCxnSpPr>
          <p:nvPr/>
        </p:nvCxnSpPr>
        <p:spPr>
          <a:xfrm flipV="1">
            <a:off x="9290226" y="1665763"/>
            <a:ext cx="1060007" cy="520515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꺾인 연결선 187"/>
          <p:cNvCxnSpPr>
            <a:stCxn id="179" idx="3"/>
            <a:endCxn id="183" idx="1"/>
          </p:cNvCxnSpPr>
          <p:nvPr/>
        </p:nvCxnSpPr>
        <p:spPr>
          <a:xfrm>
            <a:off x="9290226" y="2186278"/>
            <a:ext cx="1060007" cy="1102545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TextBox 189"/>
          <p:cNvSpPr txBox="1"/>
          <p:nvPr/>
        </p:nvSpPr>
        <p:spPr>
          <a:xfrm>
            <a:off x="675886" y="3854207"/>
            <a:ext cx="5886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b="1" dirty="0" err="1" smtClean="0"/>
              <a:t>방화문</a:t>
            </a:r>
            <a:endParaRPr lang="ko-KR" altLang="en-US" sz="1050" b="1" dirty="0"/>
          </a:p>
        </p:txBody>
      </p:sp>
      <p:sp>
        <p:nvSpPr>
          <p:cNvPr id="218" name="직사각형 217"/>
          <p:cNvSpPr/>
          <p:nvPr/>
        </p:nvSpPr>
        <p:spPr>
          <a:xfrm>
            <a:off x="496143" y="1250450"/>
            <a:ext cx="4819015" cy="506382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" name="TextBox 218"/>
          <p:cNvSpPr txBox="1"/>
          <p:nvPr/>
        </p:nvSpPr>
        <p:spPr>
          <a:xfrm>
            <a:off x="4534565" y="1250450"/>
            <a:ext cx="8018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2</a:t>
            </a:r>
            <a:r>
              <a:rPr lang="ko-KR" altLang="en-US" sz="1050" b="1" smtClean="0"/>
              <a:t>제강공장</a:t>
            </a:r>
            <a:endParaRPr lang="ko-KR" altLang="en-US" sz="1050" b="1" dirty="0"/>
          </a:p>
        </p:txBody>
      </p:sp>
      <p:cxnSp>
        <p:nvCxnSpPr>
          <p:cNvPr id="276" name="직선 연결선 275"/>
          <p:cNvCxnSpPr>
            <a:stCxn id="169" idx="2"/>
            <a:endCxn id="220" idx="0"/>
          </p:cNvCxnSpPr>
          <p:nvPr/>
        </p:nvCxnSpPr>
        <p:spPr>
          <a:xfrm flipH="1">
            <a:off x="7448929" y="3660468"/>
            <a:ext cx="285709" cy="17063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직선 연결선 276"/>
          <p:cNvCxnSpPr>
            <a:stCxn id="169" idx="2"/>
            <a:endCxn id="228" idx="0"/>
          </p:cNvCxnSpPr>
          <p:nvPr/>
        </p:nvCxnSpPr>
        <p:spPr>
          <a:xfrm>
            <a:off x="7734638" y="3660468"/>
            <a:ext cx="808886" cy="170632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8" name="직선 연결선 277"/>
          <p:cNvCxnSpPr>
            <a:stCxn id="169" idx="2"/>
            <a:endCxn id="244" idx="0"/>
          </p:cNvCxnSpPr>
          <p:nvPr/>
        </p:nvCxnSpPr>
        <p:spPr>
          <a:xfrm>
            <a:off x="7734638" y="3660468"/>
            <a:ext cx="2986037" cy="17080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9" name="직선 연결선 278"/>
          <p:cNvCxnSpPr>
            <a:endCxn id="236" idx="0"/>
          </p:cNvCxnSpPr>
          <p:nvPr/>
        </p:nvCxnSpPr>
        <p:spPr>
          <a:xfrm>
            <a:off x="7737924" y="3660762"/>
            <a:ext cx="1888156" cy="170772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3" name="Picture 114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177837" flipH="1">
            <a:off x="4082493" y="4247536"/>
            <a:ext cx="941816" cy="806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" name="모서리가 둥근 직사각형 285"/>
          <p:cNvSpPr/>
          <p:nvPr/>
        </p:nvSpPr>
        <p:spPr>
          <a:xfrm>
            <a:off x="661824" y="1344063"/>
            <a:ext cx="2818398" cy="2254383"/>
          </a:xfrm>
          <a:prstGeom prst="roundRect">
            <a:avLst>
              <a:gd name="adj" fmla="val 4158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직사각형 219"/>
          <p:cNvSpPr/>
          <p:nvPr/>
        </p:nvSpPr>
        <p:spPr>
          <a:xfrm>
            <a:off x="6957181" y="5366800"/>
            <a:ext cx="983495" cy="91498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TextBox 220"/>
          <p:cNvSpPr txBox="1"/>
          <p:nvPr/>
        </p:nvSpPr>
        <p:spPr>
          <a:xfrm>
            <a:off x="6946515" y="5370768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2</a:t>
            </a:r>
            <a:r>
              <a:rPr lang="ko-KR" altLang="en-US" sz="800" b="1" smtClean="0"/>
              <a:t>연주공장</a:t>
            </a:r>
            <a:endParaRPr lang="ko-KR" altLang="en-US" sz="800" b="1" dirty="0"/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7038307" y="5603820"/>
            <a:ext cx="812832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" name="TextBox 222"/>
          <p:cNvSpPr txBox="1"/>
          <p:nvPr/>
        </p:nvSpPr>
        <p:spPr>
          <a:xfrm>
            <a:off x="7035029" y="5590987"/>
            <a:ext cx="86768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 latinLnBrk="0"/>
            <a:r>
              <a:rPr lang="en-US" altLang="ko-KR" sz="800" b="1" dirty="0" smtClean="0"/>
              <a:t>ALL</a:t>
            </a:r>
            <a:endParaRPr lang="ko-KR" altLang="en-US" sz="800" b="1" dirty="0"/>
          </a:p>
        </p:txBody>
      </p:sp>
      <p:sp>
        <p:nvSpPr>
          <p:cNvPr id="228" name="직사각형 227"/>
          <p:cNvSpPr/>
          <p:nvPr/>
        </p:nvSpPr>
        <p:spPr>
          <a:xfrm>
            <a:off x="8051776" y="5366796"/>
            <a:ext cx="983495" cy="91498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TextBox 228"/>
          <p:cNvSpPr txBox="1"/>
          <p:nvPr/>
        </p:nvSpPr>
        <p:spPr>
          <a:xfrm>
            <a:off x="8041110" y="5370764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3</a:t>
            </a:r>
            <a:r>
              <a:rPr lang="ko-KR" altLang="en-US" sz="800" b="1" smtClean="0"/>
              <a:t>연주공장</a:t>
            </a:r>
            <a:endParaRPr lang="ko-KR" altLang="en-US" sz="800" b="1" dirty="0"/>
          </a:p>
        </p:txBody>
      </p:sp>
      <p:sp>
        <p:nvSpPr>
          <p:cNvPr id="230" name="모서리가 둥근 직사각형 229"/>
          <p:cNvSpPr/>
          <p:nvPr/>
        </p:nvSpPr>
        <p:spPr>
          <a:xfrm>
            <a:off x="8132902" y="5603816"/>
            <a:ext cx="812832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8129624" y="5590983"/>
            <a:ext cx="86768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 latinLnBrk="0"/>
            <a:r>
              <a:rPr lang="en-US" altLang="ko-KR" sz="800" b="1" dirty="0" smtClean="0"/>
              <a:t>3M/C</a:t>
            </a:r>
            <a:endParaRPr lang="ko-KR" altLang="en-US" sz="800" b="1" dirty="0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8141313" y="5827660"/>
            <a:ext cx="805005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TextBox 232"/>
          <p:cNvSpPr txBox="1"/>
          <p:nvPr/>
        </p:nvSpPr>
        <p:spPr>
          <a:xfrm>
            <a:off x="8138039" y="5814827"/>
            <a:ext cx="8025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en-US" altLang="ko-KR" sz="800" b="1" dirty="0" smtClean="0"/>
              <a:t>4M/C</a:t>
            </a:r>
            <a:endParaRPr lang="ko-KR" altLang="en-US" sz="800" b="1" dirty="0"/>
          </a:p>
        </p:txBody>
      </p:sp>
      <p:sp>
        <p:nvSpPr>
          <p:cNvPr id="236" name="직사각형 235"/>
          <p:cNvSpPr/>
          <p:nvPr/>
        </p:nvSpPr>
        <p:spPr>
          <a:xfrm>
            <a:off x="9134332" y="5368490"/>
            <a:ext cx="983495" cy="91498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TextBox 236"/>
          <p:cNvSpPr txBox="1"/>
          <p:nvPr/>
        </p:nvSpPr>
        <p:spPr>
          <a:xfrm>
            <a:off x="9123666" y="5372458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2</a:t>
            </a:r>
            <a:r>
              <a:rPr lang="ko-KR" altLang="en-US" sz="800" b="1" smtClean="0"/>
              <a:t>열연공장</a:t>
            </a:r>
            <a:endParaRPr lang="ko-KR" altLang="en-US" sz="800" b="1" dirty="0"/>
          </a:p>
        </p:txBody>
      </p:sp>
      <p:sp>
        <p:nvSpPr>
          <p:cNvPr id="238" name="모서리가 둥근 직사각형 237"/>
          <p:cNvSpPr/>
          <p:nvPr/>
        </p:nvSpPr>
        <p:spPr>
          <a:xfrm>
            <a:off x="9215458" y="5605510"/>
            <a:ext cx="812832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TextBox 238"/>
          <p:cNvSpPr txBox="1"/>
          <p:nvPr/>
        </p:nvSpPr>
        <p:spPr>
          <a:xfrm>
            <a:off x="9212181" y="5592677"/>
            <a:ext cx="86768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 latinLnBrk="0"/>
            <a:r>
              <a:rPr lang="en-US" altLang="ko-KR" sz="800" b="1" smtClean="0"/>
              <a:t>ALL</a:t>
            </a:r>
            <a:endParaRPr lang="ko-KR" altLang="en-US" sz="800" b="1" dirty="0"/>
          </a:p>
        </p:txBody>
      </p:sp>
      <p:sp>
        <p:nvSpPr>
          <p:cNvPr id="244" name="직사각형 243"/>
          <p:cNvSpPr/>
          <p:nvPr/>
        </p:nvSpPr>
        <p:spPr>
          <a:xfrm>
            <a:off x="10228927" y="5368486"/>
            <a:ext cx="983495" cy="91498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TextBox 244"/>
          <p:cNvSpPr txBox="1"/>
          <p:nvPr/>
        </p:nvSpPr>
        <p:spPr>
          <a:xfrm>
            <a:off x="10218261" y="5372454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3</a:t>
            </a:r>
            <a:r>
              <a:rPr lang="ko-KR" altLang="en-US" sz="800" b="1" smtClean="0"/>
              <a:t>후판공장</a:t>
            </a:r>
            <a:endParaRPr lang="ko-KR" altLang="en-US" sz="800" b="1" dirty="0"/>
          </a:p>
        </p:txBody>
      </p:sp>
      <p:sp>
        <p:nvSpPr>
          <p:cNvPr id="246" name="모서리가 둥근 직사각형 245"/>
          <p:cNvSpPr/>
          <p:nvPr/>
        </p:nvSpPr>
        <p:spPr>
          <a:xfrm>
            <a:off x="10310053" y="5605506"/>
            <a:ext cx="812832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TextBox 246"/>
          <p:cNvSpPr txBox="1"/>
          <p:nvPr/>
        </p:nvSpPr>
        <p:spPr>
          <a:xfrm>
            <a:off x="10306775" y="5592673"/>
            <a:ext cx="86768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 latinLnBrk="0"/>
            <a:r>
              <a:rPr lang="ko-KR" altLang="en-US" sz="800" b="1" smtClean="0"/>
              <a:t>압연</a:t>
            </a:r>
            <a:endParaRPr lang="ko-KR" altLang="en-US" sz="800" b="1" dirty="0"/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10318465" y="5829350"/>
            <a:ext cx="805005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9" name="TextBox 248"/>
          <p:cNvSpPr txBox="1"/>
          <p:nvPr/>
        </p:nvSpPr>
        <p:spPr>
          <a:xfrm>
            <a:off x="10315191" y="5816517"/>
            <a:ext cx="68923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ko-KR" altLang="en-US" sz="800" b="1" dirty="0" smtClean="0"/>
              <a:t>전단</a:t>
            </a:r>
            <a:endParaRPr lang="ko-KR" altLang="en-US" sz="800" b="1" dirty="0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10318458" y="6053189"/>
            <a:ext cx="805005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TextBox 250"/>
          <p:cNvSpPr txBox="1"/>
          <p:nvPr/>
        </p:nvSpPr>
        <p:spPr>
          <a:xfrm>
            <a:off x="10315184" y="6040356"/>
            <a:ext cx="1298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ko-KR" altLang="en-US" sz="800" b="1" dirty="0" smtClean="0"/>
              <a:t>정정 열처리</a:t>
            </a:r>
            <a:endParaRPr lang="ko-KR" altLang="en-US" sz="800" b="1" dirty="0"/>
          </a:p>
        </p:txBody>
      </p:sp>
      <p:pic>
        <p:nvPicPr>
          <p:cNvPr id="292" name="그림 29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0080" y="1485428"/>
            <a:ext cx="242470" cy="282882"/>
          </a:xfrm>
          <a:prstGeom prst="rect">
            <a:avLst/>
          </a:prstGeom>
        </p:spPr>
      </p:pic>
      <p:pic>
        <p:nvPicPr>
          <p:cNvPr id="293" name="그림 29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005" y="2800926"/>
            <a:ext cx="246859" cy="255088"/>
          </a:xfrm>
          <a:prstGeom prst="rect">
            <a:avLst/>
          </a:prstGeom>
        </p:spPr>
      </p:pic>
      <p:pic>
        <p:nvPicPr>
          <p:cNvPr id="294" name="그림 29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0915" y="2153857"/>
            <a:ext cx="324107" cy="285750"/>
          </a:xfrm>
          <a:prstGeom prst="rect">
            <a:avLst/>
          </a:prstGeom>
        </p:spPr>
      </p:pic>
      <p:grpSp>
        <p:nvGrpSpPr>
          <p:cNvPr id="11" name="그룹 10"/>
          <p:cNvGrpSpPr/>
          <p:nvPr/>
        </p:nvGrpSpPr>
        <p:grpSpPr>
          <a:xfrm>
            <a:off x="2685374" y="2246340"/>
            <a:ext cx="362596" cy="227817"/>
            <a:chOff x="2285071" y="1785368"/>
            <a:chExt cx="362596" cy="227817"/>
          </a:xfrm>
        </p:grpSpPr>
        <p:sp>
          <p:nvSpPr>
            <p:cNvPr id="8" name="직사각형 7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모서리가 둥근 직사각형 8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048530" y="2049489"/>
            <a:ext cx="3561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…</a:t>
            </a:r>
            <a:endParaRPr lang="ko-KR" altLang="en-US"/>
          </a:p>
        </p:txBody>
      </p:sp>
      <p:pic>
        <p:nvPicPr>
          <p:cNvPr id="295" name="그림 29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4560" y="2156023"/>
            <a:ext cx="324107" cy="285750"/>
          </a:xfrm>
          <a:prstGeom prst="rect">
            <a:avLst/>
          </a:prstGeom>
        </p:spPr>
      </p:pic>
      <p:pic>
        <p:nvPicPr>
          <p:cNvPr id="296" name="그림 29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3732" y="1486432"/>
            <a:ext cx="242470" cy="282882"/>
          </a:xfrm>
          <a:prstGeom prst="rect">
            <a:avLst/>
          </a:prstGeom>
        </p:spPr>
      </p:pic>
      <p:sp>
        <p:nvSpPr>
          <p:cNvPr id="297" name="TextBox 296"/>
          <p:cNvSpPr txBox="1"/>
          <p:nvPr/>
        </p:nvSpPr>
        <p:spPr>
          <a:xfrm>
            <a:off x="1051593" y="1397820"/>
            <a:ext cx="3561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…</a:t>
            </a:r>
            <a:endParaRPr lang="ko-KR" altLang="en-US"/>
          </a:p>
        </p:txBody>
      </p:sp>
      <p:cxnSp>
        <p:nvCxnSpPr>
          <p:cNvPr id="298" name="직선 연결선 297"/>
          <p:cNvCxnSpPr/>
          <p:nvPr/>
        </p:nvCxnSpPr>
        <p:spPr>
          <a:xfrm>
            <a:off x="844435" y="1767946"/>
            <a:ext cx="216000" cy="0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직선 연결선 298"/>
          <p:cNvCxnSpPr/>
          <p:nvPr/>
        </p:nvCxnSpPr>
        <p:spPr>
          <a:xfrm>
            <a:off x="1514683" y="1769318"/>
            <a:ext cx="216000" cy="0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0" name="TextBox 299"/>
          <p:cNvSpPr txBox="1"/>
          <p:nvPr/>
        </p:nvSpPr>
        <p:spPr>
          <a:xfrm>
            <a:off x="1031742" y="2693317"/>
            <a:ext cx="3561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…</a:t>
            </a:r>
            <a:endParaRPr lang="ko-KR" altLang="en-US"/>
          </a:p>
        </p:txBody>
      </p:sp>
      <p:pic>
        <p:nvPicPr>
          <p:cNvPr id="301" name="그림 300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0310" y="2800926"/>
            <a:ext cx="246859" cy="255088"/>
          </a:xfrm>
          <a:prstGeom prst="rect">
            <a:avLst/>
          </a:prstGeom>
        </p:spPr>
      </p:pic>
      <p:sp>
        <p:nvSpPr>
          <p:cNvPr id="302" name="TextBox 301"/>
          <p:cNvSpPr txBox="1"/>
          <p:nvPr/>
        </p:nvSpPr>
        <p:spPr>
          <a:xfrm>
            <a:off x="669692" y="1797026"/>
            <a:ext cx="118333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정온식 감지선형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306" name="TextBox 305"/>
          <p:cNvSpPr txBox="1"/>
          <p:nvPr/>
        </p:nvSpPr>
        <p:spPr>
          <a:xfrm>
            <a:off x="678916" y="2438034"/>
            <a:ext cx="118333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스프링쿨러 펌프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307" name="TextBox 306"/>
          <p:cNvSpPr txBox="1"/>
          <p:nvPr/>
        </p:nvSpPr>
        <p:spPr>
          <a:xfrm>
            <a:off x="672566" y="3053984"/>
            <a:ext cx="122341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준비 작동식 밸브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308" name="TextBox 307"/>
          <p:cNvSpPr txBox="1"/>
          <p:nvPr/>
        </p:nvSpPr>
        <p:spPr>
          <a:xfrm>
            <a:off x="2349570" y="2502259"/>
            <a:ext cx="117371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P</a:t>
            </a:r>
            <a:r>
              <a:rPr lang="ko-KR" altLang="en-US" sz="900" smtClean="0"/>
              <a:t>형 복합 수신반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2" name="타원 11"/>
          <p:cNvSpPr/>
          <p:nvPr/>
        </p:nvSpPr>
        <p:spPr>
          <a:xfrm>
            <a:off x="1901247" y="1558275"/>
            <a:ext cx="252000" cy="252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타원 308"/>
          <p:cNvSpPr/>
          <p:nvPr/>
        </p:nvSpPr>
        <p:spPr>
          <a:xfrm>
            <a:off x="1901247" y="2209982"/>
            <a:ext cx="252000" cy="252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타원 309"/>
          <p:cNvSpPr/>
          <p:nvPr/>
        </p:nvSpPr>
        <p:spPr>
          <a:xfrm>
            <a:off x="1901247" y="2869918"/>
            <a:ext cx="252000" cy="252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TextBox 12"/>
          <p:cNvSpPr txBox="1"/>
          <p:nvPr/>
        </p:nvSpPr>
        <p:spPr>
          <a:xfrm>
            <a:off x="1853143" y="1549117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schemeClr val="accent1"/>
                </a:solidFill>
              </a:rPr>
              <a:t>10</a:t>
            </a:r>
            <a:endParaRPr lang="ko-KR" altLang="en-US" sz="1050">
              <a:solidFill>
                <a:schemeClr val="accent1"/>
              </a:solidFill>
            </a:endParaRPr>
          </a:p>
        </p:txBody>
      </p:sp>
      <p:sp>
        <p:nvSpPr>
          <p:cNvPr id="311" name="TextBox 310"/>
          <p:cNvSpPr txBox="1"/>
          <p:nvPr/>
        </p:nvSpPr>
        <p:spPr>
          <a:xfrm>
            <a:off x="1897593" y="2209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schemeClr val="accent1"/>
                </a:solidFill>
              </a:rPr>
              <a:t>5</a:t>
            </a:r>
            <a:endParaRPr lang="ko-KR" altLang="en-US" sz="1050">
              <a:solidFill>
                <a:schemeClr val="accent1"/>
              </a:solidFill>
            </a:endParaRPr>
          </a:p>
        </p:txBody>
      </p:sp>
      <p:sp>
        <p:nvSpPr>
          <p:cNvPr id="312" name="TextBox 311"/>
          <p:cNvSpPr txBox="1"/>
          <p:nvPr/>
        </p:nvSpPr>
        <p:spPr>
          <a:xfrm>
            <a:off x="1897593" y="2869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schemeClr val="accent1"/>
                </a:solidFill>
              </a:rPr>
              <a:t>5</a:t>
            </a:r>
            <a:endParaRPr lang="ko-KR" altLang="en-US" sz="1050">
              <a:solidFill>
                <a:schemeClr val="accent1"/>
              </a:solidFill>
            </a:endParaRPr>
          </a:p>
        </p:txBody>
      </p:sp>
      <p:cxnSp>
        <p:nvCxnSpPr>
          <p:cNvPr id="15" name="꺾인 연결선 14"/>
          <p:cNvCxnSpPr>
            <a:stCxn id="12" idx="6"/>
            <a:endCxn id="8" idx="1"/>
          </p:cNvCxnSpPr>
          <p:nvPr/>
        </p:nvCxnSpPr>
        <p:spPr>
          <a:xfrm>
            <a:off x="2153247" y="1684275"/>
            <a:ext cx="532127" cy="675974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4" name="꺾인 연결선 313"/>
          <p:cNvCxnSpPr>
            <a:stCxn id="309" idx="6"/>
            <a:endCxn id="8" idx="1"/>
          </p:cNvCxnSpPr>
          <p:nvPr/>
        </p:nvCxnSpPr>
        <p:spPr>
          <a:xfrm>
            <a:off x="2153247" y="2335982"/>
            <a:ext cx="532127" cy="24267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꺾인 연결선 314"/>
          <p:cNvCxnSpPr>
            <a:stCxn id="310" idx="6"/>
            <a:endCxn id="8" idx="1"/>
          </p:cNvCxnSpPr>
          <p:nvPr/>
        </p:nvCxnSpPr>
        <p:spPr>
          <a:xfrm flipV="1">
            <a:off x="2153247" y="2360249"/>
            <a:ext cx="532127" cy="635669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6" name="그림 315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8041" y="5542528"/>
            <a:ext cx="190500" cy="295275"/>
          </a:xfrm>
          <a:prstGeom prst="rect">
            <a:avLst/>
          </a:prstGeom>
        </p:spPr>
      </p:pic>
      <p:pic>
        <p:nvPicPr>
          <p:cNvPr id="317" name="그림 31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8515" y="4734836"/>
            <a:ext cx="190500" cy="295275"/>
          </a:xfrm>
          <a:prstGeom prst="rect">
            <a:avLst/>
          </a:prstGeom>
        </p:spPr>
      </p:pic>
      <p:pic>
        <p:nvPicPr>
          <p:cNvPr id="318" name="그림 317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9557" y="5533053"/>
            <a:ext cx="209550" cy="295275"/>
          </a:xfrm>
          <a:prstGeom prst="rect">
            <a:avLst/>
          </a:prstGeom>
        </p:spPr>
      </p:pic>
      <p:pic>
        <p:nvPicPr>
          <p:cNvPr id="319" name="그림 318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9316" y="4738602"/>
            <a:ext cx="266700" cy="257175"/>
          </a:xfrm>
          <a:prstGeom prst="rect">
            <a:avLst/>
          </a:prstGeom>
        </p:spPr>
      </p:pic>
      <p:sp>
        <p:nvSpPr>
          <p:cNvPr id="320" name="TextBox 319"/>
          <p:cNvSpPr txBox="1"/>
          <p:nvPr/>
        </p:nvSpPr>
        <p:spPr>
          <a:xfrm>
            <a:off x="662396" y="3296358"/>
            <a:ext cx="117211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P</a:t>
            </a:r>
            <a:r>
              <a:rPr lang="ko-KR" altLang="en-US" sz="1050" b="1" smtClean="0"/>
              <a:t>형 복합 수신반</a:t>
            </a:r>
            <a:endParaRPr lang="ko-KR" altLang="en-US" sz="1050" b="1" dirty="0"/>
          </a:p>
        </p:txBody>
      </p:sp>
      <p:sp>
        <p:nvSpPr>
          <p:cNvPr id="356" name="TextBox 355"/>
          <p:cNvSpPr txBox="1"/>
          <p:nvPr/>
        </p:nvSpPr>
        <p:spPr>
          <a:xfrm>
            <a:off x="1282298" y="5012722"/>
            <a:ext cx="101341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LTE </a:t>
            </a:r>
            <a:r>
              <a:rPr lang="ko-KR" altLang="en-US" sz="900" smtClean="0"/>
              <a:t>수신감도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grpSp>
        <p:nvGrpSpPr>
          <p:cNvPr id="23" name="그룹 22"/>
          <p:cNvGrpSpPr/>
          <p:nvPr/>
        </p:nvGrpSpPr>
        <p:grpSpPr>
          <a:xfrm>
            <a:off x="1589816" y="4706207"/>
            <a:ext cx="713940" cy="241630"/>
            <a:chOff x="1601956" y="5173386"/>
            <a:chExt cx="713940" cy="241630"/>
          </a:xfrm>
        </p:grpSpPr>
        <p:sp>
          <p:nvSpPr>
            <p:cNvPr id="358" name="타원 357"/>
            <p:cNvSpPr/>
            <p:nvPr/>
          </p:nvSpPr>
          <p:spPr>
            <a:xfrm>
              <a:off x="1734607" y="5343964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타원 358"/>
            <p:cNvSpPr/>
            <p:nvPr/>
          </p:nvSpPr>
          <p:spPr>
            <a:xfrm>
              <a:off x="1949872" y="5367648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61" name="직선 연결선 360"/>
            <p:cNvCxnSpPr>
              <a:stCxn id="358" idx="6"/>
              <a:endCxn id="359" idx="2"/>
            </p:cNvCxnSpPr>
            <p:nvPr/>
          </p:nvCxnSpPr>
          <p:spPr>
            <a:xfrm>
              <a:off x="1780326" y="5367648"/>
              <a:ext cx="169546" cy="23684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2" name="직선 연결선 361"/>
            <p:cNvCxnSpPr>
              <a:stCxn id="359" idx="6"/>
            </p:cNvCxnSpPr>
            <p:nvPr/>
          </p:nvCxnSpPr>
          <p:spPr>
            <a:xfrm flipV="1">
              <a:off x="1995591" y="5343964"/>
              <a:ext cx="169546" cy="47368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4" name="TextBox 363"/>
            <p:cNvSpPr txBox="1"/>
            <p:nvPr/>
          </p:nvSpPr>
          <p:spPr>
            <a:xfrm>
              <a:off x="1601956" y="5206797"/>
              <a:ext cx="28565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-98</a:t>
              </a:r>
              <a:endParaRPr lang="ko-KR" altLang="en-US" sz="500" b="1"/>
            </a:p>
          </p:txBody>
        </p:sp>
        <p:sp>
          <p:nvSpPr>
            <p:cNvPr id="365" name="TextBox 364"/>
            <p:cNvSpPr txBox="1"/>
            <p:nvPr/>
          </p:nvSpPr>
          <p:spPr>
            <a:xfrm>
              <a:off x="1811164" y="5216253"/>
              <a:ext cx="28565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-93</a:t>
              </a:r>
              <a:endParaRPr lang="ko-KR" altLang="en-US" sz="500" b="1"/>
            </a:p>
          </p:txBody>
        </p:sp>
        <p:sp>
          <p:nvSpPr>
            <p:cNvPr id="366" name="타원 365"/>
            <p:cNvSpPr/>
            <p:nvPr/>
          </p:nvSpPr>
          <p:spPr>
            <a:xfrm>
              <a:off x="2164592" y="5317140"/>
              <a:ext cx="45719" cy="47368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7" name="TextBox 366"/>
            <p:cNvSpPr txBox="1"/>
            <p:nvPr/>
          </p:nvSpPr>
          <p:spPr>
            <a:xfrm>
              <a:off x="2030240" y="5173386"/>
              <a:ext cx="28565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-99</a:t>
              </a:r>
              <a:endParaRPr lang="ko-KR" altLang="en-US" sz="500" b="1"/>
            </a:p>
          </p:txBody>
        </p:sp>
      </p:grpSp>
      <p:grpSp>
        <p:nvGrpSpPr>
          <p:cNvPr id="24" name="그룹 23"/>
          <p:cNvGrpSpPr/>
          <p:nvPr/>
        </p:nvGrpSpPr>
        <p:grpSpPr>
          <a:xfrm>
            <a:off x="2591432" y="4731966"/>
            <a:ext cx="841444" cy="232034"/>
            <a:chOff x="2591432" y="4731966"/>
            <a:chExt cx="841444" cy="232034"/>
          </a:xfrm>
        </p:grpSpPr>
        <p:sp>
          <p:nvSpPr>
            <p:cNvPr id="368" name="타원 367"/>
            <p:cNvSpPr/>
            <p:nvPr/>
          </p:nvSpPr>
          <p:spPr>
            <a:xfrm>
              <a:off x="2753955" y="4916632"/>
              <a:ext cx="45719" cy="4736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9" name="타원 368"/>
            <p:cNvSpPr/>
            <p:nvPr/>
          </p:nvSpPr>
          <p:spPr>
            <a:xfrm>
              <a:off x="2969220" y="4869264"/>
              <a:ext cx="45719" cy="4736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0" name="타원 369"/>
            <p:cNvSpPr/>
            <p:nvPr/>
          </p:nvSpPr>
          <p:spPr>
            <a:xfrm>
              <a:off x="3207345" y="4892948"/>
              <a:ext cx="45719" cy="4736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71" name="직선 연결선 370"/>
            <p:cNvCxnSpPr>
              <a:stCxn id="368" idx="6"/>
              <a:endCxn id="369" idx="2"/>
            </p:cNvCxnSpPr>
            <p:nvPr/>
          </p:nvCxnSpPr>
          <p:spPr>
            <a:xfrm flipV="1">
              <a:off x="2799674" y="4892948"/>
              <a:ext cx="169546" cy="4736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2" name="직선 연결선 371"/>
            <p:cNvCxnSpPr>
              <a:stCxn id="369" idx="6"/>
              <a:endCxn id="370" idx="2"/>
            </p:cNvCxnSpPr>
            <p:nvPr/>
          </p:nvCxnSpPr>
          <p:spPr>
            <a:xfrm>
              <a:off x="3014939" y="4892948"/>
              <a:ext cx="192406" cy="2368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3" name="TextBox 372"/>
            <p:cNvSpPr txBox="1"/>
            <p:nvPr/>
          </p:nvSpPr>
          <p:spPr>
            <a:xfrm>
              <a:off x="2591432" y="4765237"/>
              <a:ext cx="372218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26.5</a:t>
              </a:r>
              <a:r>
                <a:rPr lang="ko-KR" altLang="en-US" sz="500"/>
                <a:t>℃</a:t>
              </a:r>
              <a:endParaRPr lang="ko-KR" altLang="en-US" sz="500" b="1"/>
            </a:p>
          </p:txBody>
        </p:sp>
        <p:sp>
          <p:nvSpPr>
            <p:cNvPr id="374" name="TextBox 373"/>
            <p:cNvSpPr txBox="1"/>
            <p:nvPr/>
          </p:nvSpPr>
          <p:spPr>
            <a:xfrm>
              <a:off x="2823260" y="4731966"/>
              <a:ext cx="372218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27.3</a:t>
              </a:r>
              <a:r>
                <a:rPr lang="ko-KR" altLang="en-US" sz="500"/>
                <a:t>℃</a:t>
              </a:r>
              <a:endParaRPr lang="ko-KR" altLang="en-US" sz="500" b="1"/>
            </a:p>
          </p:txBody>
        </p:sp>
        <p:sp>
          <p:nvSpPr>
            <p:cNvPr id="375" name="TextBox 374"/>
            <p:cNvSpPr txBox="1"/>
            <p:nvPr/>
          </p:nvSpPr>
          <p:spPr>
            <a:xfrm>
              <a:off x="3060658" y="4754876"/>
              <a:ext cx="372218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26.6</a:t>
              </a:r>
              <a:r>
                <a:rPr lang="ko-KR" altLang="en-US" sz="500"/>
                <a:t>℃</a:t>
              </a:r>
              <a:endParaRPr lang="ko-KR" altLang="en-US" sz="500" b="1"/>
            </a:p>
          </p:txBody>
        </p:sp>
      </p:grpSp>
      <p:sp>
        <p:nvSpPr>
          <p:cNvPr id="376" name="TextBox 375"/>
          <p:cNvSpPr txBox="1"/>
          <p:nvPr/>
        </p:nvSpPr>
        <p:spPr>
          <a:xfrm>
            <a:off x="2362888" y="5016574"/>
            <a:ext cx="79701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온도센서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sp>
        <p:nvSpPr>
          <p:cNvPr id="377" name="TextBox 376"/>
          <p:cNvSpPr txBox="1"/>
          <p:nvPr/>
        </p:nvSpPr>
        <p:spPr>
          <a:xfrm>
            <a:off x="1282296" y="5850925"/>
            <a:ext cx="83708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입력 전압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sp>
        <p:nvSpPr>
          <p:cNvPr id="378" name="TextBox 377"/>
          <p:cNvSpPr txBox="1"/>
          <p:nvPr/>
        </p:nvSpPr>
        <p:spPr>
          <a:xfrm>
            <a:off x="2320020" y="5854777"/>
            <a:ext cx="122341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배터리 입력 전압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grpSp>
        <p:nvGrpSpPr>
          <p:cNvPr id="26" name="그룹 25"/>
          <p:cNvGrpSpPr/>
          <p:nvPr/>
        </p:nvGrpSpPr>
        <p:grpSpPr>
          <a:xfrm>
            <a:off x="1570556" y="5535624"/>
            <a:ext cx="823810" cy="232034"/>
            <a:chOff x="1570556" y="5535624"/>
            <a:chExt cx="823810" cy="232034"/>
          </a:xfrm>
        </p:grpSpPr>
        <p:sp>
          <p:nvSpPr>
            <p:cNvPr id="379" name="타원 378"/>
            <p:cNvSpPr/>
            <p:nvPr/>
          </p:nvSpPr>
          <p:spPr>
            <a:xfrm>
              <a:off x="1733079" y="5720290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0" name="타원 379"/>
            <p:cNvSpPr/>
            <p:nvPr/>
          </p:nvSpPr>
          <p:spPr>
            <a:xfrm>
              <a:off x="1948344" y="5672922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1" name="타원 380"/>
            <p:cNvSpPr/>
            <p:nvPr/>
          </p:nvSpPr>
          <p:spPr>
            <a:xfrm>
              <a:off x="2186469" y="5696606"/>
              <a:ext cx="45719" cy="47368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82" name="직선 연결선 381"/>
            <p:cNvCxnSpPr>
              <a:stCxn id="379" idx="6"/>
              <a:endCxn id="380" idx="2"/>
            </p:cNvCxnSpPr>
            <p:nvPr/>
          </p:nvCxnSpPr>
          <p:spPr>
            <a:xfrm flipV="1">
              <a:off x="1778798" y="5696606"/>
              <a:ext cx="169546" cy="47368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직선 연결선 382"/>
            <p:cNvCxnSpPr>
              <a:stCxn id="380" idx="6"/>
              <a:endCxn id="381" idx="2"/>
            </p:cNvCxnSpPr>
            <p:nvPr/>
          </p:nvCxnSpPr>
          <p:spPr>
            <a:xfrm>
              <a:off x="1994063" y="5696606"/>
              <a:ext cx="192406" cy="23684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4" name="TextBox 383"/>
            <p:cNvSpPr txBox="1"/>
            <p:nvPr/>
          </p:nvSpPr>
          <p:spPr>
            <a:xfrm>
              <a:off x="1570556" y="5568895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24.2V</a:t>
              </a:r>
              <a:endParaRPr lang="ko-KR" altLang="en-US" sz="500" b="1"/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1802384" y="5535624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25.3V</a:t>
              </a:r>
              <a:endParaRPr lang="ko-KR" altLang="en-US" sz="500" b="1"/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2039782" y="5558534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24.2V</a:t>
              </a:r>
              <a:endParaRPr lang="ko-KR" altLang="en-US" sz="500" b="1"/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2622629" y="5545774"/>
            <a:ext cx="823694" cy="232034"/>
            <a:chOff x="2622629" y="5545774"/>
            <a:chExt cx="823694" cy="232034"/>
          </a:xfrm>
        </p:grpSpPr>
        <p:sp>
          <p:nvSpPr>
            <p:cNvPr id="387" name="타원 386"/>
            <p:cNvSpPr/>
            <p:nvPr/>
          </p:nvSpPr>
          <p:spPr>
            <a:xfrm>
              <a:off x="2768589" y="5683072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8" name="타원 387"/>
            <p:cNvSpPr/>
            <p:nvPr/>
          </p:nvSpPr>
          <p:spPr>
            <a:xfrm>
              <a:off x="3006714" y="5706756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9" name="타원 388"/>
            <p:cNvSpPr/>
            <p:nvPr/>
          </p:nvSpPr>
          <p:spPr>
            <a:xfrm>
              <a:off x="3244839" y="5730440"/>
              <a:ext cx="45719" cy="47368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90" name="직선 연결선 389"/>
            <p:cNvCxnSpPr>
              <a:stCxn id="387" idx="6"/>
              <a:endCxn id="388" idx="2"/>
            </p:cNvCxnSpPr>
            <p:nvPr/>
          </p:nvCxnSpPr>
          <p:spPr>
            <a:xfrm>
              <a:off x="2814308" y="5706756"/>
              <a:ext cx="192406" cy="23684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직선 연결선 390"/>
            <p:cNvCxnSpPr>
              <a:stCxn id="388" idx="6"/>
              <a:endCxn id="389" idx="2"/>
            </p:cNvCxnSpPr>
            <p:nvPr/>
          </p:nvCxnSpPr>
          <p:spPr>
            <a:xfrm>
              <a:off x="3052433" y="5730440"/>
              <a:ext cx="192406" cy="23684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2" name="TextBox 391"/>
            <p:cNvSpPr txBox="1"/>
            <p:nvPr/>
          </p:nvSpPr>
          <p:spPr>
            <a:xfrm>
              <a:off x="2622629" y="5545774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25.3V</a:t>
              </a:r>
              <a:endParaRPr lang="ko-KR" altLang="en-US" sz="500" b="1"/>
            </a:p>
          </p:txBody>
        </p:sp>
        <p:sp>
          <p:nvSpPr>
            <p:cNvPr id="393" name="TextBox 392"/>
            <p:cNvSpPr txBox="1"/>
            <p:nvPr/>
          </p:nvSpPr>
          <p:spPr>
            <a:xfrm>
              <a:off x="2860027" y="5568684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24.2V</a:t>
              </a:r>
              <a:endParaRPr lang="ko-KR" altLang="en-US" sz="500" b="1"/>
            </a:p>
          </p:txBody>
        </p:sp>
        <p:sp>
          <p:nvSpPr>
            <p:cNvPr id="394" name="TextBox 393"/>
            <p:cNvSpPr txBox="1"/>
            <p:nvPr/>
          </p:nvSpPr>
          <p:spPr>
            <a:xfrm>
              <a:off x="3091739" y="5595777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23.8V</a:t>
              </a:r>
              <a:endParaRPr lang="ko-KR" altLang="en-US" sz="500" b="1"/>
            </a:p>
          </p:txBody>
        </p:sp>
      </p:grpSp>
      <p:cxnSp>
        <p:nvCxnSpPr>
          <p:cNvPr id="28" name="직선 연결선 27"/>
          <p:cNvCxnSpPr>
            <a:stCxn id="162" idx="1"/>
            <a:endCxn id="169" idx="1"/>
          </p:cNvCxnSpPr>
          <p:nvPr/>
        </p:nvCxnSpPr>
        <p:spPr>
          <a:xfrm flipV="1">
            <a:off x="5243156" y="3323599"/>
            <a:ext cx="2266902" cy="4679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5" name="TextBox 394"/>
          <p:cNvSpPr txBox="1"/>
          <p:nvPr/>
        </p:nvSpPr>
        <p:spPr>
          <a:xfrm>
            <a:off x="6464535" y="3182265"/>
            <a:ext cx="105349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en-US" altLang="ko-KR" sz="1000" b="1" dirty="0" smtClean="0"/>
              <a:t>G/W Server</a:t>
            </a:r>
          </a:p>
          <a:p>
            <a:pPr algn="ctr" fontAlgn="base" latinLnBrk="0"/>
            <a:r>
              <a:rPr lang="en-US" altLang="ko-KR" sz="1000" b="1" dirty="0" smtClean="0"/>
              <a:t>[ </a:t>
            </a:r>
            <a:r>
              <a:rPr lang="ko-KR" altLang="en-US" sz="1000" b="1" smtClean="0"/>
              <a:t>데이터 수집</a:t>
            </a:r>
            <a:r>
              <a:rPr lang="en-US" altLang="ko-KR" sz="1000" b="1" dirty="0" smtClean="0"/>
              <a:t> ]</a:t>
            </a:r>
          </a:p>
        </p:txBody>
      </p:sp>
      <p:pic>
        <p:nvPicPr>
          <p:cNvPr id="396" name="Picture 28" descr="HP E-PC w Windows XP Home Chat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42613" y="2275940"/>
            <a:ext cx="442152" cy="423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7" name="TextBox 396"/>
          <p:cNvSpPr txBox="1"/>
          <p:nvPr/>
        </p:nvSpPr>
        <p:spPr>
          <a:xfrm>
            <a:off x="10382762" y="2718893"/>
            <a:ext cx="56938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ko-KR" altLang="en-US" sz="1000" b="1" dirty="0" smtClean="0"/>
              <a:t>운전실</a:t>
            </a:r>
            <a:endParaRPr lang="en-US" altLang="ko-KR" sz="1000" b="1" dirty="0" smtClean="0"/>
          </a:p>
        </p:txBody>
      </p:sp>
      <p:pic>
        <p:nvPicPr>
          <p:cNvPr id="398" name="Picture 28" descr="HP E-PC w Windows XP Home Chat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44753" y="3899413"/>
            <a:ext cx="442152" cy="423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" name="TextBox 398"/>
          <p:cNvSpPr txBox="1"/>
          <p:nvPr/>
        </p:nvSpPr>
        <p:spPr>
          <a:xfrm>
            <a:off x="10406984" y="4342366"/>
            <a:ext cx="6319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en-US" altLang="ko-KR" sz="1000" b="1" dirty="0" smtClean="0"/>
              <a:t>Admin </a:t>
            </a:r>
          </a:p>
        </p:txBody>
      </p:sp>
      <p:cxnSp>
        <p:nvCxnSpPr>
          <p:cNvPr id="400" name="꺾인 연결선 399"/>
          <p:cNvCxnSpPr>
            <a:stCxn id="179" idx="3"/>
            <a:endCxn id="396" idx="1"/>
          </p:cNvCxnSpPr>
          <p:nvPr/>
        </p:nvCxnSpPr>
        <p:spPr>
          <a:xfrm>
            <a:off x="9290226" y="2186278"/>
            <a:ext cx="1052387" cy="301527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꺾인 연결선 143"/>
          <p:cNvCxnSpPr>
            <a:stCxn id="179" idx="3"/>
            <a:endCxn id="398" idx="1"/>
          </p:cNvCxnSpPr>
          <p:nvPr/>
        </p:nvCxnSpPr>
        <p:spPr>
          <a:xfrm>
            <a:off x="9290226" y="2186278"/>
            <a:ext cx="1054527" cy="1925000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47469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TextBox 172"/>
          <p:cNvSpPr txBox="1"/>
          <p:nvPr/>
        </p:nvSpPr>
        <p:spPr>
          <a:xfrm>
            <a:off x="157655" y="78828"/>
            <a:ext cx="27927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#. </a:t>
            </a:r>
            <a:r>
              <a:rPr lang="ko-KR" altLang="en-US" smtClean="0">
                <a:solidFill>
                  <a:schemeClr val="bg1"/>
                </a:solidFill>
              </a:rPr>
              <a:t>데이터</a:t>
            </a:r>
            <a:r>
              <a:rPr lang="en-US" altLang="ko-KR" dirty="0" smtClean="0">
                <a:solidFill>
                  <a:schemeClr val="bg1"/>
                </a:solidFill>
              </a:rPr>
              <a:t> Mapping </a:t>
            </a:r>
            <a:r>
              <a:rPr lang="ko-KR" altLang="en-US" smtClean="0">
                <a:solidFill>
                  <a:schemeClr val="bg1"/>
                </a:solidFill>
              </a:rPr>
              <a:t>구조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화재관리 구역별 데이터 </a:t>
            </a: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매핑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구조 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02" name="그림 20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5876" y="1725624"/>
            <a:ext cx="5028827" cy="4590602"/>
          </a:xfrm>
          <a:prstGeom prst="rect">
            <a:avLst/>
          </a:prstGeom>
        </p:spPr>
      </p:pic>
      <p:sp>
        <p:nvSpPr>
          <p:cNvPr id="218" name="직사각형 217"/>
          <p:cNvSpPr/>
          <p:nvPr/>
        </p:nvSpPr>
        <p:spPr>
          <a:xfrm>
            <a:off x="1712832" y="2929864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3397502" y="6088674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27" name="직사각형 226"/>
          <p:cNvSpPr/>
          <p:nvPr/>
        </p:nvSpPr>
        <p:spPr>
          <a:xfrm>
            <a:off x="6413991" y="1942023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32" name="직사각형 231"/>
          <p:cNvSpPr/>
          <p:nvPr/>
        </p:nvSpPr>
        <p:spPr>
          <a:xfrm>
            <a:off x="5327550" y="4239647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35" name="그림 23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593592"/>
            <a:ext cx="123979" cy="175670"/>
          </a:xfrm>
          <a:prstGeom prst="rect">
            <a:avLst/>
          </a:prstGeom>
        </p:spPr>
      </p:pic>
      <p:pic>
        <p:nvPicPr>
          <p:cNvPr id="236" name="그림 23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6215" y="5100790"/>
            <a:ext cx="123979" cy="175670"/>
          </a:xfrm>
          <a:prstGeom prst="rect">
            <a:avLst/>
          </a:prstGeom>
        </p:spPr>
      </p:pic>
      <p:pic>
        <p:nvPicPr>
          <p:cNvPr id="237" name="그림 23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1148" y="2250102"/>
            <a:ext cx="173920" cy="203866"/>
          </a:xfrm>
          <a:prstGeom prst="rect">
            <a:avLst/>
          </a:prstGeom>
        </p:spPr>
      </p:pic>
      <p:cxnSp>
        <p:nvCxnSpPr>
          <p:cNvPr id="238" name="직선 연결선 237"/>
          <p:cNvCxnSpPr/>
          <p:nvPr/>
        </p:nvCxnSpPr>
        <p:spPr>
          <a:xfrm flipV="1">
            <a:off x="3984858" y="2100537"/>
            <a:ext cx="230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39" name="그림 23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6996" y="2533745"/>
            <a:ext cx="173920" cy="203866"/>
          </a:xfrm>
          <a:prstGeom prst="rect">
            <a:avLst/>
          </a:prstGeom>
        </p:spPr>
      </p:pic>
      <p:cxnSp>
        <p:nvCxnSpPr>
          <p:cNvPr id="243" name="직선 연결선 242"/>
          <p:cNvCxnSpPr/>
          <p:nvPr/>
        </p:nvCxnSpPr>
        <p:spPr>
          <a:xfrm flipV="1">
            <a:off x="3108124" y="2501371"/>
            <a:ext cx="811888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5" name="직선 연결선 244"/>
          <p:cNvCxnSpPr/>
          <p:nvPr/>
        </p:nvCxnSpPr>
        <p:spPr>
          <a:xfrm>
            <a:off x="3934748" y="2098737"/>
            <a:ext cx="0" cy="203933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6" name="직선 연결선 245"/>
          <p:cNvCxnSpPr/>
          <p:nvPr/>
        </p:nvCxnSpPr>
        <p:spPr>
          <a:xfrm>
            <a:off x="3951299" y="2496325"/>
            <a:ext cx="0" cy="2549158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7" name="직선 연결선 246"/>
          <p:cNvCxnSpPr/>
          <p:nvPr/>
        </p:nvCxnSpPr>
        <p:spPr>
          <a:xfrm flipV="1">
            <a:off x="2989492" y="5081455"/>
            <a:ext cx="964117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8" name="직선 연결선 247"/>
          <p:cNvCxnSpPr/>
          <p:nvPr/>
        </p:nvCxnSpPr>
        <p:spPr>
          <a:xfrm>
            <a:off x="2987351" y="5081455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9" name="직선 연결선 248"/>
          <p:cNvCxnSpPr/>
          <p:nvPr/>
        </p:nvCxnSpPr>
        <p:spPr>
          <a:xfrm flipV="1">
            <a:off x="2989492" y="5806016"/>
            <a:ext cx="50743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0" name="직선 연결선 249"/>
          <p:cNvCxnSpPr/>
          <p:nvPr/>
        </p:nvCxnSpPr>
        <p:spPr>
          <a:xfrm>
            <a:off x="3471550" y="5435996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1" name="직선 연결선 250"/>
          <p:cNvCxnSpPr/>
          <p:nvPr/>
        </p:nvCxnSpPr>
        <p:spPr>
          <a:xfrm flipV="1">
            <a:off x="3471550" y="5435996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2" name="직선 연결선 251"/>
          <p:cNvCxnSpPr/>
          <p:nvPr/>
        </p:nvCxnSpPr>
        <p:spPr>
          <a:xfrm>
            <a:off x="3877494" y="5435996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3" name="직선 연결선 252"/>
          <p:cNvCxnSpPr/>
          <p:nvPr/>
        </p:nvCxnSpPr>
        <p:spPr>
          <a:xfrm flipV="1">
            <a:off x="3877494" y="5792878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4" name="직선 연결선 253"/>
          <p:cNvCxnSpPr/>
          <p:nvPr/>
        </p:nvCxnSpPr>
        <p:spPr>
          <a:xfrm>
            <a:off x="4273851" y="5081455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5" name="직선 연결선 254"/>
          <p:cNvCxnSpPr/>
          <p:nvPr/>
        </p:nvCxnSpPr>
        <p:spPr>
          <a:xfrm flipV="1">
            <a:off x="4273851" y="5080906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6" name="직선 연결선 255"/>
          <p:cNvCxnSpPr/>
          <p:nvPr/>
        </p:nvCxnSpPr>
        <p:spPr>
          <a:xfrm>
            <a:off x="4679795" y="5079114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7" name="직선 연결선 256"/>
          <p:cNvCxnSpPr/>
          <p:nvPr/>
        </p:nvCxnSpPr>
        <p:spPr>
          <a:xfrm flipV="1">
            <a:off x="4679795" y="5792330"/>
            <a:ext cx="253715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4933510" y="5588326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 flipH="1">
            <a:off x="4933510" y="4922141"/>
            <a:ext cx="657990" cy="662781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60" name="그림 25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89802" y="4526128"/>
            <a:ext cx="203395" cy="253899"/>
          </a:xfrm>
          <a:prstGeom prst="rect">
            <a:avLst/>
          </a:prstGeom>
        </p:spPr>
      </p:pic>
      <p:cxnSp>
        <p:nvCxnSpPr>
          <p:cNvPr id="261" name="직선 연결선 260"/>
          <p:cNvCxnSpPr/>
          <p:nvPr/>
        </p:nvCxnSpPr>
        <p:spPr>
          <a:xfrm>
            <a:off x="5591500" y="4718208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62" name="직사각형 261"/>
          <p:cNvSpPr/>
          <p:nvPr/>
        </p:nvSpPr>
        <p:spPr>
          <a:xfrm>
            <a:off x="2965169" y="5115831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63" name="그림 26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1753915"/>
            <a:ext cx="123979" cy="175670"/>
          </a:xfrm>
          <a:prstGeom prst="rect">
            <a:avLst/>
          </a:prstGeom>
        </p:spPr>
      </p:pic>
      <p:sp>
        <p:nvSpPr>
          <p:cNvPr id="264" name="TextBox 263"/>
          <p:cNvSpPr txBox="1"/>
          <p:nvPr/>
        </p:nvSpPr>
        <p:spPr>
          <a:xfrm>
            <a:off x="3929661" y="233144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65" name="TextBox 264"/>
          <p:cNvSpPr txBox="1"/>
          <p:nvPr/>
        </p:nvSpPr>
        <p:spPr>
          <a:xfrm>
            <a:off x="3456222" y="221636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66" name="그림 2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1769601"/>
            <a:ext cx="138094" cy="143883"/>
          </a:xfrm>
          <a:prstGeom prst="rect">
            <a:avLst/>
          </a:prstGeom>
        </p:spPr>
      </p:pic>
      <p:pic>
        <p:nvPicPr>
          <p:cNvPr id="267" name="그림 26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611837"/>
            <a:ext cx="138094" cy="143883"/>
          </a:xfrm>
          <a:prstGeom prst="rect">
            <a:avLst/>
          </a:prstGeom>
        </p:spPr>
      </p:pic>
      <p:sp>
        <p:nvSpPr>
          <p:cNvPr id="268" name="TextBox 267"/>
          <p:cNvSpPr txBox="1"/>
          <p:nvPr/>
        </p:nvSpPr>
        <p:spPr>
          <a:xfrm>
            <a:off x="3078192" y="2614287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69" name="TextBox 268"/>
          <p:cNvSpPr txBox="1"/>
          <p:nvPr/>
        </p:nvSpPr>
        <p:spPr>
          <a:xfrm>
            <a:off x="4242546" y="3389204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3614895" y="4649634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71" name="TextBox 270"/>
          <p:cNvSpPr txBox="1"/>
          <p:nvPr/>
        </p:nvSpPr>
        <p:spPr>
          <a:xfrm>
            <a:off x="2587117" y="5153849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72" name="TextBox 271"/>
          <p:cNvSpPr txBox="1"/>
          <p:nvPr/>
        </p:nvSpPr>
        <p:spPr>
          <a:xfrm>
            <a:off x="5357842" y="5616762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73" name="TextBox 272"/>
          <p:cNvSpPr txBox="1"/>
          <p:nvPr/>
        </p:nvSpPr>
        <p:spPr>
          <a:xfrm>
            <a:off x="4242806" y="1806687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74" name="TextBox 273"/>
          <p:cNvSpPr txBox="1"/>
          <p:nvPr/>
        </p:nvSpPr>
        <p:spPr>
          <a:xfrm>
            <a:off x="6539823" y="178952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75" name="TextBox 274"/>
          <p:cNvSpPr txBox="1"/>
          <p:nvPr/>
        </p:nvSpPr>
        <p:spPr>
          <a:xfrm>
            <a:off x="4673418" y="1796654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76" name="TextBox 275"/>
          <p:cNvSpPr txBox="1"/>
          <p:nvPr/>
        </p:nvSpPr>
        <p:spPr>
          <a:xfrm>
            <a:off x="4287405" y="2860267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sp>
        <p:nvSpPr>
          <p:cNvPr id="277" name="TextBox 276"/>
          <p:cNvSpPr txBox="1"/>
          <p:nvPr/>
        </p:nvSpPr>
        <p:spPr>
          <a:xfrm>
            <a:off x="4573342" y="460264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80" name="그림 27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07127" y="5580942"/>
            <a:ext cx="123979" cy="175670"/>
          </a:xfrm>
          <a:prstGeom prst="rect">
            <a:avLst/>
          </a:prstGeom>
        </p:spPr>
      </p:pic>
      <p:grpSp>
        <p:nvGrpSpPr>
          <p:cNvPr id="286" name="그룹 285"/>
          <p:cNvGrpSpPr/>
          <p:nvPr/>
        </p:nvGrpSpPr>
        <p:grpSpPr>
          <a:xfrm>
            <a:off x="1693315" y="1956817"/>
            <a:ext cx="2562758" cy="1476635"/>
            <a:chOff x="1683148" y="1980940"/>
            <a:chExt cx="2562758" cy="1476635"/>
          </a:xfrm>
        </p:grpSpPr>
        <p:sp>
          <p:nvSpPr>
            <p:cNvPr id="287" name="직사각형 286"/>
            <p:cNvSpPr/>
            <p:nvPr/>
          </p:nvSpPr>
          <p:spPr>
            <a:xfrm>
              <a:off x="1683148" y="2229849"/>
              <a:ext cx="1623932" cy="597172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8" name="직사각형 287"/>
            <p:cNvSpPr/>
            <p:nvPr/>
          </p:nvSpPr>
          <p:spPr>
            <a:xfrm>
              <a:off x="3308278" y="2423093"/>
              <a:ext cx="768422" cy="166765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9" name="직사각형 288"/>
            <p:cNvSpPr/>
            <p:nvPr/>
          </p:nvSpPr>
          <p:spPr>
            <a:xfrm>
              <a:off x="3769417" y="2589858"/>
              <a:ext cx="307283" cy="867717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0" name="직사각형 289"/>
            <p:cNvSpPr/>
            <p:nvPr/>
          </p:nvSpPr>
          <p:spPr>
            <a:xfrm>
              <a:off x="3774711" y="2030431"/>
              <a:ext cx="307283" cy="393613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1" name="직사각형 290"/>
            <p:cNvSpPr/>
            <p:nvPr/>
          </p:nvSpPr>
          <p:spPr>
            <a:xfrm>
              <a:off x="3063857" y="1980940"/>
              <a:ext cx="243224" cy="24891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2" name="직사각형 291"/>
            <p:cNvSpPr/>
            <p:nvPr/>
          </p:nvSpPr>
          <p:spPr>
            <a:xfrm>
              <a:off x="4081462" y="2026942"/>
              <a:ext cx="164444" cy="183694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96" name="그림 29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2"/>
            <a:ext cx="223221" cy="170536"/>
          </a:xfrm>
          <a:prstGeom prst="rect">
            <a:avLst/>
          </a:prstGeom>
        </p:spPr>
      </p:pic>
      <p:pic>
        <p:nvPicPr>
          <p:cNvPr id="297" name="그림 29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636" y="1457990"/>
            <a:ext cx="141365" cy="199360"/>
          </a:xfrm>
          <a:prstGeom prst="rect">
            <a:avLst/>
          </a:prstGeom>
        </p:spPr>
      </p:pic>
      <p:sp>
        <p:nvSpPr>
          <p:cNvPr id="298" name="타원 297"/>
          <p:cNvSpPr/>
          <p:nvPr/>
        </p:nvSpPr>
        <p:spPr>
          <a:xfrm>
            <a:off x="7474826" y="1413850"/>
            <a:ext cx="296984" cy="302249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9" name="타원 298"/>
          <p:cNvSpPr/>
          <p:nvPr/>
        </p:nvSpPr>
        <p:spPr>
          <a:xfrm>
            <a:off x="4101665" y="1690218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0" name="타원 299"/>
          <p:cNvSpPr/>
          <p:nvPr/>
        </p:nvSpPr>
        <p:spPr>
          <a:xfrm>
            <a:off x="3330147" y="2128191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4" name="타원 353"/>
          <p:cNvSpPr/>
          <p:nvPr/>
        </p:nvSpPr>
        <p:spPr>
          <a:xfrm>
            <a:off x="4132304" y="3281133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55" name="그룹 354"/>
          <p:cNvGrpSpPr/>
          <p:nvPr/>
        </p:nvGrpSpPr>
        <p:grpSpPr>
          <a:xfrm>
            <a:off x="1837637" y="2040314"/>
            <a:ext cx="1277175" cy="623442"/>
            <a:chOff x="-1273171" y="3100261"/>
            <a:chExt cx="907597" cy="417233"/>
          </a:xfrm>
        </p:grpSpPr>
        <p:cxnSp>
          <p:nvCxnSpPr>
            <p:cNvPr id="356" name="직선 연결선 355"/>
            <p:cNvCxnSpPr/>
            <p:nvPr/>
          </p:nvCxnSpPr>
          <p:spPr>
            <a:xfrm flipV="1">
              <a:off x="-1273171" y="3517494"/>
              <a:ext cx="79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7" name="직선 연결선 356"/>
            <p:cNvCxnSpPr/>
            <p:nvPr/>
          </p:nvCxnSpPr>
          <p:spPr>
            <a:xfrm>
              <a:off x="-1273171" y="3330932"/>
              <a:ext cx="0" cy="18000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8" name="직선 연결선 357"/>
            <p:cNvCxnSpPr/>
            <p:nvPr/>
          </p:nvCxnSpPr>
          <p:spPr>
            <a:xfrm flipV="1">
              <a:off x="-1261719" y="3300452"/>
              <a:ext cx="43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9" name="직선 연결선 358"/>
            <p:cNvCxnSpPr/>
            <p:nvPr/>
          </p:nvCxnSpPr>
          <p:spPr>
            <a:xfrm>
              <a:off x="-367342" y="3330932"/>
              <a:ext cx="0" cy="72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60" name="직선 연결선 359"/>
            <p:cNvCxnSpPr/>
            <p:nvPr/>
          </p:nvCxnSpPr>
          <p:spPr>
            <a:xfrm flipV="1">
              <a:off x="-797574" y="3301253"/>
              <a:ext cx="432000" cy="0"/>
            </a:xfrm>
            <a:prstGeom prst="line">
              <a:avLst/>
            </a:prstGeom>
            <a:noFill/>
            <a:ln>
              <a:solidFill>
                <a:schemeClr val="accent1">
                  <a:lumMod val="50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pic>
          <p:nvPicPr>
            <p:cNvPr id="361" name="그림 360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885163" y="3100261"/>
              <a:ext cx="209916" cy="260976"/>
            </a:xfrm>
            <a:prstGeom prst="rect">
              <a:avLst/>
            </a:prstGeom>
          </p:spPr>
        </p:pic>
      </p:grpSp>
      <p:pic>
        <p:nvPicPr>
          <p:cNvPr id="362" name="그림 36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3058" y="3845673"/>
            <a:ext cx="141365" cy="199360"/>
          </a:xfrm>
          <a:prstGeom prst="rect">
            <a:avLst/>
          </a:prstGeom>
        </p:spPr>
      </p:pic>
      <p:sp>
        <p:nvSpPr>
          <p:cNvPr id="363" name="타원 362"/>
          <p:cNvSpPr/>
          <p:nvPr/>
        </p:nvSpPr>
        <p:spPr>
          <a:xfrm>
            <a:off x="8575248" y="3801533"/>
            <a:ext cx="296984" cy="302249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64" name="그림 363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92339" y="4172751"/>
            <a:ext cx="215960" cy="253556"/>
          </a:xfrm>
          <a:prstGeom prst="rect">
            <a:avLst/>
          </a:prstGeom>
        </p:spPr>
      </p:pic>
      <p:pic>
        <p:nvPicPr>
          <p:cNvPr id="365" name="그림 36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79135" y="3863418"/>
            <a:ext cx="171629" cy="178478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96967" y="3853855"/>
            <a:ext cx="171629" cy="178478"/>
          </a:xfrm>
          <a:prstGeom prst="rect">
            <a:avLst/>
          </a:prstGeom>
        </p:spPr>
      </p:pic>
      <p:pic>
        <p:nvPicPr>
          <p:cNvPr id="367" name="그림 36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3988" y="4823339"/>
            <a:ext cx="215960" cy="253556"/>
          </a:xfrm>
          <a:prstGeom prst="rect">
            <a:avLst/>
          </a:prstGeom>
        </p:spPr>
      </p:pic>
      <p:pic>
        <p:nvPicPr>
          <p:cNvPr id="368" name="그림 36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1915" y="3859339"/>
            <a:ext cx="180064" cy="187252"/>
          </a:xfrm>
          <a:prstGeom prst="rect">
            <a:avLst/>
          </a:prstGeom>
        </p:spPr>
      </p:pic>
      <p:pic>
        <p:nvPicPr>
          <p:cNvPr id="369" name="그림 36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72460" y="3476308"/>
            <a:ext cx="249787" cy="181210"/>
          </a:xfrm>
          <a:prstGeom prst="rect">
            <a:avLst/>
          </a:prstGeom>
        </p:spPr>
      </p:pic>
      <p:pic>
        <p:nvPicPr>
          <p:cNvPr id="371" name="그림 37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9690" y="4486397"/>
            <a:ext cx="219253" cy="257426"/>
          </a:xfrm>
          <a:prstGeom prst="rect">
            <a:avLst/>
          </a:prstGeom>
        </p:spPr>
      </p:pic>
      <p:pic>
        <p:nvPicPr>
          <p:cNvPr id="372" name="그림 37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6854" y="3865366"/>
            <a:ext cx="171629" cy="178478"/>
          </a:xfrm>
          <a:prstGeom prst="rect">
            <a:avLst/>
          </a:prstGeom>
        </p:spPr>
      </p:pic>
      <p:cxnSp>
        <p:nvCxnSpPr>
          <p:cNvPr id="5" name="꺾인 연결선 4"/>
          <p:cNvCxnSpPr>
            <a:stCxn id="369" idx="1"/>
            <a:endCxn id="363" idx="6"/>
          </p:cNvCxnSpPr>
          <p:nvPr/>
        </p:nvCxnSpPr>
        <p:spPr>
          <a:xfrm rot="10800000" flipV="1">
            <a:off x="8872232" y="3566912"/>
            <a:ext cx="200228" cy="38574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" name="꺾인 연결선 372"/>
          <p:cNvCxnSpPr>
            <a:stCxn id="364" idx="1"/>
            <a:endCxn id="363" idx="6"/>
          </p:cNvCxnSpPr>
          <p:nvPr/>
        </p:nvCxnSpPr>
        <p:spPr>
          <a:xfrm rot="10800000">
            <a:off x="8872233" y="3952659"/>
            <a:ext cx="220107" cy="346871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꺾인 연결선 373"/>
          <p:cNvCxnSpPr>
            <a:stCxn id="372" idx="1"/>
            <a:endCxn id="363" idx="6"/>
          </p:cNvCxnSpPr>
          <p:nvPr/>
        </p:nvCxnSpPr>
        <p:spPr>
          <a:xfrm rot="10800000">
            <a:off x="8872232" y="3952659"/>
            <a:ext cx="244622" cy="194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5" name="TextBox 374"/>
          <p:cNvSpPr txBox="1"/>
          <p:nvPr/>
        </p:nvSpPr>
        <p:spPr>
          <a:xfrm>
            <a:off x="9258003" y="3538835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76" name="TextBox 375"/>
          <p:cNvSpPr txBox="1"/>
          <p:nvPr/>
        </p:nvSpPr>
        <p:spPr>
          <a:xfrm>
            <a:off x="9220144" y="3926257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77" name="TextBox 376"/>
          <p:cNvSpPr txBox="1"/>
          <p:nvPr/>
        </p:nvSpPr>
        <p:spPr>
          <a:xfrm>
            <a:off x="9610724" y="3926257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378" name="TextBox 377"/>
          <p:cNvSpPr txBox="1"/>
          <p:nvPr/>
        </p:nvSpPr>
        <p:spPr>
          <a:xfrm>
            <a:off x="9958774" y="3927040"/>
            <a:ext cx="22153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379" name="TextBox 378"/>
          <p:cNvSpPr txBox="1"/>
          <p:nvPr/>
        </p:nvSpPr>
        <p:spPr>
          <a:xfrm>
            <a:off x="10326494" y="3927040"/>
            <a:ext cx="22153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380" name="TextBox 379"/>
          <p:cNvSpPr txBox="1"/>
          <p:nvPr/>
        </p:nvSpPr>
        <p:spPr>
          <a:xfrm>
            <a:off x="9239278" y="4258905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81" name="TextBox 380"/>
          <p:cNvSpPr txBox="1"/>
          <p:nvPr/>
        </p:nvSpPr>
        <p:spPr>
          <a:xfrm>
            <a:off x="9286996" y="458967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382" name="TextBox 381"/>
          <p:cNvSpPr txBox="1"/>
          <p:nvPr/>
        </p:nvSpPr>
        <p:spPr>
          <a:xfrm>
            <a:off x="9269636" y="4927403"/>
            <a:ext cx="22153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pic>
        <p:nvPicPr>
          <p:cNvPr id="383" name="그림 38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9084" y="3535308"/>
            <a:ext cx="180064" cy="187252"/>
          </a:xfrm>
          <a:prstGeom prst="rect">
            <a:avLst/>
          </a:prstGeom>
        </p:spPr>
      </p:pic>
      <p:pic>
        <p:nvPicPr>
          <p:cNvPr id="384" name="그림 38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4764" y="2819805"/>
            <a:ext cx="143671" cy="149407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9430419" y="4503420"/>
            <a:ext cx="156164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0m~110M </a:t>
            </a:r>
            <a:r>
              <a:rPr lang="ko-KR" altLang="en-US" sz="1000" smtClean="0"/>
              <a:t>화재 발생 시</a:t>
            </a:r>
            <a:endParaRPr lang="ko-KR" altLang="en-US" sz="1000" dirty="0"/>
          </a:p>
        </p:txBody>
      </p:sp>
      <p:sp>
        <p:nvSpPr>
          <p:cNvPr id="385" name="TextBox 384"/>
          <p:cNvSpPr txBox="1"/>
          <p:nvPr/>
        </p:nvSpPr>
        <p:spPr>
          <a:xfrm>
            <a:off x="9428808" y="4184290"/>
            <a:ext cx="149111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0m~10M </a:t>
            </a:r>
            <a:r>
              <a:rPr lang="ko-KR" altLang="en-US" sz="1000" smtClean="0"/>
              <a:t>화재 발생 시</a:t>
            </a:r>
            <a:endParaRPr lang="ko-KR" altLang="en-US" sz="1000" dirty="0"/>
          </a:p>
        </p:txBody>
      </p:sp>
      <p:sp>
        <p:nvSpPr>
          <p:cNvPr id="386" name="TextBox 385"/>
          <p:cNvSpPr txBox="1"/>
          <p:nvPr/>
        </p:nvSpPr>
        <p:spPr>
          <a:xfrm>
            <a:off x="7793311" y="3515916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387" name="TextBox 386"/>
          <p:cNvSpPr txBox="1"/>
          <p:nvPr/>
        </p:nvSpPr>
        <p:spPr>
          <a:xfrm>
            <a:off x="7817973" y="3914584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388" name="그림 38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1613" y="3480926"/>
            <a:ext cx="123979" cy="175670"/>
          </a:xfrm>
          <a:prstGeom prst="rect">
            <a:avLst/>
          </a:prstGeom>
        </p:spPr>
      </p:pic>
      <p:pic>
        <p:nvPicPr>
          <p:cNvPr id="389" name="그림 38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8175" y="4277141"/>
            <a:ext cx="123979" cy="175670"/>
          </a:xfrm>
          <a:prstGeom prst="rect">
            <a:avLst/>
          </a:prstGeom>
        </p:spPr>
      </p:pic>
      <p:pic>
        <p:nvPicPr>
          <p:cNvPr id="390" name="그림 38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6329" y="3861049"/>
            <a:ext cx="123979" cy="175670"/>
          </a:xfrm>
          <a:prstGeom prst="rect">
            <a:avLst/>
          </a:prstGeom>
        </p:spPr>
      </p:pic>
      <p:sp>
        <p:nvSpPr>
          <p:cNvPr id="391" name="타원 390"/>
          <p:cNvSpPr/>
          <p:nvPr/>
        </p:nvSpPr>
        <p:spPr>
          <a:xfrm>
            <a:off x="7684295" y="4215829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2" name="타원 391"/>
          <p:cNvSpPr/>
          <p:nvPr/>
        </p:nvSpPr>
        <p:spPr>
          <a:xfrm>
            <a:off x="7682476" y="3412506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3" name="타원 392"/>
          <p:cNvSpPr/>
          <p:nvPr/>
        </p:nvSpPr>
        <p:spPr>
          <a:xfrm>
            <a:off x="7679155" y="3806513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4" name="TextBox 393"/>
          <p:cNvSpPr txBox="1"/>
          <p:nvPr/>
        </p:nvSpPr>
        <p:spPr>
          <a:xfrm>
            <a:off x="7822253" y="432061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cxnSp>
        <p:nvCxnSpPr>
          <p:cNvPr id="395" name="꺾인 연결선 394"/>
          <p:cNvCxnSpPr>
            <a:stCxn id="392" idx="6"/>
            <a:endCxn id="363" idx="2"/>
          </p:cNvCxnSpPr>
          <p:nvPr/>
        </p:nvCxnSpPr>
        <p:spPr>
          <a:xfrm>
            <a:off x="7979460" y="3563631"/>
            <a:ext cx="595788" cy="389027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6" name="꺾인 연결선 395"/>
          <p:cNvCxnSpPr>
            <a:stCxn id="393" idx="6"/>
            <a:endCxn id="363" idx="2"/>
          </p:cNvCxnSpPr>
          <p:nvPr/>
        </p:nvCxnSpPr>
        <p:spPr>
          <a:xfrm flipV="1">
            <a:off x="7976139" y="3952658"/>
            <a:ext cx="599109" cy="4980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7" name="꺾인 연결선 396"/>
          <p:cNvCxnSpPr>
            <a:stCxn id="391" idx="6"/>
            <a:endCxn id="363" idx="2"/>
          </p:cNvCxnSpPr>
          <p:nvPr/>
        </p:nvCxnSpPr>
        <p:spPr>
          <a:xfrm flipV="1">
            <a:off x="7981279" y="3952658"/>
            <a:ext cx="593969" cy="414296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8" name="TextBox 397"/>
          <p:cNvSpPr txBox="1"/>
          <p:nvPr/>
        </p:nvSpPr>
        <p:spPr>
          <a:xfrm>
            <a:off x="7543472" y="4530007"/>
            <a:ext cx="134043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dirty="0" err="1" smtClean="0"/>
              <a:t>방화문</a:t>
            </a:r>
            <a:r>
              <a:rPr lang="ko-KR" altLang="en-US" sz="1000" dirty="0" smtClean="0"/>
              <a:t> 차단</a:t>
            </a:r>
            <a:r>
              <a:rPr lang="en-US" altLang="ko-KR" sz="1000" dirty="0" smtClean="0"/>
              <a:t>(Closed)</a:t>
            </a:r>
            <a:endParaRPr lang="ko-KR" altLang="en-US" sz="1000" dirty="0"/>
          </a:p>
        </p:txBody>
      </p:sp>
      <p:sp>
        <p:nvSpPr>
          <p:cNvPr id="399" name="TextBox 398"/>
          <p:cNvSpPr txBox="1"/>
          <p:nvPr/>
        </p:nvSpPr>
        <p:spPr>
          <a:xfrm>
            <a:off x="7059270" y="4042419"/>
            <a:ext cx="55175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>
                <a:solidFill>
                  <a:srgbClr val="FF0000"/>
                </a:solidFill>
              </a:rPr>
              <a:t>Closed</a:t>
            </a:r>
            <a:endParaRPr lang="ko-KR" altLang="en-US" sz="900" b="1" dirty="0">
              <a:solidFill>
                <a:srgbClr val="FF0000"/>
              </a:solidFill>
            </a:endParaRPr>
          </a:p>
        </p:txBody>
      </p:sp>
      <p:pic>
        <p:nvPicPr>
          <p:cNvPr id="400" name="그림 399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5794" y="3785471"/>
            <a:ext cx="249895" cy="258225"/>
          </a:xfrm>
          <a:prstGeom prst="rect">
            <a:avLst/>
          </a:prstGeom>
        </p:spPr>
      </p:pic>
      <p:sp>
        <p:nvSpPr>
          <p:cNvPr id="401" name="TextBox 400"/>
          <p:cNvSpPr txBox="1"/>
          <p:nvPr/>
        </p:nvSpPr>
        <p:spPr>
          <a:xfrm>
            <a:off x="7538647" y="4741418"/>
            <a:ext cx="124104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>
                <a:solidFill>
                  <a:srgbClr val="FF0000"/>
                </a:solidFill>
              </a:rPr>
              <a:t>OPCODE : 119 </a:t>
            </a:r>
            <a:r>
              <a:rPr lang="ko-KR" altLang="en-US" sz="900" b="1" smtClean="0">
                <a:solidFill>
                  <a:srgbClr val="FF0000"/>
                </a:solidFill>
              </a:rPr>
              <a:t>전송</a:t>
            </a:r>
            <a:endParaRPr lang="ko-KR" altLang="en-US" sz="900" b="1" dirty="0">
              <a:solidFill>
                <a:srgbClr val="FF0000"/>
              </a:solidFill>
            </a:endParaRPr>
          </a:p>
        </p:txBody>
      </p:sp>
      <p:cxnSp>
        <p:nvCxnSpPr>
          <p:cNvPr id="23" name="직선 화살표 연결선 22"/>
          <p:cNvCxnSpPr>
            <a:stCxn id="298" idx="5"/>
            <a:endCxn id="363" idx="0"/>
          </p:cNvCxnSpPr>
          <p:nvPr/>
        </p:nvCxnSpPr>
        <p:spPr>
          <a:xfrm>
            <a:off x="7728318" y="1671836"/>
            <a:ext cx="995422" cy="2129697"/>
          </a:xfrm>
          <a:prstGeom prst="straightConnector1">
            <a:avLst/>
          </a:prstGeom>
          <a:ln w="3175">
            <a:solidFill>
              <a:srgbClr val="FF0000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2" name="직선 화살표 연결선 401"/>
          <p:cNvCxnSpPr>
            <a:stCxn id="299" idx="5"/>
            <a:endCxn id="392" idx="1"/>
          </p:cNvCxnSpPr>
          <p:nvPr/>
        </p:nvCxnSpPr>
        <p:spPr>
          <a:xfrm>
            <a:off x="4355157" y="1948204"/>
            <a:ext cx="3370811" cy="1508565"/>
          </a:xfrm>
          <a:prstGeom prst="straightConnector1">
            <a:avLst/>
          </a:prstGeom>
          <a:ln w="3175">
            <a:solidFill>
              <a:schemeClr val="accent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3" name="직선 화살표 연결선 402"/>
          <p:cNvCxnSpPr>
            <a:stCxn id="300" idx="6"/>
            <a:endCxn id="393" idx="1"/>
          </p:cNvCxnSpPr>
          <p:nvPr/>
        </p:nvCxnSpPr>
        <p:spPr>
          <a:xfrm>
            <a:off x="3627131" y="2279316"/>
            <a:ext cx="4095516" cy="1571460"/>
          </a:xfrm>
          <a:prstGeom prst="straightConnector1">
            <a:avLst/>
          </a:prstGeom>
          <a:ln w="3175">
            <a:solidFill>
              <a:schemeClr val="accent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4" name="직선 화살표 연결선 403"/>
          <p:cNvCxnSpPr>
            <a:stCxn id="354" idx="6"/>
            <a:endCxn id="391" idx="2"/>
          </p:cNvCxnSpPr>
          <p:nvPr/>
        </p:nvCxnSpPr>
        <p:spPr>
          <a:xfrm>
            <a:off x="4429288" y="3432258"/>
            <a:ext cx="3255007" cy="934696"/>
          </a:xfrm>
          <a:prstGeom prst="straightConnector1">
            <a:avLst/>
          </a:prstGeom>
          <a:ln w="3175">
            <a:solidFill>
              <a:schemeClr val="accent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5" name="TextBox 404"/>
          <p:cNvSpPr txBox="1"/>
          <p:nvPr/>
        </p:nvSpPr>
        <p:spPr>
          <a:xfrm>
            <a:off x="5464118" y="536489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pic>
        <p:nvPicPr>
          <p:cNvPr id="407" name="그림 40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0794" y="5337756"/>
            <a:ext cx="112874" cy="160193"/>
          </a:xfrm>
          <a:prstGeom prst="rect">
            <a:avLst/>
          </a:prstGeom>
        </p:spPr>
      </p:pic>
      <p:pic>
        <p:nvPicPr>
          <p:cNvPr id="408" name="그림 40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2088" y="2168333"/>
            <a:ext cx="117172" cy="166294"/>
          </a:xfrm>
          <a:prstGeom prst="rect">
            <a:avLst/>
          </a:prstGeom>
        </p:spPr>
      </p:pic>
      <p:pic>
        <p:nvPicPr>
          <p:cNvPr id="409" name="그림 40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1075" y="1769601"/>
            <a:ext cx="117172" cy="166294"/>
          </a:xfrm>
          <a:prstGeom prst="rect">
            <a:avLst/>
          </a:prstGeom>
        </p:spPr>
      </p:pic>
      <p:pic>
        <p:nvPicPr>
          <p:cNvPr id="410" name="그림 40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3734" y="3360004"/>
            <a:ext cx="117172" cy="166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95460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TextBox 172"/>
          <p:cNvSpPr txBox="1"/>
          <p:nvPr/>
        </p:nvSpPr>
        <p:spPr>
          <a:xfrm>
            <a:off x="157655" y="78828"/>
            <a:ext cx="27927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#. </a:t>
            </a:r>
            <a:r>
              <a:rPr lang="ko-KR" altLang="en-US" smtClean="0">
                <a:solidFill>
                  <a:schemeClr val="bg1"/>
                </a:solidFill>
              </a:rPr>
              <a:t>데이터</a:t>
            </a:r>
            <a:r>
              <a:rPr lang="en-US" altLang="ko-KR" dirty="0" smtClean="0">
                <a:solidFill>
                  <a:schemeClr val="bg1"/>
                </a:solidFill>
              </a:rPr>
              <a:t> Mapping </a:t>
            </a:r>
            <a:r>
              <a:rPr lang="ko-KR" altLang="en-US" smtClean="0">
                <a:solidFill>
                  <a:schemeClr val="bg1"/>
                </a:solidFill>
              </a:rPr>
              <a:t>구조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화재관리 구역별 데이터 </a:t>
            </a: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매핑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구조 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02" name="그림 20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5876" y="1725624"/>
            <a:ext cx="5028827" cy="4590602"/>
          </a:xfrm>
          <a:prstGeom prst="rect">
            <a:avLst/>
          </a:prstGeom>
        </p:spPr>
      </p:pic>
      <p:sp>
        <p:nvSpPr>
          <p:cNvPr id="218" name="직사각형 217"/>
          <p:cNvSpPr/>
          <p:nvPr/>
        </p:nvSpPr>
        <p:spPr>
          <a:xfrm>
            <a:off x="1712832" y="2929864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3397502" y="6088674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27" name="직사각형 226"/>
          <p:cNvSpPr/>
          <p:nvPr/>
        </p:nvSpPr>
        <p:spPr>
          <a:xfrm>
            <a:off x="6413991" y="1942023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32" name="직사각형 231"/>
          <p:cNvSpPr/>
          <p:nvPr/>
        </p:nvSpPr>
        <p:spPr>
          <a:xfrm>
            <a:off x="5327550" y="4239647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35" name="그림 23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593592"/>
            <a:ext cx="123979" cy="175670"/>
          </a:xfrm>
          <a:prstGeom prst="rect">
            <a:avLst/>
          </a:prstGeom>
        </p:spPr>
      </p:pic>
      <p:pic>
        <p:nvPicPr>
          <p:cNvPr id="236" name="그림 23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6215" y="5100790"/>
            <a:ext cx="123979" cy="175670"/>
          </a:xfrm>
          <a:prstGeom prst="rect">
            <a:avLst/>
          </a:prstGeom>
        </p:spPr>
      </p:pic>
      <p:pic>
        <p:nvPicPr>
          <p:cNvPr id="237" name="그림 23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1148" y="2250102"/>
            <a:ext cx="173920" cy="203866"/>
          </a:xfrm>
          <a:prstGeom prst="rect">
            <a:avLst/>
          </a:prstGeom>
        </p:spPr>
      </p:pic>
      <p:cxnSp>
        <p:nvCxnSpPr>
          <p:cNvPr id="238" name="직선 연결선 237"/>
          <p:cNvCxnSpPr/>
          <p:nvPr/>
        </p:nvCxnSpPr>
        <p:spPr>
          <a:xfrm flipV="1">
            <a:off x="3984858" y="2100537"/>
            <a:ext cx="230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39" name="그림 23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6996" y="2533745"/>
            <a:ext cx="173920" cy="203866"/>
          </a:xfrm>
          <a:prstGeom prst="rect">
            <a:avLst/>
          </a:prstGeom>
        </p:spPr>
      </p:pic>
      <p:cxnSp>
        <p:nvCxnSpPr>
          <p:cNvPr id="243" name="직선 연결선 242"/>
          <p:cNvCxnSpPr/>
          <p:nvPr/>
        </p:nvCxnSpPr>
        <p:spPr>
          <a:xfrm flipV="1">
            <a:off x="3108124" y="2501371"/>
            <a:ext cx="811888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5" name="직선 연결선 244"/>
          <p:cNvCxnSpPr/>
          <p:nvPr/>
        </p:nvCxnSpPr>
        <p:spPr>
          <a:xfrm>
            <a:off x="3934748" y="2098737"/>
            <a:ext cx="0" cy="203933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6" name="직선 연결선 245"/>
          <p:cNvCxnSpPr/>
          <p:nvPr/>
        </p:nvCxnSpPr>
        <p:spPr>
          <a:xfrm>
            <a:off x="3951299" y="2496325"/>
            <a:ext cx="0" cy="2549158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7" name="직선 연결선 246"/>
          <p:cNvCxnSpPr/>
          <p:nvPr/>
        </p:nvCxnSpPr>
        <p:spPr>
          <a:xfrm flipV="1">
            <a:off x="2989492" y="5081455"/>
            <a:ext cx="964117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8" name="직선 연결선 247"/>
          <p:cNvCxnSpPr/>
          <p:nvPr/>
        </p:nvCxnSpPr>
        <p:spPr>
          <a:xfrm>
            <a:off x="2987351" y="5081455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9" name="직선 연결선 248"/>
          <p:cNvCxnSpPr/>
          <p:nvPr/>
        </p:nvCxnSpPr>
        <p:spPr>
          <a:xfrm flipV="1">
            <a:off x="2989492" y="5806016"/>
            <a:ext cx="50743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0" name="직선 연결선 249"/>
          <p:cNvCxnSpPr/>
          <p:nvPr/>
        </p:nvCxnSpPr>
        <p:spPr>
          <a:xfrm>
            <a:off x="3471550" y="5435996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1" name="직선 연결선 250"/>
          <p:cNvCxnSpPr/>
          <p:nvPr/>
        </p:nvCxnSpPr>
        <p:spPr>
          <a:xfrm flipV="1">
            <a:off x="3471550" y="5435996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2" name="직선 연결선 251"/>
          <p:cNvCxnSpPr/>
          <p:nvPr/>
        </p:nvCxnSpPr>
        <p:spPr>
          <a:xfrm>
            <a:off x="3877494" y="5435996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3" name="직선 연결선 252"/>
          <p:cNvCxnSpPr/>
          <p:nvPr/>
        </p:nvCxnSpPr>
        <p:spPr>
          <a:xfrm flipV="1">
            <a:off x="3877494" y="5792878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4" name="직선 연결선 253"/>
          <p:cNvCxnSpPr/>
          <p:nvPr/>
        </p:nvCxnSpPr>
        <p:spPr>
          <a:xfrm>
            <a:off x="4273851" y="5081455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5" name="직선 연결선 254"/>
          <p:cNvCxnSpPr/>
          <p:nvPr/>
        </p:nvCxnSpPr>
        <p:spPr>
          <a:xfrm flipV="1">
            <a:off x="4273851" y="5080906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6" name="직선 연결선 255"/>
          <p:cNvCxnSpPr/>
          <p:nvPr/>
        </p:nvCxnSpPr>
        <p:spPr>
          <a:xfrm>
            <a:off x="4679795" y="5079114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7" name="직선 연결선 256"/>
          <p:cNvCxnSpPr/>
          <p:nvPr/>
        </p:nvCxnSpPr>
        <p:spPr>
          <a:xfrm flipV="1">
            <a:off x="4679795" y="5792330"/>
            <a:ext cx="253715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4933510" y="5588326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 flipH="1">
            <a:off x="4933510" y="4922141"/>
            <a:ext cx="657990" cy="662781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60" name="그림 25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89802" y="4526128"/>
            <a:ext cx="203395" cy="253899"/>
          </a:xfrm>
          <a:prstGeom prst="rect">
            <a:avLst/>
          </a:prstGeom>
        </p:spPr>
      </p:pic>
      <p:cxnSp>
        <p:nvCxnSpPr>
          <p:cNvPr id="261" name="직선 연결선 260"/>
          <p:cNvCxnSpPr/>
          <p:nvPr/>
        </p:nvCxnSpPr>
        <p:spPr>
          <a:xfrm>
            <a:off x="5591500" y="4718208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62" name="직사각형 261"/>
          <p:cNvSpPr/>
          <p:nvPr/>
        </p:nvSpPr>
        <p:spPr>
          <a:xfrm>
            <a:off x="2965169" y="5115831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63" name="그림 26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1753915"/>
            <a:ext cx="123979" cy="175670"/>
          </a:xfrm>
          <a:prstGeom prst="rect">
            <a:avLst/>
          </a:prstGeom>
        </p:spPr>
      </p:pic>
      <p:sp>
        <p:nvSpPr>
          <p:cNvPr id="264" name="TextBox 263"/>
          <p:cNvSpPr txBox="1"/>
          <p:nvPr/>
        </p:nvSpPr>
        <p:spPr>
          <a:xfrm>
            <a:off x="3929661" y="233144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65" name="TextBox 264"/>
          <p:cNvSpPr txBox="1"/>
          <p:nvPr/>
        </p:nvSpPr>
        <p:spPr>
          <a:xfrm>
            <a:off x="3456222" y="221636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66" name="그림 2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1769601"/>
            <a:ext cx="138094" cy="143883"/>
          </a:xfrm>
          <a:prstGeom prst="rect">
            <a:avLst/>
          </a:prstGeom>
        </p:spPr>
      </p:pic>
      <p:pic>
        <p:nvPicPr>
          <p:cNvPr id="267" name="그림 26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611837"/>
            <a:ext cx="138094" cy="143883"/>
          </a:xfrm>
          <a:prstGeom prst="rect">
            <a:avLst/>
          </a:prstGeom>
        </p:spPr>
      </p:pic>
      <p:sp>
        <p:nvSpPr>
          <p:cNvPr id="268" name="TextBox 267"/>
          <p:cNvSpPr txBox="1"/>
          <p:nvPr/>
        </p:nvSpPr>
        <p:spPr>
          <a:xfrm>
            <a:off x="3078192" y="2614287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69" name="TextBox 268"/>
          <p:cNvSpPr txBox="1"/>
          <p:nvPr/>
        </p:nvSpPr>
        <p:spPr>
          <a:xfrm>
            <a:off x="4210796" y="3389204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3614895" y="4649634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71" name="TextBox 270"/>
          <p:cNvSpPr txBox="1"/>
          <p:nvPr/>
        </p:nvSpPr>
        <p:spPr>
          <a:xfrm>
            <a:off x="2587117" y="5153849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73" name="TextBox 272"/>
          <p:cNvSpPr txBox="1"/>
          <p:nvPr/>
        </p:nvSpPr>
        <p:spPr>
          <a:xfrm>
            <a:off x="4242806" y="1806687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74" name="TextBox 273"/>
          <p:cNvSpPr txBox="1"/>
          <p:nvPr/>
        </p:nvSpPr>
        <p:spPr>
          <a:xfrm>
            <a:off x="6539823" y="178952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75" name="TextBox 274"/>
          <p:cNvSpPr txBox="1"/>
          <p:nvPr/>
        </p:nvSpPr>
        <p:spPr>
          <a:xfrm>
            <a:off x="4673418" y="1796654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76" name="TextBox 275"/>
          <p:cNvSpPr txBox="1"/>
          <p:nvPr/>
        </p:nvSpPr>
        <p:spPr>
          <a:xfrm>
            <a:off x="4287405" y="2860267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sp>
        <p:nvSpPr>
          <p:cNvPr id="277" name="TextBox 276"/>
          <p:cNvSpPr txBox="1"/>
          <p:nvPr/>
        </p:nvSpPr>
        <p:spPr>
          <a:xfrm>
            <a:off x="4573342" y="460264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grpSp>
        <p:nvGrpSpPr>
          <p:cNvPr id="286" name="그룹 285"/>
          <p:cNvGrpSpPr/>
          <p:nvPr/>
        </p:nvGrpSpPr>
        <p:grpSpPr>
          <a:xfrm>
            <a:off x="1693315" y="1956817"/>
            <a:ext cx="2562758" cy="1476635"/>
            <a:chOff x="1683148" y="1980940"/>
            <a:chExt cx="2562758" cy="1476635"/>
          </a:xfrm>
        </p:grpSpPr>
        <p:sp>
          <p:nvSpPr>
            <p:cNvPr id="287" name="직사각형 286"/>
            <p:cNvSpPr/>
            <p:nvPr/>
          </p:nvSpPr>
          <p:spPr>
            <a:xfrm>
              <a:off x="1683148" y="2229849"/>
              <a:ext cx="1623932" cy="597172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8" name="직사각형 287"/>
            <p:cNvSpPr/>
            <p:nvPr/>
          </p:nvSpPr>
          <p:spPr>
            <a:xfrm>
              <a:off x="3308278" y="2423093"/>
              <a:ext cx="768422" cy="166765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9" name="직사각형 288"/>
            <p:cNvSpPr/>
            <p:nvPr/>
          </p:nvSpPr>
          <p:spPr>
            <a:xfrm>
              <a:off x="3769417" y="2589858"/>
              <a:ext cx="307283" cy="867717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0" name="직사각형 289"/>
            <p:cNvSpPr/>
            <p:nvPr/>
          </p:nvSpPr>
          <p:spPr>
            <a:xfrm>
              <a:off x="3774711" y="2030431"/>
              <a:ext cx="307283" cy="393613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1" name="직사각형 290"/>
            <p:cNvSpPr/>
            <p:nvPr/>
          </p:nvSpPr>
          <p:spPr>
            <a:xfrm>
              <a:off x="3063857" y="1980940"/>
              <a:ext cx="243224" cy="24891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2" name="직사각형 291"/>
            <p:cNvSpPr/>
            <p:nvPr/>
          </p:nvSpPr>
          <p:spPr>
            <a:xfrm>
              <a:off x="4081462" y="2026942"/>
              <a:ext cx="164444" cy="183694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96" name="그림 29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2"/>
            <a:ext cx="223221" cy="170536"/>
          </a:xfrm>
          <a:prstGeom prst="rect">
            <a:avLst/>
          </a:prstGeom>
        </p:spPr>
      </p:pic>
      <p:pic>
        <p:nvPicPr>
          <p:cNvPr id="297" name="그림 29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636" y="1457990"/>
            <a:ext cx="141365" cy="199360"/>
          </a:xfrm>
          <a:prstGeom prst="rect">
            <a:avLst/>
          </a:prstGeom>
        </p:spPr>
      </p:pic>
      <p:sp>
        <p:nvSpPr>
          <p:cNvPr id="298" name="타원 297"/>
          <p:cNvSpPr/>
          <p:nvPr/>
        </p:nvSpPr>
        <p:spPr>
          <a:xfrm>
            <a:off x="7474826" y="1413850"/>
            <a:ext cx="296984" cy="302249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9" name="타원 298"/>
          <p:cNvSpPr/>
          <p:nvPr/>
        </p:nvSpPr>
        <p:spPr>
          <a:xfrm>
            <a:off x="4101665" y="1690218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0" name="타원 299"/>
          <p:cNvSpPr/>
          <p:nvPr/>
        </p:nvSpPr>
        <p:spPr>
          <a:xfrm>
            <a:off x="3330147" y="2128191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4" name="타원 353"/>
          <p:cNvSpPr/>
          <p:nvPr/>
        </p:nvSpPr>
        <p:spPr>
          <a:xfrm>
            <a:off x="4081504" y="3281133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55" name="그룹 354"/>
          <p:cNvGrpSpPr/>
          <p:nvPr/>
        </p:nvGrpSpPr>
        <p:grpSpPr>
          <a:xfrm>
            <a:off x="1837637" y="2040314"/>
            <a:ext cx="1277175" cy="623442"/>
            <a:chOff x="-1273171" y="3100261"/>
            <a:chExt cx="907597" cy="417233"/>
          </a:xfrm>
        </p:grpSpPr>
        <p:cxnSp>
          <p:nvCxnSpPr>
            <p:cNvPr id="356" name="직선 연결선 355"/>
            <p:cNvCxnSpPr/>
            <p:nvPr/>
          </p:nvCxnSpPr>
          <p:spPr>
            <a:xfrm flipV="1">
              <a:off x="-1273171" y="3517494"/>
              <a:ext cx="79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7" name="직선 연결선 356"/>
            <p:cNvCxnSpPr/>
            <p:nvPr/>
          </p:nvCxnSpPr>
          <p:spPr>
            <a:xfrm>
              <a:off x="-1273171" y="3330932"/>
              <a:ext cx="0" cy="18000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8" name="직선 연결선 357"/>
            <p:cNvCxnSpPr/>
            <p:nvPr/>
          </p:nvCxnSpPr>
          <p:spPr>
            <a:xfrm flipV="1">
              <a:off x="-1261719" y="3300452"/>
              <a:ext cx="43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9" name="직선 연결선 358"/>
            <p:cNvCxnSpPr/>
            <p:nvPr/>
          </p:nvCxnSpPr>
          <p:spPr>
            <a:xfrm>
              <a:off x="-367342" y="3330932"/>
              <a:ext cx="0" cy="72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60" name="직선 연결선 359"/>
            <p:cNvCxnSpPr/>
            <p:nvPr/>
          </p:nvCxnSpPr>
          <p:spPr>
            <a:xfrm flipV="1">
              <a:off x="-797574" y="3301253"/>
              <a:ext cx="432000" cy="0"/>
            </a:xfrm>
            <a:prstGeom prst="line">
              <a:avLst/>
            </a:prstGeom>
            <a:noFill/>
            <a:ln>
              <a:solidFill>
                <a:schemeClr val="accent1">
                  <a:lumMod val="50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pic>
          <p:nvPicPr>
            <p:cNvPr id="361" name="그림 360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885163" y="3100261"/>
              <a:ext cx="209916" cy="260976"/>
            </a:xfrm>
            <a:prstGeom prst="rect">
              <a:avLst/>
            </a:prstGeom>
          </p:spPr>
        </p:pic>
      </p:grpSp>
      <p:pic>
        <p:nvPicPr>
          <p:cNvPr id="383" name="그림 38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9084" y="3535308"/>
            <a:ext cx="180064" cy="187252"/>
          </a:xfrm>
          <a:prstGeom prst="rect">
            <a:avLst/>
          </a:prstGeom>
        </p:spPr>
      </p:pic>
      <p:pic>
        <p:nvPicPr>
          <p:cNvPr id="384" name="그림 383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4764" y="2819805"/>
            <a:ext cx="143671" cy="149407"/>
          </a:xfrm>
          <a:prstGeom prst="rect">
            <a:avLst/>
          </a:prstGeom>
        </p:spPr>
      </p:pic>
      <p:pic>
        <p:nvPicPr>
          <p:cNvPr id="362" name="그림 36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35289" y="2945383"/>
            <a:ext cx="125829" cy="169695"/>
          </a:xfrm>
          <a:prstGeom prst="rect">
            <a:avLst/>
          </a:prstGeom>
        </p:spPr>
      </p:pic>
      <p:sp>
        <p:nvSpPr>
          <p:cNvPr id="363" name="타원 362"/>
          <p:cNvSpPr/>
          <p:nvPr/>
        </p:nvSpPr>
        <p:spPr>
          <a:xfrm>
            <a:off x="9266030" y="2907811"/>
            <a:ext cx="264346" cy="257274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pic>
        <p:nvPicPr>
          <p:cNvPr id="365" name="그림 36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70581" y="2960487"/>
            <a:ext cx="152767" cy="151920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97836" y="2965894"/>
            <a:ext cx="152767" cy="151920"/>
          </a:xfrm>
          <a:prstGeom prst="rect">
            <a:avLst/>
          </a:prstGeom>
        </p:spPr>
      </p:pic>
      <p:pic>
        <p:nvPicPr>
          <p:cNvPr id="368" name="그림 3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6363" y="2956448"/>
            <a:ext cx="160275" cy="159388"/>
          </a:xfrm>
          <a:prstGeom prst="rect">
            <a:avLst/>
          </a:prstGeom>
        </p:spPr>
      </p:pic>
      <p:pic>
        <p:nvPicPr>
          <p:cNvPr id="369" name="그림 36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8599" y="2630980"/>
            <a:ext cx="222336" cy="154246"/>
          </a:xfrm>
          <a:prstGeom prst="rect">
            <a:avLst/>
          </a:prstGeom>
        </p:spPr>
      </p:pic>
      <p:pic>
        <p:nvPicPr>
          <p:cNvPr id="371" name="그림 37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5051" y="3216445"/>
            <a:ext cx="195157" cy="219120"/>
          </a:xfrm>
          <a:prstGeom prst="rect">
            <a:avLst/>
          </a:prstGeom>
        </p:spPr>
      </p:pic>
      <p:pic>
        <p:nvPicPr>
          <p:cNvPr id="372" name="그림 37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8115" y="2962145"/>
            <a:ext cx="152767" cy="151920"/>
          </a:xfrm>
          <a:prstGeom prst="rect">
            <a:avLst/>
          </a:prstGeom>
        </p:spPr>
      </p:pic>
      <p:cxnSp>
        <p:nvCxnSpPr>
          <p:cNvPr id="5" name="꺾인 연결선 4"/>
          <p:cNvCxnSpPr>
            <a:stCxn id="369" idx="1"/>
            <a:endCxn id="363" idx="6"/>
          </p:cNvCxnSpPr>
          <p:nvPr/>
        </p:nvCxnSpPr>
        <p:spPr>
          <a:xfrm rot="10800000" flipV="1">
            <a:off x="9530376" y="2708102"/>
            <a:ext cx="178223" cy="32834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" name="꺾인 연결선 372"/>
          <p:cNvCxnSpPr>
            <a:stCxn id="371" idx="1"/>
            <a:endCxn id="363" idx="6"/>
          </p:cNvCxnSpPr>
          <p:nvPr/>
        </p:nvCxnSpPr>
        <p:spPr>
          <a:xfrm rot="10800000">
            <a:off x="9530377" y="3036449"/>
            <a:ext cx="184675" cy="289557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꺾인 연결선 373"/>
          <p:cNvCxnSpPr>
            <a:stCxn id="372" idx="1"/>
            <a:endCxn id="363" idx="6"/>
          </p:cNvCxnSpPr>
          <p:nvPr/>
        </p:nvCxnSpPr>
        <p:spPr>
          <a:xfrm rot="10800000">
            <a:off x="9530376" y="3036449"/>
            <a:ext cx="217738" cy="165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5" name="TextBox 374"/>
          <p:cNvSpPr txBox="1"/>
          <p:nvPr/>
        </p:nvSpPr>
        <p:spPr>
          <a:xfrm>
            <a:off x="9873752" y="2684203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76" name="TextBox 375"/>
          <p:cNvSpPr txBox="1"/>
          <p:nvPr/>
        </p:nvSpPr>
        <p:spPr>
          <a:xfrm>
            <a:off x="9840053" y="3013976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77" name="TextBox 376"/>
          <p:cNvSpPr txBox="1"/>
          <p:nvPr/>
        </p:nvSpPr>
        <p:spPr>
          <a:xfrm>
            <a:off x="10187709" y="3013976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378" name="TextBox 377"/>
          <p:cNvSpPr txBox="1"/>
          <p:nvPr/>
        </p:nvSpPr>
        <p:spPr>
          <a:xfrm>
            <a:off x="10497509" y="3014642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379" name="TextBox 378"/>
          <p:cNvSpPr txBox="1"/>
          <p:nvPr/>
        </p:nvSpPr>
        <p:spPr>
          <a:xfrm>
            <a:off x="10824817" y="3014642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381" name="TextBox 380"/>
          <p:cNvSpPr txBox="1"/>
          <p:nvPr/>
        </p:nvSpPr>
        <p:spPr>
          <a:xfrm>
            <a:off x="9863971" y="330435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9991632" y="3230935"/>
            <a:ext cx="1401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111m~150M </a:t>
            </a:r>
            <a:r>
              <a:rPr lang="ko-KR" altLang="en-US" sz="800" smtClean="0"/>
              <a:t>화재 발생 시</a:t>
            </a:r>
            <a:endParaRPr lang="ko-KR" altLang="en-US" sz="800" dirty="0"/>
          </a:p>
        </p:txBody>
      </p:sp>
      <p:sp>
        <p:nvSpPr>
          <p:cNvPr id="386" name="TextBox 385"/>
          <p:cNvSpPr txBox="1"/>
          <p:nvPr/>
        </p:nvSpPr>
        <p:spPr>
          <a:xfrm>
            <a:off x="8563677" y="2825984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387" name="TextBox 386"/>
          <p:cNvSpPr txBox="1"/>
          <p:nvPr/>
        </p:nvSpPr>
        <p:spPr>
          <a:xfrm>
            <a:off x="8579279" y="3166600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pic>
        <p:nvPicPr>
          <p:cNvPr id="388" name="그림 38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2912" y="2802551"/>
            <a:ext cx="110354" cy="149530"/>
          </a:xfrm>
          <a:prstGeom prst="rect">
            <a:avLst/>
          </a:prstGeom>
        </p:spPr>
      </p:pic>
      <p:pic>
        <p:nvPicPr>
          <p:cNvPr id="390" name="그림 38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7110" y="3133731"/>
            <a:ext cx="110354" cy="149530"/>
          </a:xfrm>
          <a:prstGeom prst="rect">
            <a:avLst/>
          </a:prstGeom>
        </p:spPr>
      </p:pic>
      <p:sp>
        <p:nvSpPr>
          <p:cNvPr id="392" name="타원 391"/>
          <p:cNvSpPr/>
          <p:nvPr/>
        </p:nvSpPr>
        <p:spPr>
          <a:xfrm>
            <a:off x="8471373" y="2744312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393" name="타원 392"/>
          <p:cNvSpPr/>
          <p:nvPr/>
        </p:nvSpPr>
        <p:spPr>
          <a:xfrm>
            <a:off x="8468417" y="3087310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cxnSp>
        <p:nvCxnSpPr>
          <p:cNvPr id="395" name="꺾인 연결선 394"/>
          <p:cNvCxnSpPr>
            <a:stCxn id="392" idx="6"/>
            <a:endCxn id="363" idx="2"/>
          </p:cNvCxnSpPr>
          <p:nvPr/>
        </p:nvCxnSpPr>
        <p:spPr>
          <a:xfrm>
            <a:off x="8735719" y="2872949"/>
            <a:ext cx="530311" cy="163499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6" name="꺾인 연결선 395"/>
          <p:cNvCxnSpPr>
            <a:stCxn id="393" idx="6"/>
            <a:endCxn id="363" idx="2"/>
          </p:cNvCxnSpPr>
          <p:nvPr/>
        </p:nvCxnSpPr>
        <p:spPr>
          <a:xfrm flipV="1">
            <a:off x="8732763" y="3036448"/>
            <a:ext cx="533267" cy="179499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직사각형 116"/>
          <p:cNvSpPr/>
          <p:nvPr/>
        </p:nvSpPr>
        <p:spPr>
          <a:xfrm>
            <a:off x="3795447" y="3438517"/>
            <a:ext cx="328669" cy="368263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8" name="직사각형 117"/>
          <p:cNvSpPr/>
          <p:nvPr/>
        </p:nvSpPr>
        <p:spPr>
          <a:xfrm>
            <a:off x="3849587" y="3805978"/>
            <a:ext cx="259513" cy="970965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직사각형 118"/>
          <p:cNvSpPr/>
          <p:nvPr/>
        </p:nvSpPr>
        <p:spPr>
          <a:xfrm>
            <a:off x="4289069" y="1980183"/>
            <a:ext cx="1939380" cy="218794"/>
          </a:xfrm>
          <a:prstGeom prst="rect">
            <a:avLst/>
          </a:prstGeom>
          <a:solidFill>
            <a:schemeClr val="accent6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직사각형 119"/>
          <p:cNvSpPr/>
          <p:nvPr/>
        </p:nvSpPr>
        <p:spPr>
          <a:xfrm>
            <a:off x="2796813" y="4798498"/>
            <a:ext cx="2408618" cy="1194627"/>
          </a:xfrm>
          <a:prstGeom prst="rect">
            <a:avLst/>
          </a:prstGeom>
          <a:solidFill>
            <a:schemeClr val="accent1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7997159" y="2684203"/>
            <a:ext cx="216000" cy="720000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24" name="그림 12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00221" y="1906848"/>
            <a:ext cx="125829" cy="169695"/>
          </a:xfrm>
          <a:prstGeom prst="rect">
            <a:avLst/>
          </a:prstGeom>
        </p:spPr>
      </p:pic>
      <p:sp>
        <p:nvSpPr>
          <p:cNvPr id="125" name="타원 124"/>
          <p:cNvSpPr/>
          <p:nvPr/>
        </p:nvSpPr>
        <p:spPr>
          <a:xfrm>
            <a:off x="9230962" y="1869276"/>
            <a:ext cx="264346" cy="257274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pic>
        <p:nvPicPr>
          <p:cNvPr id="127" name="그림 12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84089" y="1934551"/>
            <a:ext cx="152767" cy="151920"/>
          </a:xfrm>
          <a:prstGeom prst="rect">
            <a:avLst/>
          </a:prstGeom>
        </p:spPr>
      </p:pic>
      <p:pic>
        <p:nvPicPr>
          <p:cNvPr id="128" name="그림 12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2768" y="1927359"/>
            <a:ext cx="152767" cy="151920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38205" y="1917965"/>
            <a:ext cx="160275" cy="159388"/>
          </a:xfrm>
          <a:prstGeom prst="rect">
            <a:avLst/>
          </a:prstGeom>
        </p:spPr>
      </p:pic>
      <p:pic>
        <p:nvPicPr>
          <p:cNvPr id="131" name="그림 13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3531" y="1592445"/>
            <a:ext cx="222336" cy="154246"/>
          </a:xfrm>
          <a:prstGeom prst="rect">
            <a:avLst/>
          </a:prstGeom>
        </p:spPr>
      </p:pic>
      <p:pic>
        <p:nvPicPr>
          <p:cNvPr id="132" name="그림 13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6047" y="2185319"/>
            <a:ext cx="195157" cy="219120"/>
          </a:xfrm>
          <a:prstGeom prst="rect">
            <a:avLst/>
          </a:prstGeom>
        </p:spPr>
      </p:pic>
      <p:pic>
        <p:nvPicPr>
          <p:cNvPr id="133" name="그림 13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3047" y="1923610"/>
            <a:ext cx="152767" cy="151920"/>
          </a:xfrm>
          <a:prstGeom prst="rect">
            <a:avLst/>
          </a:prstGeom>
        </p:spPr>
      </p:pic>
      <p:cxnSp>
        <p:nvCxnSpPr>
          <p:cNvPr id="134" name="꺾인 연결선 133"/>
          <p:cNvCxnSpPr>
            <a:stCxn id="131" idx="1"/>
            <a:endCxn id="125" idx="6"/>
          </p:cNvCxnSpPr>
          <p:nvPr/>
        </p:nvCxnSpPr>
        <p:spPr>
          <a:xfrm rot="10800000" flipV="1">
            <a:off x="9495308" y="1669567"/>
            <a:ext cx="178223" cy="32834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꺾인 연결선 134"/>
          <p:cNvCxnSpPr>
            <a:stCxn id="132" idx="1"/>
            <a:endCxn id="125" idx="6"/>
          </p:cNvCxnSpPr>
          <p:nvPr/>
        </p:nvCxnSpPr>
        <p:spPr>
          <a:xfrm rot="10800000">
            <a:off x="9495309" y="1997913"/>
            <a:ext cx="180739" cy="296966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꺾인 연결선 135"/>
          <p:cNvCxnSpPr>
            <a:stCxn id="133" idx="1"/>
            <a:endCxn id="125" idx="6"/>
          </p:cNvCxnSpPr>
          <p:nvPr/>
        </p:nvCxnSpPr>
        <p:spPr>
          <a:xfrm rot="10800000">
            <a:off x="9495308" y="1997914"/>
            <a:ext cx="217738" cy="165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TextBox 136"/>
          <p:cNvSpPr txBox="1"/>
          <p:nvPr/>
        </p:nvSpPr>
        <p:spPr>
          <a:xfrm>
            <a:off x="9838684" y="164566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38" name="TextBox 137"/>
          <p:cNvSpPr txBox="1"/>
          <p:nvPr/>
        </p:nvSpPr>
        <p:spPr>
          <a:xfrm>
            <a:off x="9804985" y="1975441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39" name="TextBox 138"/>
          <p:cNvSpPr txBox="1"/>
          <p:nvPr/>
        </p:nvSpPr>
        <p:spPr>
          <a:xfrm>
            <a:off x="10152641" y="1975441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140" name="TextBox 139"/>
          <p:cNvSpPr txBox="1"/>
          <p:nvPr/>
        </p:nvSpPr>
        <p:spPr>
          <a:xfrm>
            <a:off x="10462441" y="1976107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141" name="TextBox 140"/>
          <p:cNvSpPr txBox="1"/>
          <p:nvPr/>
        </p:nvSpPr>
        <p:spPr>
          <a:xfrm>
            <a:off x="10789749" y="1976107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142" name="TextBox 141"/>
          <p:cNvSpPr txBox="1"/>
          <p:nvPr/>
        </p:nvSpPr>
        <p:spPr>
          <a:xfrm>
            <a:off x="9822016" y="2258590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45" name="TextBox 144"/>
          <p:cNvSpPr txBox="1"/>
          <p:nvPr/>
        </p:nvSpPr>
        <p:spPr>
          <a:xfrm>
            <a:off x="9958957" y="2206505"/>
            <a:ext cx="12891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11m~90M </a:t>
            </a:r>
            <a:r>
              <a:rPr lang="ko-KR" altLang="en-US" sz="800" smtClean="0"/>
              <a:t>화재 발생 시</a:t>
            </a:r>
            <a:endParaRPr lang="ko-KR" altLang="en-US" sz="800" dirty="0"/>
          </a:p>
        </p:txBody>
      </p:sp>
      <p:sp>
        <p:nvSpPr>
          <p:cNvPr id="146" name="TextBox 145"/>
          <p:cNvSpPr txBox="1"/>
          <p:nvPr/>
        </p:nvSpPr>
        <p:spPr>
          <a:xfrm>
            <a:off x="8528609" y="180104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147" name="TextBox 146"/>
          <p:cNvSpPr txBox="1"/>
          <p:nvPr/>
        </p:nvSpPr>
        <p:spPr>
          <a:xfrm>
            <a:off x="8544211" y="213403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pic>
        <p:nvPicPr>
          <p:cNvPr id="148" name="그림 14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97844" y="1777609"/>
            <a:ext cx="110354" cy="149530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2042" y="2101169"/>
            <a:ext cx="110354" cy="149530"/>
          </a:xfrm>
          <a:prstGeom prst="rect">
            <a:avLst/>
          </a:prstGeom>
        </p:spPr>
      </p:pic>
      <p:sp>
        <p:nvSpPr>
          <p:cNvPr id="150" name="타원 149"/>
          <p:cNvSpPr/>
          <p:nvPr/>
        </p:nvSpPr>
        <p:spPr>
          <a:xfrm>
            <a:off x="8436305" y="1719370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51" name="타원 150"/>
          <p:cNvSpPr/>
          <p:nvPr/>
        </p:nvSpPr>
        <p:spPr>
          <a:xfrm>
            <a:off x="8433349" y="2054748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cxnSp>
        <p:nvCxnSpPr>
          <p:cNvPr id="152" name="꺾인 연결선 151"/>
          <p:cNvCxnSpPr>
            <a:stCxn id="150" idx="6"/>
            <a:endCxn id="125" idx="2"/>
          </p:cNvCxnSpPr>
          <p:nvPr/>
        </p:nvCxnSpPr>
        <p:spPr>
          <a:xfrm>
            <a:off x="8700651" y="1848007"/>
            <a:ext cx="530311" cy="149906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꺾인 연결선 152"/>
          <p:cNvCxnSpPr>
            <a:stCxn id="151" idx="6"/>
            <a:endCxn id="125" idx="2"/>
          </p:cNvCxnSpPr>
          <p:nvPr/>
        </p:nvCxnSpPr>
        <p:spPr>
          <a:xfrm flipV="1">
            <a:off x="8697695" y="1997913"/>
            <a:ext cx="533267" cy="185472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5" name="직사각형 154"/>
          <p:cNvSpPr/>
          <p:nvPr/>
        </p:nvSpPr>
        <p:spPr>
          <a:xfrm>
            <a:off x="7997159" y="1669889"/>
            <a:ext cx="216000" cy="720000"/>
          </a:xfrm>
          <a:prstGeom prst="rect">
            <a:avLst/>
          </a:prstGeom>
          <a:solidFill>
            <a:schemeClr val="accent6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3" name="그림 16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35289" y="4245771"/>
            <a:ext cx="125829" cy="169695"/>
          </a:xfrm>
          <a:prstGeom prst="rect">
            <a:avLst/>
          </a:prstGeom>
        </p:spPr>
      </p:pic>
      <p:sp>
        <p:nvSpPr>
          <p:cNvPr id="164" name="타원 163"/>
          <p:cNvSpPr/>
          <p:nvPr/>
        </p:nvSpPr>
        <p:spPr>
          <a:xfrm>
            <a:off x="9266030" y="4208199"/>
            <a:ext cx="264346" cy="257274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pic>
        <p:nvPicPr>
          <p:cNvPr id="165" name="그림 16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70581" y="4260875"/>
            <a:ext cx="152767" cy="151920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97836" y="4266282"/>
            <a:ext cx="152767" cy="151920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6363" y="4256836"/>
            <a:ext cx="160275" cy="159388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8599" y="3931368"/>
            <a:ext cx="222336" cy="154246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5051" y="4516833"/>
            <a:ext cx="195157" cy="219120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8115" y="4262533"/>
            <a:ext cx="152767" cy="151920"/>
          </a:xfrm>
          <a:prstGeom prst="rect">
            <a:avLst/>
          </a:prstGeom>
        </p:spPr>
      </p:pic>
      <p:cxnSp>
        <p:nvCxnSpPr>
          <p:cNvPr id="171" name="꺾인 연결선 170"/>
          <p:cNvCxnSpPr>
            <a:stCxn id="168" idx="1"/>
            <a:endCxn id="164" idx="6"/>
          </p:cNvCxnSpPr>
          <p:nvPr/>
        </p:nvCxnSpPr>
        <p:spPr>
          <a:xfrm rot="10800000" flipV="1">
            <a:off x="9530376" y="4008490"/>
            <a:ext cx="178223" cy="32834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꺾인 연결선 171"/>
          <p:cNvCxnSpPr>
            <a:stCxn id="169" idx="1"/>
            <a:endCxn id="164" idx="6"/>
          </p:cNvCxnSpPr>
          <p:nvPr/>
        </p:nvCxnSpPr>
        <p:spPr>
          <a:xfrm rot="10800000">
            <a:off x="9530377" y="4336837"/>
            <a:ext cx="184675" cy="289557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꺾인 연결선 173"/>
          <p:cNvCxnSpPr>
            <a:stCxn id="170" idx="1"/>
            <a:endCxn id="164" idx="6"/>
          </p:cNvCxnSpPr>
          <p:nvPr/>
        </p:nvCxnSpPr>
        <p:spPr>
          <a:xfrm rot="10800000">
            <a:off x="9530376" y="4336837"/>
            <a:ext cx="217738" cy="165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" name="TextBox 174"/>
          <p:cNvSpPr txBox="1"/>
          <p:nvPr/>
        </p:nvSpPr>
        <p:spPr>
          <a:xfrm>
            <a:off x="9873752" y="3984591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76" name="TextBox 175"/>
          <p:cNvSpPr txBox="1"/>
          <p:nvPr/>
        </p:nvSpPr>
        <p:spPr>
          <a:xfrm>
            <a:off x="9840053" y="4314364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77" name="TextBox 176"/>
          <p:cNvSpPr txBox="1"/>
          <p:nvPr/>
        </p:nvSpPr>
        <p:spPr>
          <a:xfrm>
            <a:off x="10187709" y="4314364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178" name="TextBox 177"/>
          <p:cNvSpPr txBox="1"/>
          <p:nvPr/>
        </p:nvSpPr>
        <p:spPr>
          <a:xfrm>
            <a:off x="10497509" y="4315030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179" name="TextBox 178"/>
          <p:cNvSpPr txBox="1"/>
          <p:nvPr/>
        </p:nvSpPr>
        <p:spPr>
          <a:xfrm>
            <a:off x="10824817" y="4315030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180" name="TextBox 179"/>
          <p:cNvSpPr txBox="1"/>
          <p:nvPr/>
        </p:nvSpPr>
        <p:spPr>
          <a:xfrm>
            <a:off x="9863971" y="4604746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181" name="TextBox 180"/>
          <p:cNvSpPr txBox="1"/>
          <p:nvPr/>
        </p:nvSpPr>
        <p:spPr>
          <a:xfrm>
            <a:off x="9991632" y="4531323"/>
            <a:ext cx="1401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151m~220M </a:t>
            </a:r>
            <a:r>
              <a:rPr lang="ko-KR" altLang="en-US" sz="800" smtClean="0"/>
              <a:t>화재 발생 시</a:t>
            </a:r>
            <a:endParaRPr lang="ko-KR" altLang="en-US" sz="800" dirty="0"/>
          </a:p>
        </p:txBody>
      </p:sp>
      <p:sp>
        <p:nvSpPr>
          <p:cNvPr id="182" name="TextBox 181"/>
          <p:cNvSpPr txBox="1"/>
          <p:nvPr/>
        </p:nvSpPr>
        <p:spPr>
          <a:xfrm>
            <a:off x="8563677" y="380252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183" name="TextBox 182"/>
          <p:cNvSpPr txBox="1"/>
          <p:nvPr/>
        </p:nvSpPr>
        <p:spPr>
          <a:xfrm>
            <a:off x="8579279" y="414313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184" name="그림 18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2912" y="3779089"/>
            <a:ext cx="110354" cy="149530"/>
          </a:xfrm>
          <a:prstGeom prst="rect">
            <a:avLst/>
          </a:prstGeom>
        </p:spPr>
      </p:pic>
      <p:pic>
        <p:nvPicPr>
          <p:cNvPr id="185" name="그림 18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7110" y="4110269"/>
            <a:ext cx="110354" cy="149530"/>
          </a:xfrm>
          <a:prstGeom prst="rect">
            <a:avLst/>
          </a:prstGeom>
        </p:spPr>
      </p:pic>
      <p:sp>
        <p:nvSpPr>
          <p:cNvPr id="186" name="타원 185"/>
          <p:cNvSpPr/>
          <p:nvPr/>
        </p:nvSpPr>
        <p:spPr>
          <a:xfrm>
            <a:off x="8471373" y="3720850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88" name="타원 187"/>
          <p:cNvSpPr/>
          <p:nvPr/>
        </p:nvSpPr>
        <p:spPr>
          <a:xfrm>
            <a:off x="8468417" y="4063848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cxnSp>
        <p:nvCxnSpPr>
          <p:cNvPr id="189" name="꺾인 연결선 188"/>
          <p:cNvCxnSpPr>
            <a:stCxn id="186" idx="6"/>
            <a:endCxn id="164" idx="2"/>
          </p:cNvCxnSpPr>
          <p:nvPr/>
        </p:nvCxnSpPr>
        <p:spPr>
          <a:xfrm>
            <a:off x="8735719" y="3849487"/>
            <a:ext cx="530311" cy="487349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꺾인 연결선 189"/>
          <p:cNvCxnSpPr>
            <a:stCxn id="188" idx="6"/>
            <a:endCxn id="164" idx="2"/>
          </p:cNvCxnSpPr>
          <p:nvPr/>
        </p:nvCxnSpPr>
        <p:spPr>
          <a:xfrm>
            <a:off x="8732763" y="4192485"/>
            <a:ext cx="533267" cy="144351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2" name="TextBox 191"/>
          <p:cNvSpPr txBox="1"/>
          <p:nvPr/>
        </p:nvSpPr>
        <p:spPr>
          <a:xfrm>
            <a:off x="5334982" y="5677722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193" name="그림 19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4267" y="5641902"/>
            <a:ext cx="123979" cy="175670"/>
          </a:xfrm>
          <a:prstGeom prst="rect">
            <a:avLst/>
          </a:prstGeom>
        </p:spPr>
      </p:pic>
      <p:sp>
        <p:nvSpPr>
          <p:cNvPr id="194" name="TextBox 193"/>
          <p:cNvSpPr txBox="1"/>
          <p:nvPr/>
        </p:nvSpPr>
        <p:spPr>
          <a:xfrm>
            <a:off x="5441258" y="542585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pic>
        <p:nvPicPr>
          <p:cNvPr id="195" name="그림 19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7934" y="5398716"/>
            <a:ext cx="112874" cy="160193"/>
          </a:xfrm>
          <a:prstGeom prst="rect">
            <a:avLst/>
          </a:prstGeom>
        </p:spPr>
      </p:pic>
      <p:sp>
        <p:nvSpPr>
          <p:cNvPr id="196" name="직사각형 195"/>
          <p:cNvSpPr/>
          <p:nvPr/>
        </p:nvSpPr>
        <p:spPr>
          <a:xfrm>
            <a:off x="7995402" y="3703848"/>
            <a:ext cx="216000" cy="720000"/>
          </a:xfrm>
          <a:prstGeom prst="rect">
            <a:avLst/>
          </a:prstGeom>
          <a:solidFill>
            <a:schemeClr val="accent1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" name="자유형 196"/>
          <p:cNvSpPr/>
          <p:nvPr/>
        </p:nvSpPr>
        <p:spPr>
          <a:xfrm>
            <a:off x="5161176" y="4487702"/>
            <a:ext cx="584886" cy="1060725"/>
          </a:xfrm>
          <a:custGeom>
            <a:avLst/>
            <a:gdLst>
              <a:gd name="connsiteX0" fmla="*/ 16475 w 584886"/>
              <a:gd name="connsiteY0" fmla="*/ 683740 h 1136822"/>
              <a:gd name="connsiteX1" fmla="*/ 0 w 584886"/>
              <a:gd name="connsiteY1" fmla="*/ 1136822 h 1136822"/>
              <a:gd name="connsiteX2" fmla="*/ 584886 w 584886"/>
              <a:gd name="connsiteY2" fmla="*/ 543697 h 1136822"/>
              <a:gd name="connsiteX3" fmla="*/ 584886 w 584886"/>
              <a:gd name="connsiteY3" fmla="*/ 24713 h 1136822"/>
              <a:gd name="connsiteX4" fmla="*/ 337751 w 584886"/>
              <a:gd name="connsiteY4" fmla="*/ 0 h 1136822"/>
              <a:gd name="connsiteX5" fmla="*/ 321275 w 584886"/>
              <a:gd name="connsiteY5" fmla="*/ 387178 h 1136822"/>
              <a:gd name="connsiteX6" fmla="*/ 16475 w 584886"/>
              <a:gd name="connsiteY6" fmla="*/ 683740 h 113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4886" h="1136822">
                <a:moveTo>
                  <a:pt x="16475" y="683740"/>
                </a:moveTo>
                <a:lnTo>
                  <a:pt x="0" y="1136822"/>
                </a:lnTo>
                <a:lnTo>
                  <a:pt x="584886" y="543697"/>
                </a:lnTo>
                <a:lnTo>
                  <a:pt x="584886" y="24713"/>
                </a:lnTo>
                <a:lnTo>
                  <a:pt x="337751" y="0"/>
                </a:lnTo>
                <a:lnTo>
                  <a:pt x="321275" y="387178"/>
                </a:lnTo>
                <a:lnTo>
                  <a:pt x="16475" y="683740"/>
                </a:lnTo>
                <a:close/>
              </a:path>
            </a:pathLst>
          </a:custGeom>
          <a:solidFill>
            <a:srgbClr val="D87328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TextBox 197"/>
          <p:cNvSpPr txBox="1"/>
          <p:nvPr/>
        </p:nvSpPr>
        <p:spPr>
          <a:xfrm>
            <a:off x="8563030" y="4493775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199" name="TextBox 198"/>
          <p:cNvSpPr txBox="1"/>
          <p:nvPr/>
        </p:nvSpPr>
        <p:spPr>
          <a:xfrm>
            <a:off x="8578632" y="4834391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pic>
        <p:nvPicPr>
          <p:cNvPr id="200" name="그림 19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2265" y="4470342"/>
            <a:ext cx="110354" cy="149530"/>
          </a:xfrm>
          <a:prstGeom prst="rect">
            <a:avLst/>
          </a:prstGeom>
        </p:spPr>
      </p:pic>
      <p:pic>
        <p:nvPicPr>
          <p:cNvPr id="201" name="그림 20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6463" y="4801522"/>
            <a:ext cx="110354" cy="149530"/>
          </a:xfrm>
          <a:prstGeom prst="rect">
            <a:avLst/>
          </a:prstGeom>
        </p:spPr>
      </p:pic>
      <p:sp>
        <p:nvSpPr>
          <p:cNvPr id="203" name="타원 202"/>
          <p:cNvSpPr/>
          <p:nvPr/>
        </p:nvSpPr>
        <p:spPr>
          <a:xfrm>
            <a:off x="8470726" y="4412103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204" name="타원 203"/>
          <p:cNvSpPr/>
          <p:nvPr/>
        </p:nvSpPr>
        <p:spPr>
          <a:xfrm>
            <a:off x="8467770" y="4755101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pic>
        <p:nvPicPr>
          <p:cNvPr id="205" name="그림 20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4583" y="1742930"/>
            <a:ext cx="130802" cy="176400"/>
          </a:xfrm>
          <a:prstGeom prst="rect">
            <a:avLst/>
          </a:prstGeom>
        </p:spPr>
      </p:pic>
      <p:pic>
        <p:nvPicPr>
          <p:cNvPr id="206" name="그림 20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95813" y="2167809"/>
            <a:ext cx="130802" cy="176400"/>
          </a:xfrm>
          <a:prstGeom prst="rect">
            <a:avLst/>
          </a:prstGeom>
        </p:spPr>
      </p:pic>
      <p:pic>
        <p:nvPicPr>
          <p:cNvPr id="207" name="그림 20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1331" y="3329034"/>
            <a:ext cx="130802" cy="176400"/>
          </a:xfrm>
          <a:prstGeom prst="rect">
            <a:avLst/>
          </a:prstGeom>
        </p:spPr>
      </p:pic>
      <p:cxnSp>
        <p:nvCxnSpPr>
          <p:cNvPr id="208" name="꺾인 연결선 207"/>
          <p:cNvCxnSpPr>
            <a:stCxn id="203" idx="6"/>
            <a:endCxn id="164" idx="2"/>
          </p:cNvCxnSpPr>
          <p:nvPr/>
        </p:nvCxnSpPr>
        <p:spPr>
          <a:xfrm flipV="1">
            <a:off x="8735072" y="4336836"/>
            <a:ext cx="530958" cy="203904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" name="꺾인 연결선 208"/>
          <p:cNvCxnSpPr>
            <a:stCxn id="204" idx="6"/>
            <a:endCxn id="164" idx="2"/>
          </p:cNvCxnSpPr>
          <p:nvPr/>
        </p:nvCxnSpPr>
        <p:spPr>
          <a:xfrm flipV="1">
            <a:off x="8732116" y="4336836"/>
            <a:ext cx="533914" cy="546902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직사각형 210"/>
          <p:cNvSpPr/>
          <p:nvPr/>
        </p:nvSpPr>
        <p:spPr>
          <a:xfrm>
            <a:off x="8002375" y="5324877"/>
            <a:ext cx="216000" cy="720000"/>
          </a:xfrm>
          <a:prstGeom prst="rect">
            <a:avLst/>
          </a:prstGeom>
          <a:solidFill>
            <a:srgbClr val="D87328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12" name="그림 21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35289" y="5561944"/>
            <a:ext cx="125829" cy="169695"/>
          </a:xfrm>
          <a:prstGeom prst="rect">
            <a:avLst/>
          </a:prstGeom>
        </p:spPr>
      </p:pic>
      <p:sp>
        <p:nvSpPr>
          <p:cNvPr id="213" name="타원 212"/>
          <p:cNvSpPr/>
          <p:nvPr/>
        </p:nvSpPr>
        <p:spPr>
          <a:xfrm>
            <a:off x="9266030" y="5524372"/>
            <a:ext cx="264346" cy="257274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pic>
        <p:nvPicPr>
          <p:cNvPr id="214" name="그림 21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70581" y="5577048"/>
            <a:ext cx="152767" cy="151920"/>
          </a:xfrm>
          <a:prstGeom prst="rect">
            <a:avLst/>
          </a:prstGeom>
        </p:spPr>
      </p:pic>
      <p:pic>
        <p:nvPicPr>
          <p:cNvPr id="215" name="그림 21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97836" y="5582455"/>
            <a:ext cx="152767" cy="151920"/>
          </a:xfrm>
          <a:prstGeom prst="rect">
            <a:avLst/>
          </a:prstGeom>
        </p:spPr>
      </p:pic>
      <p:pic>
        <p:nvPicPr>
          <p:cNvPr id="216" name="그림 21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6363" y="5573009"/>
            <a:ext cx="160275" cy="159388"/>
          </a:xfrm>
          <a:prstGeom prst="rect">
            <a:avLst/>
          </a:prstGeom>
        </p:spPr>
      </p:pic>
      <p:pic>
        <p:nvPicPr>
          <p:cNvPr id="217" name="그림 21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8599" y="5247541"/>
            <a:ext cx="222336" cy="154246"/>
          </a:xfrm>
          <a:prstGeom prst="rect">
            <a:avLst/>
          </a:prstGeom>
        </p:spPr>
      </p:pic>
      <p:pic>
        <p:nvPicPr>
          <p:cNvPr id="220" name="그림 21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5051" y="5833006"/>
            <a:ext cx="195157" cy="219120"/>
          </a:xfrm>
          <a:prstGeom prst="rect">
            <a:avLst/>
          </a:prstGeom>
        </p:spPr>
      </p:pic>
      <p:pic>
        <p:nvPicPr>
          <p:cNvPr id="221" name="그림 22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8115" y="5578706"/>
            <a:ext cx="152767" cy="151920"/>
          </a:xfrm>
          <a:prstGeom prst="rect">
            <a:avLst/>
          </a:prstGeom>
        </p:spPr>
      </p:pic>
      <p:cxnSp>
        <p:nvCxnSpPr>
          <p:cNvPr id="222" name="꺾인 연결선 221"/>
          <p:cNvCxnSpPr>
            <a:stCxn id="217" idx="1"/>
            <a:endCxn id="213" idx="6"/>
          </p:cNvCxnSpPr>
          <p:nvPr/>
        </p:nvCxnSpPr>
        <p:spPr>
          <a:xfrm rot="10800000" flipV="1">
            <a:off x="9530376" y="5324663"/>
            <a:ext cx="178223" cy="32834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3" name="꺾인 연결선 222"/>
          <p:cNvCxnSpPr>
            <a:stCxn id="220" idx="1"/>
            <a:endCxn id="213" idx="6"/>
          </p:cNvCxnSpPr>
          <p:nvPr/>
        </p:nvCxnSpPr>
        <p:spPr>
          <a:xfrm rot="10800000">
            <a:off x="9530377" y="5653010"/>
            <a:ext cx="184675" cy="289557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꺾인 연결선 223"/>
          <p:cNvCxnSpPr>
            <a:stCxn id="221" idx="1"/>
            <a:endCxn id="213" idx="6"/>
          </p:cNvCxnSpPr>
          <p:nvPr/>
        </p:nvCxnSpPr>
        <p:spPr>
          <a:xfrm rot="10800000">
            <a:off x="9530376" y="5653010"/>
            <a:ext cx="217738" cy="165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TextBox 224"/>
          <p:cNvSpPr txBox="1"/>
          <p:nvPr/>
        </p:nvSpPr>
        <p:spPr>
          <a:xfrm>
            <a:off x="9873752" y="5300764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9840053" y="5630537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8" name="TextBox 227"/>
          <p:cNvSpPr txBox="1"/>
          <p:nvPr/>
        </p:nvSpPr>
        <p:spPr>
          <a:xfrm>
            <a:off x="10187709" y="5630537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29" name="TextBox 228"/>
          <p:cNvSpPr txBox="1"/>
          <p:nvPr/>
        </p:nvSpPr>
        <p:spPr>
          <a:xfrm>
            <a:off x="10497509" y="5631203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230" name="TextBox 229"/>
          <p:cNvSpPr txBox="1"/>
          <p:nvPr/>
        </p:nvSpPr>
        <p:spPr>
          <a:xfrm>
            <a:off x="10824817" y="5631203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9863971" y="5920919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9991632" y="5847496"/>
            <a:ext cx="1401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151m~165M </a:t>
            </a:r>
            <a:r>
              <a:rPr lang="ko-KR" altLang="en-US" sz="800" smtClean="0"/>
              <a:t>화재 발생 시</a:t>
            </a:r>
            <a:endParaRPr lang="ko-KR" altLang="en-US" sz="800" dirty="0"/>
          </a:p>
        </p:txBody>
      </p:sp>
      <p:sp>
        <p:nvSpPr>
          <p:cNvPr id="234" name="TextBox 233"/>
          <p:cNvSpPr txBox="1"/>
          <p:nvPr/>
        </p:nvSpPr>
        <p:spPr>
          <a:xfrm>
            <a:off x="8563677" y="5442545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pic>
        <p:nvPicPr>
          <p:cNvPr id="241" name="그림 24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2912" y="5419112"/>
            <a:ext cx="110354" cy="149530"/>
          </a:xfrm>
          <a:prstGeom prst="rect">
            <a:avLst/>
          </a:prstGeom>
        </p:spPr>
      </p:pic>
      <p:sp>
        <p:nvSpPr>
          <p:cNvPr id="244" name="타원 243"/>
          <p:cNvSpPr/>
          <p:nvPr/>
        </p:nvSpPr>
        <p:spPr>
          <a:xfrm>
            <a:off x="8471373" y="5360873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cxnSp>
        <p:nvCxnSpPr>
          <p:cNvPr id="283" name="꺾인 연결선 282"/>
          <p:cNvCxnSpPr>
            <a:stCxn id="244" idx="6"/>
            <a:endCxn id="213" idx="2"/>
          </p:cNvCxnSpPr>
          <p:nvPr/>
        </p:nvCxnSpPr>
        <p:spPr>
          <a:xfrm>
            <a:off x="8735719" y="5489510"/>
            <a:ext cx="530311" cy="163499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45542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4" name="그림 31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2709" y="1412916"/>
            <a:ext cx="5359931" cy="4923995"/>
          </a:xfrm>
          <a:prstGeom prst="rect">
            <a:avLst/>
          </a:prstGeom>
        </p:spPr>
      </p:pic>
      <p:sp>
        <p:nvSpPr>
          <p:cNvPr id="75" name="직사각형 74"/>
          <p:cNvSpPr/>
          <p:nvPr/>
        </p:nvSpPr>
        <p:spPr>
          <a:xfrm>
            <a:off x="1760587" y="2682427"/>
            <a:ext cx="1032207" cy="26607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>
          <a:xfrm>
            <a:off x="3556177" y="6070646"/>
            <a:ext cx="1172428" cy="26607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7" name="직사각형 76"/>
          <p:cNvSpPr/>
          <p:nvPr/>
        </p:nvSpPr>
        <p:spPr>
          <a:xfrm>
            <a:off x="6771275" y="1622843"/>
            <a:ext cx="620573" cy="41937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8" name="직사각형 77"/>
          <p:cNvSpPr/>
          <p:nvPr/>
        </p:nvSpPr>
        <p:spPr>
          <a:xfrm>
            <a:off x="5613302" y="4087333"/>
            <a:ext cx="542275" cy="266071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97" name="그림 9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7774" y="1511924"/>
            <a:ext cx="147497" cy="121776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8390" y="2015611"/>
            <a:ext cx="118511" cy="123240"/>
          </a:xfrm>
          <a:prstGeom prst="rect">
            <a:avLst/>
          </a:prstGeom>
        </p:spPr>
      </p:pic>
      <p:cxnSp>
        <p:nvCxnSpPr>
          <p:cNvPr id="110" name="직선 연결선 109"/>
          <p:cNvCxnSpPr/>
          <p:nvPr/>
        </p:nvCxnSpPr>
        <p:spPr>
          <a:xfrm>
            <a:off x="4121980" y="2065575"/>
            <a:ext cx="0" cy="1081206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2" name="직선 연결선 111"/>
          <p:cNvCxnSpPr/>
          <p:nvPr/>
        </p:nvCxnSpPr>
        <p:spPr>
          <a:xfrm>
            <a:off x="4166004" y="3433983"/>
            <a:ext cx="0" cy="119705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3" name="직선 연결선 112"/>
          <p:cNvCxnSpPr/>
          <p:nvPr/>
        </p:nvCxnSpPr>
        <p:spPr>
          <a:xfrm flipH="1" flipV="1">
            <a:off x="1756165" y="2641379"/>
            <a:ext cx="92088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4" name="직선 연결선 113"/>
          <p:cNvCxnSpPr/>
          <p:nvPr/>
        </p:nvCxnSpPr>
        <p:spPr>
          <a:xfrm flipH="1" flipV="1">
            <a:off x="4635665" y="1822984"/>
            <a:ext cx="1688292" cy="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5" name="직선 연결선 114"/>
          <p:cNvCxnSpPr>
            <a:stCxn id="139" idx="1"/>
          </p:cNvCxnSpPr>
          <p:nvPr/>
        </p:nvCxnSpPr>
        <p:spPr>
          <a:xfrm flipH="1">
            <a:off x="3122424" y="5023169"/>
            <a:ext cx="85922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7" name="그림 1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5862" y="1725347"/>
            <a:ext cx="131513" cy="154408"/>
          </a:xfrm>
          <a:prstGeom prst="rect">
            <a:avLst/>
          </a:prstGeom>
        </p:spPr>
      </p:pic>
      <p:pic>
        <p:nvPicPr>
          <p:cNvPr id="118" name="그림 11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7408" y="1915380"/>
            <a:ext cx="131513" cy="154408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3434" y="2119170"/>
            <a:ext cx="124718" cy="146432"/>
          </a:xfrm>
          <a:prstGeom prst="rect">
            <a:avLst/>
          </a:prstGeom>
        </p:spPr>
      </p:pic>
      <p:cxnSp>
        <p:nvCxnSpPr>
          <p:cNvPr id="120" name="직선 연결선 119"/>
          <p:cNvCxnSpPr/>
          <p:nvPr/>
        </p:nvCxnSpPr>
        <p:spPr>
          <a:xfrm flipH="1" flipV="1">
            <a:off x="2792794" y="2222710"/>
            <a:ext cx="729035" cy="0"/>
          </a:xfrm>
          <a:prstGeom prst="line">
            <a:avLst/>
          </a:prstGeom>
          <a:noFill/>
          <a:ln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21" name="직사각형 120"/>
          <p:cNvSpPr/>
          <p:nvPr/>
        </p:nvSpPr>
        <p:spPr>
          <a:xfrm>
            <a:off x="1728948" y="1931573"/>
            <a:ext cx="1730853" cy="6405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3461079" y="2138851"/>
            <a:ext cx="819016" cy="17887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3952580" y="2317728"/>
            <a:ext cx="327515" cy="930735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4" name="직사각형 123"/>
          <p:cNvSpPr/>
          <p:nvPr/>
        </p:nvSpPr>
        <p:spPr>
          <a:xfrm>
            <a:off x="3958222" y="1717672"/>
            <a:ext cx="327515" cy="422199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5" name="직사각형 124"/>
          <p:cNvSpPr/>
          <p:nvPr/>
        </p:nvSpPr>
        <p:spPr>
          <a:xfrm>
            <a:off x="3200565" y="1664587"/>
            <a:ext cx="259238" cy="266987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직사각형 125"/>
          <p:cNvSpPr/>
          <p:nvPr/>
        </p:nvSpPr>
        <p:spPr>
          <a:xfrm>
            <a:off x="4285170" y="1713930"/>
            <a:ext cx="175271" cy="197035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27" name="그림 12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6259" y="2015611"/>
            <a:ext cx="118511" cy="123240"/>
          </a:xfrm>
          <a:prstGeom prst="rect">
            <a:avLst/>
          </a:prstGeom>
        </p:spPr>
      </p:pic>
      <p:pic>
        <p:nvPicPr>
          <p:cNvPr id="128" name="그림 12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2477" y="1725347"/>
            <a:ext cx="106811" cy="151590"/>
          </a:xfrm>
          <a:prstGeom prst="rect">
            <a:avLst/>
          </a:prstGeom>
        </p:spPr>
      </p:pic>
      <p:pic>
        <p:nvPicPr>
          <p:cNvPr id="129" name="그림 12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3164" y="4528844"/>
            <a:ext cx="131513" cy="154408"/>
          </a:xfrm>
          <a:prstGeom prst="rect">
            <a:avLst/>
          </a:prstGeom>
        </p:spPr>
      </p:pic>
      <p:cxnSp>
        <p:nvCxnSpPr>
          <p:cNvPr id="132" name="직선 연결선 131"/>
          <p:cNvCxnSpPr/>
          <p:nvPr/>
        </p:nvCxnSpPr>
        <p:spPr>
          <a:xfrm>
            <a:off x="5908417" y="4528692"/>
            <a:ext cx="0" cy="231687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34" name="직선 연결선 133"/>
          <p:cNvCxnSpPr/>
          <p:nvPr/>
        </p:nvCxnSpPr>
        <p:spPr>
          <a:xfrm flipH="1">
            <a:off x="5333046" y="4800049"/>
            <a:ext cx="575554" cy="579218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8" name="그림 1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43324" y="5235010"/>
            <a:ext cx="131513" cy="154408"/>
          </a:xfrm>
          <a:prstGeom prst="rect">
            <a:avLst/>
          </a:prstGeom>
        </p:spPr>
      </p:pic>
      <p:pic>
        <p:nvPicPr>
          <p:cNvPr id="139" name="그림 13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81650" y="4945965"/>
            <a:ext cx="131513" cy="154408"/>
          </a:xfrm>
          <a:prstGeom prst="rect">
            <a:avLst/>
          </a:prstGeom>
        </p:spPr>
      </p:pic>
      <p:cxnSp>
        <p:nvCxnSpPr>
          <p:cNvPr id="141" name="직선 연결선 140"/>
          <p:cNvCxnSpPr/>
          <p:nvPr/>
        </p:nvCxnSpPr>
        <p:spPr>
          <a:xfrm flipH="1">
            <a:off x="3124824" y="5745793"/>
            <a:ext cx="95925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2" name="직선 연결선 141"/>
          <p:cNvCxnSpPr/>
          <p:nvPr/>
        </p:nvCxnSpPr>
        <p:spPr>
          <a:xfrm>
            <a:off x="3093585" y="5032335"/>
            <a:ext cx="0" cy="69506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3" name="직선 연결선 142"/>
          <p:cNvCxnSpPr/>
          <p:nvPr/>
        </p:nvCxnSpPr>
        <p:spPr>
          <a:xfrm flipH="1">
            <a:off x="4349008" y="5023168"/>
            <a:ext cx="85922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44" name="그림 14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2762" y="4945964"/>
            <a:ext cx="131513" cy="154408"/>
          </a:xfrm>
          <a:prstGeom prst="rect">
            <a:avLst/>
          </a:prstGeom>
        </p:spPr>
      </p:pic>
      <p:cxnSp>
        <p:nvCxnSpPr>
          <p:cNvPr id="145" name="직선 연결선 144"/>
          <p:cNvCxnSpPr/>
          <p:nvPr/>
        </p:nvCxnSpPr>
        <p:spPr>
          <a:xfrm flipH="1">
            <a:off x="4248977" y="5745793"/>
            <a:ext cx="95925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6" name="직선 연결선 145"/>
          <p:cNvCxnSpPr/>
          <p:nvPr/>
        </p:nvCxnSpPr>
        <p:spPr>
          <a:xfrm>
            <a:off x="5238113" y="5023168"/>
            <a:ext cx="0" cy="69506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49" name="그림 14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7500" y="1522280"/>
            <a:ext cx="106811" cy="151590"/>
          </a:xfrm>
          <a:prstGeom prst="rect">
            <a:avLst/>
          </a:prstGeom>
        </p:spPr>
      </p:pic>
      <p:pic>
        <p:nvPicPr>
          <p:cNvPr id="151" name="그림 150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3039" y="1558554"/>
            <a:ext cx="138403" cy="106031"/>
          </a:xfrm>
          <a:prstGeom prst="rect">
            <a:avLst/>
          </a:prstGeom>
        </p:spPr>
      </p:pic>
      <p:pic>
        <p:nvPicPr>
          <p:cNvPr id="152" name="그림 15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6466" y="1761685"/>
            <a:ext cx="97628" cy="101524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2003" y="1751470"/>
            <a:ext cx="97628" cy="101524"/>
          </a:xfrm>
          <a:prstGeom prst="rect">
            <a:avLst/>
          </a:prstGeom>
        </p:spPr>
      </p:pic>
      <p:pic>
        <p:nvPicPr>
          <p:cNvPr id="156" name="그림 15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5046" y="3906210"/>
            <a:ext cx="97628" cy="101524"/>
          </a:xfrm>
          <a:prstGeom prst="rect">
            <a:avLst/>
          </a:prstGeom>
        </p:spPr>
      </p:pic>
      <p:pic>
        <p:nvPicPr>
          <p:cNvPr id="157" name="그림 15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6054" y="5123867"/>
            <a:ext cx="97628" cy="101524"/>
          </a:xfrm>
          <a:prstGeom prst="rect">
            <a:avLst/>
          </a:prstGeom>
        </p:spPr>
      </p:pic>
      <p:pic>
        <p:nvPicPr>
          <p:cNvPr id="160" name="그림 15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7012" y="5130703"/>
            <a:ext cx="97628" cy="101524"/>
          </a:xfrm>
          <a:prstGeom prst="rect">
            <a:avLst/>
          </a:prstGeom>
        </p:spPr>
      </p:pic>
      <p:pic>
        <p:nvPicPr>
          <p:cNvPr id="161" name="그림 16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7012" y="5571266"/>
            <a:ext cx="97628" cy="101524"/>
          </a:xfrm>
          <a:prstGeom prst="rect">
            <a:avLst/>
          </a:prstGeom>
        </p:spPr>
      </p:pic>
      <p:pic>
        <p:nvPicPr>
          <p:cNvPr id="162" name="그림 16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0051" y="5586271"/>
            <a:ext cx="97628" cy="101524"/>
          </a:xfrm>
          <a:prstGeom prst="rect">
            <a:avLst/>
          </a:prstGeom>
        </p:spPr>
      </p:pic>
      <p:pic>
        <p:nvPicPr>
          <p:cNvPr id="163" name="그림 16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4629" y="4550629"/>
            <a:ext cx="138403" cy="106031"/>
          </a:xfrm>
          <a:prstGeom prst="rect">
            <a:avLst/>
          </a:prstGeom>
        </p:spPr>
      </p:pic>
      <p:pic>
        <p:nvPicPr>
          <p:cNvPr id="164" name="그림 16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6570" y="4520519"/>
            <a:ext cx="106811" cy="151590"/>
          </a:xfrm>
          <a:prstGeom prst="rect">
            <a:avLst/>
          </a:prstGeom>
        </p:spPr>
      </p:pic>
      <p:pic>
        <p:nvPicPr>
          <p:cNvPr id="109" name="그림 108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1511" y="2343397"/>
            <a:ext cx="97628" cy="101524"/>
          </a:xfrm>
          <a:prstGeom prst="rect">
            <a:avLst/>
          </a:prstGeom>
        </p:spPr>
      </p:pic>
      <p:sp>
        <p:nvSpPr>
          <p:cNvPr id="3" name="모서리가 둥근 직사각형 2"/>
          <p:cNvSpPr/>
          <p:nvPr/>
        </p:nvSpPr>
        <p:spPr>
          <a:xfrm>
            <a:off x="1974336" y="1394460"/>
            <a:ext cx="2289515" cy="3404555"/>
          </a:xfrm>
          <a:prstGeom prst="roundRect">
            <a:avLst>
              <a:gd name="adj" fmla="val 10567"/>
            </a:avLst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6" name="모서리가 둥근 직사각형 115"/>
          <p:cNvSpPr/>
          <p:nvPr/>
        </p:nvSpPr>
        <p:spPr>
          <a:xfrm>
            <a:off x="5044752" y="1479637"/>
            <a:ext cx="1403595" cy="585938"/>
          </a:xfrm>
          <a:prstGeom prst="roundRect">
            <a:avLst>
              <a:gd name="adj" fmla="val 10567"/>
            </a:avLst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31" name="그림 13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4101" y="2614757"/>
            <a:ext cx="106811" cy="151590"/>
          </a:xfrm>
          <a:prstGeom prst="rect">
            <a:avLst/>
          </a:prstGeom>
        </p:spPr>
      </p:pic>
      <p:pic>
        <p:nvPicPr>
          <p:cNvPr id="133" name="그림 13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9025" y="2500147"/>
            <a:ext cx="138403" cy="106031"/>
          </a:xfrm>
          <a:prstGeom prst="rect">
            <a:avLst/>
          </a:prstGeom>
        </p:spPr>
      </p:pic>
      <p:pic>
        <p:nvPicPr>
          <p:cNvPr id="135" name="그림 13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9411" y="2642301"/>
            <a:ext cx="97628" cy="101524"/>
          </a:xfrm>
          <a:prstGeom prst="rect">
            <a:avLst/>
          </a:prstGeom>
        </p:spPr>
      </p:pic>
      <p:pic>
        <p:nvPicPr>
          <p:cNvPr id="136" name="그림 13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95012" y="2642301"/>
            <a:ext cx="97628" cy="101524"/>
          </a:xfrm>
          <a:prstGeom prst="rect">
            <a:avLst/>
          </a:prstGeom>
        </p:spPr>
      </p:pic>
      <p:pic>
        <p:nvPicPr>
          <p:cNvPr id="137" name="그림 13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5269" y="2771573"/>
            <a:ext cx="122845" cy="144231"/>
          </a:xfrm>
          <a:prstGeom prst="rect">
            <a:avLst/>
          </a:prstGeom>
        </p:spPr>
      </p:pic>
      <p:cxnSp>
        <p:nvCxnSpPr>
          <p:cNvPr id="6" name="꺾인 연결선 5"/>
          <p:cNvCxnSpPr>
            <a:stCxn id="131" idx="3"/>
            <a:endCxn id="133" idx="1"/>
          </p:cNvCxnSpPr>
          <p:nvPr/>
        </p:nvCxnSpPr>
        <p:spPr>
          <a:xfrm flipV="1">
            <a:off x="6470912" y="2553163"/>
            <a:ext cx="158113" cy="137389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꺾인 연결선 139"/>
          <p:cNvCxnSpPr>
            <a:stCxn id="131" idx="3"/>
            <a:endCxn id="135" idx="1"/>
          </p:cNvCxnSpPr>
          <p:nvPr/>
        </p:nvCxnSpPr>
        <p:spPr>
          <a:xfrm>
            <a:off x="6470912" y="2690552"/>
            <a:ext cx="178500" cy="2511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꺾인 연결선 146"/>
          <p:cNvCxnSpPr>
            <a:stCxn id="131" idx="3"/>
            <a:endCxn id="137" idx="1"/>
          </p:cNvCxnSpPr>
          <p:nvPr/>
        </p:nvCxnSpPr>
        <p:spPr>
          <a:xfrm>
            <a:off x="6470912" y="2690552"/>
            <a:ext cx="174358" cy="153138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꺾인 연결선 14"/>
          <p:cNvCxnSpPr>
            <a:stCxn id="116" idx="2"/>
            <a:endCxn id="131" idx="1"/>
          </p:cNvCxnSpPr>
          <p:nvPr/>
        </p:nvCxnSpPr>
        <p:spPr>
          <a:xfrm rot="16200000" flipH="1">
            <a:off x="5742837" y="2069287"/>
            <a:ext cx="624977" cy="617550"/>
          </a:xfrm>
          <a:prstGeom prst="bentConnector2">
            <a:avLst/>
          </a:prstGeom>
          <a:ln>
            <a:solidFill>
              <a:srgbClr val="FF0000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8" name="그림 14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7512" y="3507069"/>
            <a:ext cx="106811" cy="151590"/>
          </a:xfrm>
          <a:prstGeom prst="rect">
            <a:avLst/>
          </a:prstGeom>
        </p:spPr>
      </p:pic>
      <p:cxnSp>
        <p:nvCxnSpPr>
          <p:cNvPr id="165" name="꺾인 연결선 164"/>
          <p:cNvCxnSpPr>
            <a:stCxn id="148" idx="3"/>
          </p:cNvCxnSpPr>
          <p:nvPr/>
        </p:nvCxnSpPr>
        <p:spPr>
          <a:xfrm flipV="1">
            <a:off x="1094323" y="3445475"/>
            <a:ext cx="158113" cy="137389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꺾인 연결선 165"/>
          <p:cNvCxnSpPr>
            <a:stCxn id="148" idx="3"/>
          </p:cNvCxnSpPr>
          <p:nvPr/>
        </p:nvCxnSpPr>
        <p:spPr>
          <a:xfrm>
            <a:off x="1094323" y="3582864"/>
            <a:ext cx="178500" cy="2511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꺾인 연결선 166"/>
          <p:cNvCxnSpPr>
            <a:stCxn id="148" idx="3"/>
          </p:cNvCxnSpPr>
          <p:nvPr/>
        </p:nvCxnSpPr>
        <p:spPr>
          <a:xfrm>
            <a:off x="1094323" y="3582864"/>
            <a:ext cx="174358" cy="153138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8" name="그림 17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1831" y="3670725"/>
            <a:ext cx="122845" cy="144231"/>
          </a:xfrm>
          <a:prstGeom prst="rect">
            <a:avLst/>
          </a:prstGeom>
        </p:spPr>
      </p:pic>
      <p:cxnSp>
        <p:nvCxnSpPr>
          <p:cNvPr id="18" name="꺾인 연결선 17"/>
          <p:cNvCxnSpPr>
            <a:stCxn id="3" idx="1"/>
            <a:endCxn id="148" idx="0"/>
          </p:cNvCxnSpPr>
          <p:nvPr/>
        </p:nvCxnSpPr>
        <p:spPr>
          <a:xfrm rot="10800000" flipV="1">
            <a:off x="1040919" y="3096737"/>
            <a:ext cx="933418" cy="410332"/>
          </a:xfrm>
          <a:prstGeom prst="bentConnector2">
            <a:avLst/>
          </a:prstGeom>
          <a:ln>
            <a:solidFill>
              <a:srgbClr val="FF0000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68533" y="5157052"/>
            <a:ext cx="106811" cy="151590"/>
          </a:xfrm>
          <a:prstGeom prst="rect">
            <a:avLst/>
          </a:prstGeom>
        </p:spPr>
      </p:pic>
      <p:pic>
        <p:nvPicPr>
          <p:cNvPr id="181" name="그림 18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53844" y="5184596"/>
            <a:ext cx="97628" cy="101524"/>
          </a:xfrm>
          <a:prstGeom prst="rect">
            <a:avLst/>
          </a:prstGeom>
        </p:spPr>
      </p:pic>
      <p:pic>
        <p:nvPicPr>
          <p:cNvPr id="182" name="그림 18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9444" y="5184596"/>
            <a:ext cx="97628" cy="101524"/>
          </a:xfrm>
          <a:prstGeom prst="rect">
            <a:avLst/>
          </a:prstGeom>
        </p:spPr>
      </p:pic>
      <p:pic>
        <p:nvPicPr>
          <p:cNvPr id="183" name="그림 18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9549" y="5313869"/>
            <a:ext cx="122845" cy="144231"/>
          </a:xfrm>
          <a:prstGeom prst="rect">
            <a:avLst/>
          </a:prstGeom>
        </p:spPr>
      </p:pic>
      <p:cxnSp>
        <p:nvCxnSpPr>
          <p:cNvPr id="185" name="꺾인 연결선 184"/>
          <p:cNvCxnSpPr>
            <a:stCxn id="179" idx="3"/>
            <a:endCxn id="181" idx="1"/>
          </p:cNvCxnSpPr>
          <p:nvPr/>
        </p:nvCxnSpPr>
        <p:spPr>
          <a:xfrm>
            <a:off x="6875344" y="5232847"/>
            <a:ext cx="178500" cy="2511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꺾인 연결선 185"/>
          <p:cNvCxnSpPr>
            <a:stCxn id="179" idx="3"/>
            <a:endCxn id="183" idx="1"/>
          </p:cNvCxnSpPr>
          <p:nvPr/>
        </p:nvCxnSpPr>
        <p:spPr>
          <a:xfrm>
            <a:off x="6875344" y="5232847"/>
            <a:ext cx="164205" cy="153138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꺾인 연결선 199"/>
          <p:cNvCxnSpPr>
            <a:endCxn id="179" idx="0"/>
          </p:cNvCxnSpPr>
          <p:nvPr/>
        </p:nvCxnSpPr>
        <p:spPr>
          <a:xfrm>
            <a:off x="5409208" y="5110220"/>
            <a:ext cx="1412731" cy="46832"/>
          </a:xfrm>
          <a:prstGeom prst="bentConnector2">
            <a:avLst/>
          </a:prstGeom>
          <a:ln>
            <a:solidFill>
              <a:srgbClr val="FF0000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2640" y="3533087"/>
            <a:ext cx="97628" cy="101524"/>
          </a:xfrm>
          <a:prstGeom prst="rect">
            <a:avLst/>
          </a:prstGeom>
        </p:spPr>
      </p:pic>
      <p:pic>
        <p:nvPicPr>
          <p:cNvPr id="204" name="그림 203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4144" y="5032335"/>
            <a:ext cx="138403" cy="106031"/>
          </a:xfrm>
          <a:prstGeom prst="rect">
            <a:avLst/>
          </a:prstGeom>
        </p:spPr>
      </p:pic>
      <p:cxnSp>
        <p:nvCxnSpPr>
          <p:cNvPr id="205" name="꺾인 연결선 204"/>
          <p:cNvCxnSpPr>
            <a:stCxn id="179" idx="3"/>
            <a:endCxn id="204" idx="1"/>
          </p:cNvCxnSpPr>
          <p:nvPr/>
        </p:nvCxnSpPr>
        <p:spPr>
          <a:xfrm flipV="1">
            <a:off x="6875344" y="5085350"/>
            <a:ext cx="158800" cy="147497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6" name="그림 20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9104" y="5179518"/>
            <a:ext cx="97628" cy="101524"/>
          </a:xfrm>
          <a:prstGeom prst="rect">
            <a:avLst/>
          </a:prstGeom>
        </p:spPr>
      </p:pic>
      <p:pic>
        <p:nvPicPr>
          <p:cNvPr id="207" name="그림 20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4704" y="5179518"/>
            <a:ext cx="97628" cy="101524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6671" y="5179518"/>
            <a:ext cx="97628" cy="101524"/>
          </a:xfrm>
          <a:prstGeom prst="rect">
            <a:avLst/>
          </a:prstGeom>
        </p:spPr>
      </p:pic>
      <p:pic>
        <p:nvPicPr>
          <p:cNvPr id="209" name="그림 20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1594" y="5314794"/>
            <a:ext cx="122845" cy="144231"/>
          </a:xfrm>
          <a:prstGeom prst="rect">
            <a:avLst/>
          </a:prstGeom>
        </p:spPr>
      </p:pic>
      <p:pic>
        <p:nvPicPr>
          <p:cNvPr id="210" name="그림 20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639" y="5313869"/>
            <a:ext cx="122845" cy="144231"/>
          </a:xfrm>
          <a:prstGeom prst="rect">
            <a:avLst/>
          </a:prstGeom>
        </p:spPr>
      </p:pic>
      <p:pic>
        <p:nvPicPr>
          <p:cNvPr id="211" name="그림 21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5685" y="5314794"/>
            <a:ext cx="122845" cy="144231"/>
          </a:xfrm>
          <a:prstGeom prst="rect">
            <a:avLst/>
          </a:prstGeom>
        </p:spPr>
      </p:pic>
      <p:pic>
        <p:nvPicPr>
          <p:cNvPr id="212" name="그림 21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1560" y="4900229"/>
            <a:ext cx="97628" cy="101524"/>
          </a:xfrm>
          <a:prstGeom prst="rect">
            <a:avLst/>
          </a:prstGeom>
        </p:spPr>
      </p:pic>
      <p:pic>
        <p:nvPicPr>
          <p:cNvPr id="213" name="그림 21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7292" y="3532880"/>
            <a:ext cx="97628" cy="101524"/>
          </a:xfrm>
          <a:prstGeom prst="rect">
            <a:avLst/>
          </a:prstGeom>
        </p:spPr>
      </p:pic>
      <p:pic>
        <p:nvPicPr>
          <p:cNvPr id="214" name="그림 21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4265" y="3678363"/>
            <a:ext cx="122845" cy="144231"/>
          </a:xfrm>
          <a:prstGeom prst="rect">
            <a:avLst/>
          </a:prstGeom>
        </p:spPr>
      </p:pic>
      <p:sp>
        <p:nvSpPr>
          <p:cNvPr id="215" name="모서리가 둥근 직사각형 214"/>
          <p:cNvSpPr/>
          <p:nvPr/>
        </p:nvSpPr>
        <p:spPr>
          <a:xfrm>
            <a:off x="2990126" y="4864364"/>
            <a:ext cx="2995527" cy="961548"/>
          </a:xfrm>
          <a:prstGeom prst="roundRect">
            <a:avLst>
              <a:gd name="adj" fmla="val 5793"/>
            </a:avLst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4464959" y="4496551"/>
            <a:ext cx="588235" cy="389419"/>
          </a:xfrm>
          <a:prstGeom prst="roundRect">
            <a:avLst>
              <a:gd name="adj" fmla="val 5793"/>
            </a:avLst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3" name="그룹 82"/>
          <p:cNvGrpSpPr/>
          <p:nvPr/>
        </p:nvGrpSpPr>
        <p:grpSpPr>
          <a:xfrm>
            <a:off x="4446701" y="4803420"/>
            <a:ext cx="630765" cy="148603"/>
            <a:chOff x="4233015" y="4907249"/>
            <a:chExt cx="591800" cy="138541"/>
          </a:xfrm>
        </p:grpSpPr>
        <p:sp>
          <p:nvSpPr>
            <p:cNvPr id="82" name="직사각형 81"/>
            <p:cNvSpPr/>
            <p:nvPr/>
          </p:nvSpPr>
          <p:spPr>
            <a:xfrm>
              <a:off x="4260099" y="4907249"/>
              <a:ext cx="540000" cy="7122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" name="직사각형 216"/>
            <p:cNvSpPr/>
            <p:nvPr/>
          </p:nvSpPr>
          <p:spPr>
            <a:xfrm>
              <a:off x="4233015" y="4974569"/>
              <a:ext cx="591800" cy="7122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4" name="TextBox 83"/>
          <p:cNvSpPr txBox="1"/>
          <p:nvPr/>
        </p:nvSpPr>
        <p:spPr>
          <a:xfrm>
            <a:off x="3214686" y="1399017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</a:t>
            </a:r>
            <a:endParaRPr lang="ko-KR" altLang="en-US" sz="600" dirty="0"/>
          </a:p>
        </p:txBody>
      </p:sp>
      <p:sp>
        <p:nvSpPr>
          <p:cNvPr id="220" name="TextBox 219"/>
          <p:cNvSpPr txBox="1"/>
          <p:nvPr/>
        </p:nvSpPr>
        <p:spPr>
          <a:xfrm>
            <a:off x="1901015" y="1938059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</a:t>
            </a:r>
            <a:endParaRPr lang="ko-KR" altLang="en-US" sz="600" dirty="0"/>
          </a:p>
        </p:txBody>
      </p:sp>
      <p:sp>
        <p:nvSpPr>
          <p:cNvPr id="221" name="TextBox 220"/>
          <p:cNvSpPr txBox="1"/>
          <p:nvPr/>
        </p:nvSpPr>
        <p:spPr>
          <a:xfrm>
            <a:off x="2905870" y="1938058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2</a:t>
            </a:r>
            <a:endParaRPr lang="ko-KR" altLang="en-US" sz="600" dirty="0"/>
          </a:p>
        </p:txBody>
      </p:sp>
      <p:sp>
        <p:nvSpPr>
          <p:cNvPr id="222" name="TextBox 221"/>
          <p:cNvSpPr txBox="1"/>
          <p:nvPr/>
        </p:nvSpPr>
        <p:spPr>
          <a:xfrm>
            <a:off x="3911396" y="2242462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3</a:t>
            </a:r>
            <a:endParaRPr lang="ko-KR" altLang="en-US" sz="600" dirty="0"/>
          </a:p>
        </p:txBody>
      </p:sp>
      <p:sp>
        <p:nvSpPr>
          <p:cNvPr id="223" name="TextBox 222"/>
          <p:cNvSpPr txBox="1"/>
          <p:nvPr/>
        </p:nvSpPr>
        <p:spPr>
          <a:xfrm>
            <a:off x="3969121" y="3822978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4</a:t>
            </a:r>
            <a:endParaRPr lang="ko-KR" altLang="en-US" sz="600" dirty="0"/>
          </a:p>
        </p:txBody>
      </p:sp>
      <p:sp>
        <p:nvSpPr>
          <p:cNvPr id="224" name="TextBox 223"/>
          <p:cNvSpPr txBox="1"/>
          <p:nvPr/>
        </p:nvSpPr>
        <p:spPr>
          <a:xfrm>
            <a:off x="2589264" y="2052087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smtClean="0"/>
              <a:t>1</a:t>
            </a:r>
            <a:endParaRPr lang="ko-KR" altLang="en-US" sz="600" dirty="0"/>
          </a:p>
        </p:txBody>
      </p:sp>
      <p:sp>
        <p:nvSpPr>
          <p:cNvPr id="225" name="TextBox 224"/>
          <p:cNvSpPr txBox="1"/>
          <p:nvPr/>
        </p:nvSpPr>
        <p:spPr>
          <a:xfrm>
            <a:off x="3919677" y="1821409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2</a:t>
            </a:r>
            <a:endParaRPr lang="ko-KR" altLang="en-US" sz="600" dirty="0"/>
          </a:p>
        </p:txBody>
      </p:sp>
      <p:sp>
        <p:nvSpPr>
          <p:cNvPr id="226" name="TextBox 225"/>
          <p:cNvSpPr txBox="1"/>
          <p:nvPr/>
        </p:nvSpPr>
        <p:spPr>
          <a:xfrm>
            <a:off x="3991659" y="4423196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3</a:t>
            </a:r>
            <a:endParaRPr lang="ko-KR" altLang="en-US" sz="600" dirty="0"/>
          </a:p>
        </p:txBody>
      </p:sp>
      <p:pic>
        <p:nvPicPr>
          <p:cNvPr id="228" name="그림 22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3770" y="3529606"/>
            <a:ext cx="102426" cy="106515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6726" y="3372163"/>
            <a:ext cx="142087" cy="103078"/>
          </a:xfrm>
          <a:prstGeom prst="rect">
            <a:avLst/>
          </a:prstGeom>
        </p:spPr>
      </p:pic>
      <p:pic>
        <p:nvPicPr>
          <p:cNvPr id="230" name="그림 22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2626" y="3523720"/>
            <a:ext cx="102426" cy="106515"/>
          </a:xfrm>
          <a:prstGeom prst="rect">
            <a:avLst/>
          </a:prstGeom>
        </p:spPr>
      </p:pic>
      <p:pic>
        <p:nvPicPr>
          <p:cNvPr id="231" name="그림 23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3677" y="3663482"/>
            <a:ext cx="124718" cy="146432"/>
          </a:xfrm>
          <a:prstGeom prst="rect">
            <a:avLst/>
          </a:prstGeom>
        </p:spPr>
      </p:pic>
      <p:cxnSp>
        <p:nvCxnSpPr>
          <p:cNvPr id="234" name="직선 연결선 233"/>
          <p:cNvCxnSpPr/>
          <p:nvPr/>
        </p:nvCxnSpPr>
        <p:spPr>
          <a:xfrm flipH="1">
            <a:off x="1949105" y="2222710"/>
            <a:ext cx="767406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54" name="그림 15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3044" y="1939197"/>
            <a:ext cx="106811" cy="151590"/>
          </a:xfrm>
          <a:prstGeom prst="rect">
            <a:avLst/>
          </a:prstGeom>
        </p:spPr>
      </p:pic>
      <p:pic>
        <p:nvPicPr>
          <p:cNvPr id="155" name="그림 15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0629" y="3209583"/>
            <a:ext cx="106811" cy="151590"/>
          </a:xfrm>
          <a:prstGeom prst="rect">
            <a:avLst/>
          </a:prstGeom>
        </p:spPr>
      </p:pic>
      <p:pic>
        <p:nvPicPr>
          <p:cNvPr id="158" name="그림 15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0939" y="4520519"/>
            <a:ext cx="106811" cy="151590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5613" y="5233634"/>
            <a:ext cx="106811" cy="151590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37128" y="5754931"/>
            <a:ext cx="106811" cy="151590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4925" y="1514275"/>
            <a:ext cx="106811" cy="151590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50334" y="5436816"/>
            <a:ext cx="112874" cy="160193"/>
          </a:xfrm>
          <a:prstGeom prst="rect">
            <a:avLst/>
          </a:prstGeom>
        </p:spPr>
      </p:pic>
      <p:sp>
        <p:nvSpPr>
          <p:cNvPr id="2" name="타원 1"/>
          <p:cNvSpPr/>
          <p:nvPr/>
        </p:nvSpPr>
        <p:spPr>
          <a:xfrm>
            <a:off x="4372322" y="1479975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타원 170"/>
          <p:cNvSpPr/>
          <p:nvPr/>
        </p:nvSpPr>
        <p:spPr>
          <a:xfrm>
            <a:off x="3589539" y="1910295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타원 171"/>
          <p:cNvSpPr/>
          <p:nvPr/>
        </p:nvSpPr>
        <p:spPr>
          <a:xfrm>
            <a:off x="4330230" y="3180270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4" name="타원 173"/>
          <p:cNvSpPr/>
          <p:nvPr/>
        </p:nvSpPr>
        <p:spPr>
          <a:xfrm>
            <a:off x="3828826" y="4493744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5" name="타원 174"/>
          <p:cNvSpPr/>
          <p:nvPr/>
        </p:nvSpPr>
        <p:spPr>
          <a:xfrm>
            <a:off x="2696812" y="5202452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타원 175"/>
          <p:cNvSpPr/>
          <p:nvPr/>
        </p:nvSpPr>
        <p:spPr>
          <a:xfrm>
            <a:off x="5485015" y="5725739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타원 176"/>
          <p:cNvSpPr/>
          <p:nvPr/>
        </p:nvSpPr>
        <p:spPr>
          <a:xfrm>
            <a:off x="5506365" y="5420898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0" name="타원 179"/>
          <p:cNvSpPr/>
          <p:nvPr/>
        </p:nvSpPr>
        <p:spPr>
          <a:xfrm>
            <a:off x="6398701" y="1490292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84" name="그림 18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1043" y="1512996"/>
            <a:ext cx="106811" cy="151590"/>
          </a:xfrm>
          <a:prstGeom prst="rect">
            <a:avLst/>
          </a:prstGeom>
        </p:spPr>
      </p:pic>
      <p:sp>
        <p:nvSpPr>
          <p:cNvPr id="173" name="TextBox 172"/>
          <p:cNvSpPr txBox="1"/>
          <p:nvPr/>
        </p:nvSpPr>
        <p:spPr>
          <a:xfrm>
            <a:off x="157655" y="78828"/>
            <a:ext cx="27927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#. </a:t>
            </a:r>
            <a:r>
              <a:rPr lang="ko-KR" altLang="en-US" smtClean="0">
                <a:solidFill>
                  <a:schemeClr val="bg1"/>
                </a:solidFill>
              </a:rPr>
              <a:t>데이터</a:t>
            </a:r>
            <a:r>
              <a:rPr lang="en-US" altLang="ko-KR" dirty="0" smtClean="0">
                <a:solidFill>
                  <a:schemeClr val="bg1"/>
                </a:solidFill>
              </a:rPr>
              <a:t> Mapping </a:t>
            </a:r>
            <a:r>
              <a:rPr lang="ko-KR" altLang="en-US" smtClean="0">
                <a:solidFill>
                  <a:schemeClr val="bg1"/>
                </a:solidFill>
              </a:rPr>
              <a:t>구조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화재관리 구역별 데이터 </a:t>
            </a: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매핑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구조 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3424921" y="1578735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1234</a:t>
            </a:r>
            <a:endParaRPr lang="ko-KR" altLang="en-US" sz="600" dirty="0"/>
          </a:p>
        </p:txBody>
      </p:sp>
      <p:sp>
        <p:nvSpPr>
          <p:cNvPr id="189" name="TextBox 188"/>
          <p:cNvSpPr txBox="1"/>
          <p:nvPr/>
        </p:nvSpPr>
        <p:spPr>
          <a:xfrm>
            <a:off x="3584941" y="1769235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1235</a:t>
            </a:r>
            <a:endParaRPr lang="ko-KR" altLang="en-US" sz="600" dirty="0"/>
          </a:p>
        </p:txBody>
      </p:sp>
      <p:sp>
        <p:nvSpPr>
          <p:cNvPr id="190" name="TextBox 189"/>
          <p:cNvSpPr txBox="1"/>
          <p:nvPr/>
        </p:nvSpPr>
        <p:spPr>
          <a:xfrm>
            <a:off x="4323883" y="133436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1236</a:t>
            </a:r>
            <a:endParaRPr lang="ko-KR" altLang="en-US" sz="600" dirty="0"/>
          </a:p>
        </p:txBody>
      </p:sp>
      <p:sp>
        <p:nvSpPr>
          <p:cNvPr id="191" name="TextBox 190"/>
          <p:cNvSpPr txBox="1"/>
          <p:nvPr/>
        </p:nvSpPr>
        <p:spPr>
          <a:xfrm>
            <a:off x="6328530" y="132717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1240</a:t>
            </a:r>
            <a:endParaRPr lang="ko-KR" altLang="en-US" sz="600" dirty="0"/>
          </a:p>
        </p:txBody>
      </p:sp>
      <p:sp>
        <p:nvSpPr>
          <p:cNvPr id="192" name="TextBox 191"/>
          <p:cNvSpPr txBox="1"/>
          <p:nvPr/>
        </p:nvSpPr>
        <p:spPr>
          <a:xfrm>
            <a:off x="4263851" y="3018761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1243</a:t>
            </a:r>
            <a:endParaRPr lang="ko-KR" altLang="en-US" sz="600" dirty="0"/>
          </a:p>
        </p:txBody>
      </p:sp>
      <p:sp>
        <p:nvSpPr>
          <p:cNvPr id="193" name="TextBox 192"/>
          <p:cNvSpPr txBox="1"/>
          <p:nvPr/>
        </p:nvSpPr>
        <p:spPr>
          <a:xfrm>
            <a:off x="3739492" y="432936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smtClean="0"/>
              <a:t>1248</a:t>
            </a:r>
            <a:endParaRPr lang="ko-KR" altLang="en-US" sz="600" dirty="0"/>
          </a:p>
        </p:txBody>
      </p:sp>
      <p:sp>
        <p:nvSpPr>
          <p:cNvPr id="194" name="TextBox 193"/>
          <p:cNvSpPr txBox="1"/>
          <p:nvPr/>
        </p:nvSpPr>
        <p:spPr>
          <a:xfrm>
            <a:off x="2590929" y="5038408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1249</a:t>
            </a:r>
            <a:endParaRPr lang="ko-KR" altLang="en-US" sz="600" dirty="0"/>
          </a:p>
        </p:txBody>
      </p:sp>
      <p:sp>
        <p:nvSpPr>
          <p:cNvPr id="195" name="TextBox 194"/>
          <p:cNvSpPr txBox="1"/>
          <p:nvPr/>
        </p:nvSpPr>
        <p:spPr>
          <a:xfrm>
            <a:off x="4442160" y="4323093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1250</a:t>
            </a:r>
            <a:endParaRPr lang="ko-KR" altLang="en-US" sz="600" dirty="0"/>
          </a:p>
        </p:txBody>
      </p:sp>
      <p:sp>
        <p:nvSpPr>
          <p:cNvPr id="196" name="TextBox 195"/>
          <p:cNvSpPr txBox="1"/>
          <p:nvPr/>
        </p:nvSpPr>
        <p:spPr>
          <a:xfrm>
            <a:off x="5600495" y="5290630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1251</a:t>
            </a:r>
            <a:endParaRPr lang="ko-KR" altLang="en-US" sz="600" dirty="0"/>
          </a:p>
        </p:txBody>
      </p:sp>
      <p:sp>
        <p:nvSpPr>
          <p:cNvPr id="197" name="TextBox 196"/>
          <p:cNvSpPr txBox="1"/>
          <p:nvPr/>
        </p:nvSpPr>
        <p:spPr>
          <a:xfrm>
            <a:off x="5586076" y="5619492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1252</a:t>
            </a:r>
            <a:endParaRPr lang="ko-KR" altLang="en-US" sz="600" dirty="0"/>
          </a:p>
        </p:txBody>
      </p:sp>
      <p:sp>
        <p:nvSpPr>
          <p:cNvPr id="198" name="TextBox 197"/>
          <p:cNvSpPr txBox="1"/>
          <p:nvPr/>
        </p:nvSpPr>
        <p:spPr>
          <a:xfrm>
            <a:off x="6039067" y="131912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1239</a:t>
            </a:r>
            <a:endParaRPr lang="ko-KR" altLang="en-US" sz="600" dirty="0"/>
          </a:p>
        </p:txBody>
      </p:sp>
      <p:sp>
        <p:nvSpPr>
          <p:cNvPr id="150" name="타원 149"/>
          <p:cNvSpPr/>
          <p:nvPr/>
        </p:nvSpPr>
        <p:spPr>
          <a:xfrm>
            <a:off x="3500471" y="1687031"/>
            <a:ext cx="211037" cy="212380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타원 198"/>
          <p:cNvSpPr/>
          <p:nvPr/>
        </p:nvSpPr>
        <p:spPr>
          <a:xfrm>
            <a:off x="6113240" y="1494324"/>
            <a:ext cx="211037" cy="212380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타원 200"/>
          <p:cNvSpPr/>
          <p:nvPr/>
        </p:nvSpPr>
        <p:spPr>
          <a:xfrm>
            <a:off x="4530075" y="4492870"/>
            <a:ext cx="211037" cy="212380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7414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4" name="그림 31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9718" y="1404632"/>
            <a:ext cx="5378814" cy="4927588"/>
          </a:xfrm>
          <a:prstGeom prst="rect">
            <a:avLst/>
          </a:prstGeom>
        </p:spPr>
      </p:pic>
      <p:sp>
        <p:nvSpPr>
          <p:cNvPr id="75" name="직사각형 74"/>
          <p:cNvSpPr/>
          <p:nvPr/>
        </p:nvSpPr>
        <p:spPr>
          <a:xfrm>
            <a:off x="1778399" y="2675069"/>
            <a:ext cx="1035844" cy="2662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>
          <a:xfrm>
            <a:off x="3580315" y="6065760"/>
            <a:ext cx="1176559" cy="2662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7" name="직사각형 76"/>
          <p:cNvSpPr/>
          <p:nvPr/>
        </p:nvSpPr>
        <p:spPr>
          <a:xfrm>
            <a:off x="6806740" y="1614713"/>
            <a:ext cx="622760" cy="41968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8" name="직사각형 77"/>
          <p:cNvSpPr/>
          <p:nvPr/>
        </p:nvSpPr>
        <p:spPr>
          <a:xfrm>
            <a:off x="5644687" y="4081001"/>
            <a:ext cx="544186" cy="26626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97" name="그림 9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1072" y="1503713"/>
            <a:ext cx="148017" cy="12186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7251" y="2007767"/>
            <a:ext cx="118928" cy="123330"/>
          </a:xfrm>
          <a:prstGeom prst="rect">
            <a:avLst/>
          </a:prstGeom>
        </p:spPr>
      </p:pic>
      <p:cxnSp>
        <p:nvCxnSpPr>
          <p:cNvPr id="110" name="직선 연결선 109"/>
          <p:cNvCxnSpPr/>
          <p:nvPr/>
        </p:nvCxnSpPr>
        <p:spPr>
          <a:xfrm>
            <a:off x="4148112" y="2057768"/>
            <a:ext cx="0" cy="108199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2" name="직선 연결선 111"/>
          <p:cNvCxnSpPr/>
          <p:nvPr/>
        </p:nvCxnSpPr>
        <p:spPr>
          <a:xfrm>
            <a:off x="4192290" y="3427174"/>
            <a:ext cx="0" cy="1197923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3" name="직선 연결선 112"/>
          <p:cNvCxnSpPr/>
          <p:nvPr/>
        </p:nvCxnSpPr>
        <p:spPr>
          <a:xfrm flipH="1" flipV="1">
            <a:off x="1773961" y="2633992"/>
            <a:ext cx="924131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4" name="직선 연결선 113"/>
          <p:cNvCxnSpPr/>
          <p:nvPr/>
        </p:nvCxnSpPr>
        <p:spPr>
          <a:xfrm flipH="1" flipV="1">
            <a:off x="4663607" y="1815000"/>
            <a:ext cx="1694240" cy="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5" name="직선 연결선 114"/>
          <p:cNvCxnSpPr>
            <a:stCxn id="139" idx="1"/>
          </p:cNvCxnSpPr>
          <p:nvPr/>
        </p:nvCxnSpPr>
        <p:spPr>
          <a:xfrm flipH="1">
            <a:off x="3145034" y="5017520"/>
            <a:ext cx="862254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7" name="그림 1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39687" y="1717291"/>
            <a:ext cx="131976" cy="154520"/>
          </a:xfrm>
          <a:prstGeom prst="rect">
            <a:avLst/>
          </a:prstGeom>
        </p:spPr>
      </p:pic>
      <p:pic>
        <p:nvPicPr>
          <p:cNvPr id="118" name="그림 11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3276" y="1907464"/>
            <a:ext cx="131976" cy="154520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4638" y="2111401"/>
            <a:ext cx="125158" cy="146538"/>
          </a:xfrm>
          <a:prstGeom prst="rect">
            <a:avLst/>
          </a:prstGeom>
        </p:spPr>
      </p:pic>
      <p:cxnSp>
        <p:nvCxnSpPr>
          <p:cNvPr id="120" name="직선 연결선 119"/>
          <p:cNvCxnSpPr/>
          <p:nvPr/>
        </p:nvCxnSpPr>
        <p:spPr>
          <a:xfrm flipH="1" flipV="1">
            <a:off x="2814243" y="2215018"/>
            <a:ext cx="731604" cy="0"/>
          </a:xfrm>
          <a:prstGeom prst="line">
            <a:avLst/>
          </a:prstGeom>
          <a:noFill/>
          <a:ln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21" name="직사각형 120"/>
          <p:cNvSpPr/>
          <p:nvPr/>
        </p:nvSpPr>
        <p:spPr>
          <a:xfrm>
            <a:off x="1746649" y="1923668"/>
            <a:ext cx="1736951" cy="641009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3484882" y="2131097"/>
            <a:ext cx="821901" cy="179007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3978114" y="2310104"/>
            <a:ext cx="328669" cy="9314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4" name="직사각형 123"/>
          <p:cNvSpPr/>
          <p:nvPr/>
        </p:nvSpPr>
        <p:spPr>
          <a:xfrm>
            <a:off x="3983777" y="1709611"/>
            <a:ext cx="328669" cy="422507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5" name="직사각형 124"/>
          <p:cNvSpPr/>
          <p:nvPr/>
        </p:nvSpPr>
        <p:spPr>
          <a:xfrm>
            <a:off x="3223450" y="1656487"/>
            <a:ext cx="260151" cy="26718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직사각형 125"/>
          <p:cNvSpPr/>
          <p:nvPr/>
        </p:nvSpPr>
        <p:spPr>
          <a:xfrm>
            <a:off x="4311876" y="1705866"/>
            <a:ext cx="175889" cy="197179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27" name="그림 12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88671" y="2007767"/>
            <a:ext cx="118928" cy="123330"/>
          </a:xfrm>
          <a:prstGeom prst="rect">
            <a:avLst/>
          </a:prstGeom>
        </p:spPr>
      </p:pic>
      <p:pic>
        <p:nvPicPr>
          <p:cNvPr id="128" name="그림 12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6602" y="1635498"/>
            <a:ext cx="107187" cy="151700"/>
          </a:xfrm>
          <a:prstGeom prst="rect">
            <a:avLst/>
          </a:prstGeom>
        </p:spPr>
      </p:pic>
      <p:pic>
        <p:nvPicPr>
          <p:cNvPr id="129" name="그림 12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9264" y="4522833"/>
            <a:ext cx="131976" cy="154520"/>
          </a:xfrm>
          <a:prstGeom prst="rect">
            <a:avLst/>
          </a:prstGeom>
        </p:spPr>
      </p:pic>
      <p:cxnSp>
        <p:nvCxnSpPr>
          <p:cNvPr id="132" name="직선 연결선 131"/>
          <p:cNvCxnSpPr/>
          <p:nvPr/>
        </p:nvCxnSpPr>
        <p:spPr>
          <a:xfrm>
            <a:off x="5940842" y="4522682"/>
            <a:ext cx="0" cy="231856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34" name="직선 연결선 133"/>
          <p:cNvCxnSpPr/>
          <p:nvPr/>
        </p:nvCxnSpPr>
        <p:spPr>
          <a:xfrm flipH="1">
            <a:off x="5363444" y="4794237"/>
            <a:ext cx="577582" cy="57964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8" name="그림 1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3406" y="5229515"/>
            <a:ext cx="131976" cy="154520"/>
          </a:xfrm>
          <a:prstGeom prst="rect">
            <a:avLst/>
          </a:prstGeom>
        </p:spPr>
      </p:pic>
      <p:pic>
        <p:nvPicPr>
          <p:cNvPr id="139" name="그림 13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7287" y="4940259"/>
            <a:ext cx="131976" cy="154520"/>
          </a:xfrm>
          <a:prstGeom prst="rect">
            <a:avLst/>
          </a:prstGeom>
        </p:spPr>
      </p:pic>
      <p:cxnSp>
        <p:nvCxnSpPr>
          <p:cNvPr id="141" name="직선 연결선 140"/>
          <p:cNvCxnSpPr/>
          <p:nvPr/>
        </p:nvCxnSpPr>
        <p:spPr>
          <a:xfrm flipH="1">
            <a:off x="3147442" y="5740670"/>
            <a:ext cx="96263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2" name="직선 연결선 141"/>
          <p:cNvCxnSpPr/>
          <p:nvPr/>
        </p:nvCxnSpPr>
        <p:spPr>
          <a:xfrm>
            <a:off x="3116093" y="5026692"/>
            <a:ext cx="0" cy="695568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3" name="직선 연결선 142"/>
          <p:cNvCxnSpPr/>
          <p:nvPr/>
        </p:nvCxnSpPr>
        <p:spPr>
          <a:xfrm flipH="1">
            <a:off x="4375939" y="5017519"/>
            <a:ext cx="862254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44" name="그림 14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9107" y="4940258"/>
            <a:ext cx="131976" cy="154520"/>
          </a:xfrm>
          <a:prstGeom prst="rect">
            <a:avLst/>
          </a:prstGeom>
        </p:spPr>
      </p:pic>
      <p:cxnSp>
        <p:nvCxnSpPr>
          <p:cNvPr id="145" name="직선 연결선 144"/>
          <p:cNvCxnSpPr/>
          <p:nvPr/>
        </p:nvCxnSpPr>
        <p:spPr>
          <a:xfrm flipH="1">
            <a:off x="4275556" y="5740670"/>
            <a:ext cx="96263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6" name="직선 연결선 145"/>
          <p:cNvCxnSpPr/>
          <p:nvPr/>
        </p:nvCxnSpPr>
        <p:spPr>
          <a:xfrm>
            <a:off x="5268177" y="5017519"/>
            <a:ext cx="0" cy="695568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49" name="그림 14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00838" y="1514077"/>
            <a:ext cx="107187" cy="151700"/>
          </a:xfrm>
          <a:prstGeom prst="rect">
            <a:avLst/>
          </a:prstGeom>
        </p:spPr>
      </p:pic>
      <p:pic>
        <p:nvPicPr>
          <p:cNvPr id="151" name="그림 150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4882" y="1550377"/>
            <a:ext cx="138890" cy="106109"/>
          </a:xfrm>
          <a:prstGeom prst="rect">
            <a:avLst/>
          </a:prstGeom>
        </p:spPr>
      </p:pic>
      <p:pic>
        <p:nvPicPr>
          <p:cNvPr id="152" name="그림 15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6065" y="1753656"/>
            <a:ext cx="97972" cy="101598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3912" y="1743434"/>
            <a:ext cx="97972" cy="101598"/>
          </a:xfrm>
          <a:prstGeom prst="rect">
            <a:avLst/>
          </a:prstGeom>
        </p:spPr>
      </p:pic>
      <p:pic>
        <p:nvPicPr>
          <p:cNvPr id="156" name="그림 15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1153" y="3899746"/>
            <a:ext cx="97972" cy="101598"/>
          </a:xfrm>
          <a:prstGeom prst="rect">
            <a:avLst/>
          </a:prstGeom>
        </p:spPr>
      </p:pic>
      <p:pic>
        <p:nvPicPr>
          <p:cNvPr id="157" name="그림 15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8958" y="5118291"/>
            <a:ext cx="97972" cy="101598"/>
          </a:xfrm>
          <a:prstGeom prst="rect">
            <a:avLst/>
          </a:prstGeom>
        </p:spPr>
      </p:pic>
      <p:pic>
        <p:nvPicPr>
          <p:cNvPr id="160" name="그림 15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5029" y="5125132"/>
            <a:ext cx="97972" cy="101598"/>
          </a:xfrm>
          <a:prstGeom prst="rect">
            <a:avLst/>
          </a:prstGeom>
        </p:spPr>
      </p:pic>
      <p:pic>
        <p:nvPicPr>
          <p:cNvPr id="161" name="그림 16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5029" y="5566016"/>
            <a:ext cx="97972" cy="101598"/>
          </a:xfrm>
          <a:prstGeom prst="rect">
            <a:avLst/>
          </a:prstGeom>
        </p:spPr>
      </p:pic>
      <p:pic>
        <p:nvPicPr>
          <p:cNvPr id="162" name="그림 16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2934" y="5581032"/>
            <a:ext cx="97972" cy="101598"/>
          </a:xfrm>
          <a:prstGeom prst="rect">
            <a:avLst/>
          </a:prstGeom>
        </p:spPr>
      </p:pic>
      <p:pic>
        <p:nvPicPr>
          <p:cNvPr id="163" name="그림 16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2954" y="4544634"/>
            <a:ext cx="138890" cy="106109"/>
          </a:xfrm>
          <a:prstGeom prst="rect">
            <a:avLst/>
          </a:prstGeom>
        </p:spPr>
      </p:pic>
      <p:pic>
        <p:nvPicPr>
          <p:cNvPr id="164" name="그림 16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4303" y="4514503"/>
            <a:ext cx="107187" cy="151700"/>
          </a:xfrm>
          <a:prstGeom prst="rect">
            <a:avLst/>
          </a:prstGeom>
        </p:spPr>
      </p:pic>
      <p:pic>
        <p:nvPicPr>
          <p:cNvPr id="109" name="그림 108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2166" y="2335792"/>
            <a:ext cx="97972" cy="101598"/>
          </a:xfrm>
          <a:prstGeom prst="rect">
            <a:avLst/>
          </a:prstGeom>
        </p:spPr>
      </p:pic>
      <p:pic>
        <p:nvPicPr>
          <p:cNvPr id="212" name="그림 21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186" y="4894490"/>
            <a:ext cx="97972" cy="101598"/>
          </a:xfrm>
          <a:prstGeom prst="rect">
            <a:avLst/>
          </a:prstGeom>
        </p:spPr>
      </p:pic>
      <p:sp>
        <p:nvSpPr>
          <p:cNvPr id="84" name="TextBox 83"/>
          <p:cNvSpPr txBox="1"/>
          <p:nvPr/>
        </p:nvSpPr>
        <p:spPr>
          <a:xfrm>
            <a:off x="3237621" y="1390723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20" name="TextBox 219"/>
          <p:cNvSpPr txBox="1"/>
          <p:nvPr/>
        </p:nvSpPr>
        <p:spPr>
          <a:xfrm>
            <a:off x="1919321" y="1930159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21" name="TextBox 220"/>
          <p:cNvSpPr txBox="1"/>
          <p:nvPr/>
        </p:nvSpPr>
        <p:spPr>
          <a:xfrm>
            <a:off x="2927717" y="1930158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222" name="TextBox 221"/>
          <p:cNvSpPr txBox="1"/>
          <p:nvPr/>
        </p:nvSpPr>
        <p:spPr>
          <a:xfrm>
            <a:off x="3936785" y="2234784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3</a:t>
            </a:r>
            <a:endParaRPr lang="ko-KR" altLang="en-US" sz="500" dirty="0"/>
          </a:p>
        </p:txBody>
      </p:sp>
      <p:sp>
        <p:nvSpPr>
          <p:cNvPr id="223" name="TextBox 222"/>
          <p:cNvSpPr txBox="1"/>
          <p:nvPr/>
        </p:nvSpPr>
        <p:spPr>
          <a:xfrm>
            <a:off x="3994714" y="3816453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4</a:t>
            </a:r>
            <a:endParaRPr lang="ko-KR" altLang="en-US" sz="500" dirty="0"/>
          </a:p>
        </p:txBody>
      </p:sp>
      <p:sp>
        <p:nvSpPr>
          <p:cNvPr id="224" name="TextBox 223"/>
          <p:cNvSpPr txBox="1"/>
          <p:nvPr/>
        </p:nvSpPr>
        <p:spPr>
          <a:xfrm>
            <a:off x="2609996" y="2044269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smtClean="0"/>
              <a:t>1</a:t>
            </a:r>
            <a:endParaRPr lang="ko-KR" altLang="en-US" sz="500" dirty="0"/>
          </a:p>
        </p:txBody>
      </p:sp>
      <p:sp>
        <p:nvSpPr>
          <p:cNvPr id="225" name="TextBox 224"/>
          <p:cNvSpPr txBox="1"/>
          <p:nvPr/>
        </p:nvSpPr>
        <p:spPr>
          <a:xfrm>
            <a:off x="3983328" y="1813423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2</a:t>
            </a:r>
            <a:endParaRPr lang="ko-KR" altLang="en-US" sz="500" dirty="0"/>
          </a:p>
        </p:txBody>
      </p:sp>
      <p:sp>
        <p:nvSpPr>
          <p:cNvPr id="226" name="TextBox 225"/>
          <p:cNvSpPr txBox="1"/>
          <p:nvPr/>
        </p:nvSpPr>
        <p:spPr>
          <a:xfrm>
            <a:off x="4017331" y="4417109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3</a:t>
            </a:r>
            <a:endParaRPr lang="ko-KR" altLang="en-US" sz="500" dirty="0"/>
          </a:p>
        </p:txBody>
      </p:sp>
      <p:cxnSp>
        <p:nvCxnSpPr>
          <p:cNvPr id="234" name="직선 연결선 233"/>
          <p:cNvCxnSpPr/>
          <p:nvPr/>
        </p:nvCxnSpPr>
        <p:spPr>
          <a:xfrm flipH="1">
            <a:off x="1967581" y="2215018"/>
            <a:ext cx="770109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54" name="그림 15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7488" y="1931298"/>
            <a:ext cx="107187" cy="151700"/>
          </a:xfrm>
          <a:prstGeom prst="rect">
            <a:avLst/>
          </a:prstGeom>
        </p:spPr>
      </p:pic>
      <p:pic>
        <p:nvPicPr>
          <p:cNvPr id="155" name="그림 15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7672" y="3202611"/>
            <a:ext cx="107187" cy="151700"/>
          </a:xfrm>
          <a:prstGeom prst="rect">
            <a:avLst/>
          </a:prstGeom>
        </p:spPr>
      </p:pic>
      <p:pic>
        <p:nvPicPr>
          <p:cNvPr id="158" name="그림 15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6221" y="4514503"/>
            <a:ext cx="107187" cy="151700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66895" y="5228139"/>
            <a:ext cx="107187" cy="151700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8245" y="5749816"/>
            <a:ext cx="107187" cy="151700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2124" y="1506066"/>
            <a:ext cx="107187" cy="151700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1498" y="5431469"/>
            <a:ext cx="113271" cy="160310"/>
          </a:xfrm>
          <a:prstGeom prst="rect">
            <a:avLst/>
          </a:prstGeom>
        </p:spPr>
      </p:pic>
      <p:sp>
        <p:nvSpPr>
          <p:cNvPr id="2" name="타원 1"/>
          <p:cNvSpPr/>
          <p:nvPr/>
        </p:nvSpPr>
        <p:spPr>
          <a:xfrm>
            <a:off x="4399335" y="1471741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타원 170"/>
          <p:cNvSpPr/>
          <p:nvPr/>
        </p:nvSpPr>
        <p:spPr>
          <a:xfrm>
            <a:off x="3613795" y="1902375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타원 171"/>
          <p:cNvSpPr/>
          <p:nvPr/>
        </p:nvSpPr>
        <p:spPr>
          <a:xfrm>
            <a:off x="4357095" y="3173277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4" name="타원 173"/>
          <p:cNvSpPr/>
          <p:nvPr/>
        </p:nvSpPr>
        <p:spPr>
          <a:xfrm>
            <a:off x="3853924" y="4487708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5" name="타원 174"/>
          <p:cNvSpPr/>
          <p:nvPr/>
        </p:nvSpPr>
        <p:spPr>
          <a:xfrm>
            <a:off x="2717922" y="5196934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타원 175"/>
          <p:cNvSpPr/>
          <p:nvPr/>
        </p:nvSpPr>
        <p:spPr>
          <a:xfrm>
            <a:off x="5515949" y="5720602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타원 176"/>
          <p:cNvSpPr/>
          <p:nvPr/>
        </p:nvSpPr>
        <p:spPr>
          <a:xfrm>
            <a:off x="5537374" y="5415538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0" name="타원 179"/>
          <p:cNvSpPr/>
          <p:nvPr/>
        </p:nvSpPr>
        <p:spPr>
          <a:xfrm>
            <a:off x="6432853" y="1482065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84" name="그림 18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380" y="1504785"/>
            <a:ext cx="107187" cy="151700"/>
          </a:xfrm>
          <a:prstGeom prst="rect">
            <a:avLst/>
          </a:prstGeom>
        </p:spPr>
      </p:pic>
      <p:sp>
        <p:nvSpPr>
          <p:cNvPr id="173" name="타원 172"/>
          <p:cNvSpPr/>
          <p:nvPr/>
        </p:nvSpPr>
        <p:spPr>
          <a:xfrm>
            <a:off x="3527375" y="1610196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" name="타원 186"/>
          <p:cNvSpPr/>
          <p:nvPr/>
        </p:nvSpPr>
        <p:spPr>
          <a:xfrm>
            <a:off x="6150054" y="1486964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타원 187"/>
          <p:cNvSpPr/>
          <p:nvPr/>
        </p:nvSpPr>
        <p:spPr>
          <a:xfrm>
            <a:off x="4560595" y="4489307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2" name="직선 연결선 21"/>
          <p:cNvCxnSpPr>
            <a:stCxn id="173" idx="5"/>
            <a:endCxn id="171" idx="0"/>
          </p:cNvCxnSpPr>
          <p:nvPr/>
        </p:nvCxnSpPr>
        <p:spPr>
          <a:xfrm>
            <a:off x="3708141" y="1791606"/>
            <a:ext cx="11544" cy="110768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3" name="직선 연결선 232"/>
          <p:cNvCxnSpPr>
            <a:stCxn id="173" idx="7"/>
            <a:endCxn id="2" idx="2"/>
          </p:cNvCxnSpPr>
          <p:nvPr/>
        </p:nvCxnSpPr>
        <p:spPr>
          <a:xfrm flipV="1">
            <a:off x="3708141" y="1578008"/>
            <a:ext cx="691194" cy="63313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5" name="직선 연결선 234"/>
          <p:cNvCxnSpPr>
            <a:endCxn id="172" idx="1"/>
          </p:cNvCxnSpPr>
          <p:nvPr/>
        </p:nvCxnSpPr>
        <p:spPr>
          <a:xfrm>
            <a:off x="3739155" y="1743434"/>
            <a:ext cx="648954" cy="1460967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6" name="직선 연결선 235"/>
          <p:cNvCxnSpPr>
            <a:stCxn id="174" idx="6"/>
            <a:endCxn id="188" idx="2"/>
          </p:cNvCxnSpPr>
          <p:nvPr/>
        </p:nvCxnSpPr>
        <p:spPr>
          <a:xfrm>
            <a:off x="4065705" y="4593976"/>
            <a:ext cx="494890" cy="1598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7" name="직선 연결선 236"/>
          <p:cNvCxnSpPr>
            <a:stCxn id="175" idx="7"/>
          </p:cNvCxnSpPr>
          <p:nvPr/>
        </p:nvCxnSpPr>
        <p:spPr>
          <a:xfrm flipV="1">
            <a:off x="2898688" y="4657569"/>
            <a:ext cx="1700580" cy="570489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직선 연결선 238"/>
          <p:cNvCxnSpPr>
            <a:stCxn id="180" idx="2"/>
            <a:endCxn id="187" idx="6"/>
          </p:cNvCxnSpPr>
          <p:nvPr/>
        </p:nvCxnSpPr>
        <p:spPr>
          <a:xfrm flipH="1">
            <a:off x="6361834" y="1588332"/>
            <a:ext cx="71019" cy="4899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0" name="직선 연결선 239"/>
          <p:cNvCxnSpPr>
            <a:stCxn id="177" idx="1"/>
            <a:endCxn id="188" idx="6"/>
          </p:cNvCxnSpPr>
          <p:nvPr/>
        </p:nvCxnSpPr>
        <p:spPr>
          <a:xfrm flipH="1" flipV="1">
            <a:off x="4772375" y="4595574"/>
            <a:ext cx="796013" cy="851089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직선 연결선 240"/>
          <p:cNvCxnSpPr>
            <a:stCxn id="176" idx="1"/>
            <a:endCxn id="188" idx="5"/>
          </p:cNvCxnSpPr>
          <p:nvPr/>
        </p:nvCxnSpPr>
        <p:spPr>
          <a:xfrm flipH="1" flipV="1">
            <a:off x="4741361" y="4670717"/>
            <a:ext cx="805602" cy="1081010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직선 연결선 146"/>
          <p:cNvCxnSpPr>
            <a:stCxn id="173" idx="3"/>
            <a:endCxn id="174" idx="1"/>
          </p:cNvCxnSpPr>
          <p:nvPr/>
        </p:nvCxnSpPr>
        <p:spPr>
          <a:xfrm>
            <a:off x="3558389" y="1791606"/>
            <a:ext cx="326550" cy="2727226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TextBox 181"/>
          <p:cNvSpPr txBox="1"/>
          <p:nvPr/>
        </p:nvSpPr>
        <p:spPr>
          <a:xfrm>
            <a:off x="3430028" y="147009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1234</a:t>
            </a:r>
            <a:endParaRPr lang="ko-KR" altLang="en-US" sz="600" dirty="0"/>
          </a:p>
        </p:txBody>
      </p:sp>
      <p:sp>
        <p:nvSpPr>
          <p:cNvPr id="183" name="TextBox 182"/>
          <p:cNvSpPr txBox="1"/>
          <p:nvPr/>
        </p:nvSpPr>
        <p:spPr>
          <a:xfrm>
            <a:off x="3590048" y="175965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1235</a:t>
            </a:r>
            <a:endParaRPr lang="ko-KR" altLang="en-US" sz="600" dirty="0"/>
          </a:p>
        </p:txBody>
      </p:sp>
      <p:sp>
        <p:nvSpPr>
          <p:cNvPr id="185" name="TextBox 184"/>
          <p:cNvSpPr txBox="1"/>
          <p:nvPr/>
        </p:nvSpPr>
        <p:spPr>
          <a:xfrm>
            <a:off x="4328990" y="1324793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1236</a:t>
            </a:r>
            <a:endParaRPr lang="ko-KR" altLang="en-US" sz="600" dirty="0"/>
          </a:p>
        </p:txBody>
      </p:sp>
      <p:sp>
        <p:nvSpPr>
          <p:cNvPr id="186" name="TextBox 185"/>
          <p:cNvSpPr txBox="1"/>
          <p:nvPr/>
        </p:nvSpPr>
        <p:spPr>
          <a:xfrm>
            <a:off x="6333637" y="1317600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1240</a:t>
            </a:r>
            <a:endParaRPr lang="ko-KR" altLang="en-US" sz="600" dirty="0"/>
          </a:p>
        </p:txBody>
      </p:sp>
      <p:sp>
        <p:nvSpPr>
          <p:cNvPr id="189" name="TextBox 188"/>
          <p:cNvSpPr txBox="1"/>
          <p:nvPr/>
        </p:nvSpPr>
        <p:spPr>
          <a:xfrm>
            <a:off x="4268958" y="3009185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1243</a:t>
            </a:r>
            <a:endParaRPr lang="ko-KR" altLang="en-US" sz="600" dirty="0"/>
          </a:p>
        </p:txBody>
      </p:sp>
      <p:sp>
        <p:nvSpPr>
          <p:cNvPr id="190" name="TextBox 189"/>
          <p:cNvSpPr txBox="1"/>
          <p:nvPr/>
        </p:nvSpPr>
        <p:spPr>
          <a:xfrm>
            <a:off x="3744599" y="4319790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smtClean="0"/>
              <a:t>1248</a:t>
            </a:r>
            <a:endParaRPr lang="ko-KR" altLang="en-US" sz="600" dirty="0"/>
          </a:p>
        </p:txBody>
      </p:sp>
      <p:sp>
        <p:nvSpPr>
          <p:cNvPr id="191" name="TextBox 190"/>
          <p:cNvSpPr txBox="1"/>
          <p:nvPr/>
        </p:nvSpPr>
        <p:spPr>
          <a:xfrm>
            <a:off x="2596036" y="5028832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1249</a:t>
            </a:r>
            <a:endParaRPr lang="ko-KR" altLang="en-US" sz="600" dirty="0"/>
          </a:p>
        </p:txBody>
      </p:sp>
      <p:sp>
        <p:nvSpPr>
          <p:cNvPr id="192" name="TextBox 191"/>
          <p:cNvSpPr txBox="1"/>
          <p:nvPr/>
        </p:nvSpPr>
        <p:spPr>
          <a:xfrm>
            <a:off x="4447267" y="4313517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1250</a:t>
            </a:r>
            <a:endParaRPr lang="ko-KR" altLang="en-US" sz="600" dirty="0"/>
          </a:p>
        </p:txBody>
      </p:sp>
      <p:sp>
        <p:nvSpPr>
          <p:cNvPr id="193" name="TextBox 192"/>
          <p:cNvSpPr txBox="1"/>
          <p:nvPr/>
        </p:nvSpPr>
        <p:spPr>
          <a:xfrm>
            <a:off x="5605602" y="5281054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1251</a:t>
            </a:r>
            <a:endParaRPr lang="ko-KR" altLang="en-US" sz="600" dirty="0"/>
          </a:p>
        </p:txBody>
      </p:sp>
      <p:sp>
        <p:nvSpPr>
          <p:cNvPr id="194" name="TextBox 193"/>
          <p:cNvSpPr txBox="1"/>
          <p:nvPr/>
        </p:nvSpPr>
        <p:spPr>
          <a:xfrm>
            <a:off x="5591183" y="560991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1252</a:t>
            </a:r>
            <a:endParaRPr lang="ko-KR" altLang="en-US" sz="600" dirty="0"/>
          </a:p>
        </p:txBody>
      </p:sp>
      <p:sp>
        <p:nvSpPr>
          <p:cNvPr id="195" name="TextBox 194"/>
          <p:cNvSpPr txBox="1"/>
          <p:nvPr/>
        </p:nvSpPr>
        <p:spPr>
          <a:xfrm>
            <a:off x="6055212" y="131795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smtClean="0"/>
              <a:t>1239</a:t>
            </a:r>
            <a:endParaRPr lang="ko-KR" altLang="en-US" sz="600" dirty="0"/>
          </a:p>
        </p:txBody>
      </p:sp>
      <p:sp>
        <p:nvSpPr>
          <p:cNvPr id="196" name="TextBox 195"/>
          <p:cNvSpPr txBox="1"/>
          <p:nvPr/>
        </p:nvSpPr>
        <p:spPr>
          <a:xfrm>
            <a:off x="157655" y="78828"/>
            <a:ext cx="27927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#. </a:t>
            </a:r>
            <a:r>
              <a:rPr lang="ko-KR" altLang="en-US" smtClean="0">
                <a:solidFill>
                  <a:schemeClr val="bg1"/>
                </a:solidFill>
              </a:rPr>
              <a:t>데이터</a:t>
            </a:r>
            <a:r>
              <a:rPr lang="en-US" altLang="ko-KR" dirty="0" smtClean="0">
                <a:solidFill>
                  <a:schemeClr val="bg1"/>
                </a:solidFill>
              </a:rPr>
              <a:t> Mapping </a:t>
            </a:r>
            <a:r>
              <a:rPr lang="ko-KR" altLang="en-US" smtClean="0">
                <a:solidFill>
                  <a:schemeClr val="bg1"/>
                </a:solidFill>
              </a:rPr>
              <a:t>구조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화재관리 구역별 데이터 </a:t>
            </a: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매핑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구조 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8" name="직사각형 197"/>
          <p:cNvSpPr/>
          <p:nvPr/>
        </p:nvSpPr>
        <p:spPr>
          <a:xfrm>
            <a:off x="4509734" y="1711364"/>
            <a:ext cx="2041451" cy="218794"/>
          </a:xfrm>
          <a:prstGeom prst="rect">
            <a:avLst/>
          </a:prstGeom>
          <a:solidFill>
            <a:schemeClr val="accent6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직사각형 198"/>
          <p:cNvSpPr/>
          <p:nvPr/>
        </p:nvSpPr>
        <p:spPr>
          <a:xfrm>
            <a:off x="3993130" y="3262534"/>
            <a:ext cx="328669" cy="368263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4047270" y="3629995"/>
            <a:ext cx="259513" cy="1053859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2917678" y="4706512"/>
            <a:ext cx="2522196" cy="1226625"/>
          </a:xfrm>
          <a:prstGeom prst="rect">
            <a:avLst/>
          </a:prstGeom>
          <a:solidFill>
            <a:schemeClr val="accent1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>
            <a:off x="5452416" y="4382302"/>
            <a:ext cx="584886" cy="1136822"/>
          </a:xfrm>
          <a:custGeom>
            <a:avLst/>
            <a:gdLst>
              <a:gd name="connsiteX0" fmla="*/ 16475 w 584886"/>
              <a:gd name="connsiteY0" fmla="*/ 683740 h 1136822"/>
              <a:gd name="connsiteX1" fmla="*/ 0 w 584886"/>
              <a:gd name="connsiteY1" fmla="*/ 1136822 h 1136822"/>
              <a:gd name="connsiteX2" fmla="*/ 584886 w 584886"/>
              <a:gd name="connsiteY2" fmla="*/ 543697 h 1136822"/>
              <a:gd name="connsiteX3" fmla="*/ 584886 w 584886"/>
              <a:gd name="connsiteY3" fmla="*/ 24713 h 1136822"/>
              <a:gd name="connsiteX4" fmla="*/ 337751 w 584886"/>
              <a:gd name="connsiteY4" fmla="*/ 0 h 1136822"/>
              <a:gd name="connsiteX5" fmla="*/ 321275 w 584886"/>
              <a:gd name="connsiteY5" fmla="*/ 387178 h 1136822"/>
              <a:gd name="connsiteX6" fmla="*/ 16475 w 584886"/>
              <a:gd name="connsiteY6" fmla="*/ 683740 h 113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4886" h="1136822">
                <a:moveTo>
                  <a:pt x="16475" y="683740"/>
                </a:moveTo>
                <a:lnTo>
                  <a:pt x="0" y="1136822"/>
                </a:lnTo>
                <a:lnTo>
                  <a:pt x="584886" y="543697"/>
                </a:lnTo>
                <a:lnTo>
                  <a:pt x="584886" y="24713"/>
                </a:lnTo>
                <a:lnTo>
                  <a:pt x="337751" y="0"/>
                </a:lnTo>
                <a:lnTo>
                  <a:pt x="321275" y="387178"/>
                </a:lnTo>
                <a:lnTo>
                  <a:pt x="16475" y="683740"/>
                </a:lnTo>
                <a:close/>
              </a:path>
            </a:pathLst>
          </a:custGeom>
          <a:solidFill>
            <a:srgbClr val="D87328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TextBox 202"/>
          <p:cNvSpPr txBox="1"/>
          <p:nvPr/>
        </p:nvSpPr>
        <p:spPr>
          <a:xfrm>
            <a:off x="5726993" y="141786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04" name="TextBox 203"/>
          <p:cNvSpPr txBox="1"/>
          <p:nvPr/>
        </p:nvSpPr>
        <p:spPr>
          <a:xfrm>
            <a:off x="6202997" y="1654765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05" name="TextBox 204"/>
          <p:cNvSpPr txBox="1"/>
          <p:nvPr/>
        </p:nvSpPr>
        <p:spPr>
          <a:xfrm>
            <a:off x="4978678" y="1682715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06" name="TextBox 205"/>
          <p:cNvSpPr txBox="1"/>
          <p:nvPr/>
        </p:nvSpPr>
        <p:spPr>
          <a:xfrm>
            <a:off x="5640436" y="168271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207" name="TextBox 206"/>
          <p:cNvSpPr txBox="1"/>
          <p:nvPr/>
        </p:nvSpPr>
        <p:spPr>
          <a:xfrm>
            <a:off x="3874971" y="485817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08" name="TextBox 207"/>
          <p:cNvSpPr txBox="1"/>
          <p:nvPr/>
        </p:nvSpPr>
        <p:spPr>
          <a:xfrm>
            <a:off x="4291375" y="488052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209" name="TextBox 208"/>
          <p:cNvSpPr txBox="1"/>
          <p:nvPr/>
        </p:nvSpPr>
        <p:spPr>
          <a:xfrm>
            <a:off x="3078144" y="5072447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10" name="TextBox 209"/>
          <p:cNvSpPr txBox="1"/>
          <p:nvPr/>
        </p:nvSpPr>
        <p:spPr>
          <a:xfrm>
            <a:off x="3084802" y="550483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211" name="TextBox 210"/>
          <p:cNvSpPr txBox="1"/>
          <p:nvPr/>
        </p:nvSpPr>
        <p:spPr>
          <a:xfrm>
            <a:off x="4526383" y="506037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3</a:t>
            </a:r>
            <a:endParaRPr lang="ko-KR" altLang="en-US" sz="500" dirty="0"/>
          </a:p>
        </p:txBody>
      </p:sp>
      <p:sp>
        <p:nvSpPr>
          <p:cNvPr id="213" name="TextBox 212"/>
          <p:cNvSpPr txBox="1"/>
          <p:nvPr/>
        </p:nvSpPr>
        <p:spPr>
          <a:xfrm>
            <a:off x="4507605" y="551162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4</a:t>
            </a:r>
            <a:endParaRPr lang="ko-KR" altLang="en-US" sz="500" dirty="0"/>
          </a:p>
        </p:txBody>
      </p:sp>
      <p:sp>
        <p:nvSpPr>
          <p:cNvPr id="214" name="TextBox 213"/>
          <p:cNvSpPr txBox="1"/>
          <p:nvPr/>
        </p:nvSpPr>
        <p:spPr>
          <a:xfrm>
            <a:off x="5574000" y="487696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5</a:t>
            </a:r>
            <a:endParaRPr lang="ko-KR" altLang="en-US" sz="500" dirty="0"/>
          </a:p>
        </p:txBody>
      </p:sp>
      <p:sp>
        <p:nvSpPr>
          <p:cNvPr id="215" name="TextBox 214"/>
          <p:cNvSpPr txBox="1"/>
          <p:nvPr/>
        </p:nvSpPr>
        <p:spPr>
          <a:xfrm>
            <a:off x="4715039" y="4412385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1</a:t>
            </a:r>
            <a:endParaRPr lang="ko-KR" altLang="en-US" sz="500" dirty="0"/>
          </a:p>
        </p:txBody>
      </p:sp>
      <p:sp>
        <p:nvSpPr>
          <p:cNvPr id="216" name="직사각형 215"/>
          <p:cNvSpPr/>
          <p:nvPr/>
        </p:nvSpPr>
        <p:spPr>
          <a:xfrm>
            <a:off x="7773808" y="2680727"/>
            <a:ext cx="180000" cy="357579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7" name="직사각형 216"/>
          <p:cNvSpPr/>
          <p:nvPr/>
        </p:nvSpPr>
        <p:spPr>
          <a:xfrm>
            <a:off x="7770813" y="1847998"/>
            <a:ext cx="180000" cy="357579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7770813" y="3513669"/>
            <a:ext cx="180000" cy="357579"/>
          </a:xfrm>
          <a:prstGeom prst="rect">
            <a:avLst/>
          </a:prstGeom>
          <a:solidFill>
            <a:schemeClr val="accent6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" name="직사각형 218"/>
          <p:cNvSpPr/>
          <p:nvPr/>
        </p:nvSpPr>
        <p:spPr>
          <a:xfrm>
            <a:off x="7779202" y="4395017"/>
            <a:ext cx="180000" cy="357579"/>
          </a:xfrm>
          <a:prstGeom prst="rect">
            <a:avLst/>
          </a:prstGeom>
          <a:solidFill>
            <a:schemeClr val="accent1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7787180" y="5312834"/>
            <a:ext cx="180000" cy="357579"/>
          </a:xfrm>
          <a:prstGeom prst="rect">
            <a:avLst/>
          </a:prstGeom>
          <a:solidFill>
            <a:srgbClr val="D87328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28" name="그림 22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943" y="1982041"/>
            <a:ext cx="107187" cy="151700"/>
          </a:xfrm>
          <a:prstGeom prst="rect">
            <a:avLst/>
          </a:prstGeom>
        </p:spPr>
      </p:pic>
      <p:sp>
        <p:nvSpPr>
          <p:cNvPr id="229" name="타원 228"/>
          <p:cNvSpPr/>
          <p:nvPr/>
        </p:nvSpPr>
        <p:spPr>
          <a:xfrm>
            <a:off x="8157716" y="1956739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TextBox 229"/>
          <p:cNvSpPr txBox="1"/>
          <p:nvPr/>
        </p:nvSpPr>
        <p:spPr>
          <a:xfrm>
            <a:off x="8075609" y="1821405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1234</a:t>
            </a:r>
            <a:endParaRPr lang="ko-KR" altLang="en-US" sz="600" dirty="0"/>
          </a:p>
        </p:txBody>
      </p:sp>
      <p:cxnSp>
        <p:nvCxnSpPr>
          <p:cNvPr id="232" name="꺾인 연결선 231"/>
          <p:cNvCxnSpPr>
            <a:stCxn id="229" idx="6"/>
            <a:endCxn id="249" idx="1"/>
          </p:cNvCxnSpPr>
          <p:nvPr/>
        </p:nvCxnSpPr>
        <p:spPr>
          <a:xfrm flipV="1">
            <a:off x="8369496" y="1847998"/>
            <a:ext cx="197922" cy="215009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꺾인 연결선 241"/>
          <p:cNvCxnSpPr>
            <a:stCxn id="229" idx="6"/>
            <a:endCxn id="250" idx="1"/>
          </p:cNvCxnSpPr>
          <p:nvPr/>
        </p:nvCxnSpPr>
        <p:spPr>
          <a:xfrm>
            <a:off x="8369496" y="2063007"/>
            <a:ext cx="208584" cy="725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꺾인 연결선 242"/>
          <p:cNvCxnSpPr>
            <a:stCxn id="229" idx="6"/>
            <a:endCxn id="251" idx="1"/>
          </p:cNvCxnSpPr>
          <p:nvPr/>
        </p:nvCxnSpPr>
        <p:spPr>
          <a:xfrm>
            <a:off x="8369496" y="2063007"/>
            <a:ext cx="199636" cy="217514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4" name="그림 24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80153" y="2191559"/>
            <a:ext cx="161417" cy="189518"/>
          </a:xfrm>
          <a:prstGeom prst="rect">
            <a:avLst/>
          </a:prstGeom>
        </p:spPr>
      </p:pic>
      <p:pic>
        <p:nvPicPr>
          <p:cNvPr id="245" name="그림 24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78118" y="1993592"/>
            <a:ext cx="128282" cy="133401"/>
          </a:xfrm>
          <a:prstGeom prst="rect">
            <a:avLst/>
          </a:prstGeom>
        </p:spPr>
      </p:pic>
      <p:pic>
        <p:nvPicPr>
          <p:cNvPr id="246" name="그림 24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5163" y="1993385"/>
            <a:ext cx="128282" cy="133401"/>
          </a:xfrm>
          <a:prstGeom prst="rect">
            <a:avLst/>
          </a:prstGeom>
        </p:spPr>
      </p:pic>
      <p:pic>
        <p:nvPicPr>
          <p:cNvPr id="248" name="그림 24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81617" y="1990112"/>
            <a:ext cx="134587" cy="139960"/>
          </a:xfrm>
          <a:prstGeom prst="rect">
            <a:avLst/>
          </a:prstGeom>
        </p:spPr>
      </p:pic>
      <p:pic>
        <p:nvPicPr>
          <p:cNvPr id="249" name="그림 24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7418" y="1780276"/>
            <a:ext cx="186701" cy="135444"/>
          </a:xfrm>
          <a:prstGeom prst="rect">
            <a:avLst/>
          </a:prstGeom>
        </p:spPr>
      </p:pic>
      <p:pic>
        <p:nvPicPr>
          <p:cNvPr id="250" name="그림 24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8080" y="1993752"/>
            <a:ext cx="134587" cy="139960"/>
          </a:xfrm>
          <a:prstGeom prst="rect">
            <a:avLst/>
          </a:prstGeom>
        </p:spPr>
      </p:pic>
      <p:pic>
        <p:nvPicPr>
          <p:cNvPr id="251" name="그림 25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9132" y="2184316"/>
            <a:ext cx="163878" cy="192410"/>
          </a:xfrm>
          <a:prstGeom prst="rect">
            <a:avLst/>
          </a:prstGeom>
        </p:spPr>
      </p:pic>
      <p:pic>
        <p:nvPicPr>
          <p:cNvPr id="252" name="그림 25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78118" y="2191559"/>
            <a:ext cx="161417" cy="189518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2425" y="2820128"/>
            <a:ext cx="107187" cy="151700"/>
          </a:xfrm>
          <a:prstGeom prst="rect">
            <a:avLst/>
          </a:prstGeom>
        </p:spPr>
      </p:pic>
      <p:sp>
        <p:nvSpPr>
          <p:cNvPr id="254" name="타원 253"/>
          <p:cNvSpPr/>
          <p:nvPr/>
        </p:nvSpPr>
        <p:spPr>
          <a:xfrm>
            <a:off x="8163198" y="2794826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TextBox 254"/>
          <p:cNvSpPr txBox="1"/>
          <p:nvPr/>
        </p:nvSpPr>
        <p:spPr>
          <a:xfrm>
            <a:off x="8081091" y="265234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1234</a:t>
            </a:r>
            <a:endParaRPr lang="ko-KR" altLang="en-US" sz="600" dirty="0"/>
          </a:p>
        </p:txBody>
      </p:sp>
      <p:cxnSp>
        <p:nvCxnSpPr>
          <p:cNvPr id="256" name="꺾인 연결선 255"/>
          <p:cNvCxnSpPr>
            <a:stCxn id="254" idx="6"/>
            <a:endCxn id="263" idx="1"/>
          </p:cNvCxnSpPr>
          <p:nvPr/>
        </p:nvCxnSpPr>
        <p:spPr>
          <a:xfrm flipV="1">
            <a:off x="8374978" y="2678942"/>
            <a:ext cx="197922" cy="222152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7" name="꺾인 연결선 256"/>
          <p:cNvCxnSpPr>
            <a:stCxn id="254" idx="6"/>
            <a:endCxn id="270" idx="1"/>
          </p:cNvCxnSpPr>
          <p:nvPr/>
        </p:nvCxnSpPr>
        <p:spPr>
          <a:xfrm flipV="1">
            <a:off x="8374978" y="2900554"/>
            <a:ext cx="226929" cy="540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꺾인 연결선 257"/>
          <p:cNvCxnSpPr>
            <a:stCxn id="254" idx="6"/>
            <a:endCxn id="266" idx="1"/>
          </p:cNvCxnSpPr>
          <p:nvPr/>
        </p:nvCxnSpPr>
        <p:spPr>
          <a:xfrm>
            <a:off x="8374978" y="2901094"/>
            <a:ext cx="208918" cy="249207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59" name="그림 25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0397" y="3063777"/>
            <a:ext cx="161417" cy="189518"/>
          </a:xfrm>
          <a:prstGeom prst="rect">
            <a:avLst/>
          </a:prstGeom>
        </p:spPr>
      </p:pic>
      <p:pic>
        <p:nvPicPr>
          <p:cNvPr id="260" name="그림 25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3100" y="2834060"/>
            <a:ext cx="128282" cy="133401"/>
          </a:xfrm>
          <a:prstGeom prst="rect">
            <a:avLst/>
          </a:prstGeom>
        </p:spPr>
      </p:pic>
      <p:pic>
        <p:nvPicPr>
          <p:cNvPr id="261" name="그림 26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05545" y="2833853"/>
            <a:ext cx="128282" cy="133401"/>
          </a:xfrm>
          <a:prstGeom prst="rect">
            <a:avLst/>
          </a:prstGeom>
        </p:spPr>
      </p:pic>
      <p:pic>
        <p:nvPicPr>
          <p:cNvPr id="262" name="그림 26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87409" y="2828379"/>
            <a:ext cx="134587" cy="139960"/>
          </a:xfrm>
          <a:prstGeom prst="rect">
            <a:avLst/>
          </a:prstGeom>
        </p:spPr>
      </p:pic>
      <p:pic>
        <p:nvPicPr>
          <p:cNvPr id="263" name="그림 26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2900" y="2611220"/>
            <a:ext cx="186701" cy="135444"/>
          </a:xfrm>
          <a:prstGeom prst="rect">
            <a:avLst/>
          </a:prstGeom>
        </p:spPr>
      </p:pic>
      <p:pic>
        <p:nvPicPr>
          <p:cNvPr id="266" name="그림 26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3896" y="3055542"/>
            <a:ext cx="161417" cy="189518"/>
          </a:xfrm>
          <a:prstGeom prst="rect">
            <a:avLst/>
          </a:prstGeom>
        </p:spPr>
      </p:pic>
      <p:pic>
        <p:nvPicPr>
          <p:cNvPr id="268" name="그림 26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86137" y="3056833"/>
            <a:ext cx="163878" cy="192410"/>
          </a:xfrm>
          <a:prstGeom prst="rect">
            <a:avLst/>
          </a:prstGeom>
        </p:spPr>
      </p:pic>
      <p:pic>
        <p:nvPicPr>
          <p:cNvPr id="270" name="그림 26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1907" y="2833853"/>
            <a:ext cx="128282" cy="133401"/>
          </a:xfrm>
          <a:prstGeom prst="rect">
            <a:avLst/>
          </a:prstGeom>
        </p:spPr>
      </p:pic>
      <p:pic>
        <p:nvPicPr>
          <p:cNvPr id="271" name="그림 27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9643" y="3634311"/>
            <a:ext cx="107187" cy="151700"/>
          </a:xfrm>
          <a:prstGeom prst="rect">
            <a:avLst/>
          </a:prstGeom>
        </p:spPr>
      </p:pic>
      <p:sp>
        <p:nvSpPr>
          <p:cNvPr id="272" name="타원 271"/>
          <p:cNvSpPr/>
          <p:nvPr/>
        </p:nvSpPr>
        <p:spPr>
          <a:xfrm>
            <a:off x="8170416" y="3609009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TextBox 272"/>
          <p:cNvSpPr txBox="1"/>
          <p:nvPr/>
        </p:nvSpPr>
        <p:spPr>
          <a:xfrm>
            <a:off x="8088309" y="3473675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1239</a:t>
            </a:r>
            <a:endParaRPr lang="ko-KR" altLang="en-US" sz="600" dirty="0"/>
          </a:p>
        </p:txBody>
      </p:sp>
      <p:cxnSp>
        <p:nvCxnSpPr>
          <p:cNvPr id="274" name="꺾인 연결선 273"/>
          <p:cNvCxnSpPr>
            <a:stCxn id="272" idx="6"/>
            <a:endCxn id="289" idx="1"/>
          </p:cNvCxnSpPr>
          <p:nvPr/>
        </p:nvCxnSpPr>
        <p:spPr>
          <a:xfrm flipV="1">
            <a:off x="8382196" y="3500268"/>
            <a:ext cx="197922" cy="215009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5" name="꺾인 연결선 274"/>
          <p:cNvCxnSpPr>
            <a:stCxn id="272" idx="6"/>
            <a:endCxn id="290" idx="1"/>
          </p:cNvCxnSpPr>
          <p:nvPr/>
        </p:nvCxnSpPr>
        <p:spPr>
          <a:xfrm>
            <a:off x="8382196" y="3715277"/>
            <a:ext cx="208584" cy="725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3" name="꺾인 연결선 282"/>
          <p:cNvCxnSpPr>
            <a:stCxn id="272" idx="6"/>
            <a:endCxn id="291" idx="1"/>
          </p:cNvCxnSpPr>
          <p:nvPr/>
        </p:nvCxnSpPr>
        <p:spPr>
          <a:xfrm>
            <a:off x="8382196" y="3715277"/>
            <a:ext cx="199636" cy="247683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8" name="그림 28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4317" y="3642382"/>
            <a:ext cx="134587" cy="139960"/>
          </a:xfrm>
          <a:prstGeom prst="rect">
            <a:avLst/>
          </a:prstGeom>
        </p:spPr>
      </p:pic>
      <p:pic>
        <p:nvPicPr>
          <p:cNvPr id="289" name="그림 28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0118" y="3432546"/>
            <a:ext cx="186701" cy="135444"/>
          </a:xfrm>
          <a:prstGeom prst="rect">
            <a:avLst/>
          </a:prstGeom>
        </p:spPr>
      </p:pic>
      <p:pic>
        <p:nvPicPr>
          <p:cNvPr id="290" name="그림 28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0780" y="3646022"/>
            <a:ext cx="134587" cy="139960"/>
          </a:xfrm>
          <a:prstGeom prst="rect">
            <a:avLst/>
          </a:prstGeom>
        </p:spPr>
      </p:pic>
      <p:pic>
        <p:nvPicPr>
          <p:cNvPr id="291" name="그림 29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1832" y="3866755"/>
            <a:ext cx="163878" cy="192410"/>
          </a:xfrm>
          <a:prstGeom prst="rect">
            <a:avLst/>
          </a:prstGeom>
        </p:spPr>
      </p:pic>
      <p:pic>
        <p:nvPicPr>
          <p:cNvPr id="293" name="그림 29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5125" y="4531295"/>
            <a:ext cx="107187" cy="151700"/>
          </a:xfrm>
          <a:prstGeom prst="rect">
            <a:avLst/>
          </a:prstGeom>
        </p:spPr>
      </p:pic>
      <p:sp>
        <p:nvSpPr>
          <p:cNvPr id="294" name="타원 293"/>
          <p:cNvSpPr/>
          <p:nvPr/>
        </p:nvSpPr>
        <p:spPr>
          <a:xfrm>
            <a:off x="8175898" y="4505993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TextBox 294"/>
          <p:cNvSpPr txBox="1"/>
          <p:nvPr/>
        </p:nvSpPr>
        <p:spPr>
          <a:xfrm>
            <a:off x="8093791" y="437065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1250</a:t>
            </a:r>
            <a:endParaRPr lang="ko-KR" altLang="en-US" sz="600" dirty="0"/>
          </a:p>
        </p:txBody>
      </p:sp>
      <p:cxnSp>
        <p:nvCxnSpPr>
          <p:cNvPr id="296" name="꺾인 연결선 295"/>
          <p:cNvCxnSpPr>
            <a:stCxn id="294" idx="6"/>
            <a:endCxn id="303" idx="1"/>
          </p:cNvCxnSpPr>
          <p:nvPr/>
        </p:nvCxnSpPr>
        <p:spPr>
          <a:xfrm flipV="1">
            <a:off x="8387678" y="4397252"/>
            <a:ext cx="197922" cy="215009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7" name="꺾인 연결선 296"/>
          <p:cNvCxnSpPr>
            <a:stCxn id="294" idx="6"/>
            <a:endCxn id="302" idx="1"/>
          </p:cNvCxnSpPr>
          <p:nvPr/>
        </p:nvCxnSpPr>
        <p:spPr>
          <a:xfrm>
            <a:off x="8387678" y="4612261"/>
            <a:ext cx="229383" cy="25626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꺾인 연결선 297"/>
          <p:cNvCxnSpPr>
            <a:stCxn id="294" idx="6"/>
            <a:endCxn id="305" idx="1"/>
          </p:cNvCxnSpPr>
          <p:nvPr/>
        </p:nvCxnSpPr>
        <p:spPr>
          <a:xfrm>
            <a:off x="8387678" y="4612261"/>
            <a:ext cx="210945" cy="288181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9" name="그림 29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82268" y="4799420"/>
            <a:ext cx="161417" cy="189518"/>
          </a:xfrm>
          <a:prstGeom prst="rect">
            <a:avLst/>
          </a:prstGeom>
        </p:spPr>
      </p:pic>
      <p:pic>
        <p:nvPicPr>
          <p:cNvPr id="300" name="그림 29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63627" y="4513662"/>
            <a:ext cx="128282" cy="133401"/>
          </a:xfrm>
          <a:prstGeom prst="rect">
            <a:avLst/>
          </a:prstGeom>
        </p:spPr>
      </p:pic>
      <p:pic>
        <p:nvPicPr>
          <p:cNvPr id="302" name="그림 30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7061" y="4567907"/>
            <a:ext cx="134587" cy="139960"/>
          </a:xfrm>
          <a:prstGeom prst="rect">
            <a:avLst/>
          </a:prstGeom>
        </p:spPr>
      </p:pic>
      <p:pic>
        <p:nvPicPr>
          <p:cNvPr id="303" name="그림 30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5600" y="4329530"/>
            <a:ext cx="186701" cy="135444"/>
          </a:xfrm>
          <a:prstGeom prst="rect">
            <a:avLst/>
          </a:prstGeom>
        </p:spPr>
      </p:pic>
      <p:pic>
        <p:nvPicPr>
          <p:cNvPr id="305" name="그림 30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8623" y="4804237"/>
            <a:ext cx="163878" cy="192410"/>
          </a:xfrm>
          <a:prstGeom prst="rect">
            <a:avLst/>
          </a:prstGeom>
        </p:spPr>
      </p:pic>
      <p:pic>
        <p:nvPicPr>
          <p:cNvPr id="307" name="그림 30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5924" y="5523999"/>
            <a:ext cx="107187" cy="151700"/>
          </a:xfrm>
          <a:prstGeom prst="rect">
            <a:avLst/>
          </a:prstGeom>
        </p:spPr>
      </p:pic>
      <p:sp>
        <p:nvSpPr>
          <p:cNvPr id="308" name="타원 307"/>
          <p:cNvSpPr/>
          <p:nvPr/>
        </p:nvSpPr>
        <p:spPr>
          <a:xfrm>
            <a:off x="8196697" y="5498697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TextBox 308"/>
          <p:cNvSpPr txBox="1"/>
          <p:nvPr/>
        </p:nvSpPr>
        <p:spPr>
          <a:xfrm>
            <a:off x="8114590" y="5363363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1234</a:t>
            </a:r>
            <a:endParaRPr lang="ko-KR" altLang="en-US" sz="600" dirty="0"/>
          </a:p>
        </p:txBody>
      </p:sp>
      <p:cxnSp>
        <p:nvCxnSpPr>
          <p:cNvPr id="310" name="꺾인 연결선 309"/>
          <p:cNvCxnSpPr>
            <a:stCxn id="308" idx="6"/>
            <a:endCxn id="318" idx="1"/>
          </p:cNvCxnSpPr>
          <p:nvPr/>
        </p:nvCxnSpPr>
        <p:spPr>
          <a:xfrm flipV="1">
            <a:off x="8408477" y="5370904"/>
            <a:ext cx="197922" cy="234061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꺾인 연결선 310"/>
          <p:cNvCxnSpPr>
            <a:stCxn id="308" idx="6"/>
          </p:cNvCxnSpPr>
          <p:nvPr/>
        </p:nvCxnSpPr>
        <p:spPr>
          <a:xfrm>
            <a:off x="8408477" y="5604965"/>
            <a:ext cx="208584" cy="725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꺾인 연결선 311"/>
          <p:cNvCxnSpPr>
            <a:stCxn id="308" idx="6"/>
            <a:endCxn id="319" idx="1"/>
          </p:cNvCxnSpPr>
          <p:nvPr/>
        </p:nvCxnSpPr>
        <p:spPr>
          <a:xfrm>
            <a:off x="8408477" y="5604965"/>
            <a:ext cx="204156" cy="281760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3" name="그림 31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19134" y="5800201"/>
            <a:ext cx="161417" cy="189518"/>
          </a:xfrm>
          <a:prstGeom prst="rect">
            <a:avLst/>
          </a:prstGeom>
        </p:spPr>
      </p:pic>
      <p:pic>
        <p:nvPicPr>
          <p:cNvPr id="315" name="그림 31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6599" y="5535550"/>
            <a:ext cx="128282" cy="133401"/>
          </a:xfrm>
          <a:prstGeom prst="rect">
            <a:avLst/>
          </a:prstGeom>
        </p:spPr>
      </p:pic>
      <p:pic>
        <p:nvPicPr>
          <p:cNvPr id="316" name="그림 31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39044" y="5535343"/>
            <a:ext cx="128282" cy="133401"/>
          </a:xfrm>
          <a:prstGeom prst="rect">
            <a:avLst/>
          </a:prstGeom>
        </p:spPr>
      </p:pic>
      <p:pic>
        <p:nvPicPr>
          <p:cNvPr id="317" name="그림 31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31646" y="5535739"/>
            <a:ext cx="134587" cy="139960"/>
          </a:xfrm>
          <a:prstGeom prst="rect">
            <a:avLst/>
          </a:prstGeom>
        </p:spPr>
      </p:pic>
      <p:pic>
        <p:nvPicPr>
          <p:cNvPr id="318" name="그림 31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6399" y="5303182"/>
            <a:ext cx="186701" cy="135444"/>
          </a:xfrm>
          <a:prstGeom prst="rect">
            <a:avLst/>
          </a:prstGeom>
        </p:spPr>
      </p:pic>
      <p:pic>
        <p:nvPicPr>
          <p:cNvPr id="319" name="그림 31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2633" y="5791966"/>
            <a:ext cx="161417" cy="189518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4874" y="5783729"/>
            <a:ext cx="163878" cy="19241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5406" y="5535343"/>
            <a:ext cx="128282" cy="133401"/>
          </a:xfrm>
          <a:prstGeom prst="rect">
            <a:avLst/>
          </a:prstGeom>
        </p:spPr>
      </p:pic>
      <p:sp>
        <p:nvSpPr>
          <p:cNvPr id="322" name="TextBox 321"/>
          <p:cNvSpPr txBox="1"/>
          <p:nvPr/>
        </p:nvSpPr>
        <p:spPr>
          <a:xfrm>
            <a:off x="8541510" y="164823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23" name="TextBox 322"/>
          <p:cNvSpPr txBox="1"/>
          <p:nvPr/>
        </p:nvSpPr>
        <p:spPr>
          <a:xfrm>
            <a:off x="8547918" y="187071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24" name="TextBox 323"/>
          <p:cNvSpPr txBox="1"/>
          <p:nvPr/>
        </p:nvSpPr>
        <p:spPr>
          <a:xfrm>
            <a:off x="8738929" y="186404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25" name="TextBox 324"/>
          <p:cNvSpPr txBox="1"/>
          <p:nvPr/>
        </p:nvSpPr>
        <p:spPr>
          <a:xfrm>
            <a:off x="8923753" y="186882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26" name="TextBox 325"/>
          <p:cNvSpPr txBox="1"/>
          <p:nvPr/>
        </p:nvSpPr>
        <p:spPr>
          <a:xfrm>
            <a:off x="9114764" y="186214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4</a:t>
            </a:r>
            <a:endParaRPr lang="ko-KR" altLang="en-US" sz="500" dirty="0"/>
          </a:p>
        </p:txBody>
      </p:sp>
      <p:sp>
        <p:nvSpPr>
          <p:cNvPr id="338" name="TextBox 337"/>
          <p:cNvSpPr txBox="1"/>
          <p:nvPr/>
        </p:nvSpPr>
        <p:spPr>
          <a:xfrm>
            <a:off x="8528868" y="208661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39" name="TextBox 338"/>
          <p:cNvSpPr txBox="1"/>
          <p:nvPr/>
        </p:nvSpPr>
        <p:spPr>
          <a:xfrm>
            <a:off x="8719879" y="207994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40" name="TextBox 339"/>
          <p:cNvSpPr txBox="1"/>
          <p:nvPr/>
        </p:nvSpPr>
        <p:spPr>
          <a:xfrm>
            <a:off x="8904703" y="208472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41" name="TextBox 340"/>
          <p:cNvSpPr txBox="1"/>
          <p:nvPr/>
        </p:nvSpPr>
        <p:spPr>
          <a:xfrm>
            <a:off x="8556892" y="249171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42" name="TextBox 341"/>
          <p:cNvSpPr txBox="1"/>
          <p:nvPr/>
        </p:nvSpPr>
        <p:spPr>
          <a:xfrm>
            <a:off x="8563300" y="270467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43" name="TextBox 342"/>
          <p:cNvSpPr txBox="1"/>
          <p:nvPr/>
        </p:nvSpPr>
        <p:spPr>
          <a:xfrm>
            <a:off x="8754311" y="27027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44" name="TextBox 343"/>
          <p:cNvSpPr txBox="1"/>
          <p:nvPr/>
        </p:nvSpPr>
        <p:spPr>
          <a:xfrm>
            <a:off x="8939135" y="2707537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46" name="TextBox 345"/>
          <p:cNvSpPr txBox="1"/>
          <p:nvPr/>
        </p:nvSpPr>
        <p:spPr>
          <a:xfrm>
            <a:off x="9130146" y="270085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4</a:t>
            </a:r>
            <a:endParaRPr lang="ko-KR" altLang="en-US" sz="500" dirty="0"/>
          </a:p>
        </p:txBody>
      </p:sp>
      <p:sp>
        <p:nvSpPr>
          <p:cNvPr id="347" name="TextBox 346"/>
          <p:cNvSpPr txBox="1"/>
          <p:nvPr/>
        </p:nvSpPr>
        <p:spPr>
          <a:xfrm>
            <a:off x="8544250" y="293009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48" name="TextBox 347"/>
          <p:cNvSpPr txBox="1"/>
          <p:nvPr/>
        </p:nvSpPr>
        <p:spPr>
          <a:xfrm>
            <a:off x="8735261" y="293294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49" name="TextBox 348"/>
          <p:cNvSpPr txBox="1"/>
          <p:nvPr/>
        </p:nvSpPr>
        <p:spPr>
          <a:xfrm>
            <a:off x="8920085" y="2937725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50" name="TextBox 349"/>
          <p:cNvSpPr txBox="1"/>
          <p:nvPr/>
        </p:nvSpPr>
        <p:spPr>
          <a:xfrm>
            <a:off x="8549324" y="330354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51" name="TextBox 350"/>
          <p:cNvSpPr txBox="1"/>
          <p:nvPr/>
        </p:nvSpPr>
        <p:spPr>
          <a:xfrm>
            <a:off x="8555732" y="351651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52" name="TextBox 351"/>
          <p:cNvSpPr txBox="1"/>
          <p:nvPr/>
        </p:nvSpPr>
        <p:spPr>
          <a:xfrm>
            <a:off x="8746743" y="3514595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54" name="TextBox 353"/>
          <p:cNvSpPr txBox="1"/>
          <p:nvPr/>
        </p:nvSpPr>
        <p:spPr>
          <a:xfrm>
            <a:off x="8549382" y="375305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pic>
        <p:nvPicPr>
          <p:cNvPr id="355" name="그림 35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35345" y="5535343"/>
            <a:ext cx="128282" cy="133401"/>
          </a:xfrm>
          <a:prstGeom prst="rect">
            <a:avLst/>
          </a:prstGeom>
        </p:spPr>
      </p:pic>
      <p:pic>
        <p:nvPicPr>
          <p:cNvPr id="356" name="그림 35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4685" y="4567907"/>
            <a:ext cx="134587" cy="139960"/>
          </a:xfrm>
          <a:prstGeom prst="rect">
            <a:avLst/>
          </a:prstGeom>
        </p:spPr>
      </p:pic>
      <p:pic>
        <p:nvPicPr>
          <p:cNvPr id="357" name="그림 35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3893" y="4567002"/>
            <a:ext cx="134587" cy="139960"/>
          </a:xfrm>
          <a:prstGeom prst="rect">
            <a:avLst/>
          </a:prstGeom>
        </p:spPr>
      </p:pic>
      <p:pic>
        <p:nvPicPr>
          <p:cNvPr id="358" name="그림 35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81517" y="4567002"/>
            <a:ext cx="134587" cy="139960"/>
          </a:xfrm>
          <a:prstGeom prst="rect">
            <a:avLst/>
          </a:prstGeom>
        </p:spPr>
      </p:pic>
      <p:pic>
        <p:nvPicPr>
          <p:cNvPr id="360" name="그림 35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4983" y="4803619"/>
            <a:ext cx="163878" cy="192410"/>
          </a:xfrm>
          <a:prstGeom prst="rect">
            <a:avLst/>
          </a:prstGeom>
        </p:spPr>
      </p:pic>
      <p:sp>
        <p:nvSpPr>
          <p:cNvPr id="361" name="TextBox 360"/>
          <p:cNvSpPr txBox="1"/>
          <p:nvPr/>
        </p:nvSpPr>
        <p:spPr>
          <a:xfrm>
            <a:off x="8570431" y="419084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62" name="TextBox 361"/>
          <p:cNvSpPr txBox="1"/>
          <p:nvPr/>
        </p:nvSpPr>
        <p:spPr>
          <a:xfrm>
            <a:off x="8576839" y="442920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63" name="TextBox 362"/>
          <p:cNvSpPr txBox="1"/>
          <p:nvPr/>
        </p:nvSpPr>
        <p:spPr>
          <a:xfrm>
            <a:off x="8767850" y="442728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64" name="TextBox 363"/>
          <p:cNvSpPr txBox="1"/>
          <p:nvPr/>
        </p:nvSpPr>
        <p:spPr>
          <a:xfrm>
            <a:off x="8952674" y="443206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65" name="TextBox 364"/>
          <p:cNvSpPr txBox="1"/>
          <p:nvPr/>
        </p:nvSpPr>
        <p:spPr>
          <a:xfrm>
            <a:off x="9143685" y="442539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4</a:t>
            </a:r>
            <a:endParaRPr lang="ko-KR" altLang="en-US" sz="500" dirty="0"/>
          </a:p>
        </p:txBody>
      </p:sp>
      <p:sp>
        <p:nvSpPr>
          <p:cNvPr id="366" name="TextBox 365"/>
          <p:cNvSpPr txBox="1"/>
          <p:nvPr/>
        </p:nvSpPr>
        <p:spPr>
          <a:xfrm>
            <a:off x="8557789" y="46863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67" name="TextBox 366"/>
          <p:cNvSpPr txBox="1"/>
          <p:nvPr/>
        </p:nvSpPr>
        <p:spPr>
          <a:xfrm>
            <a:off x="8748800" y="468922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68" name="TextBox 367"/>
          <p:cNvSpPr txBox="1"/>
          <p:nvPr/>
        </p:nvSpPr>
        <p:spPr>
          <a:xfrm>
            <a:off x="8933624" y="4694007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69" name="TextBox 368"/>
          <p:cNvSpPr txBox="1"/>
          <p:nvPr/>
        </p:nvSpPr>
        <p:spPr>
          <a:xfrm>
            <a:off x="9315135" y="442539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5</a:t>
            </a:r>
            <a:endParaRPr lang="ko-KR" altLang="en-US" sz="500" dirty="0"/>
          </a:p>
        </p:txBody>
      </p:sp>
      <p:sp>
        <p:nvSpPr>
          <p:cNvPr id="371" name="TextBox 370"/>
          <p:cNvSpPr txBox="1"/>
          <p:nvPr/>
        </p:nvSpPr>
        <p:spPr>
          <a:xfrm>
            <a:off x="8581404" y="514743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72" name="TextBox 371"/>
          <p:cNvSpPr txBox="1"/>
          <p:nvPr/>
        </p:nvSpPr>
        <p:spPr>
          <a:xfrm>
            <a:off x="8587812" y="541627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79" name="TextBox 378"/>
          <p:cNvSpPr txBox="1"/>
          <p:nvPr/>
        </p:nvSpPr>
        <p:spPr>
          <a:xfrm>
            <a:off x="8778823" y="54143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80" name="TextBox 379"/>
          <p:cNvSpPr txBox="1"/>
          <p:nvPr/>
        </p:nvSpPr>
        <p:spPr>
          <a:xfrm>
            <a:off x="8963647" y="5419137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81" name="TextBox 380"/>
          <p:cNvSpPr txBox="1"/>
          <p:nvPr/>
        </p:nvSpPr>
        <p:spPr>
          <a:xfrm>
            <a:off x="9154658" y="541245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4</a:t>
            </a:r>
            <a:endParaRPr lang="ko-KR" altLang="en-US" sz="500" dirty="0"/>
          </a:p>
        </p:txBody>
      </p:sp>
      <p:sp>
        <p:nvSpPr>
          <p:cNvPr id="382" name="TextBox 381"/>
          <p:cNvSpPr txBox="1"/>
          <p:nvPr/>
        </p:nvSpPr>
        <p:spPr>
          <a:xfrm>
            <a:off x="8568762" y="567344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83" name="TextBox 382"/>
          <p:cNvSpPr txBox="1"/>
          <p:nvPr/>
        </p:nvSpPr>
        <p:spPr>
          <a:xfrm>
            <a:off x="8759773" y="567629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84" name="TextBox 383"/>
          <p:cNvSpPr txBox="1"/>
          <p:nvPr/>
        </p:nvSpPr>
        <p:spPr>
          <a:xfrm>
            <a:off x="8944597" y="5676317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85" name="TextBox 384"/>
          <p:cNvSpPr txBox="1"/>
          <p:nvPr/>
        </p:nvSpPr>
        <p:spPr>
          <a:xfrm>
            <a:off x="9326108" y="541245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5</a:t>
            </a:r>
            <a:endParaRPr lang="ko-KR" altLang="en-US" sz="500" dirty="0"/>
          </a:p>
        </p:txBody>
      </p:sp>
      <p:pic>
        <p:nvPicPr>
          <p:cNvPr id="386" name="그림 38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5886" y="1781766"/>
            <a:ext cx="107187" cy="151700"/>
          </a:xfrm>
          <a:prstGeom prst="rect">
            <a:avLst/>
          </a:prstGeom>
        </p:spPr>
      </p:pic>
      <p:sp>
        <p:nvSpPr>
          <p:cNvPr id="387" name="타원 386"/>
          <p:cNvSpPr/>
          <p:nvPr/>
        </p:nvSpPr>
        <p:spPr>
          <a:xfrm>
            <a:off x="9692193" y="1752843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89" name="그림 38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5873" y="1781277"/>
            <a:ext cx="107187" cy="151700"/>
          </a:xfrm>
          <a:prstGeom prst="rect">
            <a:avLst/>
          </a:prstGeom>
        </p:spPr>
      </p:pic>
      <p:sp>
        <p:nvSpPr>
          <p:cNvPr id="390" name="타원 389"/>
          <p:cNvSpPr/>
          <p:nvPr/>
        </p:nvSpPr>
        <p:spPr>
          <a:xfrm>
            <a:off x="10012180" y="1752354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7" name="그림 39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74420" y="1781277"/>
            <a:ext cx="107187" cy="151700"/>
          </a:xfrm>
          <a:prstGeom prst="rect">
            <a:avLst/>
          </a:prstGeom>
        </p:spPr>
      </p:pic>
      <p:sp>
        <p:nvSpPr>
          <p:cNvPr id="400" name="타원 399"/>
          <p:cNvSpPr/>
          <p:nvPr/>
        </p:nvSpPr>
        <p:spPr>
          <a:xfrm>
            <a:off x="10320727" y="1752354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1" name="TextBox 400"/>
          <p:cNvSpPr txBox="1"/>
          <p:nvPr/>
        </p:nvSpPr>
        <p:spPr>
          <a:xfrm>
            <a:off x="10560198" y="2164886"/>
            <a:ext cx="47000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0000"/>
                </a:solidFill>
              </a:rPr>
              <a:t>Closed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02" name="그림 401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4865" y="1973770"/>
            <a:ext cx="191064" cy="197433"/>
          </a:xfrm>
          <a:prstGeom prst="rect">
            <a:avLst/>
          </a:prstGeom>
        </p:spPr>
      </p:pic>
      <p:sp>
        <p:nvSpPr>
          <p:cNvPr id="403" name="TextBox 402"/>
          <p:cNvSpPr txBox="1"/>
          <p:nvPr/>
        </p:nvSpPr>
        <p:spPr>
          <a:xfrm>
            <a:off x="9614319" y="162938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1235</a:t>
            </a:r>
            <a:endParaRPr lang="ko-KR" altLang="en-US" sz="600" dirty="0"/>
          </a:p>
        </p:txBody>
      </p:sp>
      <p:sp>
        <p:nvSpPr>
          <p:cNvPr id="404" name="TextBox 403"/>
          <p:cNvSpPr txBox="1"/>
          <p:nvPr/>
        </p:nvSpPr>
        <p:spPr>
          <a:xfrm>
            <a:off x="9934359" y="162938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1236</a:t>
            </a:r>
            <a:endParaRPr lang="ko-KR" altLang="en-US" sz="600" dirty="0"/>
          </a:p>
        </p:txBody>
      </p:sp>
      <p:sp>
        <p:nvSpPr>
          <p:cNvPr id="405" name="TextBox 404"/>
          <p:cNvSpPr txBox="1"/>
          <p:nvPr/>
        </p:nvSpPr>
        <p:spPr>
          <a:xfrm>
            <a:off x="10223919" y="162176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1243</a:t>
            </a:r>
            <a:endParaRPr lang="ko-KR" altLang="en-US" sz="600" dirty="0"/>
          </a:p>
        </p:txBody>
      </p:sp>
      <p:sp>
        <p:nvSpPr>
          <p:cNvPr id="406" name="TextBox 405"/>
          <p:cNvSpPr txBox="1"/>
          <p:nvPr/>
        </p:nvSpPr>
        <p:spPr>
          <a:xfrm>
            <a:off x="9674561" y="2019000"/>
            <a:ext cx="100380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smtClean="0">
                <a:solidFill>
                  <a:srgbClr val="FF0000"/>
                </a:solidFill>
              </a:rPr>
              <a:t>OPCODE : 119 </a:t>
            </a:r>
            <a:r>
              <a:rPr lang="ko-KR" altLang="en-US" sz="700" b="1" smtClean="0">
                <a:solidFill>
                  <a:srgbClr val="FF0000"/>
                </a:solidFill>
              </a:rPr>
              <a:t>전송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07" name="그림 40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9154" y="2696173"/>
            <a:ext cx="107187" cy="151700"/>
          </a:xfrm>
          <a:prstGeom prst="rect">
            <a:avLst/>
          </a:prstGeom>
        </p:spPr>
      </p:pic>
      <p:sp>
        <p:nvSpPr>
          <p:cNvPr id="408" name="타원 407"/>
          <p:cNvSpPr/>
          <p:nvPr/>
        </p:nvSpPr>
        <p:spPr>
          <a:xfrm>
            <a:off x="9685461" y="2667250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09" name="그림 40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59141" y="2695684"/>
            <a:ext cx="107187" cy="151700"/>
          </a:xfrm>
          <a:prstGeom prst="rect">
            <a:avLst/>
          </a:prstGeom>
        </p:spPr>
      </p:pic>
      <p:sp>
        <p:nvSpPr>
          <p:cNvPr id="410" name="타원 409"/>
          <p:cNvSpPr/>
          <p:nvPr/>
        </p:nvSpPr>
        <p:spPr>
          <a:xfrm>
            <a:off x="10005448" y="2666761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3" name="TextBox 412"/>
          <p:cNvSpPr txBox="1"/>
          <p:nvPr/>
        </p:nvSpPr>
        <p:spPr>
          <a:xfrm>
            <a:off x="10546717" y="3079293"/>
            <a:ext cx="47000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0000"/>
                </a:solidFill>
              </a:rPr>
              <a:t>Closed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14" name="그림 413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8133" y="2888177"/>
            <a:ext cx="191064" cy="197433"/>
          </a:xfrm>
          <a:prstGeom prst="rect">
            <a:avLst/>
          </a:prstGeom>
        </p:spPr>
      </p:pic>
      <p:sp>
        <p:nvSpPr>
          <p:cNvPr id="415" name="TextBox 414"/>
          <p:cNvSpPr txBox="1"/>
          <p:nvPr/>
        </p:nvSpPr>
        <p:spPr>
          <a:xfrm>
            <a:off x="9607587" y="249807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1243</a:t>
            </a:r>
            <a:endParaRPr lang="ko-KR" altLang="en-US" sz="600" dirty="0"/>
          </a:p>
        </p:txBody>
      </p:sp>
      <p:sp>
        <p:nvSpPr>
          <p:cNvPr id="416" name="TextBox 415"/>
          <p:cNvSpPr txBox="1"/>
          <p:nvPr/>
        </p:nvSpPr>
        <p:spPr>
          <a:xfrm>
            <a:off x="9927627" y="249807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1248</a:t>
            </a:r>
            <a:endParaRPr lang="ko-KR" altLang="en-US" sz="600" dirty="0"/>
          </a:p>
        </p:txBody>
      </p:sp>
      <p:sp>
        <p:nvSpPr>
          <p:cNvPr id="419" name="TextBox 418"/>
          <p:cNvSpPr txBox="1"/>
          <p:nvPr/>
        </p:nvSpPr>
        <p:spPr>
          <a:xfrm>
            <a:off x="9667829" y="2933407"/>
            <a:ext cx="100380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smtClean="0">
                <a:solidFill>
                  <a:srgbClr val="FF0000"/>
                </a:solidFill>
              </a:rPr>
              <a:t>OPCODE : 119 </a:t>
            </a:r>
            <a:r>
              <a:rPr lang="ko-KR" altLang="en-US" sz="700" b="1" smtClean="0">
                <a:solidFill>
                  <a:srgbClr val="FF0000"/>
                </a:solidFill>
              </a:rPr>
              <a:t>전송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20" name="그림 41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5886" y="3519126"/>
            <a:ext cx="107187" cy="151700"/>
          </a:xfrm>
          <a:prstGeom prst="rect">
            <a:avLst/>
          </a:prstGeom>
        </p:spPr>
      </p:pic>
      <p:sp>
        <p:nvSpPr>
          <p:cNvPr id="421" name="타원 420"/>
          <p:cNvSpPr/>
          <p:nvPr/>
        </p:nvSpPr>
        <p:spPr>
          <a:xfrm>
            <a:off x="9692193" y="3490203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22" name="그림 42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5873" y="3518637"/>
            <a:ext cx="107187" cy="151700"/>
          </a:xfrm>
          <a:prstGeom prst="rect">
            <a:avLst/>
          </a:prstGeom>
        </p:spPr>
      </p:pic>
      <p:sp>
        <p:nvSpPr>
          <p:cNvPr id="423" name="타원 422"/>
          <p:cNvSpPr/>
          <p:nvPr/>
        </p:nvSpPr>
        <p:spPr>
          <a:xfrm>
            <a:off x="10012180" y="3489714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6" name="TextBox 425"/>
          <p:cNvSpPr txBox="1"/>
          <p:nvPr/>
        </p:nvSpPr>
        <p:spPr>
          <a:xfrm>
            <a:off x="10560198" y="3925106"/>
            <a:ext cx="47000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0000"/>
                </a:solidFill>
              </a:rPr>
              <a:t>Closed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27" name="그림 42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4865" y="3711130"/>
            <a:ext cx="191064" cy="197433"/>
          </a:xfrm>
          <a:prstGeom prst="rect">
            <a:avLst/>
          </a:prstGeom>
        </p:spPr>
      </p:pic>
      <p:sp>
        <p:nvSpPr>
          <p:cNvPr id="428" name="TextBox 427"/>
          <p:cNvSpPr txBox="1"/>
          <p:nvPr/>
        </p:nvSpPr>
        <p:spPr>
          <a:xfrm>
            <a:off x="9614319" y="332102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1236</a:t>
            </a:r>
            <a:endParaRPr lang="ko-KR" altLang="en-US" sz="600" dirty="0"/>
          </a:p>
        </p:txBody>
      </p:sp>
      <p:sp>
        <p:nvSpPr>
          <p:cNvPr id="429" name="TextBox 428"/>
          <p:cNvSpPr txBox="1"/>
          <p:nvPr/>
        </p:nvSpPr>
        <p:spPr>
          <a:xfrm>
            <a:off x="9934359" y="332102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1240</a:t>
            </a:r>
            <a:endParaRPr lang="ko-KR" altLang="en-US" sz="600" dirty="0"/>
          </a:p>
        </p:txBody>
      </p:sp>
      <p:sp>
        <p:nvSpPr>
          <p:cNvPr id="431" name="TextBox 430"/>
          <p:cNvSpPr txBox="1"/>
          <p:nvPr/>
        </p:nvSpPr>
        <p:spPr>
          <a:xfrm>
            <a:off x="9674561" y="3756360"/>
            <a:ext cx="100380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smtClean="0">
                <a:solidFill>
                  <a:srgbClr val="FF0000"/>
                </a:solidFill>
              </a:rPr>
              <a:t>OPCODE : 119 </a:t>
            </a:r>
            <a:r>
              <a:rPr lang="ko-KR" altLang="en-US" sz="700" b="1" smtClean="0">
                <a:solidFill>
                  <a:srgbClr val="FF0000"/>
                </a:solidFill>
              </a:rPr>
              <a:t>전송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32" name="그림 43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9154" y="4456393"/>
            <a:ext cx="107187" cy="151700"/>
          </a:xfrm>
          <a:prstGeom prst="rect">
            <a:avLst/>
          </a:prstGeom>
        </p:spPr>
      </p:pic>
      <p:sp>
        <p:nvSpPr>
          <p:cNvPr id="433" name="타원 432"/>
          <p:cNvSpPr/>
          <p:nvPr/>
        </p:nvSpPr>
        <p:spPr>
          <a:xfrm>
            <a:off x="9685461" y="4427470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34" name="그림 43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59141" y="4455904"/>
            <a:ext cx="107187" cy="151700"/>
          </a:xfrm>
          <a:prstGeom prst="rect">
            <a:avLst/>
          </a:prstGeom>
        </p:spPr>
      </p:pic>
      <p:sp>
        <p:nvSpPr>
          <p:cNvPr id="435" name="타원 434"/>
          <p:cNvSpPr/>
          <p:nvPr/>
        </p:nvSpPr>
        <p:spPr>
          <a:xfrm>
            <a:off x="10005448" y="4426981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6" name="TextBox 435"/>
          <p:cNvSpPr txBox="1"/>
          <p:nvPr/>
        </p:nvSpPr>
        <p:spPr>
          <a:xfrm>
            <a:off x="10546717" y="4839513"/>
            <a:ext cx="47000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0000"/>
                </a:solidFill>
              </a:rPr>
              <a:t>Closed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37" name="그림 43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8133" y="4648397"/>
            <a:ext cx="191064" cy="197433"/>
          </a:xfrm>
          <a:prstGeom prst="rect">
            <a:avLst/>
          </a:prstGeom>
        </p:spPr>
      </p:pic>
      <p:sp>
        <p:nvSpPr>
          <p:cNvPr id="447" name="TextBox 446"/>
          <p:cNvSpPr txBox="1"/>
          <p:nvPr/>
        </p:nvSpPr>
        <p:spPr>
          <a:xfrm>
            <a:off x="9607587" y="425829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1248</a:t>
            </a:r>
            <a:endParaRPr lang="ko-KR" altLang="en-US" sz="600" dirty="0"/>
          </a:p>
        </p:txBody>
      </p:sp>
      <p:sp>
        <p:nvSpPr>
          <p:cNvPr id="449" name="TextBox 448"/>
          <p:cNvSpPr txBox="1"/>
          <p:nvPr/>
        </p:nvSpPr>
        <p:spPr>
          <a:xfrm>
            <a:off x="9927627" y="425829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1249</a:t>
            </a:r>
            <a:endParaRPr lang="ko-KR" altLang="en-US" sz="600" dirty="0"/>
          </a:p>
        </p:txBody>
      </p:sp>
      <p:sp>
        <p:nvSpPr>
          <p:cNvPr id="450" name="TextBox 449"/>
          <p:cNvSpPr txBox="1"/>
          <p:nvPr/>
        </p:nvSpPr>
        <p:spPr>
          <a:xfrm>
            <a:off x="9667829" y="4693627"/>
            <a:ext cx="100380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smtClean="0">
                <a:solidFill>
                  <a:srgbClr val="FF0000"/>
                </a:solidFill>
              </a:rPr>
              <a:t>OPCODE : 119 </a:t>
            </a:r>
            <a:r>
              <a:rPr lang="ko-KR" altLang="en-US" sz="700" b="1" smtClean="0">
                <a:solidFill>
                  <a:srgbClr val="FF0000"/>
                </a:solidFill>
              </a:rPr>
              <a:t>전송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52" name="그림 45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5995" y="4448621"/>
            <a:ext cx="107187" cy="151700"/>
          </a:xfrm>
          <a:prstGeom prst="rect">
            <a:avLst/>
          </a:prstGeom>
        </p:spPr>
      </p:pic>
      <p:sp>
        <p:nvSpPr>
          <p:cNvPr id="453" name="타원 452"/>
          <p:cNvSpPr/>
          <p:nvPr/>
        </p:nvSpPr>
        <p:spPr>
          <a:xfrm>
            <a:off x="10312302" y="4419698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54" name="그림 45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85982" y="4448132"/>
            <a:ext cx="107187" cy="151700"/>
          </a:xfrm>
          <a:prstGeom prst="rect">
            <a:avLst/>
          </a:prstGeom>
        </p:spPr>
      </p:pic>
      <p:sp>
        <p:nvSpPr>
          <p:cNvPr id="455" name="타원 454"/>
          <p:cNvSpPr/>
          <p:nvPr/>
        </p:nvSpPr>
        <p:spPr>
          <a:xfrm>
            <a:off x="10632289" y="4419209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6" name="TextBox 455"/>
          <p:cNvSpPr txBox="1"/>
          <p:nvPr/>
        </p:nvSpPr>
        <p:spPr>
          <a:xfrm>
            <a:off x="10234428" y="4250524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1251</a:t>
            </a:r>
            <a:endParaRPr lang="ko-KR" altLang="en-US" sz="600" dirty="0"/>
          </a:p>
        </p:txBody>
      </p:sp>
      <p:sp>
        <p:nvSpPr>
          <p:cNvPr id="457" name="TextBox 456"/>
          <p:cNvSpPr txBox="1"/>
          <p:nvPr/>
        </p:nvSpPr>
        <p:spPr>
          <a:xfrm>
            <a:off x="10554468" y="4250524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1252</a:t>
            </a:r>
            <a:endParaRPr lang="ko-KR" altLang="en-US" sz="600" dirty="0"/>
          </a:p>
        </p:txBody>
      </p:sp>
      <p:pic>
        <p:nvPicPr>
          <p:cNvPr id="458" name="그림 45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9154" y="5378257"/>
            <a:ext cx="107187" cy="151700"/>
          </a:xfrm>
          <a:prstGeom prst="rect">
            <a:avLst/>
          </a:prstGeom>
        </p:spPr>
      </p:pic>
      <p:sp>
        <p:nvSpPr>
          <p:cNvPr id="459" name="타원 458"/>
          <p:cNvSpPr/>
          <p:nvPr/>
        </p:nvSpPr>
        <p:spPr>
          <a:xfrm>
            <a:off x="9685461" y="5349334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TextBox 461"/>
          <p:cNvSpPr txBox="1"/>
          <p:nvPr/>
        </p:nvSpPr>
        <p:spPr>
          <a:xfrm>
            <a:off x="10546717" y="5761377"/>
            <a:ext cx="47000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0000"/>
                </a:solidFill>
              </a:rPr>
              <a:t>Closed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63" name="그림 46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8133" y="5570261"/>
            <a:ext cx="191064" cy="197433"/>
          </a:xfrm>
          <a:prstGeom prst="rect">
            <a:avLst/>
          </a:prstGeom>
        </p:spPr>
      </p:pic>
      <p:sp>
        <p:nvSpPr>
          <p:cNvPr id="464" name="TextBox 463"/>
          <p:cNvSpPr txBox="1"/>
          <p:nvPr/>
        </p:nvSpPr>
        <p:spPr>
          <a:xfrm>
            <a:off x="9607587" y="5187780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1251</a:t>
            </a:r>
            <a:endParaRPr lang="ko-KR" altLang="en-US" sz="600" dirty="0"/>
          </a:p>
        </p:txBody>
      </p:sp>
      <p:sp>
        <p:nvSpPr>
          <p:cNvPr id="466" name="TextBox 465"/>
          <p:cNvSpPr txBox="1"/>
          <p:nvPr/>
        </p:nvSpPr>
        <p:spPr>
          <a:xfrm>
            <a:off x="9667829" y="5615491"/>
            <a:ext cx="100380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smtClean="0">
                <a:solidFill>
                  <a:srgbClr val="FF0000"/>
                </a:solidFill>
              </a:rPr>
              <a:t>OPCODE : 119 </a:t>
            </a:r>
            <a:r>
              <a:rPr lang="ko-KR" altLang="en-US" sz="700" b="1" smtClean="0">
                <a:solidFill>
                  <a:srgbClr val="FF0000"/>
                </a:solidFill>
              </a:rPr>
              <a:t>전송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cxnSp>
        <p:nvCxnSpPr>
          <p:cNvPr id="25" name="직선 연결선 24"/>
          <p:cNvCxnSpPr/>
          <p:nvPr/>
        </p:nvCxnSpPr>
        <p:spPr>
          <a:xfrm>
            <a:off x="7787180" y="2435960"/>
            <a:ext cx="3118666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7" name="직선 연결선 466"/>
          <p:cNvCxnSpPr/>
          <p:nvPr/>
        </p:nvCxnSpPr>
        <p:spPr>
          <a:xfrm>
            <a:off x="7770813" y="3298169"/>
            <a:ext cx="3118666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8" name="직선 연결선 467"/>
          <p:cNvCxnSpPr/>
          <p:nvPr/>
        </p:nvCxnSpPr>
        <p:spPr>
          <a:xfrm>
            <a:off x="7770813" y="4142553"/>
            <a:ext cx="3118666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9" name="직선 연결선 468"/>
          <p:cNvCxnSpPr/>
          <p:nvPr/>
        </p:nvCxnSpPr>
        <p:spPr>
          <a:xfrm>
            <a:off x="7762663" y="5103051"/>
            <a:ext cx="3118666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4928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116" name="그림 11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94168" y="1481853"/>
            <a:ext cx="4871912" cy="4447360"/>
          </a:xfrm>
          <a:prstGeom prst="rect">
            <a:avLst/>
          </a:prstGeom>
        </p:spPr>
      </p:pic>
      <p:sp>
        <p:nvSpPr>
          <p:cNvPr id="130" name="TextBox 129"/>
          <p:cNvSpPr txBox="1"/>
          <p:nvPr/>
        </p:nvSpPr>
        <p:spPr>
          <a:xfrm>
            <a:off x="3887844" y="948385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/>
              <a:t>:</a:t>
            </a:r>
            <a:r>
              <a:rPr lang="en-US" altLang="ko-KR" sz="1000" b="1" dirty="0" smtClean="0"/>
              <a:t>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31" name="직사각형 130"/>
          <p:cNvSpPr/>
          <p:nvPr/>
        </p:nvSpPr>
        <p:spPr>
          <a:xfrm>
            <a:off x="2813253" y="2136449"/>
            <a:ext cx="1200443" cy="684370"/>
          </a:xfrm>
          <a:prstGeom prst="rect">
            <a:avLst/>
          </a:prstGeom>
          <a:noFill/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133" name="직사각형 132"/>
          <p:cNvSpPr/>
          <p:nvPr/>
        </p:nvSpPr>
        <p:spPr>
          <a:xfrm>
            <a:off x="1821189" y="4683095"/>
            <a:ext cx="892297" cy="58039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altLang="ko-KR" sz="700" b="1" dirty="0" smtClean="0">
              <a:solidFill>
                <a:schemeClr val="tx1"/>
              </a:solidFill>
            </a:endParaRPr>
          </a:p>
        </p:txBody>
      </p:sp>
      <p:sp>
        <p:nvSpPr>
          <p:cNvPr id="135" name="직사각형 134"/>
          <p:cNvSpPr/>
          <p:nvPr/>
        </p:nvSpPr>
        <p:spPr>
          <a:xfrm>
            <a:off x="1821188" y="4052431"/>
            <a:ext cx="892297" cy="58039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136" name="직사각형 135"/>
          <p:cNvSpPr/>
          <p:nvPr/>
        </p:nvSpPr>
        <p:spPr>
          <a:xfrm>
            <a:off x="2759550" y="5313759"/>
            <a:ext cx="395065" cy="37257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smtClean="0">
                <a:solidFill>
                  <a:schemeClr val="tx1"/>
                </a:solidFill>
              </a:rPr>
              <a:t>공장창고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984462" y="5175630"/>
            <a:ext cx="141578" cy="83100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5779235" y="2206944"/>
            <a:ext cx="507265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700" b="1" dirty="0" smtClean="0">
                <a:solidFill>
                  <a:schemeClr val="tx1"/>
                </a:solidFill>
              </a:rPr>
              <a:t>냉각수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140" name="직사각형 139"/>
          <p:cNvSpPr/>
          <p:nvPr/>
        </p:nvSpPr>
        <p:spPr>
          <a:xfrm>
            <a:off x="5747669" y="3165589"/>
            <a:ext cx="378811" cy="30982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4M/C</a:t>
            </a:r>
          </a:p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OS3</a:t>
            </a:r>
          </a:p>
        </p:txBody>
      </p:sp>
      <p:sp>
        <p:nvSpPr>
          <p:cNvPr id="147" name="직사각형 146"/>
          <p:cNvSpPr/>
          <p:nvPr/>
        </p:nvSpPr>
        <p:spPr>
          <a:xfrm>
            <a:off x="5972933" y="2622550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4M/C </a:t>
            </a:r>
            <a:r>
              <a:rPr lang="ko-KR" altLang="en-US" sz="600" b="1" smtClean="0">
                <a:solidFill>
                  <a:schemeClr val="tx1"/>
                </a:solidFill>
              </a:rPr>
              <a:t>수처리</a:t>
            </a:r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148" name="그림 147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1611" y="2165704"/>
            <a:ext cx="100213" cy="141326"/>
          </a:xfrm>
          <a:prstGeom prst="rect">
            <a:avLst/>
          </a:prstGeom>
        </p:spPr>
      </p:pic>
      <p:cxnSp>
        <p:nvCxnSpPr>
          <p:cNvPr id="150" name="직선 연결선 149"/>
          <p:cNvCxnSpPr/>
          <p:nvPr/>
        </p:nvCxnSpPr>
        <p:spPr>
          <a:xfrm>
            <a:off x="3829774" y="3096520"/>
            <a:ext cx="0" cy="2016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54" name="그림 153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8364" y="3244309"/>
            <a:ext cx="91597" cy="94650"/>
          </a:xfrm>
          <a:prstGeom prst="rect">
            <a:avLst/>
          </a:prstGeom>
        </p:spPr>
      </p:pic>
      <p:pic>
        <p:nvPicPr>
          <p:cNvPr id="158" name="그림 157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16566" y="2199632"/>
            <a:ext cx="129853" cy="98852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14329" y="2165704"/>
            <a:ext cx="100213" cy="141326"/>
          </a:xfrm>
          <a:prstGeom prst="rect">
            <a:avLst/>
          </a:prstGeom>
        </p:spPr>
      </p:pic>
      <p:pic>
        <p:nvPicPr>
          <p:cNvPr id="165" name="그림 16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87625" y="2165704"/>
            <a:ext cx="100213" cy="141326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2039" y="2820819"/>
            <a:ext cx="91597" cy="94650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56441" y="2392530"/>
            <a:ext cx="91597" cy="94650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2590" y="2392530"/>
            <a:ext cx="91597" cy="94650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6498" y="3319493"/>
            <a:ext cx="91597" cy="94650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5900" y="4172873"/>
            <a:ext cx="91597" cy="94650"/>
          </a:xfrm>
          <a:prstGeom prst="rect">
            <a:avLst/>
          </a:prstGeom>
        </p:spPr>
      </p:pic>
      <p:pic>
        <p:nvPicPr>
          <p:cNvPr id="171" name="그림 170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1356" y="5039616"/>
            <a:ext cx="91597" cy="94650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27341" y="2882074"/>
            <a:ext cx="100213" cy="141326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26267" y="4493970"/>
            <a:ext cx="100213" cy="141326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32675" y="3178081"/>
            <a:ext cx="91597" cy="94650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31575" y="4295304"/>
            <a:ext cx="91597" cy="94650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8841" y="2943685"/>
            <a:ext cx="100213" cy="141326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5113" y="2798781"/>
            <a:ext cx="129853" cy="98852"/>
          </a:xfrm>
          <a:prstGeom prst="rect">
            <a:avLst/>
          </a:prstGeom>
        </p:spPr>
      </p:pic>
      <p:pic>
        <p:nvPicPr>
          <p:cNvPr id="178" name="그림 177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4196" y="4874441"/>
            <a:ext cx="129853" cy="98852"/>
          </a:xfrm>
          <a:prstGeom prst="rect">
            <a:avLst/>
          </a:prstGeom>
        </p:spPr>
      </p:pic>
      <p:pic>
        <p:nvPicPr>
          <p:cNvPr id="179" name="그림 178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6498" y="3006053"/>
            <a:ext cx="123389" cy="143953"/>
          </a:xfrm>
          <a:prstGeom prst="rect">
            <a:avLst/>
          </a:prstGeom>
        </p:spPr>
      </p:pic>
      <p:sp>
        <p:nvSpPr>
          <p:cNvPr id="184" name="직사각형 183"/>
          <p:cNvSpPr/>
          <p:nvPr/>
        </p:nvSpPr>
        <p:spPr>
          <a:xfrm>
            <a:off x="5542544" y="5118310"/>
            <a:ext cx="892297" cy="58039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187" name="그림 186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5583" y="4851890"/>
            <a:ext cx="123389" cy="143953"/>
          </a:xfrm>
          <a:prstGeom prst="rect">
            <a:avLst/>
          </a:prstGeom>
        </p:spPr>
      </p:pic>
      <p:cxnSp>
        <p:nvCxnSpPr>
          <p:cNvPr id="188" name="직선 연결선 187"/>
          <p:cNvCxnSpPr/>
          <p:nvPr/>
        </p:nvCxnSpPr>
        <p:spPr>
          <a:xfrm>
            <a:off x="6286500" y="2897633"/>
            <a:ext cx="0" cy="190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90" name="직사각형 189"/>
          <p:cNvSpPr/>
          <p:nvPr/>
        </p:nvSpPr>
        <p:spPr>
          <a:xfrm>
            <a:off x="4576530" y="5117332"/>
            <a:ext cx="892297" cy="58039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838464" y="4164146"/>
            <a:ext cx="100405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700" b="1" dirty="0"/>
              <a:t>#2 Main </a:t>
            </a:r>
            <a:r>
              <a:rPr lang="ko-KR" altLang="en-US" sz="700" b="1"/>
              <a:t>전기실</a:t>
            </a:r>
            <a:endParaRPr lang="en-US" altLang="ko-KR" sz="700" b="1" dirty="0"/>
          </a:p>
          <a:p>
            <a:r>
              <a:rPr lang="en-US" altLang="ko-KR" sz="700" b="1" dirty="0"/>
              <a:t>2</a:t>
            </a:r>
            <a:r>
              <a:rPr lang="ko-KR" altLang="en-US" sz="700" b="1"/>
              <a:t>층 </a:t>
            </a:r>
            <a:r>
              <a:rPr lang="en-US" altLang="ko-KR" sz="700" b="1" dirty="0"/>
              <a:t>CABLE CELLER</a:t>
            </a:r>
            <a:endParaRPr lang="ko-KR" altLang="en-US" sz="700" b="1" dirty="0"/>
          </a:p>
        </p:txBody>
      </p:sp>
      <p:sp>
        <p:nvSpPr>
          <p:cNvPr id="193" name="직사각형 192"/>
          <p:cNvSpPr/>
          <p:nvPr/>
        </p:nvSpPr>
        <p:spPr>
          <a:xfrm>
            <a:off x="1838464" y="4791162"/>
            <a:ext cx="100405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700" b="1" dirty="0"/>
              <a:t>#2 Main </a:t>
            </a:r>
            <a:r>
              <a:rPr lang="ko-KR" altLang="en-US" sz="700" b="1"/>
              <a:t>전기실</a:t>
            </a:r>
            <a:endParaRPr lang="en-US" altLang="ko-KR" sz="700" b="1" dirty="0"/>
          </a:p>
          <a:p>
            <a:r>
              <a:rPr lang="en-US" altLang="ko-KR" sz="700" b="1" dirty="0" smtClean="0"/>
              <a:t>1</a:t>
            </a:r>
            <a:r>
              <a:rPr lang="ko-KR" altLang="en-US" sz="700" b="1" smtClean="0"/>
              <a:t>층 </a:t>
            </a:r>
            <a:r>
              <a:rPr lang="en-US" altLang="ko-KR" sz="700" b="1" dirty="0"/>
              <a:t>CABLE CELLER</a:t>
            </a:r>
            <a:endParaRPr lang="ko-KR" altLang="en-US" sz="700" b="1" dirty="0"/>
          </a:p>
        </p:txBody>
      </p:sp>
      <p:sp>
        <p:nvSpPr>
          <p:cNvPr id="200" name="직사각형 199"/>
          <p:cNvSpPr/>
          <p:nvPr/>
        </p:nvSpPr>
        <p:spPr>
          <a:xfrm>
            <a:off x="4628361" y="5223133"/>
            <a:ext cx="100405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700" b="1" dirty="0" smtClean="0"/>
              <a:t>No1 </a:t>
            </a:r>
            <a:r>
              <a:rPr lang="en-US" altLang="ko-KR" sz="700" b="1" dirty="0"/>
              <a:t>Main </a:t>
            </a:r>
            <a:r>
              <a:rPr lang="ko-KR" altLang="en-US" sz="700" b="1"/>
              <a:t>전기실</a:t>
            </a:r>
            <a:endParaRPr lang="en-US" altLang="ko-KR" sz="700" b="1" dirty="0"/>
          </a:p>
          <a:p>
            <a:r>
              <a:rPr lang="en-US" altLang="ko-KR" sz="700" b="1" dirty="0"/>
              <a:t>2</a:t>
            </a:r>
            <a:r>
              <a:rPr lang="ko-KR" altLang="en-US" sz="700" b="1"/>
              <a:t>층 </a:t>
            </a:r>
            <a:r>
              <a:rPr lang="en-US" altLang="ko-KR" sz="700" b="1" dirty="0"/>
              <a:t>CABLE CELLER</a:t>
            </a:r>
            <a:endParaRPr lang="ko-KR" altLang="en-US" sz="700" b="1" dirty="0"/>
          </a:p>
        </p:txBody>
      </p:sp>
      <p:sp>
        <p:nvSpPr>
          <p:cNvPr id="201" name="직사각형 200"/>
          <p:cNvSpPr/>
          <p:nvPr/>
        </p:nvSpPr>
        <p:spPr>
          <a:xfrm>
            <a:off x="5546581" y="5230961"/>
            <a:ext cx="100405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700" b="1" dirty="0" smtClean="0"/>
              <a:t>No1 </a:t>
            </a:r>
            <a:r>
              <a:rPr lang="en-US" altLang="ko-KR" sz="700" b="1" dirty="0"/>
              <a:t>Main </a:t>
            </a:r>
            <a:r>
              <a:rPr lang="ko-KR" altLang="en-US" sz="700" b="1"/>
              <a:t>전기실</a:t>
            </a:r>
            <a:endParaRPr lang="en-US" altLang="ko-KR" sz="700" b="1" dirty="0"/>
          </a:p>
          <a:p>
            <a:r>
              <a:rPr lang="en-US" altLang="ko-KR" sz="700" b="1" dirty="0" smtClean="0"/>
              <a:t>1</a:t>
            </a:r>
            <a:r>
              <a:rPr lang="ko-KR" altLang="en-US" sz="700" b="1" smtClean="0"/>
              <a:t>층 </a:t>
            </a:r>
            <a:r>
              <a:rPr lang="en-US" altLang="ko-KR" sz="700" b="1" dirty="0"/>
              <a:t>CABLE CELLER</a:t>
            </a:r>
            <a:endParaRPr lang="ko-KR" altLang="en-US" sz="700" b="1" dirty="0"/>
          </a:p>
        </p:txBody>
      </p:sp>
      <p:sp>
        <p:nvSpPr>
          <p:cNvPr id="202" name="직사각형 201"/>
          <p:cNvSpPr/>
          <p:nvPr/>
        </p:nvSpPr>
        <p:spPr>
          <a:xfrm>
            <a:off x="2802888" y="2186842"/>
            <a:ext cx="100405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700" b="1" dirty="0" smtClean="0"/>
              <a:t>Caster </a:t>
            </a:r>
            <a:r>
              <a:rPr lang="ko-KR" altLang="en-US" sz="700" b="1"/>
              <a:t>전기실</a:t>
            </a:r>
            <a:endParaRPr lang="en-US" altLang="ko-KR" sz="700" b="1" dirty="0"/>
          </a:p>
          <a:p>
            <a:r>
              <a:rPr lang="en-US" altLang="ko-KR" sz="700" b="1" dirty="0" smtClean="0"/>
              <a:t>1</a:t>
            </a:r>
            <a:r>
              <a:rPr lang="ko-KR" altLang="en-US" sz="700" b="1" smtClean="0"/>
              <a:t>층 </a:t>
            </a:r>
            <a:r>
              <a:rPr lang="en-US" altLang="ko-KR" sz="700" b="1" dirty="0"/>
              <a:t>CABLE CELLER</a:t>
            </a:r>
            <a:endParaRPr lang="ko-KR" altLang="en-US" sz="700" b="1" dirty="0"/>
          </a:p>
        </p:txBody>
      </p:sp>
      <p:pic>
        <p:nvPicPr>
          <p:cNvPr id="210" name="그림 20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26251" y="4834058"/>
            <a:ext cx="100213" cy="141326"/>
          </a:xfrm>
          <a:prstGeom prst="rect">
            <a:avLst/>
          </a:prstGeom>
        </p:spPr>
      </p:pic>
      <p:pic>
        <p:nvPicPr>
          <p:cNvPr id="211" name="그림 210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9013" y="4811496"/>
            <a:ext cx="100213" cy="141326"/>
          </a:xfrm>
          <a:prstGeom prst="rect">
            <a:avLst/>
          </a:prstGeom>
        </p:spPr>
      </p:pic>
      <p:pic>
        <p:nvPicPr>
          <p:cNvPr id="212" name="그림 21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52635" y="4814564"/>
            <a:ext cx="100213" cy="141326"/>
          </a:xfrm>
          <a:prstGeom prst="rect">
            <a:avLst/>
          </a:prstGeom>
        </p:spPr>
      </p:pic>
      <p:pic>
        <p:nvPicPr>
          <p:cNvPr id="213" name="그림 21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6308" y="5284309"/>
            <a:ext cx="100213" cy="141326"/>
          </a:xfrm>
          <a:prstGeom prst="rect">
            <a:avLst/>
          </a:prstGeom>
        </p:spPr>
      </p:pic>
      <p:pic>
        <p:nvPicPr>
          <p:cNvPr id="214" name="그림 21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2391" y="3064304"/>
            <a:ext cx="100213" cy="141326"/>
          </a:xfrm>
          <a:prstGeom prst="rect">
            <a:avLst/>
          </a:prstGeom>
        </p:spPr>
      </p:pic>
      <p:pic>
        <p:nvPicPr>
          <p:cNvPr id="217" name="그림 216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8551" y="2788743"/>
            <a:ext cx="105901" cy="149347"/>
          </a:xfrm>
          <a:prstGeom prst="rect">
            <a:avLst/>
          </a:prstGeom>
        </p:spPr>
      </p:pic>
      <p:pic>
        <p:nvPicPr>
          <p:cNvPr id="218" name="그림 217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1042" y="4820018"/>
            <a:ext cx="100213" cy="141326"/>
          </a:xfrm>
          <a:prstGeom prst="rect">
            <a:avLst/>
          </a:prstGeom>
        </p:spPr>
      </p:pic>
      <p:graphicFrame>
        <p:nvGraphicFramePr>
          <p:cNvPr id="117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21702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모니터링 상세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공장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4M/C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121" name="그림 120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249778" y="4996242"/>
            <a:ext cx="174289" cy="216541"/>
          </a:xfrm>
          <a:prstGeom prst="rect">
            <a:avLst/>
          </a:prstGeom>
        </p:spPr>
      </p:pic>
      <p:cxnSp>
        <p:nvCxnSpPr>
          <p:cNvPr id="122" name="직선 연결선 121"/>
          <p:cNvCxnSpPr/>
          <p:nvPr/>
        </p:nvCxnSpPr>
        <p:spPr>
          <a:xfrm flipV="1">
            <a:off x="3365140" y="5111981"/>
            <a:ext cx="86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14122430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565" y="830647"/>
            <a:ext cx="8994887" cy="5769465"/>
          </a:xfrm>
          <a:prstGeom prst="rect">
            <a:avLst/>
          </a:prstGeom>
          <a:effectLst>
            <a:outerShdw dist="50800" dir="5400000" algn="ctr" rotWithShape="0">
              <a:srgbClr val="000000"/>
            </a:outerShdw>
          </a:effectLst>
        </p:spPr>
      </p:pic>
      <p:sp>
        <p:nvSpPr>
          <p:cNvPr id="273" name="직사각형 272"/>
          <p:cNvSpPr/>
          <p:nvPr/>
        </p:nvSpPr>
        <p:spPr>
          <a:xfrm>
            <a:off x="247328" y="860808"/>
            <a:ext cx="9017372" cy="5739304"/>
          </a:xfrm>
          <a:prstGeom prst="rect">
            <a:avLst/>
          </a:prstGeom>
          <a:solidFill>
            <a:schemeClr val="bg1">
              <a:alpha val="3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0" name="직사각형 379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1" name="직사각형 38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2" name="TextBox 381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83" name="직선 연결선 382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4" name="TextBox 383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86" name="직사각형 385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sp>
        <p:nvSpPr>
          <p:cNvPr id="252" name="직사각형 251"/>
          <p:cNvSpPr/>
          <p:nvPr/>
        </p:nvSpPr>
        <p:spPr bwMode="auto">
          <a:xfrm>
            <a:off x="252013" y="873385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33" name="그룹 132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134" name="모서리가 둥근 직사각형 133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36" name="그룹 135"/>
          <p:cNvGrpSpPr/>
          <p:nvPr/>
        </p:nvGrpSpPr>
        <p:grpSpPr>
          <a:xfrm>
            <a:off x="3005118" y="3426475"/>
            <a:ext cx="1360800" cy="212429"/>
            <a:chOff x="931568" y="1711561"/>
            <a:chExt cx="843727" cy="252517"/>
          </a:xfrm>
          <a:solidFill>
            <a:srgbClr val="FF0000"/>
          </a:solidFill>
        </p:grpSpPr>
        <p:sp>
          <p:nvSpPr>
            <p:cNvPr id="137" name="모서리가 둥근 직사각형 136"/>
            <p:cNvSpPr/>
            <p:nvPr/>
          </p:nvSpPr>
          <p:spPr>
            <a:xfrm>
              <a:off x="931568" y="1754169"/>
              <a:ext cx="843727" cy="209909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37415" y="1711561"/>
              <a:ext cx="668773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39" name="그룹 138"/>
          <p:cNvGrpSpPr/>
          <p:nvPr/>
        </p:nvGrpSpPr>
        <p:grpSpPr>
          <a:xfrm>
            <a:off x="1111721" y="2467286"/>
            <a:ext cx="1350268" cy="207496"/>
            <a:chOff x="931568" y="1723194"/>
            <a:chExt cx="845676" cy="255035"/>
          </a:xfrm>
          <a:solidFill>
            <a:srgbClr val="F79325"/>
          </a:solidFill>
        </p:grpSpPr>
        <p:sp>
          <p:nvSpPr>
            <p:cNvPr id="140" name="모서리가 둥근 직사각형 139"/>
            <p:cNvSpPr/>
            <p:nvPr/>
          </p:nvSpPr>
          <p:spPr>
            <a:xfrm>
              <a:off x="931568" y="1768320"/>
              <a:ext cx="845676" cy="209909"/>
            </a:xfrm>
            <a:prstGeom prst="roundRect">
              <a:avLst/>
            </a:prstGeom>
            <a:solidFill>
              <a:srgbClr val="F79325"/>
            </a:solidFill>
            <a:ln>
              <a:solidFill>
                <a:srgbClr val="F7932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37415" y="1723194"/>
              <a:ext cx="66877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42" name="그룹 141"/>
          <p:cNvGrpSpPr/>
          <p:nvPr/>
        </p:nvGrpSpPr>
        <p:grpSpPr>
          <a:xfrm>
            <a:off x="1028330" y="3591851"/>
            <a:ext cx="1353600" cy="215444"/>
            <a:chOff x="931568" y="1711561"/>
            <a:chExt cx="841569" cy="328912"/>
          </a:xfrm>
        </p:grpSpPr>
        <p:sp>
          <p:nvSpPr>
            <p:cNvPr id="143" name="모서리가 둥근 직사각형 142"/>
            <p:cNvSpPr/>
            <p:nvPr/>
          </p:nvSpPr>
          <p:spPr>
            <a:xfrm>
              <a:off x="931568" y="1768320"/>
              <a:ext cx="841569" cy="23233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37415" y="1711561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제강공장 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" name="이등변 삼각형 144"/>
            <p:cNvSpPr/>
            <p:nvPr/>
          </p:nvSpPr>
          <p:spPr>
            <a:xfrm rot="5400000">
              <a:off x="1671051" y="1850290"/>
              <a:ext cx="108000" cy="35625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6" name="그룹 145"/>
          <p:cNvGrpSpPr/>
          <p:nvPr/>
        </p:nvGrpSpPr>
        <p:grpSpPr>
          <a:xfrm>
            <a:off x="2848270" y="2362828"/>
            <a:ext cx="1354341" cy="215444"/>
            <a:chOff x="924203" y="1715922"/>
            <a:chExt cx="853041" cy="328912"/>
          </a:xfrm>
          <a:solidFill>
            <a:schemeClr val="accent4">
              <a:lumMod val="75000"/>
            </a:schemeClr>
          </a:solidFill>
        </p:grpSpPr>
        <p:sp>
          <p:nvSpPr>
            <p:cNvPr id="147" name="모서리가 둥근 직사각형 146"/>
            <p:cNvSpPr/>
            <p:nvPr/>
          </p:nvSpPr>
          <p:spPr>
            <a:xfrm>
              <a:off x="924203" y="1768320"/>
              <a:ext cx="853041" cy="248997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937415" y="1715922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열연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49" name="모서리가 둥근 직사각형 148"/>
          <p:cNvSpPr/>
          <p:nvPr/>
        </p:nvSpPr>
        <p:spPr>
          <a:xfrm>
            <a:off x="1107648" y="2637746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7932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0" name="TextBox 149"/>
          <p:cNvSpPr txBox="1"/>
          <p:nvPr/>
        </p:nvSpPr>
        <p:spPr>
          <a:xfrm>
            <a:off x="1306483" y="287495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pic>
        <p:nvPicPr>
          <p:cNvPr id="151" name="그림 15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0716" y="2691670"/>
            <a:ext cx="223679" cy="238906"/>
          </a:xfrm>
          <a:prstGeom prst="rect">
            <a:avLst/>
          </a:prstGeom>
        </p:spPr>
      </p:pic>
      <p:pic>
        <p:nvPicPr>
          <p:cNvPr id="152" name="그림 15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2130" y="2694385"/>
            <a:ext cx="221464" cy="254448"/>
          </a:xfrm>
          <a:prstGeom prst="rect">
            <a:avLst/>
          </a:prstGeom>
        </p:spPr>
      </p:pic>
      <p:sp>
        <p:nvSpPr>
          <p:cNvPr id="153" name="TextBox 152"/>
          <p:cNvSpPr txBox="1"/>
          <p:nvPr/>
        </p:nvSpPr>
        <p:spPr>
          <a:xfrm>
            <a:off x="1112334" y="287543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0</a:t>
            </a:r>
            <a:endParaRPr lang="ko-KR" altLang="en-US" sz="800"/>
          </a:p>
        </p:txBody>
      </p:sp>
      <p:sp>
        <p:nvSpPr>
          <p:cNvPr id="154" name="TextBox 153"/>
          <p:cNvSpPr txBox="1"/>
          <p:nvPr/>
        </p:nvSpPr>
        <p:spPr>
          <a:xfrm>
            <a:off x="1509559" y="287145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23</a:t>
            </a:r>
            <a:endParaRPr lang="ko-KR" altLang="en-US" sz="800"/>
          </a:p>
        </p:txBody>
      </p:sp>
      <p:cxnSp>
        <p:nvCxnSpPr>
          <p:cNvPr id="155" name="직선 연결선 154"/>
          <p:cNvCxnSpPr/>
          <p:nvPr/>
        </p:nvCxnSpPr>
        <p:spPr>
          <a:xfrm flipV="1">
            <a:off x="2278319" y="288122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TextBox 155"/>
          <p:cNvSpPr txBox="1"/>
          <p:nvPr/>
        </p:nvSpPr>
        <p:spPr>
          <a:xfrm>
            <a:off x="1708743" y="287799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sp>
        <p:nvSpPr>
          <p:cNvPr id="157" name="TextBox 156"/>
          <p:cNvSpPr txBox="1"/>
          <p:nvPr/>
        </p:nvSpPr>
        <p:spPr>
          <a:xfrm>
            <a:off x="195131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sp>
        <p:nvSpPr>
          <p:cNvPr id="158" name="TextBox 157"/>
          <p:cNvSpPr txBox="1"/>
          <p:nvPr/>
        </p:nvSpPr>
        <p:spPr>
          <a:xfrm>
            <a:off x="216340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4762" y="2713221"/>
            <a:ext cx="122428" cy="191444"/>
          </a:xfrm>
          <a:prstGeom prst="rect">
            <a:avLst/>
          </a:prstGeom>
        </p:spPr>
      </p:pic>
      <p:pic>
        <p:nvPicPr>
          <p:cNvPr id="160" name="그림 15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7767" y="2719191"/>
            <a:ext cx="180929" cy="176428"/>
          </a:xfrm>
          <a:prstGeom prst="rect">
            <a:avLst/>
          </a:prstGeom>
        </p:spPr>
      </p:pic>
      <p:pic>
        <p:nvPicPr>
          <p:cNvPr id="161" name="그림 16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0383" y="2728613"/>
            <a:ext cx="160254" cy="165596"/>
          </a:xfrm>
          <a:prstGeom prst="rect">
            <a:avLst/>
          </a:prstGeom>
        </p:spPr>
      </p:pic>
      <p:pic>
        <p:nvPicPr>
          <p:cNvPr id="162" name="그림 16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854" y="2718110"/>
            <a:ext cx="142484" cy="166231"/>
          </a:xfrm>
          <a:prstGeom prst="rect">
            <a:avLst/>
          </a:prstGeom>
        </p:spPr>
      </p:pic>
      <p:sp>
        <p:nvSpPr>
          <p:cNvPr id="163" name="모서리가 둥근 직사각형 162"/>
          <p:cNvSpPr/>
          <p:nvPr/>
        </p:nvSpPr>
        <p:spPr>
          <a:xfrm>
            <a:off x="2848270" y="2543291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TextBox 163"/>
          <p:cNvSpPr txBox="1"/>
          <p:nvPr/>
        </p:nvSpPr>
        <p:spPr>
          <a:xfrm>
            <a:off x="3047105" y="278049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59</a:t>
            </a:r>
            <a:endParaRPr lang="ko-KR" altLang="en-US" sz="800"/>
          </a:p>
        </p:txBody>
      </p:sp>
      <p:sp>
        <p:nvSpPr>
          <p:cNvPr id="165" name="TextBox 164"/>
          <p:cNvSpPr txBox="1"/>
          <p:nvPr/>
        </p:nvSpPr>
        <p:spPr>
          <a:xfrm>
            <a:off x="2852956" y="278097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</a:t>
            </a:r>
            <a:endParaRPr lang="ko-KR" altLang="en-US" sz="800"/>
          </a:p>
        </p:txBody>
      </p:sp>
      <p:sp>
        <p:nvSpPr>
          <p:cNvPr id="166" name="TextBox 165"/>
          <p:cNvSpPr txBox="1"/>
          <p:nvPr/>
        </p:nvSpPr>
        <p:spPr>
          <a:xfrm>
            <a:off x="3250181" y="277700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72</a:t>
            </a:r>
            <a:endParaRPr lang="ko-KR" altLang="en-US" sz="800"/>
          </a:p>
        </p:txBody>
      </p:sp>
      <p:sp>
        <p:nvSpPr>
          <p:cNvPr id="167" name="TextBox 166"/>
          <p:cNvSpPr txBox="1"/>
          <p:nvPr/>
        </p:nvSpPr>
        <p:spPr>
          <a:xfrm>
            <a:off x="3441745" y="278353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16</a:t>
            </a:r>
            <a:endParaRPr lang="ko-KR" altLang="en-US" sz="800"/>
          </a:p>
        </p:txBody>
      </p:sp>
      <p:sp>
        <p:nvSpPr>
          <p:cNvPr id="168" name="TextBox 167"/>
          <p:cNvSpPr txBox="1"/>
          <p:nvPr/>
        </p:nvSpPr>
        <p:spPr>
          <a:xfrm>
            <a:off x="367669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26</a:t>
            </a:r>
            <a:endParaRPr lang="ko-KR" altLang="en-US" sz="800"/>
          </a:p>
        </p:txBody>
      </p:sp>
      <p:sp>
        <p:nvSpPr>
          <p:cNvPr id="169" name="TextBox 168"/>
          <p:cNvSpPr txBox="1"/>
          <p:nvPr/>
        </p:nvSpPr>
        <p:spPr>
          <a:xfrm>
            <a:off x="388878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cxnSp>
        <p:nvCxnSpPr>
          <p:cNvPr id="170" name="직선 연결선 169"/>
          <p:cNvCxnSpPr/>
          <p:nvPr/>
        </p:nvCxnSpPr>
        <p:spPr>
          <a:xfrm flipV="1">
            <a:off x="4013909" y="2790064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1" name="그림 17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8405" y="2598168"/>
            <a:ext cx="221464" cy="254448"/>
          </a:xfrm>
          <a:prstGeom prst="rect">
            <a:avLst/>
          </a:prstGeom>
        </p:spPr>
      </p:pic>
      <p:sp>
        <p:nvSpPr>
          <p:cNvPr id="172" name="타원 171"/>
          <p:cNvSpPr/>
          <p:nvPr/>
        </p:nvSpPr>
        <p:spPr>
          <a:xfrm>
            <a:off x="1515951" y="2655597"/>
            <a:ext cx="101032" cy="108001"/>
          </a:xfrm>
          <a:prstGeom prst="ellipse">
            <a:avLst/>
          </a:prstGeom>
          <a:solidFill>
            <a:srgbClr val="D87328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pic>
        <p:nvPicPr>
          <p:cNvPr id="173" name="그림 17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9193" y="2618605"/>
            <a:ext cx="149559" cy="167792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1657" y="2639038"/>
            <a:ext cx="150122" cy="169199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6661" y="2636335"/>
            <a:ext cx="184890" cy="178189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9069" y="2627722"/>
            <a:ext cx="163368" cy="184128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0656" y="2621003"/>
            <a:ext cx="117178" cy="194438"/>
          </a:xfrm>
          <a:prstGeom prst="rect">
            <a:avLst/>
          </a:prstGeom>
        </p:spPr>
      </p:pic>
      <p:sp>
        <p:nvSpPr>
          <p:cNvPr id="178" name="타원 177"/>
          <p:cNvSpPr/>
          <p:nvPr/>
        </p:nvSpPr>
        <p:spPr>
          <a:xfrm>
            <a:off x="3500192" y="256881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79" name="타원 178"/>
          <p:cNvSpPr/>
          <p:nvPr/>
        </p:nvSpPr>
        <p:spPr>
          <a:xfrm>
            <a:off x="3704982" y="2568808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80" name="타원 179"/>
          <p:cNvSpPr/>
          <p:nvPr/>
        </p:nvSpPr>
        <p:spPr>
          <a:xfrm>
            <a:off x="3928823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181" name="타원 180"/>
          <p:cNvSpPr/>
          <p:nvPr/>
        </p:nvSpPr>
        <p:spPr>
          <a:xfrm>
            <a:off x="3299619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3006784" y="359979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TextBox 182"/>
          <p:cNvSpPr txBox="1"/>
          <p:nvPr/>
        </p:nvSpPr>
        <p:spPr>
          <a:xfrm>
            <a:off x="3238950" y="383700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sp>
        <p:nvSpPr>
          <p:cNvPr id="184" name="TextBox 183"/>
          <p:cNvSpPr txBox="1"/>
          <p:nvPr/>
        </p:nvSpPr>
        <p:spPr>
          <a:xfrm>
            <a:off x="2997181" y="383748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sp>
        <p:nvSpPr>
          <p:cNvPr id="185" name="TextBox 184"/>
          <p:cNvSpPr txBox="1"/>
          <p:nvPr/>
        </p:nvSpPr>
        <p:spPr>
          <a:xfrm>
            <a:off x="3440446" y="383351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34</a:t>
            </a:r>
            <a:endParaRPr lang="ko-KR" altLang="en-US" sz="800"/>
          </a:p>
        </p:txBody>
      </p:sp>
      <p:sp>
        <p:nvSpPr>
          <p:cNvPr id="186" name="TextBox 185"/>
          <p:cNvSpPr txBox="1"/>
          <p:nvPr/>
        </p:nvSpPr>
        <p:spPr>
          <a:xfrm>
            <a:off x="3693609" y="384004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87" name="TextBox 186"/>
          <p:cNvSpPr txBox="1"/>
          <p:nvPr/>
        </p:nvSpPr>
        <p:spPr>
          <a:xfrm>
            <a:off x="3898082" y="38387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88" name="TextBox 187"/>
          <p:cNvSpPr txBox="1"/>
          <p:nvPr/>
        </p:nvSpPr>
        <p:spPr>
          <a:xfrm>
            <a:off x="4094930" y="384639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</a:t>
            </a:r>
            <a:endParaRPr lang="ko-KR" altLang="en-US" sz="800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1029813" y="3769930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TextBox 189"/>
          <p:cNvSpPr txBox="1"/>
          <p:nvPr/>
        </p:nvSpPr>
        <p:spPr>
          <a:xfrm>
            <a:off x="1228648" y="4007138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14</a:t>
            </a:r>
            <a:endParaRPr lang="ko-KR" altLang="en-US" sz="800"/>
          </a:p>
        </p:txBody>
      </p:sp>
      <p:sp>
        <p:nvSpPr>
          <p:cNvPr id="191" name="TextBox 190"/>
          <p:cNvSpPr txBox="1"/>
          <p:nvPr/>
        </p:nvSpPr>
        <p:spPr>
          <a:xfrm>
            <a:off x="1034499" y="400761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92" name="TextBox 191"/>
          <p:cNvSpPr txBox="1"/>
          <p:nvPr/>
        </p:nvSpPr>
        <p:spPr>
          <a:xfrm>
            <a:off x="1431724" y="4003643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cxnSp>
        <p:nvCxnSpPr>
          <p:cNvPr id="193" name="직선 연결선 192"/>
          <p:cNvCxnSpPr/>
          <p:nvPr/>
        </p:nvCxnSpPr>
        <p:spPr>
          <a:xfrm flipV="1">
            <a:off x="2200484" y="400388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TextBox 193"/>
          <p:cNvSpPr txBox="1"/>
          <p:nvPr/>
        </p:nvSpPr>
        <p:spPr>
          <a:xfrm>
            <a:off x="1653768" y="401017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95" name="TextBox 194"/>
          <p:cNvSpPr txBox="1"/>
          <p:nvPr/>
        </p:nvSpPr>
        <p:spPr>
          <a:xfrm>
            <a:off x="1888718" y="401652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</a:t>
            </a:r>
            <a:endParaRPr lang="ko-KR" altLang="en-US" sz="800"/>
          </a:p>
        </p:txBody>
      </p:sp>
      <p:sp>
        <p:nvSpPr>
          <p:cNvPr id="196" name="TextBox 195"/>
          <p:cNvSpPr txBox="1"/>
          <p:nvPr/>
        </p:nvSpPr>
        <p:spPr>
          <a:xfrm>
            <a:off x="2070328" y="4016525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pic>
        <p:nvPicPr>
          <p:cNvPr id="197" name="그림 19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566" y="3809270"/>
            <a:ext cx="223679" cy="238906"/>
          </a:xfrm>
          <a:prstGeom prst="rect">
            <a:avLst/>
          </a:prstGeom>
        </p:spPr>
      </p:pic>
      <p:pic>
        <p:nvPicPr>
          <p:cNvPr id="198" name="그림 19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980" y="3811985"/>
            <a:ext cx="221464" cy="254448"/>
          </a:xfrm>
          <a:prstGeom prst="rect">
            <a:avLst/>
          </a:prstGeom>
        </p:spPr>
      </p:pic>
      <p:pic>
        <p:nvPicPr>
          <p:cNvPr id="199" name="그림 19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0617" y="3836791"/>
            <a:ext cx="180929" cy="176428"/>
          </a:xfrm>
          <a:prstGeom prst="rect">
            <a:avLst/>
          </a:prstGeom>
        </p:spPr>
      </p:pic>
      <p:pic>
        <p:nvPicPr>
          <p:cNvPr id="200" name="그림 19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3233" y="3846213"/>
            <a:ext cx="160254" cy="165596"/>
          </a:xfrm>
          <a:prstGeom prst="rect">
            <a:avLst/>
          </a:prstGeom>
        </p:spPr>
      </p:pic>
      <p:pic>
        <p:nvPicPr>
          <p:cNvPr id="201" name="그림 20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7316" y="3839233"/>
            <a:ext cx="142484" cy="166231"/>
          </a:xfrm>
          <a:prstGeom prst="rect">
            <a:avLst/>
          </a:prstGeom>
        </p:spPr>
      </p:pic>
      <p:pic>
        <p:nvPicPr>
          <p:cNvPr id="202" name="그림 201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559" y="3819538"/>
            <a:ext cx="122829" cy="193295"/>
          </a:xfrm>
          <a:prstGeom prst="rect">
            <a:avLst/>
          </a:prstGeom>
        </p:spPr>
      </p:pic>
      <p:cxnSp>
        <p:nvCxnSpPr>
          <p:cNvPr id="203" name="직선 연결선 202"/>
          <p:cNvCxnSpPr/>
          <p:nvPr/>
        </p:nvCxnSpPr>
        <p:spPr>
          <a:xfrm flipV="1">
            <a:off x="4172427" y="384665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4" name="그림 20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6923" y="3654754"/>
            <a:ext cx="221464" cy="254448"/>
          </a:xfrm>
          <a:prstGeom prst="rect">
            <a:avLst/>
          </a:prstGeom>
        </p:spPr>
      </p:pic>
      <p:pic>
        <p:nvPicPr>
          <p:cNvPr id="205" name="그림 20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5176" y="3688982"/>
            <a:ext cx="160254" cy="165596"/>
          </a:xfrm>
          <a:prstGeom prst="rect">
            <a:avLst/>
          </a:prstGeom>
        </p:spPr>
      </p:pic>
      <p:pic>
        <p:nvPicPr>
          <p:cNvPr id="206" name="그림 20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6975" y="3669078"/>
            <a:ext cx="149559" cy="167792"/>
          </a:xfrm>
          <a:prstGeom prst="rect">
            <a:avLst/>
          </a:prstGeom>
        </p:spPr>
      </p:pic>
      <p:pic>
        <p:nvPicPr>
          <p:cNvPr id="207" name="그림 20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9439" y="3689511"/>
            <a:ext cx="150122" cy="169199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4443" y="3686808"/>
            <a:ext cx="184890" cy="178189"/>
          </a:xfrm>
          <a:prstGeom prst="rect">
            <a:avLst/>
          </a:prstGeom>
        </p:spPr>
      </p:pic>
      <p:pic>
        <p:nvPicPr>
          <p:cNvPr id="209" name="그림 20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6851" y="3678195"/>
            <a:ext cx="163368" cy="184128"/>
          </a:xfrm>
          <a:prstGeom prst="rect">
            <a:avLst/>
          </a:prstGeom>
        </p:spPr>
      </p:pic>
      <p:pic>
        <p:nvPicPr>
          <p:cNvPr id="210" name="그림 209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8438" y="3671476"/>
            <a:ext cx="117178" cy="194438"/>
          </a:xfrm>
          <a:prstGeom prst="rect">
            <a:avLst/>
          </a:prstGeom>
        </p:spPr>
      </p:pic>
      <p:sp>
        <p:nvSpPr>
          <p:cNvPr id="211" name="타원 210"/>
          <p:cNvSpPr/>
          <p:nvPr/>
        </p:nvSpPr>
        <p:spPr>
          <a:xfrm>
            <a:off x="3647974" y="3619283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12" name="타원 211"/>
          <p:cNvSpPr/>
          <p:nvPr/>
        </p:nvSpPr>
        <p:spPr>
          <a:xfrm>
            <a:off x="3852764" y="361928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13" name="타원 212"/>
          <p:cNvSpPr/>
          <p:nvPr/>
        </p:nvSpPr>
        <p:spPr>
          <a:xfrm>
            <a:off x="4076605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214" name="타원 213"/>
          <p:cNvSpPr/>
          <p:nvPr/>
        </p:nvSpPr>
        <p:spPr>
          <a:xfrm>
            <a:off x="3447401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29" name="이등변 삼각형 228"/>
          <p:cNvSpPr/>
          <p:nvPr/>
        </p:nvSpPr>
        <p:spPr>
          <a:xfrm rot="5400000">
            <a:off x="2343696" y="2537749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이등변 삼각형 229"/>
          <p:cNvSpPr/>
          <p:nvPr/>
        </p:nvSpPr>
        <p:spPr>
          <a:xfrm rot="5400000">
            <a:off x="4091604" y="2444611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이등변 삼각형 230"/>
          <p:cNvSpPr/>
          <p:nvPr/>
        </p:nvSpPr>
        <p:spPr>
          <a:xfrm rot="5400000">
            <a:off x="4248682" y="3499508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이등변 삼각형 231"/>
          <p:cNvSpPr/>
          <p:nvPr/>
        </p:nvSpPr>
        <p:spPr>
          <a:xfrm rot="5400000">
            <a:off x="5075200" y="452754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3" name="그룹 232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234" name="모서리가 둥근 직사각형 233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236" name="직사각형 235"/>
          <p:cNvSpPr/>
          <p:nvPr/>
        </p:nvSpPr>
        <p:spPr>
          <a:xfrm>
            <a:off x="2238571" y="2543291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2154743" y="2542677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5005565" y="4537260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4921737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0" name="직사각형 239"/>
          <p:cNvSpPr/>
          <p:nvPr/>
        </p:nvSpPr>
        <p:spPr>
          <a:xfrm>
            <a:off x="4841285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3844784" y="463172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TextBox 241"/>
          <p:cNvSpPr txBox="1"/>
          <p:nvPr/>
        </p:nvSpPr>
        <p:spPr>
          <a:xfrm>
            <a:off x="4043619" y="486893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73</a:t>
            </a:r>
            <a:endParaRPr lang="ko-KR" altLang="en-US" sz="800"/>
          </a:p>
        </p:txBody>
      </p:sp>
      <p:sp>
        <p:nvSpPr>
          <p:cNvPr id="243" name="TextBox 242"/>
          <p:cNvSpPr txBox="1"/>
          <p:nvPr/>
        </p:nvSpPr>
        <p:spPr>
          <a:xfrm>
            <a:off x="3849470" y="486941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0</a:t>
            </a:r>
            <a:endParaRPr lang="ko-KR" altLang="en-US" sz="800"/>
          </a:p>
        </p:txBody>
      </p:sp>
      <p:sp>
        <p:nvSpPr>
          <p:cNvPr id="244" name="TextBox 243"/>
          <p:cNvSpPr txBox="1"/>
          <p:nvPr/>
        </p:nvSpPr>
        <p:spPr>
          <a:xfrm>
            <a:off x="4246695" y="486544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92</a:t>
            </a:r>
            <a:endParaRPr lang="ko-KR" altLang="en-US" sz="800"/>
          </a:p>
        </p:txBody>
      </p:sp>
      <p:sp>
        <p:nvSpPr>
          <p:cNvPr id="245" name="TextBox 244"/>
          <p:cNvSpPr txBox="1"/>
          <p:nvPr/>
        </p:nvSpPr>
        <p:spPr>
          <a:xfrm>
            <a:off x="4445879" y="487197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46" name="TextBox 245"/>
          <p:cNvSpPr txBox="1"/>
          <p:nvPr/>
        </p:nvSpPr>
        <p:spPr>
          <a:xfrm>
            <a:off x="468082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47" name="TextBox 246"/>
          <p:cNvSpPr txBox="1"/>
          <p:nvPr/>
        </p:nvSpPr>
        <p:spPr>
          <a:xfrm>
            <a:off x="487767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4</a:t>
            </a:r>
            <a:r>
              <a:rPr lang="en-US" altLang="ko-KR" sz="800" dirty="0" smtClean="0"/>
              <a:t>8</a:t>
            </a:r>
            <a:endParaRPr lang="ko-KR" altLang="en-US" sz="800"/>
          </a:p>
        </p:txBody>
      </p:sp>
      <p:cxnSp>
        <p:nvCxnSpPr>
          <p:cNvPr id="248" name="직선 연결선 247"/>
          <p:cNvCxnSpPr/>
          <p:nvPr/>
        </p:nvCxnSpPr>
        <p:spPr>
          <a:xfrm flipV="1">
            <a:off x="5011255" y="4863859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9" name="그림 24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4337" y="4669248"/>
            <a:ext cx="223679" cy="238906"/>
          </a:xfrm>
          <a:prstGeom prst="rect">
            <a:avLst/>
          </a:prstGeom>
        </p:spPr>
      </p:pic>
      <p:pic>
        <p:nvPicPr>
          <p:cNvPr id="250" name="그림 24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5751" y="4671963"/>
            <a:ext cx="221464" cy="254448"/>
          </a:xfrm>
          <a:prstGeom prst="rect">
            <a:avLst/>
          </a:prstGeom>
        </p:spPr>
      </p:pic>
      <p:pic>
        <p:nvPicPr>
          <p:cNvPr id="251" name="그림 25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1388" y="4696769"/>
            <a:ext cx="180929" cy="176428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4004" y="4706191"/>
            <a:ext cx="160254" cy="165596"/>
          </a:xfrm>
          <a:prstGeom prst="rect">
            <a:avLst/>
          </a:prstGeom>
        </p:spPr>
      </p:pic>
      <p:pic>
        <p:nvPicPr>
          <p:cNvPr id="254" name="그림 25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8087" y="4699211"/>
            <a:ext cx="142484" cy="166231"/>
          </a:xfrm>
          <a:prstGeom prst="rect">
            <a:avLst/>
          </a:prstGeom>
        </p:spPr>
      </p:pic>
      <p:pic>
        <p:nvPicPr>
          <p:cNvPr id="255" name="그림 25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330" y="4679516"/>
            <a:ext cx="122829" cy="193295"/>
          </a:xfrm>
          <a:prstGeom prst="rect">
            <a:avLst/>
          </a:prstGeom>
        </p:spPr>
      </p:pic>
      <p:sp>
        <p:nvSpPr>
          <p:cNvPr id="269" name="이등변 삼각형 268"/>
          <p:cNvSpPr/>
          <p:nvPr/>
        </p:nvSpPr>
        <p:spPr>
          <a:xfrm rot="5400000">
            <a:off x="5101649" y="453319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타원 131"/>
          <p:cNvSpPr/>
          <p:nvPr/>
        </p:nvSpPr>
        <p:spPr>
          <a:xfrm>
            <a:off x="247328" y="151557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218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22845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발생 시 알림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해재 시까지 깜빡임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관리자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제어 모드 고려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23" name="타원 122"/>
          <p:cNvSpPr/>
          <p:nvPr/>
        </p:nvSpPr>
        <p:spPr>
          <a:xfrm>
            <a:off x="3903280" y="226823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66954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0" name="그림 25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21" y="1137474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7" name="자유형 6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2" name="직선 연결선 11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3" name="직선 연결선 202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4" name="직선 연결선 203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5" name="직선 연결선 204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6" name="직선 연결선 205"/>
          <p:cNvCxnSpPr/>
          <p:nvPr/>
        </p:nvCxnSpPr>
        <p:spPr>
          <a:xfrm>
            <a:off x="3965509" y="1976154"/>
            <a:ext cx="0" cy="10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7" name="직선 연결선 206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0" name="직선 연결선 209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1" name="직선 연결선 210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8" name="그룹 17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17" name="그룹 16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18" name="직선 연결선 21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9" name="직선 연결선 21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0" name="직선 연결선 21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1" name="직선 연결선 22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3" name="그룹 22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24" name="직선 연결선 2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5" name="직선 연결선 2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6" name="직선 연결선 2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7" name="직선 연결선 2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8" name="그룹 22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29" name="직선 연결선 22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0" name="직선 연결선 22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1" name="직선 연결선 23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2" name="직선 연결선 23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33" name="그룹 23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34" name="직선 연결선 23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5" name="직선 연결선 23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6" name="직선 연결선 23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7" name="직선 연결선 23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39" name="그룹 238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240" name="그룹 239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56" name="직선 연결선 25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7" name="직선 연결선 25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8" name="직선 연결선 25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9" name="직선 연결선 25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1" name="그룹 240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52" name="직선 연결선 25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3" name="직선 연결선 25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4" name="직선 연결선 25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5" name="직선 연결선 25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2" name="그룹 24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48" name="직선 연결선 24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9" name="직선 연결선 24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0" name="직선 연결선 24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1" name="직선 연결선 25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3" name="그룹 24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44" name="직선 연결선 24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5" name="직선 연결선 24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6" name="직선 연결선 24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7" name="직선 연결선 24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61" name="그룹 260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262" name="그룹 26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384" name="직선 연결선 38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5" name="직선 연결선 38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6" name="직선 연결선 38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7" name="직선 연결선 38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3" name="그룹 26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380" name="직선 연결선 37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1" name="직선 연결선 38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2" name="직선 연결선 38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3" name="직선 연결선 38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4" name="그룹 26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70" name="직선 연결선 26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1" name="직선 연결선 27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2" name="직선 연결선 27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79" name="직선 연결선 37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5" name="그룹 26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66" name="직선 연결선 26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7" name="직선 연결선 26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8" name="직선 연결선 26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9" name="직선 연결선 26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389" name="그룹 388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405" name="직선 연결선 404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90" name="그룹 389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401" name="직선 연결선 400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2" name="직선 연결선 401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3" name="직선 연결선 402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397" name="직선 연결선 396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09" name="직선 연결선 408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1" name="직선 연결선 410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2" name="직선 연결선 411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0" name="직선 연결선 419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1" name="직선 연결선 420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2" name="직선 연결선 421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3" name="직선 연결선 422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4" name="직선 연결선 423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5" name="직선 연결선 424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6" name="직선 연결선 425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7" name="직선 연결선 426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8" name="직선 연결선 427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9" name="직선 연결선 428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1" name="직선 연결선 430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2" name="직선 연결선 431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3" name="직선 연결선 432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52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49" name="직선 연결선 448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0" name="직선 연결선 449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6" name="그림 34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9969" y="2933868"/>
            <a:ext cx="129853" cy="98852"/>
          </a:xfrm>
          <a:prstGeom prst="rect">
            <a:avLst/>
          </a:prstGeom>
        </p:spPr>
      </p:pic>
      <p:pic>
        <p:nvPicPr>
          <p:cNvPr id="347" name="그림 34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429" y="3980811"/>
            <a:ext cx="121462" cy="99647"/>
          </a:xfrm>
          <a:prstGeom prst="rect">
            <a:avLst/>
          </a:prstGeom>
        </p:spPr>
      </p:pic>
      <p:pic>
        <p:nvPicPr>
          <p:cNvPr id="348" name="그림 34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23" y="4232984"/>
            <a:ext cx="97592" cy="100845"/>
          </a:xfrm>
          <a:prstGeom prst="rect">
            <a:avLst/>
          </a:prstGeom>
        </p:spPr>
      </p:pic>
      <p:sp>
        <p:nvSpPr>
          <p:cNvPr id="2" name="직사각형 1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49" name="그림 34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498" y="4061989"/>
            <a:ext cx="91597" cy="94650"/>
          </a:xfrm>
          <a:prstGeom prst="rect">
            <a:avLst/>
          </a:prstGeom>
        </p:spPr>
      </p:pic>
      <p:pic>
        <p:nvPicPr>
          <p:cNvPr id="350" name="그림 34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856" y="4379662"/>
            <a:ext cx="91597" cy="94650"/>
          </a:xfrm>
          <a:prstGeom prst="rect">
            <a:avLst/>
          </a:prstGeom>
        </p:spPr>
      </p:pic>
      <p:pic>
        <p:nvPicPr>
          <p:cNvPr id="351" name="그림 35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438" y="4823552"/>
            <a:ext cx="91597" cy="94650"/>
          </a:xfrm>
          <a:prstGeom prst="rect">
            <a:avLst/>
          </a:prstGeom>
        </p:spPr>
      </p:pic>
      <p:pic>
        <p:nvPicPr>
          <p:cNvPr id="352" name="그림 35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013" y="4050884"/>
            <a:ext cx="91597" cy="94650"/>
          </a:xfrm>
          <a:prstGeom prst="rect">
            <a:avLst/>
          </a:prstGeom>
        </p:spPr>
      </p:pic>
      <p:pic>
        <p:nvPicPr>
          <p:cNvPr id="353" name="그림 35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106" y="4375320"/>
            <a:ext cx="91597" cy="94650"/>
          </a:xfrm>
          <a:prstGeom prst="rect">
            <a:avLst/>
          </a:prstGeom>
        </p:spPr>
      </p:pic>
      <p:pic>
        <p:nvPicPr>
          <p:cNvPr id="354" name="그림 35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5486" y="5115598"/>
            <a:ext cx="91597" cy="94650"/>
          </a:xfrm>
          <a:prstGeom prst="rect">
            <a:avLst/>
          </a:prstGeom>
        </p:spPr>
      </p:pic>
      <p:pic>
        <p:nvPicPr>
          <p:cNvPr id="355" name="그림 35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311" y="4627421"/>
            <a:ext cx="97592" cy="100845"/>
          </a:xfrm>
          <a:prstGeom prst="rect">
            <a:avLst/>
          </a:prstGeom>
        </p:spPr>
      </p:pic>
      <p:pic>
        <p:nvPicPr>
          <p:cNvPr id="356" name="그림 35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453" y="4061344"/>
            <a:ext cx="91597" cy="94650"/>
          </a:xfrm>
          <a:prstGeom prst="rect">
            <a:avLst/>
          </a:prstGeom>
        </p:spPr>
      </p:pic>
      <p:pic>
        <p:nvPicPr>
          <p:cNvPr id="357" name="그림 35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2776" y="4813255"/>
            <a:ext cx="91597" cy="94650"/>
          </a:xfrm>
          <a:prstGeom prst="rect">
            <a:avLst/>
          </a:prstGeom>
        </p:spPr>
      </p:pic>
      <p:pic>
        <p:nvPicPr>
          <p:cNvPr id="358" name="그림 35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506465"/>
            <a:ext cx="91597" cy="94650"/>
          </a:xfrm>
          <a:prstGeom prst="rect">
            <a:avLst/>
          </a:prstGeom>
        </p:spPr>
      </p:pic>
      <p:pic>
        <p:nvPicPr>
          <p:cNvPr id="359" name="그림 35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077072"/>
            <a:ext cx="91597" cy="94650"/>
          </a:xfrm>
          <a:prstGeom prst="rect">
            <a:avLst/>
          </a:prstGeom>
        </p:spPr>
      </p:pic>
      <p:pic>
        <p:nvPicPr>
          <p:cNvPr id="360" name="그림 35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4441" y="5104421"/>
            <a:ext cx="91597" cy="94650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8477" y="5719686"/>
            <a:ext cx="129853" cy="98852"/>
          </a:xfrm>
          <a:prstGeom prst="rect">
            <a:avLst/>
          </a:prstGeom>
        </p:spPr>
      </p:pic>
      <p:pic>
        <p:nvPicPr>
          <p:cNvPr id="367" name="그림 36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062" y="5719686"/>
            <a:ext cx="129853" cy="98852"/>
          </a:xfrm>
          <a:prstGeom prst="rect">
            <a:avLst/>
          </a:prstGeom>
        </p:spPr>
      </p:pic>
      <p:pic>
        <p:nvPicPr>
          <p:cNvPr id="368" name="그림 367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6956" y="4236042"/>
            <a:ext cx="129853" cy="98852"/>
          </a:xfrm>
          <a:prstGeom prst="rect">
            <a:avLst/>
          </a:prstGeom>
        </p:spPr>
      </p:pic>
      <p:pic>
        <p:nvPicPr>
          <p:cNvPr id="370" name="그림 36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3500" y="5095291"/>
            <a:ext cx="91597" cy="94650"/>
          </a:xfrm>
          <a:prstGeom prst="rect">
            <a:avLst/>
          </a:prstGeom>
        </p:spPr>
      </p:pic>
      <p:pic>
        <p:nvPicPr>
          <p:cNvPr id="371" name="그림 37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6299" y="4553790"/>
            <a:ext cx="91597" cy="94650"/>
          </a:xfrm>
          <a:prstGeom prst="rect">
            <a:avLst/>
          </a:prstGeom>
        </p:spPr>
      </p:pic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6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grpSp>
        <p:nvGrpSpPr>
          <p:cNvPr id="3" name="그룹 2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273" name="그림 272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274" name="그림 27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283" name="그림 28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284" name="그림 28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285" name="그림 28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287" name="그림 28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288" name="그림 28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290" name="그림 28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291" name="그림 29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292" name="그림 29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2474" y="3777828"/>
              <a:ext cx="87958" cy="124043"/>
            </a:xfrm>
            <a:prstGeom prst="rect">
              <a:avLst/>
            </a:prstGeom>
          </p:spPr>
        </p:pic>
        <p:pic>
          <p:nvPicPr>
            <p:cNvPr id="293" name="그림 29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294" name="그림 29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295" name="그림 29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45387" y="3777450"/>
              <a:ext cx="87958" cy="124043"/>
            </a:xfrm>
            <a:prstGeom prst="rect">
              <a:avLst/>
            </a:prstGeom>
          </p:spPr>
        </p:pic>
        <p:pic>
          <p:nvPicPr>
            <p:cNvPr id="296" name="그림 29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297" name="그림 29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298" name="그림 29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299" name="그림 29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300" name="그림 29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301" name="그림 30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302" name="그림 30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303" name="그림 30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304" name="그림 30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305" name="그림 30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306" name="그림 30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307" name="그림 30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308" name="그림 30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309" name="그림 30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310" name="그림 30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311" name="그림 31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312" name="그림 31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313" name="그림 31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323" name="그림 32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338" name="그림 33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339" name="그림 33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340" name="그림 33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341" name="그림 34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342" name="그림 34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343" name="그림 34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344" name="그림 34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372" name="그림 37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410" name="그림 40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04125" y="1458543"/>
              <a:ext cx="87958" cy="124043"/>
            </a:xfrm>
            <a:prstGeom prst="rect">
              <a:avLst/>
            </a:prstGeom>
          </p:spPr>
        </p:pic>
        <p:pic>
          <p:nvPicPr>
            <p:cNvPr id="413" name="그림 412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414" name="그림 413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pic>
        <p:nvPicPr>
          <p:cNvPr id="430" name="그림 42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0035" y="4260447"/>
            <a:ext cx="91597" cy="94650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245" y="1939006"/>
            <a:ext cx="91597" cy="94650"/>
          </a:xfrm>
          <a:prstGeom prst="rect">
            <a:avLst/>
          </a:prstGeom>
        </p:spPr>
      </p:pic>
      <p:pic>
        <p:nvPicPr>
          <p:cNvPr id="324" name="그림 32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1803" y="2129632"/>
            <a:ext cx="91597" cy="94650"/>
          </a:xfrm>
          <a:prstGeom prst="rect">
            <a:avLst/>
          </a:prstGeom>
        </p:spPr>
      </p:pic>
      <p:pic>
        <p:nvPicPr>
          <p:cNvPr id="325" name="그림 32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663" y="2730434"/>
            <a:ext cx="91597" cy="94650"/>
          </a:xfrm>
          <a:prstGeom prst="rect">
            <a:avLst/>
          </a:prstGeom>
        </p:spPr>
      </p:pic>
      <p:pic>
        <p:nvPicPr>
          <p:cNvPr id="326" name="그림 32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446" y="3318206"/>
            <a:ext cx="91597" cy="94650"/>
          </a:xfrm>
          <a:prstGeom prst="rect">
            <a:avLst/>
          </a:prstGeom>
        </p:spPr>
      </p:pic>
      <p:pic>
        <p:nvPicPr>
          <p:cNvPr id="327" name="그림 32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" name="직사각형 3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4" name="직사각형 433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종바연운전실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5" name="직사각형 434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6" name="직사각형 435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7" name="직사각형 436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cxnSp>
        <p:nvCxnSpPr>
          <p:cNvPr id="452" name="직선 연결선 451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27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209500"/>
              </p:ext>
            </p:extLst>
          </p:nvPr>
        </p:nvGraphicFramePr>
        <p:xfrm>
          <a:off x="9466197" y="847258"/>
          <a:ext cx="2668137" cy="4968284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모니터링 상세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모니터링 센서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Open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화재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Closed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이상발생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화재발행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스프링쿨러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기동된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밸브가 열린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접점신호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화면 필터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멀티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 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스프링쿨러 펌프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 밸브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Culvert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내 방화문 감시 현황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 기반 실시간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모니터링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발생 구역 표시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화재발생 관련 데이터 확인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이상발행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관련 데이터 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289" name="타원 288"/>
          <p:cNvSpPr/>
          <p:nvPr/>
        </p:nvSpPr>
        <p:spPr>
          <a:xfrm>
            <a:off x="128609" y="134056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4" name="타원 313"/>
          <p:cNvSpPr/>
          <p:nvPr/>
        </p:nvSpPr>
        <p:spPr>
          <a:xfrm>
            <a:off x="279802" y="87666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5" name="타원 314"/>
          <p:cNvSpPr/>
          <p:nvPr/>
        </p:nvSpPr>
        <p:spPr>
          <a:xfrm>
            <a:off x="4106720" y="9175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6" name="타원 315"/>
          <p:cNvSpPr/>
          <p:nvPr/>
        </p:nvSpPr>
        <p:spPr>
          <a:xfrm>
            <a:off x="5036788" y="89904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7" name="타원 316"/>
          <p:cNvSpPr/>
          <p:nvPr/>
        </p:nvSpPr>
        <p:spPr>
          <a:xfrm>
            <a:off x="2246809" y="280329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8" name="타원 317"/>
          <p:cNvSpPr/>
          <p:nvPr/>
        </p:nvSpPr>
        <p:spPr>
          <a:xfrm>
            <a:off x="964205" y="434023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9" name="타원 318"/>
          <p:cNvSpPr/>
          <p:nvPr/>
        </p:nvSpPr>
        <p:spPr>
          <a:xfrm>
            <a:off x="791354" y="383236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0" name="타원 319"/>
          <p:cNvSpPr/>
          <p:nvPr/>
        </p:nvSpPr>
        <p:spPr>
          <a:xfrm>
            <a:off x="3303805" y="139488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321" name="그림 32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415" y="2638212"/>
            <a:ext cx="87958" cy="124043"/>
          </a:xfrm>
          <a:prstGeom prst="rect">
            <a:avLst/>
          </a:prstGeom>
        </p:spPr>
      </p:pic>
      <p:pic>
        <p:nvPicPr>
          <p:cNvPr id="415" name="그림 41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971" y="2565290"/>
            <a:ext cx="87958" cy="124043"/>
          </a:xfrm>
          <a:prstGeom prst="rect">
            <a:avLst/>
          </a:prstGeom>
        </p:spPr>
      </p:pic>
      <p:pic>
        <p:nvPicPr>
          <p:cNvPr id="399" name="그림 39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361" name="TextBox 360"/>
          <p:cNvSpPr txBox="1"/>
          <p:nvPr/>
        </p:nvSpPr>
        <p:spPr>
          <a:xfrm>
            <a:off x="3499415" y="146925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362" name="TextBox 361"/>
          <p:cNvSpPr txBox="1"/>
          <p:nvPr/>
        </p:nvSpPr>
        <p:spPr>
          <a:xfrm>
            <a:off x="3492605" y="264915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363" name="TextBox 362"/>
          <p:cNvSpPr txBox="1"/>
          <p:nvPr/>
        </p:nvSpPr>
        <p:spPr>
          <a:xfrm>
            <a:off x="3705797" y="255764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364" name="TextBox 363"/>
          <p:cNvSpPr txBox="1"/>
          <p:nvPr/>
        </p:nvSpPr>
        <p:spPr>
          <a:xfrm>
            <a:off x="3850267" y="3754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365" name="TextBox 364"/>
          <p:cNvSpPr txBox="1"/>
          <p:nvPr/>
        </p:nvSpPr>
        <p:spPr>
          <a:xfrm>
            <a:off x="3371246" y="375364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</a:t>
            </a:r>
            <a:endParaRPr lang="ko-KR" altLang="en-US" sz="700" dirty="0"/>
          </a:p>
        </p:txBody>
      </p:sp>
      <p:sp>
        <p:nvSpPr>
          <p:cNvPr id="369" name="TextBox 368"/>
          <p:cNvSpPr txBox="1"/>
          <p:nvPr/>
        </p:nvSpPr>
        <p:spPr>
          <a:xfrm>
            <a:off x="2920993" y="377031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400" name="TextBox 399"/>
          <p:cNvSpPr txBox="1"/>
          <p:nvPr/>
        </p:nvSpPr>
        <p:spPr>
          <a:xfrm>
            <a:off x="2319579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endParaRPr lang="ko-KR" altLang="en-US" sz="700" dirty="0"/>
          </a:p>
        </p:txBody>
      </p:sp>
      <p:sp>
        <p:nvSpPr>
          <p:cNvPr id="417" name="TextBox 416"/>
          <p:cNvSpPr txBox="1"/>
          <p:nvPr/>
        </p:nvSpPr>
        <p:spPr>
          <a:xfrm>
            <a:off x="1974934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19" name="TextBox 418"/>
          <p:cNvSpPr txBox="1"/>
          <p:nvPr/>
        </p:nvSpPr>
        <p:spPr>
          <a:xfrm>
            <a:off x="1799674" y="377041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14335457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415" name="그림 4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sp>
        <p:nvSpPr>
          <p:cNvPr id="275" name="TextBox 274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28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76949"/>
              </p:ext>
            </p:extLst>
          </p:nvPr>
        </p:nvGraphicFramePr>
        <p:xfrm>
          <a:off x="9466197" y="847258"/>
          <a:ext cx="2668137" cy="22845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발생 시 알림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해재 시까지 깜빡임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관리자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제어 모드 고려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31" name="그림 63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21" y="1137474"/>
            <a:ext cx="8478000" cy="5435635"/>
          </a:xfrm>
          <a:prstGeom prst="rect">
            <a:avLst/>
          </a:prstGeom>
        </p:spPr>
      </p:pic>
      <p:sp>
        <p:nvSpPr>
          <p:cNvPr id="632" name="자유형 631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33" name="직선 연결선 632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4" name="직선 연결선 633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5" name="직선 연결선 634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6" name="직선 연결선 635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7" name="직선 연결선 636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8" name="직선 연결선 637"/>
          <p:cNvCxnSpPr/>
          <p:nvPr/>
        </p:nvCxnSpPr>
        <p:spPr>
          <a:xfrm>
            <a:off x="3965509" y="1976154"/>
            <a:ext cx="0" cy="10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9" name="직선 연결선 638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40" name="직선 연결선 639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41" name="직선 연결선 640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42" name="직선 연결선 641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43" name="그룹 642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644" name="그룹 643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660" name="직선 연결선 65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61" name="직선 연결선 66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62" name="직선 연결선 66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63" name="직선 연결선 66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45" name="그룹 644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656" name="직선 연결선 65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7" name="직선 연결선 65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8" name="직선 연결선 65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9" name="직선 연결선 65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46" name="그룹 645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652" name="직선 연결선 65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3" name="직선 연결선 65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4" name="직선 연결선 65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5" name="직선 연결선 65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47" name="그룹 646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648" name="직선 연결선 64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49" name="직선 연결선 64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0" name="직선 연결선 64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1" name="직선 연결선 65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664" name="그룹 663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665" name="그룹 66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681" name="직선 연결선 680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82" name="직선 연결선 681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83" name="직선 연결선 682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84" name="직선 연결선 68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66" name="그룹 665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677" name="직선 연결선 676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8" name="직선 연결선 677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9" name="직선 연결선 678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80" name="직선 연결선 679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67" name="그룹 666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673" name="직선 연결선 67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4" name="직선 연결선 67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5" name="직선 연결선 67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6" name="직선 연결선 67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68" name="그룹 667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669" name="직선 연결선 66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0" name="직선 연결선 66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1" name="직선 연결선 67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2" name="직선 연결선 67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685" name="그룹 684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686" name="그룹 685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702" name="직선 연결선 70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03" name="직선 연결선 70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04" name="직선 연결선 70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05" name="직선 연결선 70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87" name="그룹 686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698" name="직선 연결선 69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9" name="직선 연결선 69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00" name="직선 연결선 69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01" name="직선 연결선 70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88" name="그룹 68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694" name="직선 연결선 69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5" name="직선 연결선 69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6" name="직선 연결선 69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7" name="직선 연결선 69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89" name="그룹 688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690" name="직선 연결선 68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1" name="직선 연결선 69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2" name="직선 연결선 69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3" name="직선 연결선 69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706" name="그룹 705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707" name="직선 연결선 706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08" name="직선 연결선 707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09" name="직선 연결선 708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10" name="직선 연결선 709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711" name="그룹 710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712" name="직선 연결선 711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13" name="직선 연결선 712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14" name="직선 연결선 713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15" name="직선 연결선 714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716" name="직선 연결선 715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17" name="직선 연결선 716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18" name="직선 연결선 717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19" name="직선 연결선 718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0" name="직선 연결선 719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1" name="직선 연결선 720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2" name="직선 연결선 721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3" name="직선 연결선 722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4" name="직선 연결선 723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5" name="직선 연결선 724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6" name="직선 연결선 725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7" name="직선 연결선 726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8" name="직선 연결선 727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9" name="직선 연결선 728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30" name="직선 연결선 729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31" name="직선 연결선 730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32" name="직선 연결선 731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33" name="직선 연결선 732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34" name="직선 연결선 733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736" name="그림 73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9969" y="2933868"/>
            <a:ext cx="129853" cy="98852"/>
          </a:xfrm>
          <a:prstGeom prst="rect">
            <a:avLst/>
          </a:prstGeom>
        </p:spPr>
      </p:pic>
      <p:pic>
        <p:nvPicPr>
          <p:cNvPr id="737" name="그림 73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429" y="3980811"/>
            <a:ext cx="121462" cy="99647"/>
          </a:xfrm>
          <a:prstGeom prst="rect">
            <a:avLst/>
          </a:prstGeom>
        </p:spPr>
      </p:pic>
      <p:pic>
        <p:nvPicPr>
          <p:cNvPr id="738" name="그림 73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23" y="4232984"/>
            <a:ext cx="97592" cy="100845"/>
          </a:xfrm>
          <a:prstGeom prst="rect">
            <a:avLst/>
          </a:prstGeom>
        </p:spPr>
      </p:pic>
      <p:sp>
        <p:nvSpPr>
          <p:cNvPr id="739" name="직사각형 738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740" name="그림 73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498" y="4061989"/>
            <a:ext cx="91597" cy="94650"/>
          </a:xfrm>
          <a:prstGeom prst="rect">
            <a:avLst/>
          </a:prstGeom>
        </p:spPr>
      </p:pic>
      <p:pic>
        <p:nvPicPr>
          <p:cNvPr id="741" name="그림 74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856" y="4379662"/>
            <a:ext cx="91597" cy="94650"/>
          </a:xfrm>
          <a:prstGeom prst="rect">
            <a:avLst/>
          </a:prstGeom>
        </p:spPr>
      </p:pic>
      <p:pic>
        <p:nvPicPr>
          <p:cNvPr id="742" name="그림 74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438" y="4823552"/>
            <a:ext cx="91597" cy="94650"/>
          </a:xfrm>
          <a:prstGeom prst="rect">
            <a:avLst/>
          </a:prstGeom>
        </p:spPr>
      </p:pic>
      <p:pic>
        <p:nvPicPr>
          <p:cNvPr id="743" name="그림 74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013" y="4050884"/>
            <a:ext cx="91597" cy="94650"/>
          </a:xfrm>
          <a:prstGeom prst="rect">
            <a:avLst/>
          </a:prstGeom>
        </p:spPr>
      </p:pic>
      <p:pic>
        <p:nvPicPr>
          <p:cNvPr id="744" name="그림 74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106" y="4375320"/>
            <a:ext cx="91597" cy="94650"/>
          </a:xfrm>
          <a:prstGeom prst="rect">
            <a:avLst/>
          </a:prstGeom>
        </p:spPr>
      </p:pic>
      <p:pic>
        <p:nvPicPr>
          <p:cNvPr id="745" name="그림 74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5486" y="5115598"/>
            <a:ext cx="91597" cy="94650"/>
          </a:xfrm>
          <a:prstGeom prst="rect">
            <a:avLst/>
          </a:prstGeom>
        </p:spPr>
      </p:pic>
      <p:pic>
        <p:nvPicPr>
          <p:cNvPr id="746" name="그림 74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311" y="4627421"/>
            <a:ext cx="97592" cy="100845"/>
          </a:xfrm>
          <a:prstGeom prst="rect">
            <a:avLst/>
          </a:prstGeom>
        </p:spPr>
      </p:pic>
      <p:pic>
        <p:nvPicPr>
          <p:cNvPr id="747" name="그림 74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453" y="4061344"/>
            <a:ext cx="91597" cy="94650"/>
          </a:xfrm>
          <a:prstGeom prst="rect">
            <a:avLst/>
          </a:prstGeom>
        </p:spPr>
      </p:pic>
      <p:pic>
        <p:nvPicPr>
          <p:cNvPr id="748" name="그림 74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2776" y="4813255"/>
            <a:ext cx="91597" cy="94650"/>
          </a:xfrm>
          <a:prstGeom prst="rect">
            <a:avLst/>
          </a:prstGeom>
        </p:spPr>
      </p:pic>
      <p:pic>
        <p:nvPicPr>
          <p:cNvPr id="749" name="그림 74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506465"/>
            <a:ext cx="91597" cy="94650"/>
          </a:xfrm>
          <a:prstGeom prst="rect">
            <a:avLst/>
          </a:prstGeom>
        </p:spPr>
      </p:pic>
      <p:pic>
        <p:nvPicPr>
          <p:cNvPr id="750" name="그림 74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077072"/>
            <a:ext cx="91597" cy="94650"/>
          </a:xfrm>
          <a:prstGeom prst="rect">
            <a:avLst/>
          </a:prstGeom>
        </p:spPr>
      </p:pic>
      <p:pic>
        <p:nvPicPr>
          <p:cNvPr id="751" name="그림 75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4441" y="5104421"/>
            <a:ext cx="91597" cy="94650"/>
          </a:xfrm>
          <a:prstGeom prst="rect">
            <a:avLst/>
          </a:prstGeom>
        </p:spPr>
      </p:pic>
      <p:pic>
        <p:nvPicPr>
          <p:cNvPr id="752" name="그림 75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8477" y="5719686"/>
            <a:ext cx="129853" cy="98852"/>
          </a:xfrm>
          <a:prstGeom prst="rect">
            <a:avLst/>
          </a:prstGeom>
        </p:spPr>
      </p:pic>
      <p:pic>
        <p:nvPicPr>
          <p:cNvPr id="753" name="그림 75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062" y="5719686"/>
            <a:ext cx="129853" cy="98852"/>
          </a:xfrm>
          <a:prstGeom prst="rect">
            <a:avLst/>
          </a:prstGeom>
        </p:spPr>
      </p:pic>
      <p:pic>
        <p:nvPicPr>
          <p:cNvPr id="754" name="그림 75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6956" y="4236042"/>
            <a:ext cx="129853" cy="98852"/>
          </a:xfrm>
          <a:prstGeom prst="rect">
            <a:avLst/>
          </a:prstGeom>
        </p:spPr>
      </p:pic>
      <p:pic>
        <p:nvPicPr>
          <p:cNvPr id="755" name="그림 75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3500" y="5095291"/>
            <a:ext cx="91597" cy="94650"/>
          </a:xfrm>
          <a:prstGeom prst="rect">
            <a:avLst/>
          </a:prstGeom>
        </p:spPr>
      </p:pic>
      <p:pic>
        <p:nvPicPr>
          <p:cNvPr id="756" name="그림 755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6299" y="4553790"/>
            <a:ext cx="91597" cy="94650"/>
          </a:xfrm>
          <a:prstGeom prst="rect">
            <a:avLst/>
          </a:prstGeom>
        </p:spPr>
      </p:pic>
      <p:grpSp>
        <p:nvGrpSpPr>
          <p:cNvPr id="757" name="그룹 756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758" name="그림 75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759" name="그림 75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760" name="그림 75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761" name="그림 76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762" name="그림 761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763" name="그림 76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764" name="그림 76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765" name="그림 76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766" name="그림 76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767" name="그림 76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2474" y="3777828"/>
              <a:ext cx="87958" cy="124043"/>
            </a:xfrm>
            <a:prstGeom prst="rect">
              <a:avLst/>
            </a:prstGeom>
          </p:spPr>
        </p:pic>
        <p:pic>
          <p:nvPicPr>
            <p:cNvPr id="768" name="그림 76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769" name="그림 76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770" name="그림 76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45387" y="3777450"/>
              <a:ext cx="87958" cy="124043"/>
            </a:xfrm>
            <a:prstGeom prst="rect">
              <a:avLst/>
            </a:prstGeom>
          </p:spPr>
        </p:pic>
        <p:pic>
          <p:nvPicPr>
            <p:cNvPr id="771" name="그림 77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772" name="그림 77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773" name="그림 77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774" name="그림 77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775" name="그림 77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776" name="그림 77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777" name="그림 77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778" name="그림 77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779" name="그림 77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780" name="그림 77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781" name="그림 78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782" name="그림 78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783" name="그림 78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784" name="그림 78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785" name="그림 78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786" name="그림 78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787" name="그림 78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788" name="그림 78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789" name="그림 78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790" name="그림 78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791" name="그림 79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792" name="그림 79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793" name="그림 79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794" name="그림 79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795" name="그림 79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796" name="그림 79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797" name="그림 79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798" name="그림 79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04125" y="1458543"/>
              <a:ext cx="87958" cy="124043"/>
            </a:xfrm>
            <a:prstGeom prst="rect">
              <a:avLst/>
            </a:prstGeom>
          </p:spPr>
        </p:pic>
        <p:pic>
          <p:nvPicPr>
            <p:cNvPr id="799" name="그림 798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800" name="그림 799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pic>
        <p:nvPicPr>
          <p:cNvPr id="801" name="그림 80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0035" y="4260447"/>
            <a:ext cx="91597" cy="94650"/>
          </a:xfrm>
          <a:prstGeom prst="rect">
            <a:avLst/>
          </a:prstGeom>
        </p:spPr>
      </p:pic>
      <p:pic>
        <p:nvPicPr>
          <p:cNvPr id="802" name="그림 80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245" y="1939006"/>
            <a:ext cx="91597" cy="94650"/>
          </a:xfrm>
          <a:prstGeom prst="rect">
            <a:avLst/>
          </a:prstGeom>
        </p:spPr>
      </p:pic>
      <p:pic>
        <p:nvPicPr>
          <p:cNvPr id="803" name="그림 80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1803" y="2129632"/>
            <a:ext cx="91597" cy="94650"/>
          </a:xfrm>
          <a:prstGeom prst="rect">
            <a:avLst/>
          </a:prstGeom>
        </p:spPr>
      </p:pic>
      <p:pic>
        <p:nvPicPr>
          <p:cNvPr id="804" name="그림 80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663" y="2730434"/>
            <a:ext cx="91597" cy="94650"/>
          </a:xfrm>
          <a:prstGeom prst="rect">
            <a:avLst/>
          </a:prstGeom>
        </p:spPr>
      </p:pic>
      <p:pic>
        <p:nvPicPr>
          <p:cNvPr id="805" name="그림 80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446" y="3318206"/>
            <a:ext cx="91597" cy="94650"/>
          </a:xfrm>
          <a:prstGeom prst="rect">
            <a:avLst/>
          </a:prstGeom>
        </p:spPr>
      </p:pic>
      <p:sp>
        <p:nvSpPr>
          <p:cNvPr id="806" name="직사각형 805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807" name="직사각형 806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종바연운전실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808" name="직사각형 807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809" name="직사각형 808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810" name="직사각형 809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811" name="직선 연결선 810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812" name="그림 81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415" y="2638212"/>
            <a:ext cx="87958" cy="124043"/>
          </a:xfrm>
          <a:prstGeom prst="rect">
            <a:avLst/>
          </a:prstGeom>
        </p:spPr>
      </p:pic>
      <p:pic>
        <p:nvPicPr>
          <p:cNvPr id="813" name="그림 81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971" y="2565290"/>
            <a:ext cx="87958" cy="124043"/>
          </a:xfrm>
          <a:prstGeom prst="rect">
            <a:avLst/>
          </a:prstGeom>
        </p:spPr>
      </p:pic>
      <p:pic>
        <p:nvPicPr>
          <p:cNvPr id="814" name="그림 813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815" name="그림 81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816" name="TextBox 815"/>
          <p:cNvSpPr txBox="1"/>
          <p:nvPr/>
        </p:nvSpPr>
        <p:spPr>
          <a:xfrm>
            <a:off x="3499415" y="146925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817" name="TextBox 816"/>
          <p:cNvSpPr txBox="1"/>
          <p:nvPr/>
        </p:nvSpPr>
        <p:spPr>
          <a:xfrm>
            <a:off x="3492605" y="264915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818" name="TextBox 817"/>
          <p:cNvSpPr txBox="1"/>
          <p:nvPr/>
        </p:nvSpPr>
        <p:spPr>
          <a:xfrm>
            <a:off x="3705797" y="255764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819" name="TextBox 818"/>
          <p:cNvSpPr txBox="1"/>
          <p:nvPr/>
        </p:nvSpPr>
        <p:spPr>
          <a:xfrm>
            <a:off x="3850267" y="3754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820" name="TextBox 819"/>
          <p:cNvSpPr txBox="1"/>
          <p:nvPr/>
        </p:nvSpPr>
        <p:spPr>
          <a:xfrm>
            <a:off x="3371246" y="375364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</a:t>
            </a:r>
            <a:endParaRPr lang="ko-KR" altLang="en-US" sz="700" dirty="0"/>
          </a:p>
        </p:txBody>
      </p:sp>
      <p:sp>
        <p:nvSpPr>
          <p:cNvPr id="821" name="TextBox 820"/>
          <p:cNvSpPr txBox="1"/>
          <p:nvPr/>
        </p:nvSpPr>
        <p:spPr>
          <a:xfrm>
            <a:off x="2920993" y="377031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822" name="TextBox 821"/>
          <p:cNvSpPr txBox="1"/>
          <p:nvPr/>
        </p:nvSpPr>
        <p:spPr>
          <a:xfrm>
            <a:off x="2319579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endParaRPr lang="ko-KR" altLang="en-US" sz="700" dirty="0"/>
          </a:p>
        </p:txBody>
      </p:sp>
      <p:sp>
        <p:nvSpPr>
          <p:cNvPr id="823" name="TextBox 822"/>
          <p:cNvSpPr txBox="1"/>
          <p:nvPr/>
        </p:nvSpPr>
        <p:spPr>
          <a:xfrm>
            <a:off x="1974934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824" name="TextBox 823"/>
          <p:cNvSpPr txBox="1"/>
          <p:nvPr/>
        </p:nvSpPr>
        <p:spPr>
          <a:xfrm>
            <a:off x="1799674" y="377041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  <p:sp>
        <p:nvSpPr>
          <p:cNvPr id="825" name="직사각형 824"/>
          <p:cNvSpPr/>
          <p:nvPr/>
        </p:nvSpPr>
        <p:spPr bwMode="auto">
          <a:xfrm>
            <a:off x="242154" y="855262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6" name="타원 825"/>
          <p:cNvSpPr/>
          <p:nvPr/>
        </p:nvSpPr>
        <p:spPr>
          <a:xfrm>
            <a:off x="263708" y="19496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7" name="TextBox 826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828" name="TextBox 827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829" name="TextBox 828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830" name="TextBox 829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831" name="TextBox 830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832" name="TextBox 831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833" name="모서리가 둥근 직사각형 832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34" name="그림 83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835" name="그림 834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836" name="그림 835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837" name="그림 83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838" name="그림 837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839" name="그림 838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sp>
        <p:nvSpPr>
          <p:cNvPr id="840" name="타원 839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841" name="타원 840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842" name="타원 841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843" name="타원 842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844" name="타원 84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845" name="타원 844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846" name="타원 845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cxnSp>
        <p:nvCxnSpPr>
          <p:cNvPr id="847" name="직선 연결선 846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629790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9" name="그림 31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786" y="1133765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7390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grpSp>
        <p:nvGrpSpPr>
          <p:cNvPr id="320" name="그룹 319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321" name="그림 32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415" name="그림 41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416" name="그림 41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417" name="그림 41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419" name="그림 41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434" name="그림 43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435" name="그림 43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436" name="그림 43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437" name="그림 43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438" name="그림 43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38674" y="3777828"/>
              <a:ext cx="87958" cy="124043"/>
            </a:xfrm>
            <a:prstGeom prst="rect">
              <a:avLst/>
            </a:prstGeom>
          </p:spPr>
        </p:pic>
        <p:pic>
          <p:nvPicPr>
            <p:cNvPr id="439" name="그림 43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440" name="그림 43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441" name="그림 44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29207" y="3777450"/>
              <a:ext cx="87958" cy="124043"/>
            </a:xfrm>
            <a:prstGeom prst="rect">
              <a:avLst/>
            </a:prstGeom>
          </p:spPr>
        </p:pic>
        <p:pic>
          <p:nvPicPr>
            <p:cNvPr id="447" name="그림 44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451" name="그림 45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452" name="그림 45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453" name="그림 45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454" name="그림 45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455" name="그림 45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456" name="그림 45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457" name="그림 45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458" name="그림 45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459" name="그림 45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460" name="그림 45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461" name="그림 46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462" name="그림 46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463" name="그림 46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464" name="그림 46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465" name="그림 46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466" name="그림 46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467" name="그림 46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468" name="그림 46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469" name="그림 46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470" name="그림 46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471" name="그림 47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472" name="그림 47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473" name="그림 47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474" name="그림 47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475" name="그림 47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476" name="그림 47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477" name="그림 476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77171" y="2174765"/>
              <a:ext cx="87958" cy="124043"/>
            </a:xfrm>
            <a:prstGeom prst="rect">
              <a:avLst/>
            </a:prstGeom>
          </p:spPr>
        </p:pic>
        <p:pic>
          <p:nvPicPr>
            <p:cNvPr id="478" name="그림 477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1459405"/>
              <a:ext cx="87958" cy="124043"/>
            </a:xfrm>
            <a:prstGeom prst="rect">
              <a:avLst/>
            </a:prstGeom>
          </p:spPr>
        </p:pic>
        <p:pic>
          <p:nvPicPr>
            <p:cNvPr id="479" name="그림 47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480" name="그림 47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sp>
        <p:nvSpPr>
          <p:cNvPr id="481" name="직사각형 48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2" name="직사각형 481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3" name="직사각형 482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종바연운전실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4" name="직사각형 483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5" name="직사각형 484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6" name="직사각형 485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7" name="직사각형 486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88" name="TextBox 487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89" name="직선 연결선 488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0" name="TextBox 489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92" name="직사각형 49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sp>
        <p:nvSpPr>
          <p:cNvPr id="100" name="직사각형 99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" name="TextBox 100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9201524"/>
              </p:ext>
            </p:extLst>
          </p:nvPr>
        </p:nvGraphicFramePr>
        <p:xfrm>
          <a:off x="9466197" y="847258"/>
          <a:ext cx="2668137" cy="21702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필터링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&amp; WIAS 1A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03" name="타원 102"/>
          <p:cNvSpPr/>
          <p:nvPr/>
        </p:nvSpPr>
        <p:spPr>
          <a:xfrm>
            <a:off x="5085447" y="80289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04" name="그림 103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7171" y="2565290"/>
            <a:ext cx="87958" cy="124043"/>
          </a:xfrm>
          <a:prstGeom prst="rect">
            <a:avLst/>
          </a:prstGeom>
        </p:spPr>
      </p:pic>
      <p:pic>
        <p:nvPicPr>
          <p:cNvPr id="105" name="그림 10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106" name="그림 105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107" name="TextBox 106"/>
          <p:cNvSpPr txBox="1"/>
          <p:nvPr/>
        </p:nvSpPr>
        <p:spPr>
          <a:xfrm>
            <a:off x="3489780" y="145445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1685669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" name="그림 10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455" y="1128986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7390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grpSp>
        <p:nvGrpSpPr>
          <p:cNvPr id="320" name="그룹 319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321" name="그림 32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415" name="그림 41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416" name="그림 41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417" name="그림 41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419" name="그림 41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434" name="그림 43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435" name="그림 43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436" name="그림 43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437" name="그림 43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438" name="그림 43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38674" y="3777828"/>
              <a:ext cx="87958" cy="124043"/>
            </a:xfrm>
            <a:prstGeom prst="rect">
              <a:avLst/>
            </a:prstGeom>
          </p:spPr>
        </p:pic>
        <p:pic>
          <p:nvPicPr>
            <p:cNvPr id="439" name="그림 43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440" name="그림 43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441" name="그림 44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29207" y="3777450"/>
              <a:ext cx="87958" cy="124043"/>
            </a:xfrm>
            <a:prstGeom prst="rect">
              <a:avLst/>
            </a:prstGeom>
          </p:spPr>
        </p:pic>
        <p:pic>
          <p:nvPicPr>
            <p:cNvPr id="447" name="그림 44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451" name="그림 45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452" name="그림 45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453" name="그림 45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454" name="그림 45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455" name="그림 45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456" name="그림 45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457" name="그림 45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458" name="그림 45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459" name="그림 45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460" name="그림 45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461" name="그림 46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462" name="그림 46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463" name="그림 46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464" name="그림 46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465" name="그림 46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466" name="그림 46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467" name="그림 46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468" name="그림 46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469" name="그림 46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470" name="그림 46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471" name="그림 47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472" name="그림 47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473" name="그림 47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474" name="그림 47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475" name="그림 47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476" name="그림 47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477" name="그림 476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77171" y="2181115"/>
              <a:ext cx="87958" cy="124043"/>
            </a:xfrm>
            <a:prstGeom prst="rect">
              <a:avLst/>
            </a:prstGeom>
          </p:spPr>
        </p:pic>
        <p:pic>
          <p:nvPicPr>
            <p:cNvPr id="478" name="그림 477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73090" y="1465721"/>
              <a:ext cx="87958" cy="124043"/>
            </a:xfrm>
            <a:prstGeom prst="rect">
              <a:avLst/>
            </a:prstGeom>
          </p:spPr>
        </p:pic>
        <p:pic>
          <p:nvPicPr>
            <p:cNvPr id="479" name="그림 47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480" name="그림 47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sp>
        <p:nvSpPr>
          <p:cNvPr id="481" name="직사각형 48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2" name="직사각형 481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3" name="직사각형 482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종바연운전실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4" name="직사각형 483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5" name="직사각형 484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6" name="직사각형 485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02" name="직사각형 101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104" name="직선 연결선 1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107" name="직사각형 106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sp>
        <p:nvSpPr>
          <p:cNvPr id="99" name="직사각형 98"/>
          <p:cNvSpPr/>
          <p:nvPr/>
        </p:nvSpPr>
        <p:spPr>
          <a:xfrm>
            <a:off x="1096210" y="410098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TextBox 99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4562212"/>
              </p:ext>
            </p:extLst>
          </p:nvPr>
        </p:nvGraphicFramePr>
        <p:xfrm>
          <a:off x="9466197" y="847258"/>
          <a:ext cx="2668137" cy="21702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필터링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08" name="타원 107"/>
          <p:cNvSpPr/>
          <p:nvPr/>
        </p:nvSpPr>
        <p:spPr>
          <a:xfrm>
            <a:off x="5085447" y="80289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09" name="그림 10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7171" y="2565290"/>
            <a:ext cx="87958" cy="124043"/>
          </a:xfrm>
          <a:prstGeom prst="rect">
            <a:avLst/>
          </a:prstGeom>
        </p:spPr>
      </p:pic>
      <p:pic>
        <p:nvPicPr>
          <p:cNvPr id="110" name="그림 10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112" name="그림 11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113" name="TextBox 112"/>
          <p:cNvSpPr txBox="1"/>
          <p:nvPr/>
        </p:nvSpPr>
        <p:spPr>
          <a:xfrm>
            <a:off x="3489780" y="145445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17700927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7939" y="2820431"/>
            <a:ext cx="247650" cy="295275"/>
          </a:xfrm>
          <a:prstGeom prst="rect">
            <a:avLst/>
          </a:prstGeom>
        </p:spPr>
      </p:pic>
      <p:pic>
        <p:nvPicPr>
          <p:cNvPr id="3" name="그림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3725" y="2223354"/>
            <a:ext cx="285750" cy="295275"/>
          </a:xfrm>
          <a:prstGeom prst="rect">
            <a:avLst/>
          </a:prstGeom>
        </p:spPr>
      </p:pic>
      <p:pic>
        <p:nvPicPr>
          <p:cNvPr id="4" name="그림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2534" y="3023067"/>
            <a:ext cx="247650" cy="295275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7691" y="3749496"/>
            <a:ext cx="190500" cy="295275"/>
          </a:xfrm>
          <a:prstGeom prst="rect">
            <a:avLst/>
          </a:prstGeom>
        </p:spPr>
      </p:pic>
      <p:pic>
        <p:nvPicPr>
          <p:cNvPr id="6" name="그림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5749" y="2605336"/>
            <a:ext cx="190500" cy="295275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9543" y="3362427"/>
            <a:ext cx="209550" cy="295275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0597" y="2983686"/>
            <a:ext cx="266700" cy="257175"/>
          </a:xfrm>
          <a:prstGeom prst="rect">
            <a:avLst/>
          </a:prstGeom>
        </p:spPr>
      </p:pic>
      <p:grpSp>
        <p:nvGrpSpPr>
          <p:cNvPr id="28" name="그룹 27"/>
          <p:cNvGrpSpPr/>
          <p:nvPr/>
        </p:nvGrpSpPr>
        <p:grpSpPr>
          <a:xfrm>
            <a:off x="6586642" y="2205090"/>
            <a:ext cx="394875" cy="333375"/>
            <a:chOff x="4510012" y="2554405"/>
            <a:chExt cx="394875" cy="333375"/>
          </a:xfrm>
        </p:grpSpPr>
        <p:pic>
          <p:nvPicPr>
            <p:cNvPr id="9" name="그림 8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10" name="직선 연결선 9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1" name="그림 1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81183" y="3721929"/>
            <a:ext cx="285750" cy="295275"/>
          </a:xfrm>
          <a:prstGeom prst="rect">
            <a:avLst/>
          </a:prstGeom>
        </p:spPr>
      </p:pic>
      <p:pic>
        <p:nvPicPr>
          <p:cNvPr id="12" name="그림 11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209" y="2971499"/>
            <a:ext cx="396397" cy="285750"/>
          </a:xfrm>
          <a:prstGeom prst="rect">
            <a:avLst/>
          </a:prstGeom>
        </p:spPr>
      </p:pic>
      <p:pic>
        <p:nvPicPr>
          <p:cNvPr id="13" name="그림 1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7096" y="3714762"/>
            <a:ext cx="285750" cy="295275"/>
          </a:xfrm>
          <a:prstGeom prst="rect">
            <a:avLst/>
          </a:prstGeom>
        </p:spPr>
      </p:pic>
      <p:pic>
        <p:nvPicPr>
          <p:cNvPr id="14" name="그림 1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5122" y="2964332"/>
            <a:ext cx="396397" cy="285750"/>
          </a:xfrm>
          <a:prstGeom prst="rect">
            <a:avLst/>
          </a:prstGeom>
        </p:spPr>
      </p:pic>
      <p:pic>
        <p:nvPicPr>
          <p:cNvPr id="15" name="그림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2321" y="3714762"/>
            <a:ext cx="285750" cy="295275"/>
          </a:xfrm>
          <a:prstGeom prst="rect">
            <a:avLst/>
          </a:prstGeom>
        </p:spPr>
      </p:pic>
      <p:pic>
        <p:nvPicPr>
          <p:cNvPr id="16" name="그림 1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70347" y="2964332"/>
            <a:ext cx="396397" cy="285750"/>
          </a:xfrm>
          <a:prstGeom prst="rect">
            <a:avLst/>
          </a:prstGeom>
        </p:spPr>
      </p:pic>
      <p:pic>
        <p:nvPicPr>
          <p:cNvPr id="17" name="그림 1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18234" y="3707595"/>
            <a:ext cx="285750" cy="295275"/>
          </a:xfrm>
          <a:prstGeom prst="rect">
            <a:avLst/>
          </a:prstGeom>
        </p:spPr>
      </p:pic>
      <p:pic>
        <p:nvPicPr>
          <p:cNvPr id="18" name="그림 1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56260" y="2957165"/>
            <a:ext cx="396397" cy="285750"/>
          </a:xfrm>
          <a:prstGeom prst="rect">
            <a:avLst/>
          </a:prstGeom>
        </p:spPr>
      </p:pic>
      <p:pic>
        <p:nvPicPr>
          <p:cNvPr id="19" name="그림 1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4863" y="3714762"/>
            <a:ext cx="285750" cy="295275"/>
          </a:xfrm>
          <a:prstGeom prst="rect">
            <a:avLst/>
          </a:prstGeom>
        </p:spPr>
      </p:pic>
      <p:pic>
        <p:nvPicPr>
          <p:cNvPr id="20" name="그림 1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889" y="2964332"/>
            <a:ext cx="396397" cy="285750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방화문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및 감시 데이터 </a:t>
            </a: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구집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구조 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2" name="그룹 21"/>
          <p:cNvGrpSpPr/>
          <p:nvPr/>
        </p:nvGrpSpPr>
        <p:grpSpPr>
          <a:xfrm>
            <a:off x="5554424" y="3059714"/>
            <a:ext cx="362596" cy="227817"/>
            <a:chOff x="2285071" y="1785368"/>
            <a:chExt cx="362596" cy="227817"/>
          </a:xfrm>
        </p:grpSpPr>
        <p:sp>
          <p:nvSpPr>
            <p:cNvPr id="23" name="직사각형 22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모서리가 둥근 직사각형 23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" name="그룹 28"/>
          <p:cNvGrpSpPr/>
          <p:nvPr/>
        </p:nvGrpSpPr>
        <p:grpSpPr>
          <a:xfrm>
            <a:off x="7070564" y="2214820"/>
            <a:ext cx="394875" cy="333375"/>
            <a:chOff x="4510012" y="2554405"/>
            <a:chExt cx="394875" cy="333375"/>
          </a:xfrm>
        </p:grpSpPr>
        <p:pic>
          <p:nvPicPr>
            <p:cNvPr id="30" name="그림 29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31" name="직선 연결선 30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그룹 31"/>
          <p:cNvGrpSpPr/>
          <p:nvPr/>
        </p:nvGrpSpPr>
        <p:grpSpPr>
          <a:xfrm>
            <a:off x="7576997" y="2214121"/>
            <a:ext cx="394875" cy="333375"/>
            <a:chOff x="4510012" y="2554405"/>
            <a:chExt cx="394875" cy="333375"/>
          </a:xfrm>
        </p:grpSpPr>
        <p:pic>
          <p:nvPicPr>
            <p:cNvPr id="33" name="그림 32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34" name="직선 연결선 33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그룹 34"/>
          <p:cNvGrpSpPr/>
          <p:nvPr/>
        </p:nvGrpSpPr>
        <p:grpSpPr>
          <a:xfrm>
            <a:off x="8060919" y="2223851"/>
            <a:ext cx="394875" cy="333375"/>
            <a:chOff x="4510012" y="2554405"/>
            <a:chExt cx="394875" cy="333375"/>
          </a:xfrm>
        </p:grpSpPr>
        <p:pic>
          <p:nvPicPr>
            <p:cNvPr id="36" name="그림 35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37" name="직선 연결선 36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그룹 37"/>
          <p:cNvGrpSpPr/>
          <p:nvPr/>
        </p:nvGrpSpPr>
        <p:grpSpPr>
          <a:xfrm>
            <a:off x="8511091" y="2205090"/>
            <a:ext cx="394875" cy="333375"/>
            <a:chOff x="4510012" y="2554405"/>
            <a:chExt cx="394875" cy="333375"/>
          </a:xfrm>
        </p:grpSpPr>
        <p:pic>
          <p:nvPicPr>
            <p:cNvPr id="39" name="그림 38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40" name="직선 연결선 39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그룹 40"/>
          <p:cNvGrpSpPr/>
          <p:nvPr/>
        </p:nvGrpSpPr>
        <p:grpSpPr>
          <a:xfrm>
            <a:off x="8995013" y="2214820"/>
            <a:ext cx="394875" cy="333375"/>
            <a:chOff x="4510012" y="2554405"/>
            <a:chExt cx="394875" cy="333375"/>
          </a:xfrm>
        </p:grpSpPr>
        <p:pic>
          <p:nvPicPr>
            <p:cNvPr id="42" name="그림 41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43" name="직선 연결선 42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그룹 43"/>
          <p:cNvGrpSpPr/>
          <p:nvPr/>
        </p:nvGrpSpPr>
        <p:grpSpPr>
          <a:xfrm>
            <a:off x="9501446" y="2214121"/>
            <a:ext cx="394875" cy="333375"/>
            <a:chOff x="4510012" y="2554405"/>
            <a:chExt cx="394875" cy="333375"/>
          </a:xfrm>
        </p:grpSpPr>
        <p:pic>
          <p:nvPicPr>
            <p:cNvPr id="45" name="그림 44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46" name="직선 연결선 45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그룹 46"/>
          <p:cNvGrpSpPr/>
          <p:nvPr/>
        </p:nvGrpSpPr>
        <p:grpSpPr>
          <a:xfrm>
            <a:off x="9985368" y="2206759"/>
            <a:ext cx="394875" cy="333375"/>
            <a:chOff x="4510012" y="2554405"/>
            <a:chExt cx="394875" cy="333375"/>
          </a:xfrm>
        </p:grpSpPr>
        <p:pic>
          <p:nvPicPr>
            <p:cNvPr id="48" name="그림 47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49" name="직선 연결선 48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그룹 49"/>
          <p:cNvGrpSpPr/>
          <p:nvPr/>
        </p:nvGrpSpPr>
        <p:grpSpPr>
          <a:xfrm>
            <a:off x="10471723" y="2195798"/>
            <a:ext cx="394875" cy="333375"/>
            <a:chOff x="4510012" y="2554405"/>
            <a:chExt cx="394875" cy="333375"/>
          </a:xfrm>
        </p:grpSpPr>
        <p:pic>
          <p:nvPicPr>
            <p:cNvPr id="51" name="그림 50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52" name="직선 연결선 51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그룹 52"/>
          <p:cNvGrpSpPr/>
          <p:nvPr/>
        </p:nvGrpSpPr>
        <p:grpSpPr>
          <a:xfrm>
            <a:off x="10955645" y="2205528"/>
            <a:ext cx="394875" cy="333375"/>
            <a:chOff x="4510012" y="2554405"/>
            <a:chExt cx="394875" cy="333375"/>
          </a:xfrm>
        </p:grpSpPr>
        <p:pic>
          <p:nvPicPr>
            <p:cNvPr id="54" name="그림 53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55" name="직선 연결선 54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TextBox 55"/>
          <p:cNvSpPr txBox="1"/>
          <p:nvPr/>
        </p:nvSpPr>
        <p:spPr>
          <a:xfrm>
            <a:off x="6539432" y="2616576"/>
            <a:ext cx="287290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정온식 감지선형 </a:t>
            </a:r>
            <a:r>
              <a:rPr lang="en-US" altLang="ko-KR" sz="900" dirty="0" smtClean="0"/>
              <a:t>10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화재 거리</a:t>
            </a:r>
            <a:r>
              <a:rPr lang="en-US" altLang="ko-KR" sz="900" dirty="0" smtClean="0"/>
              <a:t>, </a:t>
            </a:r>
            <a:r>
              <a:rPr lang="ko-KR" altLang="en-US" sz="900" smtClean="0"/>
              <a:t>화재접점 신호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58" name="TextBox 57"/>
          <p:cNvSpPr txBox="1"/>
          <p:nvPr/>
        </p:nvSpPr>
        <p:spPr>
          <a:xfrm>
            <a:off x="6561880" y="4063909"/>
            <a:ext cx="209063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준비 작동식 밸브 </a:t>
            </a:r>
            <a:r>
              <a:rPr lang="en-US" altLang="ko-KR" sz="900" dirty="0" smtClean="0"/>
              <a:t>5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 접점 신호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59" name="TextBox 58"/>
          <p:cNvSpPr txBox="1"/>
          <p:nvPr/>
        </p:nvSpPr>
        <p:spPr>
          <a:xfrm>
            <a:off x="5115544" y="3351756"/>
            <a:ext cx="117371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P</a:t>
            </a:r>
            <a:r>
              <a:rPr lang="ko-KR" altLang="en-US" sz="900" smtClean="0"/>
              <a:t>형 복합 수신반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60" name="TextBox 59"/>
          <p:cNvSpPr txBox="1"/>
          <p:nvPr/>
        </p:nvSpPr>
        <p:spPr>
          <a:xfrm>
            <a:off x="6533318" y="3314642"/>
            <a:ext cx="20104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스프링쿨러 펌프</a:t>
            </a:r>
            <a:r>
              <a:rPr lang="en-US" altLang="ko-KR" sz="900" dirty="0" smtClean="0"/>
              <a:t> 5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기동 여부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62" name="TextBox 61"/>
          <p:cNvSpPr txBox="1"/>
          <p:nvPr/>
        </p:nvSpPr>
        <p:spPr>
          <a:xfrm>
            <a:off x="4253377" y="3379519"/>
            <a:ext cx="79380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WIAS 1A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cxnSp>
        <p:nvCxnSpPr>
          <p:cNvPr id="65" name="직선 연결선 64"/>
          <p:cNvCxnSpPr>
            <a:stCxn id="4" idx="3"/>
            <a:endCxn id="23" idx="1"/>
          </p:cNvCxnSpPr>
          <p:nvPr/>
        </p:nvCxnSpPr>
        <p:spPr>
          <a:xfrm>
            <a:off x="4790184" y="3170705"/>
            <a:ext cx="764240" cy="291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꺾인 연결선 66"/>
          <p:cNvCxnSpPr>
            <a:stCxn id="23" idx="3"/>
            <a:endCxn id="9" idx="1"/>
          </p:cNvCxnSpPr>
          <p:nvPr/>
        </p:nvCxnSpPr>
        <p:spPr>
          <a:xfrm flipV="1">
            <a:off x="5917020" y="2371778"/>
            <a:ext cx="669622" cy="80184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꺾인 연결선 67"/>
          <p:cNvCxnSpPr>
            <a:stCxn id="23" idx="3"/>
            <a:endCxn id="12" idx="1"/>
          </p:cNvCxnSpPr>
          <p:nvPr/>
        </p:nvCxnSpPr>
        <p:spPr>
          <a:xfrm flipV="1">
            <a:off x="5917020" y="3114374"/>
            <a:ext cx="702189" cy="59249"/>
          </a:xfrm>
          <a:prstGeom prst="bentConnector3">
            <a:avLst>
              <a:gd name="adj1" fmla="val 47626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꺾인 연결선 70"/>
          <p:cNvCxnSpPr>
            <a:stCxn id="23" idx="3"/>
            <a:endCxn id="11" idx="1"/>
          </p:cNvCxnSpPr>
          <p:nvPr/>
        </p:nvCxnSpPr>
        <p:spPr>
          <a:xfrm>
            <a:off x="5917020" y="3173623"/>
            <a:ext cx="764163" cy="695944"/>
          </a:xfrm>
          <a:prstGeom prst="bentConnector3">
            <a:avLst>
              <a:gd name="adj1" fmla="val 43768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/>
          <p:cNvSpPr txBox="1"/>
          <p:nvPr/>
        </p:nvSpPr>
        <p:spPr>
          <a:xfrm>
            <a:off x="647367" y="3172115"/>
            <a:ext cx="79380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WIAS 1A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cxnSp>
        <p:nvCxnSpPr>
          <p:cNvPr id="77" name="꺾인 연결선 76"/>
          <p:cNvCxnSpPr>
            <a:stCxn id="2" idx="3"/>
            <a:endCxn id="3" idx="1"/>
          </p:cNvCxnSpPr>
          <p:nvPr/>
        </p:nvCxnSpPr>
        <p:spPr>
          <a:xfrm flipV="1">
            <a:off x="1175589" y="2370992"/>
            <a:ext cx="578136" cy="597077"/>
          </a:xfrm>
          <a:prstGeom prst="bentConnector3">
            <a:avLst>
              <a:gd name="adj1" fmla="val 54943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0" name="그림 7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06027" y="2214121"/>
            <a:ext cx="285750" cy="390525"/>
          </a:xfrm>
          <a:prstGeom prst="rect">
            <a:avLst/>
          </a:prstGeom>
        </p:spPr>
      </p:pic>
      <p:cxnSp>
        <p:nvCxnSpPr>
          <p:cNvPr id="81" name="꺾인 연결선 80"/>
          <p:cNvCxnSpPr>
            <a:stCxn id="2" idx="3"/>
            <a:endCxn id="6" idx="1"/>
          </p:cNvCxnSpPr>
          <p:nvPr/>
        </p:nvCxnSpPr>
        <p:spPr>
          <a:xfrm flipV="1">
            <a:off x="1175589" y="2752974"/>
            <a:ext cx="650160" cy="215095"/>
          </a:xfrm>
          <a:prstGeom prst="bentConnector3">
            <a:avLst>
              <a:gd name="adj1" fmla="val 48901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꺾인 연결선 83"/>
          <p:cNvCxnSpPr>
            <a:stCxn id="2" idx="3"/>
            <a:endCxn id="8" idx="1"/>
          </p:cNvCxnSpPr>
          <p:nvPr/>
        </p:nvCxnSpPr>
        <p:spPr>
          <a:xfrm>
            <a:off x="1175589" y="2968069"/>
            <a:ext cx="605008" cy="144205"/>
          </a:xfrm>
          <a:prstGeom prst="bentConnector3">
            <a:avLst>
              <a:gd name="adj1" fmla="val 52755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꺾인 연결선 86"/>
          <p:cNvCxnSpPr>
            <a:stCxn id="2" idx="3"/>
            <a:endCxn id="7" idx="1"/>
          </p:cNvCxnSpPr>
          <p:nvPr/>
        </p:nvCxnSpPr>
        <p:spPr>
          <a:xfrm>
            <a:off x="1175589" y="2968069"/>
            <a:ext cx="633954" cy="541996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꺾인 연결선 89"/>
          <p:cNvCxnSpPr>
            <a:stCxn id="2" idx="3"/>
            <a:endCxn id="5" idx="1"/>
          </p:cNvCxnSpPr>
          <p:nvPr/>
        </p:nvCxnSpPr>
        <p:spPr>
          <a:xfrm>
            <a:off x="1175589" y="2968069"/>
            <a:ext cx="632102" cy="929065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TextBox 95"/>
          <p:cNvSpPr txBox="1"/>
          <p:nvPr/>
        </p:nvSpPr>
        <p:spPr>
          <a:xfrm>
            <a:off x="2347363" y="2307633"/>
            <a:ext cx="122341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방화면 개폐상태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97" name="TextBox 96"/>
          <p:cNvSpPr txBox="1"/>
          <p:nvPr/>
        </p:nvSpPr>
        <p:spPr>
          <a:xfrm>
            <a:off x="2347363" y="2644183"/>
            <a:ext cx="99257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온도 센서 값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98" name="TextBox 97"/>
          <p:cNvSpPr txBox="1"/>
          <p:nvPr/>
        </p:nvSpPr>
        <p:spPr>
          <a:xfrm>
            <a:off x="2344229" y="2960276"/>
            <a:ext cx="120257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LTE-m </a:t>
            </a:r>
            <a:r>
              <a:rPr lang="ko-KR" altLang="en-US" sz="900" smtClean="0"/>
              <a:t>수신 감도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99" name="TextBox 98"/>
          <p:cNvSpPr txBox="1"/>
          <p:nvPr/>
        </p:nvSpPr>
        <p:spPr>
          <a:xfrm>
            <a:off x="2344229" y="3351756"/>
            <a:ext cx="83708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입력 전압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00" name="TextBox 99"/>
          <p:cNvSpPr txBox="1"/>
          <p:nvPr/>
        </p:nvSpPr>
        <p:spPr>
          <a:xfrm>
            <a:off x="2344229" y="3770856"/>
            <a:ext cx="122341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배터리 입력 전압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04" name="TextBox 103"/>
          <p:cNvSpPr txBox="1"/>
          <p:nvPr/>
        </p:nvSpPr>
        <p:spPr>
          <a:xfrm>
            <a:off x="923821" y="1705367"/>
            <a:ext cx="124585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900" b="1" dirty="0" smtClean="0"/>
              <a:t>방화면 정보 수집</a:t>
            </a:r>
            <a:endParaRPr lang="ko-KR" altLang="en-US" sz="900" b="1" dirty="0"/>
          </a:p>
        </p:txBody>
      </p:sp>
      <p:sp>
        <p:nvSpPr>
          <p:cNvPr id="105" name="TextBox 104"/>
          <p:cNvSpPr txBox="1"/>
          <p:nvPr/>
        </p:nvSpPr>
        <p:spPr>
          <a:xfrm>
            <a:off x="4253377" y="1705367"/>
            <a:ext cx="174278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900" b="1" dirty="0" smtClean="0"/>
              <a:t>P</a:t>
            </a:r>
            <a:r>
              <a:rPr lang="ko-KR" altLang="en-US" sz="900" b="1" smtClean="0"/>
              <a:t>형 복합 수신반 정보 수집</a:t>
            </a:r>
            <a:endParaRPr lang="ko-KR" altLang="en-US" sz="900" b="1" dirty="0"/>
          </a:p>
        </p:txBody>
      </p:sp>
      <p:sp>
        <p:nvSpPr>
          <p:cNvPr id="107" name="TextBox 106"/>
          <p:cNvSpPr txBox="1"/>
          <p:nvPr/>
        </p:nvSpPr>
        <p:spPr>
          <a:xfrm>
            <a:off x="157655" y="78828"/>
            <a:ext cx="26909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2. Interface Architecture</a:t>
            </a:r>
            <a:endParaRPr lang="ko-KR" altLang="en-US" dirty="0">
              <a:solidFill>
                <a:schemeClr val="bg1"/>
              </a:solidFill>
            </a:endParaRPr>
          </a:p>
        </p:txBody>
      </p:sp>
      <p:pic>
        <p:nvPicPr>
          <p:cNvPr id="78" name="그림 7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4166" y="5589674"/>
            <a:ext cx="190500" cy="295275"/>
          </a:xfrm>
          <a:prstGeom prst="rect">
            <a:avLst/>
          </a:prstGeom>
        </p:spPr>
      </p:pic>
      <p:pic>
        <p:nvPicPr>
          <p:cNvPr id="79" name="그림 7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3986" y="4445514"/>
            <a:ext cx="190500" cy="295275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6018" y="5202605"/>
            <a:ext cx="209550" cy="295275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0024" y="4823864"/>
            <a:ext cx="266700" cy="257175"/>
          </a:xfrm>
          <a:prstGeom prst="rect">
            <a:avLst/>
          </a:prstGeom>
        </p:spPr>
      </p:pic>
      <p:cxnSp>
        <p:nvCxnSpPr>
          <p:cNvPr id="85" name="꺾인 연결선 84"/>
          <p:cNvCxnSpPr>
            <a:stCxn id="4" idx="3"/>
            <a:endCxn id="79" idx="1"/>
          </p:cNvCxnSpPr>
          <p:nvPr/>
        </p:nvCxnSpPr>
        <p:spPr>
          <a:xfrm>
            <a:off x="4790184" y="3170705"/>
            <a:ext cx="623802" cy="142244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꺾인 연결선 85"/>
          <p:cNvCxnSpPr>
            <a:stCxn id="4" idx="3"/>
            <a:endCxn id="83" idx="1"/>
          </p:cNvCxnSpPr>
          <p:nvPr/>
        </p:nvCxnSpPr>
        <p:spPr>
          <a:xfrm>
            <a:off x="4790184" y="3170705"/>
            <a:ext cx="619840" cy="178174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꺾인 연결선 87"/>
          <p:cNvCxnSpPr>
            <a:stCxn id="4" idx="3"/>
            <a:endCxn id="82" idx="1"/>
          </p:cNvCxnSpPr>
          <p:nvPr/>
        </p:nvCxnSpPr>
        <p:spPr>
          <a:xfrm>
            <a:off x="4790184" y="3170705"/>
            <a:ext cx="615834" cy="2179538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꺾인 연결선 88"/>
          <p:cNvCxnSpPr>
            <a:stCxn id="4" idx="3"/>
            <a:endCxn id="78" idx="1"/>
          </p:cNvCxnSpPr>
          <p:nvPr/>
        </p:nvCxnSpPr>
        <p:spPr>
          <a:xfrm>
            <a:off x="4790184" y="3170705"/>
            <a:ext cx="613982" cy="256660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/>
          <p:cNvSpPr txBox="1"/>
          <p:nvPr/>
        </p:nvSpPr>
        <p:spPr>
          <a:xfrm>
            <a:off x="5943838" y="4484361"/>
            <a:ext cx="99257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온도 센서 값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92" name="TextBox 91"/>
          <p:cNvSpPr txBox="1"/>
          <p:nvPr/>
        </p:nvSpPr>
        <p:spPr>
          <a:xfrm>
            <a:off x="5940704" y="4800454"/>
            <a:ext cx="120257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LTE-m </a:t>
            </a:r>
            <a:r>
              <a:rPr lang="ko-KR" altLang="en-US" sz="900" smtClean="0"/>
              <a:t>수신 감도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93" name="TextBox 92"/>
          <p:cNvSpPr txBox="1"/>
          <p:nvPr/>
        </p:nvSpPr>
        <p:spPr>
          <a:xfrm>
            <a:off x="5940704" y="5191934"/>
            <a:ext cx="83708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입력 전압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94" name="TextBox 93"/>
          <p:cNvSpPr txBox="1"/>
          <p:nvPr/>
        </p:nvSpPr>
        <p:spPr>
          <a:xfrm>
            <a:off x="5940704" y="5611034"/>
            <a:ext cx="122341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배터리 입력 전압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</p:spTree>
    <p:extLst>
      <p:ext uri="{BB962C8B-B14F-4D97-AF65-F5344CB8AC3E}">
        <p14:creationId xmlns:p14="http://schemas.microsoft.com/office/powerpoint/2010/main" val="4322643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" name="그림 10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455" y="1128986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7390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09545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81" name="직사각형 48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직사각형 99"/>
          <p:cNvSpPr/>
          <p:nvPr/>
        </p:nvSpPr>
        <p:spPr>
          <a:xfrm>
            <a:off x="8127936" y="1037372"/>
            <a:ext cx="50400" cy="4581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자유형 101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03" name="직선 연결선 102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4" name="직선 연결선 103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5" name="직선 연결선 104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6" name="직선 연결선 105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7" name="직선 연결선 106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8" name="직선 연결선 107"/>
          <p:cNvCxnSpPr/>
          <p:nvPr/>
        </p:nvCxnSpPr>
        <p:spPr>
          <a:xfrm>
            <a:off x="3965509" y="1874554"/>
            <a:ext cx="0" cy="11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9" name="직선 연결선 108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0" name="직선 연결선 109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2" name="직선 연결선 111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3" name="직선 연결선 112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14" name="그룹 113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115" name="그룹 11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131" name="직선 연결선 130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32" name="직선 연결선 131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33" name="직선 연결선 132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34" name="직선 연결선 13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16" name="그룹 115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127" name="직선 연결선 126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8" name="직선 연결선 127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9" name="직선 연결선 128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30" name="직선 연결선 129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17" name="그룹 116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123" name="직선 연결선 12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4" name="직선 연결선 12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5" name="직선 연결선 12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6" name="직선 연결선 12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18" name="그룹 117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119" name="직선 연결선 11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0" name="직선 연결선 11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1" name="직선 연결선 12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2" name="직선 연결선 12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35" name="그룹 134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136" name="그룹 135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152" name="직선 연결선 15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3" name="직선 연결선 15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4" name="직선 연결선 15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5" name="직선 연결선 15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37" name="그룹 136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148" name="직선 연결선 14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9" name="직선 연결선 14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0" name="직선 연결선 14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1" name="직선 연결선 15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38" name="그룹 13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144" name="직선 연결선 14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5" name="직선 연결선 14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6" name="직선 연결선 14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7" name="직선 연결선 14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39" name="그룹 138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140" name="직선 연결선 13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1" name="직선 연결선 14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직선 연결선 14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3" name="직선 연결선 14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56" name="그룹 155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157" name="그룹 156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173" name="직선 연결선 17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직선 연결선 17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5" name="직선 연결선 17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6" name="직선 연결선 17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58" name="그룹 157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169" name="직선 연결선 16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0" name="직선 연결선 16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1" name="직선 연결선 17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2" name="직선 연결선 17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59" name="그룹 158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165" name="직선 연결선 164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6" name="직선 연결선 165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7" name="직선 연결선 166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8" name="직선 연결선 167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60" name="그룹 159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161" name="직선 연결선 160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2" name="직선 연결선 161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3" name="직선 연결선 162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4" name="직선 연결선 16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77" name="그룹 176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178" name="직선 연결선 177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9" name="직선 연결선 178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0" name="직선 연결선 179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1" name="직선 연결선 180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182" name="그룹 181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183" name="직선 연결선 182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4" name="직선 연결선 183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5" name="직선 연결선 184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6" name="직선 연결선 185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187" name="직선 연결선 186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3" name="직선 연결선 202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4" name="직선 연결선 203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5" name="직선 연결선 204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6" name="직선 연결선 205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4" name="그룹 233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235" name="그림 234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236" name="그림 23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237" name="그림 23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239" name="그림 23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240" name="그림 23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241" name="그림 24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242" name="그림 24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243" name="그림 24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244" name="그림 24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245" name="그림 24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38674" y="3777828"/>
              <a:ext cx="87958" cy="124043"/>
            </a:xfrm>
            <a:prstGeom prst="rect">
              <a:avLst/>
            </a:prstGeom>
          </p:spPr>
        </p:pic>
        <p:pic>
          <p:nvPicPr>
            <p:cNvPr id="246" name="그림 24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247" name="그림 24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248" name="그림 24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29207" y="3777450"/>
              <a:ext cx="87958" cy="124043"/>
            </a:xfrm>
            <a:prstGeom prst="rect">
              <a:avLst/>
            </a:prstGeom>
          </p:spPr>
        </p:pic>
        <p:pic>
          <p:nvPicPr>
            <p:cNvPr id="249" name="그림 24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250" name="그림 24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251" name="그림 25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252" name="그림 25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253" name="그림 25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254" name="그림 25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255" name="그림 25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256" name="그림 25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257" name="그림 25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258" name="그림 25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259" name="그림 25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260" name="그림 25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261" name="그림 26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262" name="그림 26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263" name="그림 26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264" name="그림 26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265" name="그림 26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266" name="그림 26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267" name="그림 26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268" name="그림 26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269" name="그림 26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270" name="그림 26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271" name="그림 27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272" name="그림 27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273" name="그림 27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274" name="그림 27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283" name="그림 28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284" name="그림 283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77171" y="2177968"/>
              <a:ext cx="87958" cy="124043"/>
            </a:xfrm>
            <a:prstGeom prst="rect">
              <a:avLst/>
            </a:prstGeom>
          </p:spPr>
        </p:pic>
        <p:pic>
          <p:nvPicPr>
            <p:cNvPr id="285" name="그림 284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69827" y="1458543"/>
              <a:ext cx="87958" cy="124043"/>
            </a:xfrm>
            <a:prstGeom prst="rect">
              <a:avLst/>
            </a:prstGeom>
          </p:spPr>
        </p:pic>
        <p:pic>
          <p:nvPicPr>
            <p:cNvPr id="287" name="그림 286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288" name="그림 287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sp>
        <p:nvSpPr>
          <p:cNvPr id="295" name="직사각형 294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6" name="직사각형 295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종바연운전실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7" name="직사각형 296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8" name="직사각형 297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9" name="직사각형 298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00" name="직사각형 299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01" name="TextBox 300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02" name="직선 연결선 301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3" name="TextBox 302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05" name="직사각형 304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cxnSp>
        <p:nvCxnSpPr>
          <p:cNvPr id="306" name="직선 연결선 305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7" name="직사각형 306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08" name="직선 연결선 307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7" name="TextBox 206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208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279755"/>
              </p:ext>
            </p:extLst>
          </p:nvPr>
        </p:nvGraphicFramePr>
        <p:xfrm>
          <a:off x="9466197" y="847258"/>
          <a:ext cx="2668137" cy="21702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필터링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&amp;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209" name="타원 208"/>
          <p:cNvSpPr/>
          <p:nvPr/>
        </p:nvSpPr>
        <p:spPr>
          <a:xfrm>
            <a:off x="5085447" y="80289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10" name="그림 209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7171" y="2565290"/>
            <a:ext cx="87958" cy="124043"/>
          </a:xfrm>
          <a:prstGeom prst="rect">
            <a:avLst/>
          </a:prstGeom>
        </p:spPr>
      </p:pic>
      <p:pic>
        <p:nvPicPr>
          <p:cNvPr id="211" name="그림 210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212" name="그림 21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213" name="TextBox 212"/>
          <p:cNvSpPr txBox="1"/>
          <p:nvPr/>
        </p:nvSpPr>
        <p:spPr>
          <a:xfrm>
            <a:off x="3489780" y="145445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33207790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0" name="그림 25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331" y="1137474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7" name="자유형 6"/>
          <p:cNvSpPr/>
          <p:nvPr/>
        </p:nvSpPr>
        <p:spPr>
          <a:xfrm>
            <a:off x="221436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cxnSp>
        <p:nvCxnSpPr>
          <p:cNvPr id="12" name="직선 연결선 11"/>
          <p:cNvCxnSpPr/>
          <p:nvPr/>
        </p:nvCxnSpPr>
        <p:spPr>
          <a:xfrm>
            <a:off x="372588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>
            <a:off x="404640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3" name="직선 연결선 202"/>
          <p:cNvCxnSpPr/>
          <p:nvPr/>
        </p:nvCxnSpPr>
        <p:spPr>
          <a:xfrm>
            <a:off x="468057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4" name="직선 연결선 203"/>
          <p:cNvCxnSpPr/>
          <p:nvPr/>
        </p:nvCxnSpPr>
        <p:spPr>
          <a:xfrm>
            <a:off x="340042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5" name="직선 연결선 204"/>
          <p:cNvCxnSpPr/>
          <p:nvPr/>
        </p:nvCxnSpPr>
        <p:spPr>
          <a:xfrm>
            <a:off x="285940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6" name="직선 연결선 205"/>
          <p:cNvCxnSpPr/>
          <p:nvPr/>
        </p:nvCxnSpPr>
        <p:spPr>
          <a:xfrm>
            <a:off x="3969319" y="1874554"/>
            <a:ext cx="0" cy="11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7" name="직선 연결선 206"/>
          <p:cNvCxnSpPr/>
          <p:nvPr/>
        </p:nvCxnSpPr>
        <p:spPr>
          <a:xfrm>
            <a:off x="470429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470800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0" name="직선 연결선 209"/>
          <p:cNvCxnSpPr/>
          <p:nvPr/>
        </p:nvCxnSpPr>
        <p:spPr>
          <a:xfrm>
            <a:off x="178462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1" name="직선 연결선 210"/>
          <p:cNvCxnSpPr/>
          <p:nvPr/>
        </p:nvCxnSpPr>
        <p:spPr>
          <a:xfrm>
            <a:off x="372806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8" name="그룹 17"/>
          <p:cNvGrpSpPr/>
          <p:nvPr/>
        </p:nvGrpSpPr>
        <p:grpSpPr>
          <a:xfrm>
            <a:off x="1679952" y="5294664"/>
            <a:ext cx="1091856" cy="350006"/>
            <a:chOff x="2225474" y="6018045"/>
            <a:chExt cx="1091856" cy="350006"/>
          </a:xfrm>
        </p:grpSpPr>
        <p:grpSp>
          <p:nvGrpSpPr>
            <p:cNvPr id="17" name="그룹 16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18" name="직선 연결선 21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9" name="직선 연결선 21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0" name="직선 연결선 21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1" name="직선 연결선 22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3" name="그룹 22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24" name="직선 연결선 2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5" name="직선 연결선 2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6" name="직선 연결선 2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7" name="직선 연결선 2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8" name="그룹 22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29" name="직선 연결선 22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0" name="직선 연결선 22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1" name="직선 연결선 23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2" name="직선 연결선 23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33" name="그룹 23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34" name="직선 연결선 23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5" name="직선 연결선 23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6" name="직선 연결선 23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7" name="직선 연결선 23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39" name="그룹 238"/>
          <p:cNvGrpSpPr/>
          <p:nvPr/>
        </p:nvGrpSpPr>
        <p:grpSpPr>
          <a:xfrm>
            <a:off x="3930422" y="5331805"/>
            <a:ext cx="1091856" cy="622835"/>
            <a:chOff x="2225474" y="6018045"/>
            <a:chExt cx="1091856" cy="350006"/>
          </a:xfrm>
        </p:grpSpPr>
        <p:grpSp>
          <p:nvGrpSpPr>
            <p:cNvPr id="240" name="그룹 239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56" name="직선 연결선 25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7" name="직선 연결선 25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8" name="직선 연결선 25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9" name="직선 연결선 25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1" name="그룹 240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52" name="직선 연결선 25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3" name="직선 연결선 25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4" name="직선 연결선 25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5" name="직선 연결선 25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2" name="그룹 24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48" name="직선 연결선 24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9" name="직선 연결선 24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0" name="직선 연결선 24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1" name="직선 연결선 25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3" name="그룹 24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44" name="직선 연결선 24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5" name="직선 연결선 24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6" name="직선 연결선 24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7" name="직선 연결선 24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61" name="그룹 260"/>
          <p:cNvGrpSpPr/>
          <p:nvPr/>
        </p:nvGrpSpPr>
        <p:grpSpPr>
          <a:xfrm>
            <a:off x="2862968" y="5287707"/>
            <a:ext cx="1091856" cy="350006"/>
            <a:chOff x="2225474" y="6018045"/>
            <a:chExt cx="1091856" cy="350006"/>
          </a:xfrm>
        </p:grpSpPr>
        <p:grpSp>
          <p:nvGrpSpPr>
            <p:cNvPr id="262" name="그룹 26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384" name="직선 연결선 38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5" name="직선 연결선 38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6" name="직선 연결선 38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7" name="직선 연결선 38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3" name="그룹 26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380" name="직선 연결선 37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1" name="직선 연결선 38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2" name="직선 연결선 38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3" name="직선 연결선 38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4" name="그룹 26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70" name="직선 연결선 26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1" name="직선 연결선 27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2" name="직선 연결선 27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79" name="직선 연결선 37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5" name="그룹 26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66" name="직선 연결선 26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7" name="직선 연결선 26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8" name="직선 연결선 26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9" name="직선 연결선 26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389" name="그룹 388"/>
          <p:cNvGrpSpPr/>
          <p:nvPr/>
        </p:nvGrpSpPr>
        <p:grpSpPr>
          <a:xfrm>
            <a:off x="5053748" y="5320390"/>
            <a:ext cx="267610" cy="300566"/>
            <a:chOff x="2225474" y="6018045"/>
            <a:chExt cx="267610" cy="340762"/>
          </a:xfrm>
        </p:grpSpPr>
        <p:cxnSp>
          <p:nvCxnSpPr>
            <p:cNvPr id="405" name="직선 연결선 404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90" name="그룹 389"/>
          <p:cNvGrpSpPr/>
          <p:nvPr/>
        </p:nvGrpSpPr>
        <p:grpSpPr>
          <a:xfrm>
            <a:off x="5328767" y="5321822"/>
            <a:ext cx="267610" cy="300566"/>
            <a:chOff x="2225474" y="6018045"/>
            <a:chExt cx="267610" cy="340762"/>
          </a:xfrm>
        </p:grpSpPr>
        <p:cxnSp>
          <p:nvCxnSpPr>
            <p:cNvPr id="401" name="직선 연결선 400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2" name="직선 연결선 401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3" name="직선 연결선 402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397" name="직선 연결선 396"/>
          <p:cNvCxnSpPr/>
          <p:nvPr/>
        </p:nvCxnSpPr>
        <p:spPr>
          <a:xfrm>
            <a:off x="560953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09" name="직선 연결선 408"/>
          <p:cNvCxnSpPr/>
          <p:nvPr/>
        </p:nvCxnSpPr>
        <p:spPr>
          <a:xfrm>
            <a:off x="396018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1" name="직선 연결선 410"/>
          <p:cNvCxnSpPr/>
          <p:nvPr/>
        </p:nvCxnSpPr>
        <p:spPr>
          <a:xfrm>
            <a:off x="790123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2" name="직선 연결선 411"/>
          <p:cNvCxnSpPr/>
          <p:nvPr/>
        </p:nvCxnSpPr>
        <p:spPr>
          <a:xfrm>
            <a:off x="789672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0" name="직선 연결선 419"/>
          <p:cNvCxnSpPr/>
          <p:nvPr/>
        </p:nvCxnSpPr>
        <p:spPr>
          <a:xfrm>
            <a:off x="609236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1" name="직선 연결선 420"/>
          <p:cNvCxnSpPr/>
          <p:nvPr/>
        </p:nvCxnSpPr>
        <p:spPr>
          <a:xfrm>
            <a:off x="315377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2" name="직선 연결선 421"/>
          <p:cNvCxnSpPr/>
          <p:nvPr/>
        </p:nvCxnSpPr>
        <p:spPr>
          <a:xfrm>
            <a:off x="552571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3" name="직선 연결선 422"/>
          <p:cNvCxnSpPr/>
          <p:nvPr/>
        </p:nvCxnSpPr>
        <p:spPr>
          <a:xfrm>
            <a:off x="566795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4" name="직선 연결선 423"/>
          <p:cNvCxnSpPr/>
          <p:nvPr/>
        </p:nvCxnSpPr>
        <p:spPr>
          <a:xfrm>
            <a:off x="566157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5" name="직선 연결선 424"/>
          <p:cNvCxnSpPr/>
          <p:nvPr/>
        </p:nvCxnSpPr>
        <p:spPr>
          <a:xfrm>
            <a:off x="821610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6" name="직선 연결선 425"/>
          <p:cNvCxnSpPr/>
          <p:nvPr/>
        </p:nvCxnSpPr>
        <p:spPr>
          <a:xfrm>
            <a:off x="770132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7" name="직선 연결선 426"/>
          <p:cNvCxnSpPr/>
          <p:nvPr/>
        </p:nvCxnSpPr>
        <p:spPr>
          <a:xfrm>
            <a:off x="821858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8" name="직선 연결선 427"/>
          <p:cNvCxnSpPr/>
          <p:nvPr/>
        </p:nvCxnSpPr>
        <p:spPr>
          <a:xfrm>
            <a:off x="493384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9" name="직선 연결선 428"/>
          <p:cNvCxnSpPr/>
          <p:nvPr/>
        </p:nvCxnSpPr>
        <p:spPr>
          <a:xfrm>
            <a:off x="103536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2" name="직선 연결선 431"/>
          <p:cNvCxnSpPr/>
          <p:nvPr/>
        </p:nvCxnSpPr>
        <p:spPr>
          <a:xfrm>
            <a:off x="146805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3" name="직선 연결선 432"/>
          <p:cNvCxnSpPr/>
          <p:nvPr/>
        </p:nvCxnSpPr>
        <p:spPr>
          <a:xfrm>
            <a:off x="179571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49" name="직선 연결선 448"/>
          <p:cNvCxnSpPr/>
          <p:nvPr/>
        </p:nvCxnSpPr>
        <p:spPr>
          <a:xfrm flipV="1">
            <a:off x="101134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0" name="직선 연결선 449"/>
          <p:cNvCxnSpPr/>
          <p:nvPr/>
        </p:nvCxnSpPr>
        <p:spPr>
          <a:xfrm>
            <a:off x="179947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3" name="그림 27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95435" y="4283406"/>
            <a:ext cx="87958" cy="124043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5525" y="3956470"/>
            <a:ext cx="87958" cy="124043"/>
          </a:xfrm>
          <a:prstGeom prst="rect">
            <a:avLst/>
          </a:prstGeom>
        </p:spPr>
      </p:pic>
      <p:pic>
        <p:nvPicPr>
          <p:cNvPr id="276" name="그림 27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485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3" name="그림 28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6392" y="3956894"/>
            <a:ext cx="87958" cy="124043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107" y="4615823"/>
            <a:ext cx="87958" cy="124043"/>
          </a:xfrm>
          <a:prstGeom prst="rect">
            <a:avLst/>
          </a:prstGeom>
        </p:spPr>
      </p:pic>
      <p:pic>
        <p:nvPicPr>
          <p:cNvPr id="285" name="그림 28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3889" y="4329933"/>
            <a:ext cx="87958" cy="124043"/>
          </a:xfrm>
          <a:prstGeom prst="rect">
            <a:avLst/>
          </a:prstGeom>
        </p:spPr>
      </p:pic>
      <p:pic>
        <p:nvPicPr>
          <p:cNvPr id="287" name="그림 28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7483" y="1648432"/>
            <a:ext cx="87958" cy="124043"/>
          </a:xfrm>
          <a:prstGeom prst="rect">
            <a:avLst/>
          </a:prstGeom>
        </p:spPr>
      </p:pic>
      <p:pic>
        <p:nvPicPr>
          <p:cNvPr id="288" name="그림 28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35670" y="1648504"/>
            <a:ext cx="87958" cy="124043"/>
          </a:xfrm>
          <a:prstGeom prst="rect">
            <a:avLst/>
          </a:prstGeom>
        </p:spPr>
      </p:pic>
      <p:pic>
        <p:nvPicPr>
          <p:cNvPr id="290" name="그림 28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1417" y="3956415"/>
            <a:ext cx="87958" cy="124043"/>
          </a:xfrm>
          <a:prstGeom prst="rect">
            <a:avLst/>
          </a:prstGeom>
        </p:spPr>
      </p:pic>
      <p:pic>
        <p:nvPicPr>
          <p:cNvPr id="291" name="그림 29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8411" y="3777828"/>
            <a:ext cx="87958" cy="124043"/>
          </a:xfrm>
          <a:prstGeom prst="rect">
            <a:avLst/>
          </a:prstGeom>
        </p:spPr>
      </p:pic>
      <p:pic>
        <p:nvPicPr>
          <p:cNvPr id="292" name="그림 29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2484" y="3777828"/>
            <a:ext cx="87958" cy="124043"/>
          </a:xfrm>
          <a:prstGeom prst="rect">
            <a:avLst/>
          </a:prstGeom>
        </p:spPr>
      </p:pic>
      <p:pic>
        <p:nvPicPr>
          <p:cNvPr id="293" name="그림 29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0860" y="3772214"/>
            <a:ext cx="87958" cy="124043"/>
          </a:xfrm>
          <a:prstGeom prst="rect">
            <a:avLst/>
          </a:prstGeom>
        </p:spPr>
      </p:pic>
      <p:pic>
        <p:nvPicPr>
          <p:cNvPr id="294" name="그림 29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12123" y="3777827"/>
            <a:ext cx="87958" cy="124043"/>
          </a:xfrm>
          <a:prstGeom prst="rect">
            <a:avLst/>
          </a:prstGeom>
        </p:spPr>
      </p:pic>
      <p:pic>
        <p:nvPicPr>
          <p:cNvPr id="295" name="그림 29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3017" y="3777450"/>
            <a:ext cx="87958" cy="124043"/>
          </a:xfrm>
          <a:prstGeom prst="rect">
            <a:avLst/>
          </a:prstGeom>
        </p:spPr>
      </p:pic>
      <p:pic>
        <p:nvPicPr>
          <p:cNvPr id="296" name="그림 29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6396" y="3777449"/>
            <a:ext cx="87958" cy="124043"/>
          </a:xfrm>
          <a:prstGeom prst="rect">
            <a:avLst/>
          </a:prstGeom>
        </p:spPr>
      </p:pic>
      <p:pic>
        <p:nvPicPr>
          <p:cNvPr id="297" name="그림 29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3008" y="3777449"/>
            <a:ext cx="87958" cy="124043"/>
          </a:xfrm>
          <a:prstGeom prst="rect">
            <a:avLst/>
          </a:prstGeom>
        </p:spPr>
      </p:pic>
      <p:pic>
        <p:nvPicPr>
          <p:cNvPr id="298" name="그림 2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6866" y="4061329"/>
            <a:ext cx="87958" cy="124043"/>
          </a:xfrm>
          <a:prstGeom prst="rect">
            <a:avLst/>
          </a:prstGeom>
        </p:spPr>
      </p:pic>
      <p:pic>
        <p:nvPicPr>
          <p:cNvPr id="299" name="그림 29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0494" y="3775888"/>
            <a:ext cx="87958" cy="124043"/>
          </a:xfrm>
          <a:prstGeom prst="rect">
            <a:avLst/>
          </a:prstGeom>
        </p:spPr>
      </p:pic>
      <p:pic>
        <p:nvPicPr>
          <p:cNvPr id="300" name="그림 29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7894" y="4042437"/>
            <a:ext cx="87958" cy="124043"/>
          </a:xfrm>
          <a:prstGeom prst="rect">
            <a:avLst/>
          </a:prstGeom>
        </p:spPr>
      </p:pic>
      <p:pic>
        <p:nvPicPr>
          <p:cNvPr id="301" name="그림 30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6044" y="3870207"/>
            <a:ext cx="87958" cy="124043"/>
          </a:xfrm>
          <a:prstGeom prst="rect">
            <a:avLst/>
          </a:prstGeom>
        </p:spPr>
      </p:pic>
      <p:pic>
        <p:nvPicPr>
          <p:cNvPr id="302" name="그림 30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5444" y="3406657"/>
            <a:ext cx="87958" cy="124043"/>
          </a:xfrm>
          <a:prstGeom prst="rect">
            <a:avLst/>
          </a:prstGeom>
        </p:spPr>
      </p:pic>
      <p:pic>
        <p:nvPicPr>
          <p:cNvPr id="303" name="그림 30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9232" y="4524244"/>
            <a:ext cx="87958" cy="124043"/>
          </a:xfrm>
          <a:prstGeom prst="rect">
            <a:avLst/>
          </a:prstGeom>
        </p:spPr>
      </p:pic>
      <p:pic>
        <p:nvPicPr>
          <p:cNvPr id="304" name="그림 30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0118" y="4246755"/>
            <a:ext cx="87958" cy="124043"/>
          </a:xfrm>
          <a:prstGeom prst="rect">
            <a:avLst/>
          </a:prstGeom>
        </p:spPr>
      </p:pic>
      <p:pic>
        <p:nvPicPr>
          <p:cNvPr id="305" name="그림 30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6468" y="4526574"/>
            <a:ext cx="87958" cy="124043"/>
          </a:xfrm>
          <a:prstGeom prst="rect">
            <a:avLst/>
          </a:prstGeom>
        </p:spPr>
      </p:pic>
      <p:pic>
        <p:nvPicPr>
          <p:cNvPr id="306" name="그림 30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4506" y="4524244"/>
            <a:ext cx="87958" cy="124043"/>
          </a:xfrm>
          <a:prstGeom prst="rect">
            <a:avLst/>
          </a:prstGeom>
        </p:spPr>
      </p:pic>
      <p:pic>
        <p:nvPicPr>
          <p:cNvPr id="307" name="그림 30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8861" y="5082958"/>
            <a:ext cx="87958" cy="124043"/>
          </a:xfrm>
          <a:prstGeom prst="rect">
            <a:avLst/>
          </a:prstGeom>
        </p:spPr>
      </p:pic>
      <p:pic>
        <p:nvPicPr>
          <p:cNvPr id="308" name="그림 30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6640" y="5083115"/>
            <a:ext cx="87958" cy="124043"/>
          </a:xfrm>
          <a:prstGeom prst="rect">
            <a:avLst/>
          </a:prstGeom>
        </p:spPr>
      </p:pic>
      <p:pic>
        <p:nvPicPr>
          <p:cNvPr id="309" name="그림 30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3610" y="5082608"/>
            <a:ext cx="87958" cy="124043"/>
          </a:xfrm>
          <a:prstGeom prst="rect">
            <a:avLst/>
          </a:prstGeom>
        </p:spPr>
      </p:pic>
      <p:pic>
        <p:nvPicPr>
          <p:cNvPr id="310" name="그림 30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9172" y="5082608"/>
            <a:ext cx="87958" cy="124043"/>
          </a:xfrm>
          <a:prstGeom prst="rect">
            <a:avLst/>
          </a:prstGeom>
        </p:spPr>
      </p:pic>
      <p:pic>
        <p:nvPicPr>
          <p:cNvPr id="311" name="그림 31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5989" y="5082608"/>
            <a:ext cx="87958" cy="124043"/>
          </a:xfrm>
          <a:prstGeom prst="rect">
            <a:avLst/>
          </a:prstGeom>
        </p:spPr>
      </p:pic>
      <p:pic>
        <p:nvPicPr>
          <p:cNvPr id="312" name="그림 31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7894" y="5081830"/>
            <a:ext cx="87958" cy="124043"/>
          </a:xfrm>
          <a:prstGeom prst="rect">
            <a:avLst/>
          </a:prstGeom>
        </p:spPr>
      </p:pic>
      <p:pic>
        <p:nvPicPr>
          <p:cNvPr id="313" name="그림 31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23974" y="5081378"/>
            <a:ext cx="87958" cy="124043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9596" y="5761900"/>
            <a:ext cx="87958" cy="124043"/>
          </a:xfrm>
          <a:prstGeom prst="rect">
            <a:avLst/>
          </a:prstGeom>
        </p:spPr>
      </p:pic>
      <p:pic>
        <p:nvPicPr>
          <p:cNvPr id="338" name="그림 33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8813" y="3684993"/>
            <a:ext cx="87958" cy="124043"/>
          </a:xfrm>
          <a:prstGeom prst="rect">
            <a:avLst/>
          </a:prstGeom>
        </p:spPr>
      </p:pic>
      <p:pic>
        <p:nvPicPr>
          <p:cNvPr id="339" name="그림 33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992" y="3966252"/>
            <a:ext cx="87958" cy="124043"/>
          </a:xfrm>
          <a:prstGeom prst="rect">
            <a:avLst/>
          </a:prstGeom>
        </p:spPr>
      </p:pic>
      <p:pic>
        <p:nvPicPr>
          <p:cNvPr id="340" name="그림 33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6316" y="3934829"/>
            <a:ext cx="87958" cy="124043"/>
          </a:xfrm>
          <a:prstGeom prst="rect">
            <a:avLst/>
          </a:prstGeom>
        </p:spPr>
      </p:pic>
      <p:pic>
        <p:nvPicPr>
          <p:cNvPr id="341" name="그림 3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1675" y="3591077"/>
            <a:ext cx="87958" cy="124043"/>
          </a:xfrm>
          <a:prstGeom prst="rect">
            <a:avLst/>
          </a:prstGeom>
        </p:spPr>
      </p:pic>
      <p:pic>
        <p:nvPicPr>
          <p:cNvPr id="342" name="그림 34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6316" y="5884023"/>
            <a:ext cx="87958" cy="124043"/>
          </a:xfrm>
          <a:prstGeom prst="rect">
            <a:avLst/>
          </a:prstGeom>
        </p:spPr>
      </p:pic>
      <p:pic>
        <p:nvPicPr>
          <p:cNvPr id="343" name="그림 34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2801" y="2295600"/>
            <a:ext cx="87958" cy="124043"/>
          </a:xfrm>
          <a:prstGeom prst="rect">
            <a:avLst/>
          </a:prstGeom>
        </p:spPr>
      </p:pic>
      <p:pic>
        <p:nvPicPr>
          <p:cNvPr id="344" name="그림 34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1268" y="4334757"/>
            <a:ext cx="87958" cy="124043"/>
          </a:xfrm>
          <a:prstGeom prst="rect">
            <a:avLst/>
          </a:prstGeom>
        </p:spPr>
      </p:pic>
      <p:pic>
        <p:nvPicPr>
          <p:cNvPr id="346" name="그림 34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3779" y="2933868"/>
            <a:ext cx="129853" cy="98852"/>
          </a:xfrm>
          <a:prstGeom prst="rect">
            <a:avLst/>
          </a:prstGeom>
        </p:spPr>
      </p:pic>
      <p:pic>
        <p:nvPicPr>
          <p:cNvPr id="347" name="그림 34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7239" y="3980811"/>
            <a:ext cx="121462" cy="99647"/>
          </a:xfrm>
          <a:prstGeom prst="rect">
            <a:avLst/>
          </a:prstGeom>
        </p:spPr>
      </p:pic>
      <p:pic>
        <p:nvPicPr>
          <p:cNvPr id="348" name="그림 34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233" y="4232984"/>
            <a:ext cx="97592" cy="100845"/>
          </a:xfrm>
          <a:prstGeom prst="rect">
            <a:avLst/>
          </a:prstGeom>
        </p:spPr>
      </p:pic>
      <p:pic>
        <p:nvPicPr>
          <p:cNvPr id="349" name="그림 34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4308" y="4061989"/>
            <a:ext cx="91597" cy="94650"/>
          </a:xfrm>
          <a:prstGeom prst="rect">
            <a:avLst/>
          </a:prstGeom>
        </p:spPr>
      </p:pic>
      <p:pic>
        <p:nvPicPr>
          <p:cNvPr id="350" name="그림 34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4666" y="4379662"/>
            <a:ext cx="91597" cy="94650"/>
          </a:xfrm>
          <a:prstGeom prst="rect">
            <a:avLst/>
          </a:prstGeom>
        </p:spPr>
      </p:pic>
      <p:pic>
        <p:nvPicPr>
          <p:cNvPr id="351" name="그림 35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9248" y="4823552"/>
            <a:ext cx="91597" cy="94650"/>
          </a:xfrm>
          <a:prstGeom prst="rect">
            <a:avLst/>
          </a:prstGeom>
        </p:spPr>
      </p:pic>
      <p:pic>
        <p:nvPicPr>
          <p:cNvPr id="352" name="그림 35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0823" y="4050884"/>
            <a:ext cx="91597" cy="94650"/>
          </a:xfrm>
          <a:prstGeom prst="rect">
            <a:avLst/>
          </a:prstGeom>
        </p:spPr>
      </p:pic>
      <p:pic>
        <p:nvPicPr>
          <p:cNvPr id="353" name="그림 352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0916" y="4375320"/>
            <a:ext cx="91597" cy="94650"/>
          </a:xfrm>
          <a:prstGeom prst="rect">
            <a:avLst/>
          </a:prstGeom>
        </p:spPr>
      </p:pic>
      <p:pic>
        <p:nvPicPr>
          <p:cNvPr id="354" name="그림 353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9296" y="5115598"/>
            <a:ext cx="91597" cy="94650"/>
          </a:xfrm>
          <a:prstGeom prst="rect">
            <a:avLst/>
          </a:prstGeom>
        </p:spPr>
      </p:pic>
      <p:pic>
        <p:nvPicPr>
          <p:cNvPr id="355" name="그림 354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121" y="4627421"/>
            <a:ext cx="97592" cy="100845"/>
          </a:xfrm>
          <a:prstGeom prst="rect">
            <a:avLst/>
          </a:prstGeom>
        </p:spPr>
      </p:pic>
      <p:pic>
        <p:nvPicPr>
          <p:cNvPr id="356" name="그림 355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7263" y="4061344"/>
            <a:ext cx="91597" cy="94650"/>
          </a:xfrm>
          <a:prstGeom prst="rect">
            <a:avLst/>
          </a:prstGeom>
        </p:spPr>
      </p:pic>
      <p:pic>
        <p:nvPicPr>
          <p:cNvPr id="357" name="그림 35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586" y="4813255"/>
            <a:ext cx="91597" cy="94650"/>
          </a:xfrm>
          <a:prstGeom prst="rect">
            <a:avLst/>
          </a:prstGeom>
        </p:spPr>
      </p:pic>
      <p:pic>
        <p:nvPicPr>
          <p:cNvPr id="358" name="그림 357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8536" y="4506465"/>
            <a:ext cx="91597" cy="94650"/>
          </a:xfrm>
          <a:prstGeom prst="rect">
            <a:avLst/>
          </a:prstGeom>
        </p:spPr>
      </p:pic>
      <p:pic>
        <p:nvPicPr>
          <p:cNvPr id="359" name="그림 35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8536" y="4077072"/>
            <a:ext cx="91597" cy="94650"/>
          </a:xfrm>
          <a:prstGeom prst="rect">
            <a:avLst/>
          </a:prstGeom>
        </p:spPr>
      </p:pic>
      <p:pic>
        <p:nvPicPr>
          <p:cNvPr id="360" name="그림 35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8251" y="5104421"/>
            <a:ext cx="91597" cy="94650"/>
          </a:xfrm>
          <a:prstGeom prst="rect">
            <a:avLst/>
          </a:prstGeom>
        </p:spPr>
      </p:pic>
      <p:pic>
        <p:nvPicPr>
          <p:cNvPr id="361" name="그림 36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6630" y="3991443"/>
            <a:ext cx="129853" cy="98852"/>
          </a:xfrm>
          <a:prstGeom prst="rect">
            <a:avLst/>
          </a:prstGeom>
        </p:spPr>
      </p:pic>
      <p:pic>
        <p:nvPicPr>
          <p:cNvPr id="362" name="그림 36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14991" y="4533019"/>
            <a:ext cx="129853" cy="98852"/>
          </a:xfrm>
          <a:prstGeom prst="rect">
            <a:avLst/>
          </a:prstGeom>
        </p:spPr>
      </p:pic>
      <p:pic>
        <p:nvPicPr>
          <p:cNvPr id="363" name="그림 36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9363" y="4528077"/>
            <a:ext cx="129853" cy="98852"/>
          </a:xfrm>
          <a:prstGeom prst="rect">
            <a:avLst/>
          </a:prstGeom>
        </p:spPr>
      </p:pic>
      <p:pic>
        <p:nvPicPr>
          <p:cNvPr id="364" name="그림 363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6350" y="4046682"/>
            <a:ext cx="129853" cy="98852"/>
          </a:xfrm>
          <a:prstGeom prst="rect">
            <a:avLst/>
          </a:prstGeom>
        </p:spPr>
      </p:pic>
      <p:pic>
        <p:nvPicPr>
          <p:cNvPr id="365" name="그림 36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9515" y="4541705"/>
            <a:ext cx="129853" cy="98852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2287" y="5719686"/>
            <a:ext cx="129853" cy="98852"/>
          </a:xfrm>
          <a:prstGeom prst="rect">
            <a:avLst/>
          </a:prstGeom>
        </p:spPr>
      </p:pic>
      <p:pic>
        <p:nvPicPr>
          <p:cNvPr id="367" name="그림 3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8872" y="5719686"/>
            <a:ext cx="129853" cy="98852"/>
          </a:xfrm>
          <a:prstGeom prst="rect">
            <a:avLst/>
          </a:prstGeom>
        </p:spPr>
      </p:pic>
      <p:pic>
        <p:nvPicPr>
          <p:cNvPr id="368" name="그림 36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0766" y="4236042"/>
            <a:ext cx="129853" cy="98852"/>
          </a:xfrm>
          <a:prstGeom prst="rect">
            <a:avLst/>
          </a:prstGeom>
        </p:spPr>
      </p:pic>
      <p:pic>
        <p:nvPicPr>
          <p:cNvPr id="369" name="그림 36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3871" y="3975451"/>
            <a:ext cx="129853" cy="98852"/>
          </a:xfrm>
          <a:prstGeom prst="rect">
            <a:avLst/>
          </a:prstGeom>
        </p:spPr>
      </p:pic>
      <p:pic>
        <p:nvPicPr>
          <p:cNvPr id="370" name="그림 36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7310" y="5095291"/>
            <a:ext cx="91597" cy="94650"/>
          </a:xfrm>
          <a:prstGeom prst="rect">
            <a:avLst/>
          </a:prstGeom>
        </p:spPr>
      </p:pic>
      <p:pic>
        <p:nvPicPr>
          <p:cNvPr id="371" name="그림 37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0109" y="4553790"/>
            <a:ext cx="91597" cy="94650"/>
          </a:xfrm>
          <a:prstGeom prst="rect">
            <a:avLst/>
          </a:prstGeom>
        </p:spPr>
      </p:pic>
      <p:pic>
        <p:nvPicPr>
          <p:cNvPr id="372" name="그림 37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0295" y="1442417"/>
            <a:ext cx="87958" cy="124043"/>
          </a:xfrm>
          <a:prstGeom prst="rect">
            <a:avLst/>
          </a:prstGeom>
        </p:spPr>
      </p:pic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400" name="그림 39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0981" y="2182597"/>
            <a:ext cx="87958" cy="124043"/>
          </a:xfrm>
          <a:prstGeom prst="rect">
            <a:avLst/>
          </a:prstGeom>
        </p:spPr>
      </p:pic>
      <p:pic>
        <p:nvPicPr>
          <p:cNvPr id="410" name="그림 40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0315" y="1458543"/>
            <a:ext cx="87958" cy="124043"/>
          </a:xfrm>
          <a:prstGeom prst="rect">
            <a:avLst/>
          </a:prstGeom>
        </p:spPr>
      </p:pic>
      <p:pic>
        <p:nvPicPr>
          <p:cNvPr id="413" name="그림 4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3790" y="5636833"/>
            <a:ext cx="87958" cy="124043"/>
          </a:xfrm>
          <a:prstGeom prst="rect">
            <a:avLst/>
          </a:prstGeom>
        </p:spPr>
      </p:pic>
      <p:pic>
        <p:nvPicPr>
          <p:cNvPr id="414" name="그림 41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5765" y="5033269"/>
            <a:ext cx="87958" cy="124043"/>
          </a:xfrm>
          <a:prstGeom prst="rect">
            <a:avLst/>
          </a:prstGeom>
        </p:spPr>
      </p:pic>
      <p:pic>
        <p:nvPicPr>
          <p:cNvPr id="415" name="그림 414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pic>
        <p:nvPicPr>
          <p:cNvPr id="430" name="그림 42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3845" y="4260447"/>
            <a:ext cx="91597" cy="94650"/>
          </a:xfrm>
          <a:prstGeom prst="rect">
            <a:avLst/>
          </a:prstGeom>
        </p:spPr>
      </p:pic>
      <p:pic>
        <p:nvPicPr>
          <p:cNvPr id="319" name="그림 3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8055" y="1939006"/>
            <a:ext cx="91597" cy="9465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5613" y="2129632"/>
            <a:ext cx="91597" cy="9465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9473" y="2730434"/>
            <a:ext cx="91597" cy="94650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5256" y="3318206"/>
            <a:ext cx="91597" cy="94650"/>
          </a:xfrm>
          <a:prstGeom prst="rect">
            <a:avLst/>
          </a:prstGeom>
        </p:spPr>
      </p:pic>
      <p:sp>
        <p:nvSpPr>
          <p:cNvPr id="324" name="직사각형 323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5" name="직사각형 324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종바연운전실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6" name="직사각형 325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7" name="직사각형 326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8" name="직사각형 327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cxnSp>
        <p:nvCxnSpPr>
          <p:cNvPr id="335" name="직선 연결선 334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36" name="직사각형 335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37" name="직선 연결선 336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75" name="TextBox 274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28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4783020"/>
              </p:ext>
            </p:extLst>
          </p:nvPr>
        </p:nvGraphicFramePr>
        <p:xfrm>
          <a:off x="9466197" y="847258"/>
          <a:ext cx="2668137" cy="21702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필터링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ALL 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289" name="타원 288"/>
          <p:cNvSpPr/>
          <p:nvPr/>
        </p:nvSpPr>
        <p:spPr>
          <a:xfrm>
            <a:off x="5085447" y="80289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314" name="그림 31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0981" y="2585662"/>
            <a:ext cx="87958" cy="124043"/>
          </a:xfrm>
          <a:prstGeom prst="rect">
            <a:avLst/>
          </a:prstGeom>
        </p:spPr>
      </p:pic>
      <p:pic>
        <p:nvPicPr>
          <p:cNvPr id="315" name="그림 31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316" name="그림 31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317" name="TextBox 316"/>
          <p:cNvSpPr txBox="1"/>
          <p:nvPr/>
        </p:nvSpPr>
        <p:spPr>
          <a:xfrm>
            <a:off x="3489780" y="145445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2966738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0" name="그림 25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331" y="1137474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7" name="자유형 6"/>
          <p:cNvSpPr/>
          <p:nvPr/>
        </p:nvSpPr>
        <p:spPr>
          <a:xfrm>
            <a:off x="221436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cxnSp>
        <p:nvCxnSpPr>
          <p:cNvPr id="12" name="직선 연결선 11"/>
          <p:cNvCxnSpPr/>
          <p:nvPr/>
        </p:nvCxnSpPr>
        <p:spPr>
          <a:xfrm>
            <a:off x="372588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>
            <a:off x="404640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3" name="직선 연결선 202"/>
          <p:cNvCxnSpPr/>
          <p:nvPr/>
        </p:nvCxnSpPr>
        <p:spPr>
          <a:xfrm>
            <a:off x="468057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4" name="직선 연결선 203"/>
          <p:cNvCxnSpPr/>
          <p:nvPr/>
        </p:nvCxnSpPr>
        <p:spPr>
          <a:xfrm>
            <a:off x="340042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5" name="직선 연결선 204"/>
          <p:cNvCxnSpPr/>
          <p:nvPr/>
        </p:nvCxnSpPr>
        <p:spPr>
          <a:xfrm>
            <a:off x="285940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6" name="직선 연결선 205"/>
          <p:cNvCxnSpPr/>
          <p:nvPr/>
        </p:nvCxnSpPr>
        <p:spPr>
          <a:xfrm>
            <a:off x="3969319" y="1874554"/>
            <a:ext cx="0" cy="11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7" name="직선 연결선 206"/>
          <p:cNvCxnSpPr/>
          <p:nvPr/>
        </p:nvCxnSpPr>
        <p:spPr>
          <a:xfrm>
            <a:off x="470429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470800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0" name="직선 연결선 209"/>
          <p:cNvCxnSpPr/>
          <p:nvPr/>
        </p:nvCxnSpPr>
        <p:spPr>
          <a:xfrm>
            <a:off x="178462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1" name="직선 연결선 210"/>
          <p:cNvCxnSpPr/>
          <p:nvPr/>
        </p:nvCxnSpPr>
        <p:spPr>
          <a:xfrm>
            <a:off x="372806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8" name="그룹 17"/>
          <p:cNvGrpSpPr/>
          <p:nvPr/>
        </p:nvGrpSpPr>
        <p:grpSpPr>
          <a:xfrm>
            <a:off x="1679952" y="5294664"/>
            <a:ext cx="1091856" cy="350006"/>
            <a:chOff x="2225474" y="6018045"/>
            <a:chExt cx="1091856" cy="350006"/>
          </a:xfrm>
        </p:grpSpPr>
        <p:grpSp>
          <p:nvGrpSpPr>
            <p:cNvPr id="17" name="그룹 16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18" name="직선 연결선 21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9" name="직선 연결선 21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0" name="직선 연결선 21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1" name="직선 연결선 22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3" name="그룹 22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24" name="직선 연결선 2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5" name="직선 연결선 2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6" name="직선 연결선 2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7" name="직선 연결선 2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8" name="그룹 22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29" name="직선 연결선 22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0" name="직선 연결선 22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1" name="직선 연결선 23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2" name="직선 연결선 23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33" name="그룹 23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34" name="직선 연결선 23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5" name="직선 연결선 23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6" name="직선 연결선 23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7" name="직선 연결선 23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39" name="그룹 238"/>
          <p:cNvGrpSpPr/>
          <p:nvPr/>
        </p:nvGrpSpPr>
        <p:grpSpPr>
          <a:xfrm>
            <a:off x="3930422" y="5331805"/>
            <a:ext cx="1091856" cy="622835"/>
            <a:chOff x="2225474" y="6018045"/>
            <a:chExt cx="1091856" cy="350006"/>
          </a:xfrm>
        </p:grpSpPr>
        <p:grpSp>
          <p:nvGrpSpPr>
            <p:cNvPr id="240" name="그룹 239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56" name="직선 연결선 25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7" name="직선 연결선 25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8" name="직선 연결선 25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9" name="직선 연결선 25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1" name="그룹 240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52" name="직선 연결선 25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3" name="직선 연결선 25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4" name="직선 연결선 25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5" name="직선 연결선 25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2" name="그룹 24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48" name="직선 연결선 24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9" name="직선 연결선 24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0" name="직선 연결선 24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1" name="직선 연결선 25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3" name="그룹 24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44" name="직선 연결선 24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5" name="직선 연결선 24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6" name="직선 연결선 24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7" name="직선 연결선 24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61" name="그룹 260"/>
          <p:cNvGrpSpPr/>
          <p:nvPr/>
        </p:nvGrpSpPr>
        <p:grpSpPr>
          <a:xfrm>
            <a:off x="2862968" y="5287707"/>
            <a:ext cx="1091856" cy="350006"/>
            <a:chOff x="2225474" y="6018045"/>
            <a:chExt cx="1091856" cy="350006"/>
          </a:xfrm>
        </p:grpSpPr>
        <p:grpSp>
          <p:nvGrpSpPr>
            <p:cNvPr id="262" name="그룹 26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384" name="직선 연결선 38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5" name="직선 연결선 38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6" name="직선 연결선 38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7" name="직선 연결선 38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3" name="그룹 26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380" name="직선 연결선 37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1" name="직선 연결선 38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2" name="직선 연결선 38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3" name="직선 연결선 38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4" name="그룹 26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70" name="직선 연결선 26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1" name="직선 연결선 27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2" name="직선 연결선 27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79" name="직선 연결선 37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5" name="그룹 26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66" name="직선 연결선 26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7" name="직선 연결선 26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8" name="직선 연결선 26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9" name="직선 연결선 26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389" name="그룹 388"/>
          <p:cNvGrpSpPr/>
          <p:nvPr/>
        </p:nvGrpSpPr>
        <p:grpSpPr>
          <a:xfrm>
            <a:off x="5053748" y="5320390"/>
            <a:ext cx="267610" cy="300566"/>
            <a:chOff x="2225474" y="6018045"/>
            <a:chExt cx="267610" cy="340762"/>
          </a:xfrm>
        </p:grpSpPr>
        <p:cxnSp>
          <p:nvCxnSpPr>
            <p:cNvPr id="405" name="직선 연결선 404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90" name="그룹 389"/>
          <p:cNvGrpSpPr/>
          <p:nvPr/>
        </p:nvGrpSpPr>
        <p:grpSpPr>
          <a:xfrm>
            <a:off x="5328767" y="5321822"/>
            <a:ext cx="267610" cy="300566"/>
            <a:chOff x="2225474" y="6018045"/>
            <a:chExt cx="267610" cy="340762"/>
          </a:xfrm>
        </p:grpSpPr>
        <p:cxnSp>
          <p:nvCxnSpPr>
            <p:cNvPr id="401" name="직선 연결선 400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2" name="직선 연결선 401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3" name="직선 연결선 402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397" name="직선 연결선 396"/>
          <p:cNvCxnSpPr/>
          <p:nvPr/>
        </p:nvCxnSpPr>
        <p:spPr>
          <a:xfrm>
            <a:off x="560953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09" name="직선 연결선 408"/>
          <p:cNvCxnSpPr/>
          <p:nvPr/>
        </p:nvCxnSpPr>
        <p:spPr>
          <a:xfrm>
            <a:off x="396018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1" name="직선 연결선 410"/>
          <p:cNvCxnSpPr/>
          <p:nvPr/>
        </p:nvCxnSpPr>
        <p:spPr>
          <a:xfrm>
            <a:off x="790123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2" name="직선 연결선 411"/>
          <p:cNvCxnSpPr/>
          <p:nvPr/>
        </p:nvCxnSpPr>
        <p:spPr>
          <a:xfrm>
            <a:off x="789672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0" name="직선 연결선 419"/>
          <p:cNvCxnSpPr/>
          <p:nvPr/>
        </p:nvCxnSpPr>
        <p:spPr>
          <a:xfrm>
            <a:off x="609236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1" name="직선 연결선 420"/>
          <p:cNvCxnSpPr/>
          <p:nvPr/>
        </p:nvCxnSpPr>
        <p:spPr>
          <a:xfrm>
            <a:off x="315377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2" name="직선 연결선 421"/>
          <p:cNvCxnSpPr/>
          <p:nvPr/>
        </p:nvCxnSpPr>
        <p:spPr>
          <a:xfrm>
            <a:off x="552571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3" name="직선 연결선 422"/>
          <p:cNvCxnSpPr/>
          <p:nvPr/>
        </p:nvCxnSpPr>
        <p:spPr>
          <a:xfrm>
            <a:off x="566795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4" name="직선 연결선 423"/>
          <p:cNvCxnSpPr/>
          <p:nvPr/>
        </p:nvCxnSpPr>
        <p:spPr>
          <a:xfrm>
            <a:off x="566157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5" name="직선 연결선 424"/>
          <p:cNvCxnSpPr/>
          <p:nvPr/>
        </p:nvCxnSpPr>
        <p:spPr>
          <a:xfrm>
            <a:off x="821610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6" name="직선 연결선 425"/>
          <p:cNvCxnSpPr/>
          <p:nvPr/>
        </p:nvCxnSpPr>
        <p:spPr>
          <a:xfrm>
            <a:off x="770132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7" name="직선 연결선 426"/>
          <p:cNvCxnSpPr/>
          <p:nvPr/>
        </p:nvCxnSpPr>
        <p:spPr>
          <a:xfrm>
            <a:off x="821858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8" name="직선 연결선 427"/>
          <p:cNvCxnSpPr/>
          <p:nvPr/>
        </p:nvCxnSpPr>
        <p:spPr>
          <a:xfrm>
            <a:off x="493384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9" name="직선 연결선 428"/>
          <p:cNvCxnSpPr/>
          <p:nvPr/>
        </p:nvCxnSpPr>
        <p:spPr>
          <a:xfrm>
            <a:off x="103536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2" name="직선 연결선 431"/>
          <p:cNvCxnSpPr/>
          <p:nvPr/>
        </p:nvCxnSpPr>
        <p:spPr>
          <a:xfrm>
            <a:off x="146805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3" name="직선 연결선 432"/>
          <p:cNvCxnSpPr/>
          <p:nvPr/>
        </p:nvCxnSpPr>
        <p:spPr>
          <a:xfrm>
            <a:off x="179571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49" name="직선 연결선 448"/>
          <p:cNvCxnSpPr/>
          <p:nvPr/>
        </p:nvCxnSpPr>
        <p:spPr>
          <a:xfrm flipV="1">
            <a:off x="101134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0" name="직선 연결선 449"/>
          <p:cNvCxnSpPr/>
          <p:nvPr/>
        </p:nvCxnSpPr>
        <p:spPr>
          <a:xfrm>
            <a:off x="179947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3" name="그림 27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95435" y="4283406"/>
            <a:ext cx="87958" cy="124043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5525" y="3956470"/>
            <a:ext cx="87958" cy="124043"/>
          </a:xfrm>
          <a:prstGeom prst="rect">
            <a:avLst/>
          </a:prstGeom>
        </p:spPr>
      </p:pic>
      <p:pic>
        <p:nvPicPr>
          <p:cNvPr id="276" name="그림 27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485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3" name="그림 28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6392" y="3956894"/>
            <a:ext cx="87958" cy="124043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107" y="4615823"/>
            <a:ext cx="87958" cy="124043"/>
          </a:xfrm>
          <a:prstGeom prst="rect">
            <a:avLst/>
          </a:prstGeom>
        </p:spPr>
      </p:pic>
      <p:pic>
        <p:nvPicPr>
          <p:cNvPr id="285" name="그림 28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3889" y="4329933"/>
            <a:ext cx="87958" cy="124043"/>
          </a:xfrm>
          <a:prstGeom prst="rect">
            <a:avLst/>
          </a:prstGeom>
        </p:spPr>
      </p:pic>
      <p:pic>
        <p:nvPicPr>
          <p:cNvPr id="287" name="그림 28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7483" y="1648432"/>
            <a:ext cx="87958" cy="124043"/>
          </a:xfrm>
          <a:prstGeom prst="rect">
            <a:avLst/>
          </a:prstGeom>
        </p:spPr>
      </p:pic>
      <p:pic>
        <p:nvPicPr>
          <p:cNvPr id="288" name="그림 28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35670" y="1648504"/>
            <a:ext cx="87958" cy="124043"/>
          </a:xfrm>
          <a:prstGeom prst="rect">
            <a:avLst/>
          </a:prstGeom>
        </p:spPr>
      </p:pic>
      <p:pic>
        <p:nvPicPr>
          <p:cNvPr id="290" name="그림 28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1417" y="3956415"/>
            <a:ext cx="87958" cy="124043"/>
          </a:xfrm>
          <a:prstGeom prst="rect">
            <a:avLst/>
          </a:prstGeom>
        </p:spPr>
      </p:pic>
      <p:pic>
        <p:nvPicPr>
          <p:cNvPr id="291" name="그림 29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8411" y="3777828"/>
            <a:ext cx="87958" cy="124043"/>
          </a:xfrm>
          <a:prstGeom prst="rect">
            <a:avLst/>
          </a:prstGeom>
        </p:spPr>
      </p:pic>
      <p:pic>
        <p:nvPicPr>
          <p:cNvPr id="292" name="그림 29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2484" y="3777828"/>
            <a:ext cx="87958" cy="124043"/>
          </a:xfrm>
          <a:prstGeom prst="rect">
            <a:avLst/>
          </a:prstGeom>
        </p:spPr>
      </p:pic>
      <p:pic>
        <p:nvPicPr>
          <p:cNvPr id="293" name="그림 29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0860" y="3772214"/>
            <a:ext cx="87958" cy="124043"/>
          </a:xfrm>
          <a:prstGeom prst="rect">
            <a:avLst/>
          </a:prstGeom>
        </p:spPr>
      </p:pic>
      <p:pic>
        <p:nvPicPr>
          <p:cNvPr id="294" name="그림 29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12123" y="3777827"/>
            <a:ext cx="87958" cy="124043"/>
          </a:xfrm>
          <a:prstGeom prst="rect">
            <a:avLst/>
          </a:prstGeom>
        </p:spPr>
      </p:pic>
      <p:pic>
        <p:nvPicPr>
          <p:cNvPr id="295" name="그림 29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3017" y="3777450"/>
            <a:ext cx="87958" cy="124043"/>
          </a:xfrm>
          <a:prstGeom prst="rect">
            <a:avLst/>
          </a:prstGeom>
        </p:spPr>
      </p:pic>
      <p:pic>
        <p:nvPicPr>
          <p:cNvPr id="296" name="그림 29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6396" y="3777449"/>
            <a:ext cx="87958" cy="124043"/>
          </a:xfrm>
          <a:prstGeom prst="rect">
            <a:avLst/>
          </a:prstGeom>
        </p:spPr>
      </p:pic>
      <p:pic>
        <p:nvPicPr>
          <p:cNvPr id="297" name="그림 29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3008" y="3777449"/>
            <a:ext cx="87958" cy="124043"/>
          </a:xfrm>
          <a:prstGeom prst="rect">
            <a:avLst/>
          </a:prstGeom>
        </p:spPr>
      </p:pic>
      <p:pic>
        <p:nvPicPr>
          <p:cNvPr id="298" name="그림 2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6866" y="4061329"/>
            <a:ext cx="87958" cy="124043"/>
          </a:xfrm>
          <a:prstGeom prst="rect">
            <a:avLst/>
          </a:prstGeom>
        </p:spPr>
      </p:pic>
      <p:pic>
        <p:nvPicPr>
          <p:cNvPr id="299" name="그림 29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0494" y="3775888"/>
            <a:ext cx="87958" cy="124043"/>
          </a:xfrm>
          <a:prstGeom prst="rect">
            <a:avLst/>
          </a:prstGeom>
        </p:spPr>
      </p:pic>
      <p:pic>
        <p:nvPicPr>
          <p:cNvPr id="300" name="그림 29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7894" y="4042437"/>
            <a:ext cx="87958" cy="124043"/>
          </a:xfrm>
          <a:prstGeom prst="rect">
            <a:avLst/>
          </a:prstGeom>
        </p:spPr>
      </p:pic>
      <p:pic>
        <p:nvPicPr>
          <p:cNvPr id="301" name="그림 30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6044" y="3870207"/>
            <a:ext cx="87958" cy="124043"/>
          </a:xfrm>
          <a:prstGeom prst="rect">
            <a:avLst/>
          </a:prstGeom>
        </p:spPr>
      </p:pic>
      <p:pic>
        <p:nvPicPr>
          <p:cNvPr id="302" name="그림 30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5444" y="3406657"/>
            <a:ext cx="87958" cy="124043"/>
          </a:xfrm>
          <a:prstGeom prst="rect">
            <a:avLst/>
          </a:prstGeom>
        </p:spPr>
      </p:pic>
      <p:pic>
        <p:nvPicPr>
          <p:cNvPr id="303" name="그림 30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9232" y="4524244"/>
            <a:ext cx="87958" cy="124043"/>
          </a:xfrm>
          <a:prstGeom prst="rect">
            <a:avLst/>
          </a:prstGeom>
        </p:spPr>
      </p:pic>
      <p:pic>
        <p:nvPicPr>
          <p:cNvPr id="304" name="그림 30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0118" y="4246755"/>
            <a:ext cx="87958" cy="124043"/>
          </a:xfrm>
          <a:prstGeom prst="rect">
            <a:avLst/>
          </a:prstGeom>
        </p:spPr>
      </p:pic>
      <p:pic>
        <p:nvPicPr>
          <p:cNvPr id="305" name="그림 30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6468" y="4526574"/>
            <a:ext cx="87958" cy="124043"/>
          </a:xfrm>
          <a:prstGeom prst="rect">
            <a:avLst/>
          </a:prstGeom>
        </p:spPr>
      </p:pic>
      <p:pic>
        <p:nvPicPr>
          <p:cNvPr id="306" name="그림 30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4506" y="4524244"/>
            <a:ext cx="87958" cy="124043"/>
          </a:xfrm>
          <a:prstGeom prst="rect">
            <a:avLst/>
          </a:prstGeom>
        </p:spPr>
      </p:pic>
      <p:pic>
        <p:nvPicPr>
          <p:cNvPr id="307" name="그림 30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8861" y="5082958"/>
            <a:ext cx="87958" cy="124043"/>
          </a:xfrm>
          <a:prstGeom prst="rect">
            <a:avLst/>
          </a:prstGeom>
        </p:spPr>
      </p:pic>
      <p:pic>
        <p:nvPicPr>
          <p:cNvPr id="308" name="그림 30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6640" y="5083115"/>
            <a:ext cx="87958" cy="124043"/>
          </a:xfrm>
          <a:prstGeom prst="rect">
            <a:avLst/>
          </a:prstGeom>
        </p:spPr>
      </p:pic>
      <p:pic>
        <p:nvPicPr>
          <p:cNvPr id="309" name="그림 30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3610" y="5082608"/>
            <a:ext cx="87958" cy="124043"/>
          </a:xfrm>
          <a:prstGeom prst="rect">
            <a:avLst/>
          </a:prstGeom>
        </p:spPr>
      </p:pic>
      <p:pic>
        <p:nvPicPr>
          <p:cNvPr id="310" name="그림 30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9172" y="5082608"/>
            <a:ext cx="87958" cy="124043"/>
          </a:xfrm>
          <a:prstGeom prst="rect">
            <a:avLst/>
          </a:prstGeom>
        </p:spPr>
      </p:pic>
      <p:pic>
        <p:nvPicPr>
          <p:cNvPr id="311" name="그림 31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5989" y="5082608"/>
            <a:ext cx="87958" cy="124043"/>
          </a:xfrm>
          <a:prstGeom prst="rect">
            <a:avLst/>
          </a:prstGeom>
        </p:spPr>
      </p:pic>
      <p:pic>
        <p:nvPicPr>
          <p:cNvPr id="312" name="그림 31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7894" y="5081830"/>
            <a:ext cx="87958" cy="124043"/>
          </a:xfrm>
          <a:prstGeom prst="rect">
            <a:avLst/>
          </a:prstGeom>
        </p:spPr>
      </p:pic>
      <p:pic>
        <p:nvPicPr>
          <p:cNvPr id="313" name="그림 31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23974" y="5081378"/>
            <a:ext cx="87958" cy="124043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9596" y="5761900"/>
            <a:ext cx="87958" cy="124043"/>
          </a:xfrm>
          <a:prstGeom prst="rect">
            <a:avLst/>
          </a:prstGeom>
        </p:spPr>
      </p:pic>
      <p:pic>
        <p:nvPicPr>
          <p:cNvPr id="338" name="그림 33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8813" y="3684993"/>
            <a:ext cx="87958" cy="124043"/>
          </a:xfrm>
          <a:prstGeom prst="rect">
            <a:avLst/>
          </a:prstGeom>
        </p:spPr>
      </p:pic>
      <p:pic>
        <p:nvPicPr>
          <p:cNvPr id="339" name="그림 33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992" y="3966252"/>
            <a:ext cx="87958" cy="124043"/>
          </a:xfrm>
          <a:prstGeom prst="rect">
            <a:avLst/>
          </a:prstGeom>
        </p:spPr>
      </p:pic>
      <p:pic>
        <p:nvPicPr>
          <p:cNvPr id="340" name="그림 33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6316" y="3934829"/>
            <a:ext cx="87958" cy="124043"/>
          </a:xfrm>
          <a:prstGeom prst="rect">
            <a:avLst/>
          </a:prstGeom>
        </p:spPr>
      </p:pic>
      <p:pic>
        <p:nvPicPr>
          <p:cNvPr id="341" name="그림 3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1675" y="3591077"/>
            <a:ext cx="87958" cy="124043"/>
          </a:xfrm>
          <a:prstGeom prst="rect">
            <a:avLst/>
          </a:prstGeom>
        </p:spPr>
      </p:pic>
      <p:pic>
        <p:nvPicPr>
          <p:cNvPr id="342" name="그림 34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6316" y="5884023"/>
            <a:ext cx="87958" cy="124043"/>
          </a:xfrm>
          <a:prstGeom prst="rect">
            <a:avLst/>
          </a:prstGeom>
        </p:spPr>
      </p:pic>
      <p:pic>
        <p:nvPicPr>
          <p:cNvPr id="343" name="그림 34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2801" y="2295600"/>
            <a:ext cx="87958" cy="124043"/>
          </a:xfrm>
          <a:prstGeom prst="rect">
            <a:avLst/>
          </a:prstGeom>
        </p:spPr>
      </p:pic>
      <p:pic>
        <p:nvPicPr>
          <p:cNvPr id="344" name="그림 34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1268" y="4334757"/>
            <a:ext cx="87958" cy="124043"/>
          </a:xfrm>
          <a:prstGeom prst="rect">
            <a:avLst/>
          </a:prstGeom>
        </p:spPr>
      </p:pic>
      <p:pic>
        <p:nvPicPr>
          <p:cNvPr id="346" name="그림 34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3779" y="2933868"/>
            <a:ext cx="129853" cy="98852"/>
          </a:xfrm>
          <a:prstGeom prst="rect">
            <a:avLst/>
          </a:prstGeom>
        </p:spPr>
      </p:pic>
      <p:pic>
        <p:nvPicPr>
          <p:cNvPr id="347" name="그림 34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7239" y="3980811"/>
            <a:ext cx="121462" cy="99647"/>
          </a:xfrm>
          <a:prstGeom prst="rect">
            <a:avLst/>
          </a:prstGeom>
        </p:spPr>
      </p:pic>
      <p:pic>
        <p:nvPicPr>
          <p:cNvPr id="348" name="그림 34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233" y="4232984"/>
            <a:ext cx="97592" cy="100845"/>
          </a:xfrm>
          <a:prstGeom prst="rect">
            <a:avLst/>
          </a:prstGeom>
        </p:spPr>
      </p:pic>
      <p:pic>
        <p:nvPicPr>
          <p:cNvPr id="349" name="그림 34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4308" y="4061989"/>
            <a:ext cx="91597" cy="94650"/>
          </a:xfrm>
          <a:prstGeom prst="rect">
            <a:avLst/>
          </a:prstGeom>
        </p:spPr>
      </p:pic>
      <p:pic>
        <p:nvPicPr>
          <p:cNvPr id="350" name="그림 34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4666" y="4379662"/>
            <a:ext cx="91597" cy="94650"/>
          </a:xfrm>
          <a:prstGeom prst="rect">
            <a:avLst/>
          </a:prstGeom>
        </p:spPr>
      </p:pic>
      <p:pic>
        <p:nvPicPr>
          <p:cNvPr id="351" name="그림 35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9248" y="4823552"/>
            <a:ext cx="91597" cy="94650"/>
          </a:xfrm>
          <a:prstGeom prst="rect">
            <a:avLst/>
          </a:prstGeom>
        </p:spPr>
      </p:pic>
      <p:pic>
        <p:nvPicPr>
          <p:cNvPr id="352" name="그림 35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0823" y="4050884"/>
            <a:ext cx="91597" cy="94650"/>
          </a:xfrm>
          <a:prstGeom prst="rect">
            <a:avLst/>
          </a:prstGeom>
        </p:spPr>
      </p:pic>
      <p:pic>
        <p:nvPicPr>
          <p:cNvPr id="353" name="그림 352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0916" y="4375320"/>
            <a:ext cx="91597" cy="94650"/>
          </a:xfrm>
          <a:prstGeom prst="rect">
            <a:avLst/>
          </a:prstGeom>
        </p:spPr>
      </p:pic>
      <p:pic>
        <p:nvPicPr>
          <p:cNvPr id="354" name="그림 353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9296" y="5115598"/>
            <a:ext cx="91597" cy="94650"/>
          </a:xfrm>
          <a:prstGeom prst="rect">
            <a:avLst/>
          </a:prstGeom>
        </p:spPr>
      </p:pic>
      <p:pic>
        <p:nvPicPr>
          <p:cNvPr id="355" name="그림 354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121" y="4627421"/>
            <a:ext cx="97592" cy="100845"/>
          </a:xfrm>
          <a:prstGeom prst="rect">
            <a:avLst/>
          </a:prstGeom>
        </p:spPr>
      </p:pic>
      <p:pic>
        <p:nvPicPr>
          <p:cNvPr id="356" name="그림 355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7263" y="4061344"/>
            <a:ext cx="91597" cy="94650"/>
          </a:xfrm>
          <a:prstGeom prst="rect">
            <a:avLst/>
          </a:prstGeom>
        </p:spPr>
      </p:pic>
      <p:pic>
        <p:nvPicPr>
          <p:cNvPr id="357" name="그림 35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586" y="4813255"/>
            <a:ext cx="91597" cy="94650"/>
          </a:xfrm>
          <a:prstGeom prst="rect">
            <a:avLst/>
          </a:prstGeom>
        </p:spPr>
      </p:pic>
      <p:pic>
        <p:nvPicPr>
          <p:cNvPr id="358" name="그림 357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8536" y="4506465"/>
            <a:ext cx="91597" cy="94650"/>
          </a:xfrm>
          <a:prstGeom prst="rect">
            <a:avLst/>
          </a:prstGeom>
        </p:spPr>
      </p:pic>
      <p:pic>
        <p:nvPicPr>
          <p:cNvPr id="359" name="그림 35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8536" y="4077072"/>
            <a:ext cx="91597" cy="94650"/>
          </a:xfrm>
          <a:prstGeom prst="rect">
            <a:avLst/>
          </a:prstGeom>
        </p:spPr>
      </p:pic>
      <p:pic>
        <p:nvPicPr>
          <p:cNvPr id="360" name="그림 35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8251" y="5104421"/>
            <a:ext cx="91597" cy="94650"/>
          </a:xfrm>
          <a:prstGeom prst="rect">
            <a:avLst/>
          </a:prstGeom>
        </p:spPr>
      </p:pic>
      <p:pic>
        <p:nvPicPr>
          <p:cNvPr id="361" name="그림 36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6630" y="3991443"/>
            <a:ext cx="129853" cy="98852"/>
          </a:xfrm>
          <a:prstGeom prst="rect">
            <a:avLst/>
          </a:prstGeom>
        </p:spPr>
      </p:pic>
      <p:pic>
        <p:nvPicPr>
          <p:cNvPr id="362" name="그림 36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14991" y="4533019"/>
            <a:ext cx="129853" cy="98852"/>
          </a:xfrm>
          <a:prstGeom prst="rect">
            <a:avLst/>
          </a:prstGeom>
        </p:spPr>
      </p:pic>
      <p:pic>
        <p:nvPicPr>
          <p:cNvPr id="363" name="그림 36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9363" y="4528077"/>
            <a:ext cx="129853" cy="98852"/>
          </a:xfrm>
          <a:prstGeom prst="rect">
            <a:avLst/>
          </a:prstGeom>
        </p:spPr>
      </p:pic>
      <p:pic>
        <p:nvPicPr>
          <p:cNvPr id="364" name="그림 363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6350" y="4046682"/>
            <a:ext cx="129853" cy="98852"/>
          </a:xfrm>
          <a:prstGeom prst="rect">
            <a:avLst/>
          </a:prstGeom>
        </p:spPr>
      </p:pic>
      <p:pic>
        <p:nvPicPr>
          <p:cNvPr id="365" name="그림 36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9515" y="4541705"/>
            <a:ext cx="129853" cy="98852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2287" y="5719686"/>
            <a:ext cx="129853" cy="98852"/>
          </a:xfrm>
          <a:prstGeom prst="rect">
            <a:avLst/>
          </a:prstGeom>
        </p:spPr>
      </p:pic>
      <p:pic>
        <p:nvPicPr>
          <p:cNvPr id="367" name="그림 3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8872" y="5719686"/>
            <a:ext cx="129853" cy="98852"/>
          </a:xfrm>
          <a:prstGeom prst="rect">
            <a:avLst/>
          </a:prstGeom>
        </p:spPr>
      </p:pic>
      <p:pic>
        <p:nvPicPr>
          <p:cNvPr id="368" name="그림 36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0766" y="4236042"/>
            <a:ext cx="129853" cy="98852"/>
          </a:xfrm>
          <a:prstGeom prst="rect">
            <a:avLst/>
          </a:prstGeom>
        </p:spPr>
      </p:pic>
      <p:pic>
        <p:nvPicPr>
          <p:cNvPr id="369" name="그림 36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3871" y="3975451"/>
            <a:ext cx="129853" cy="98852"/>
          </a:xfrm>
          <a:prstGeom prst="rect">
            <a:avLst/>
          </a:prstGeom>
        </p:spPr>
      </p:pic>
      <p:pic>
        <p:nvPicPr>
          <p:cNvPr id="370" name="그림 36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7310" y="5095291"/>
            <a:ext cx="91597" cy="94650"/>
          </a:xfrm>
          <a:prstGeom prst="rect">
            <a:avLst/>
          </a:prstGeom>
        </p:spPr>
      </p:pic>
      <p:pic>
        <p:nvPicPr>
          <p:cNvPr id="371" name="그림 37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0109" y="4553790"/>
            <a:ext cx="91597" cy="94650"/>
          </a:xfrm>
          <a:prstGeom prst="rect">
            <a:avLst/>
          </a:prstGeom>
        </p:spPr>
      </p:pic>
      <p:pic>
        <p:nvPicPr>
          <p:cNvPr id="372" name="그림 37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0295" y="1442417"/>
            <a:ext cx="87958" cy="124043"/>
          </a:xfrm>
          <a:prstGeom prst="rect">
            <a:avLst/>
          </a:prstGeom>
        </p:spPr>
      </p:pic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400" name="그림 39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0981" y="2186513"/>
            <a:ext cx="87958" cy="124043"/>
          </a:xfrm>
          <a:prstGeom prst="rect">
            <a:avLst/>
          </a:prstGeom>
        </p:spPr>
      </p:pic>
      <p:pic>
        <p:nvPicPr>
          <p:cNvPr id="410" name="그림 40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8886" y="1458543"/>
            <a:ext cx="87958" cy="124043"/>
          </a:xfrm>
          <a:prstGeom prst="rect">
            <a:avLst/>
          </a:prstGeom>
        </p:spPr>
      </p:pic>
      <p:pic>
        <p:nvPicPr>
          <p:cNvPr id="413" name="그림 4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3790" y="5636833"/>
            <a:ext cx="87958" cy="124043"/>
          </a:xfrm>
          <a:prstGeom prst="rect">
            <a:avLst/>
          </a:prstGeom>
        </p:spPr>
      </p:pic>
      <p:pic>
        <p:nvPicPr>
          <p:cNvPr id="414" name="그림 41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5765" y="5033269"/>
            <a:ext cx="87958" cy="124043"/>
          </a:xfrm>
          <a:prstGeom prst="rect">
            <a:avLst/>
          </a:prstGeom>
        </p:spPr>
      </p:pic>
      <p:pic>
        <p:nvPicPr>
          <p:cNvPr id="415" name="그림 414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pic>
        <p:nvPicPr>
          <p:cNvPr id="430" name="그림 42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3845" y="4260447"/>
            <a:ext cx="91597" cy="94650"/>
          </a:xfrm>
          <a:prstGeom prst="rect">
            <a:avLst/>
          </a:prstGeom>
        </p:spPr>
      </p:pic>
      <p:pic>
        <p:nvPicPr>
          <p:cNvPr id="319" name="그림 3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8055" y="1939006"/>
            <a:ext cx="91597" cy="9465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5613" y="2129632"/>
            <a:ext cx="91597" cy="9465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9473" y="2730434"/>
            <a:ext cx="91597" cy="94650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5256" y="3318206"/>
            <a:ext cx="91597" cy="94650"/>
          </a:xfrm>
          <a:prstGeom prst="rect">
            <a:avLst/>
          </a:prstGeom>
        </p:spPr>
      </p:pic>
      <p:sp>
        <p:nvSpPr>
          <p:cNvPr id="324" name="직사각형 323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5" name="직사각형 324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종바연운전실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6" name="직사각형 325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7" name="직사각형 326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8" name="직사각형 327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cxnSp>
        <p:nvCxnSpPr>
          <p:cNvPr id="335" name="직선 연결선 334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36" name="직사각형 335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37" name="직선 연결선 336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503" name="TextBox 502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50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6765318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이상발생 관련 데이터 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WIAS 1A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아이콘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(Open / Closed)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번호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버튼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보기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닫기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전문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G/W Server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WIAS 1A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방화문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닫기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)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 닫기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16" name="그림 51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2697" y="4191869"/>
            <a:ext cx="87958" cy="124043"/>
          </a:xfrm>
          <a:prstGeom prst="rect">
            <a:avLst/>
          </a:prstGeom>
        </p:spPr>
      </p:pic>
      <p:sp>
        <p:nvSpPr>
          <p:cNvPr id="647" name="타원 646"/>
          <p:cNvSpPr/>
          <p:nvPr/>
        </p:nvSpPr>
        <p:spPr>
          <a:xfrm>
            <a:off x="5571572" y="334745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86" name="그림 28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289" name="그림 28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grpSp>
        <p:nvGrpSpPr>
          <p:cNvPr id="2" name="그룹 1"/>
          <p:cNvGrpSpPr/>
          <p:nvPr/>
        </p:nvGrpSpPr>
        <p:grpSpPr>
          <a:xfrm>
            <a:off x="5699612" y="1984234"/>
            <a:ext cx="1905148" cy="527109"/>
            <a:chOff x="1016855" y="2497728"/>
            <a:chExt cx="1854403" cy="527109"/>
          </a:xfrm>
        </p:grpSpPr>
        <p:sp>
          <p:nvSpPr>
            <p:cNvPr id="459" name="직사각형 458"/>
            <p:cNvSpPr/>
            <p:nvPr/>
          </p:nvSpPr>
          <p:spPr>
            <a:xfrm>
              <a:off x="1051799" y="2532747"/>
              <a:ext cx="1819459" cy="492090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0" name="TextBox 459"/>
            <p:cNvSpPr txBox="1"/>
            <p:nvPr/>
          </p:nvSpPr>
          <p:spPr>
            <a:xfrm>
              <a:off x="2701173" y="2497728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465" name="TextBox 464"/>
            <p:cNvSpPr txBox="1"/>
            <p:nvPr/>
          </p:nvSpPr>
          <p:spPr>
            <a:xfrm>
              <a:off x="1016855" y="2546114"/>
              <a:ext cx="181494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13</a:t>
              </a:r>
              <a:r>
                <a:rPr lang="ko-KR" altLang="en-US" sz="700" smtClean="0"/>
                <a:t>번 방화문을 </a:t>
              </a:r>
              <a:r>
                <a:rPr lang="ko-KR" altLang="en-US" sz="700" smtClean="0"/>
                <a:t> 차단</a:t>
              </a:r>
              <a:r>
                <a:rPr lang="en-US" altLang="ko-KR" sz="700" dirty="0" smtClean="0"/>
                <a:t>[Closed] </a:t>
              </a:r>
              <a:r>
                <a:rPr lang="ko-KR" altLang="en-US" sz="700" smtClean="0"/>
                <a:t>하시겠습니까</a:t>
              </a:r>
              <a:r>
                <a:rPr lang="en-US" altLang="ko-KR" sz="700" dirty="0" smtClean="0"/>
                <a:t>?</a:t>
              </a:r>
              <a:endParaRPr lang="ko-KR" altLang="en-US" sz="700" dirty="0"/>
            </a:p>
          </p:txBody>
        </p:sp>
        <p:sp>
          <p:nvSpPr>
            <p:cNvPr id="466" name="모서리가 둥근 직사각형 465"/>
            <p:cNvSpPr/>
            <p:nvPr/>
          </p:nvSpPr>
          <p:spPr>
            <a:xfrm>
              <a:off x="1443175" y="2816071"/>
              <a:ext cx="448486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600" smtClean="0">
                  <a:solidFill>
                    <a:schemeClr val="bg1"/>
                  </a:solidFill>
                </a:rPr>
                <a:t>예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467" name="모서리가 둥근 직사각형 466"/>
            <p:cNvSpPr/>
            <p:nvPr/>
          </p:nvSpPr>
          <p:spPr>
            <a:xfrm>
              <a:off x="2033058" y="2806097"/>
              <a:ext cx="448486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600" dirty="0" smtClean="0">
                  <a:solidFill>
                    <a:schemeClr val="bg1"/>
                  </a:solidFill>
                </a:rPr>
                <a:t>아니요</a:t>
              </a:r>
              <a:endParaRPr lang="ko-KR" altLang="en-US" sz="600" dirty="0">
                <a:solidFill>
                  <a:schemeClr val="bg1"/>
                </a:solidFill>
              </a:endParaRPr>
            </a:p>
          </p:txBody>
        </p:sp>
      </p:grpSp>
      <p:sp>
        <p:nvSpPr>
          <p:cNvPr id="468" name="타원 467"/>
          <p:cNvSpPr/>
          <p:nvPr/>
        </p:nvSpPr>
        <p:spPr>
          <a:xfrm>
            <a:off x="5620518" y="192454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69" name="타원 468"/>
          <p:cNvSpPr/>
          <p:nvPr/>
        </p:nvSpPr>
        <p:spPr>
          <a:xfrm>
            <a:off x="5970639" y="220926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70" name="타원 469"/>
          <p:cNvSpPr/>
          <p:nvPr/>
        </p:nvSpPr>
        <p:spPr>
          <a:xfrm>
            <a:off x="6595641" y="218782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71" name="타원 470"/>
          <p:cNvSpPr/>
          <p:nvPr/>
        </p:nvSpPr>
        <p:spPr>
          <a:xfrm>
            <a:off x="7243346" y="191283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74" name="TextBox 473"/>
          <p:cNvSpPr txBox="1"/>
          <p:nvPr/>
        </p:nvSpPr>
        <p:spPr>
          <a:xfrm>
            <a:off x="3492827" y="145471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grpSp>
        <p:nvGrpSpPr>
          <p:cNvPr id="482" name="그룹 481"/>
          <p:cNvGrpSpPr/>
          <p:nvPr/>
        </p:nvGrpSpPr>
        <p:grpSpPr>
          <a:xfrm>
            <a:off x="5054805" y="2758246"/>
            <a:ext cx="2601056" cy="499722"/>
            <a:chOff x="6655468" y="1432996"/>
            <a:chExt cx="2601056" cy="499722"/>
          </a:xfrm>
        </p:grpSpPr>
        <p:sp>
          <p:nvSpPr>
            <p:cNvPr id="483" name="직사각형 482"/>
            <p:cNvSpPr/>
            <p:nvPr/>
          </p:nvSpPr>
          <p:spPr>
            <a:xfrm>
              <a:off x="6669456" y="1446420"/>
              <a:ext cx="2587068" cy="48629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4" name="TextBox 483"/>
            <p:cNvSpPr txBox="1"/>
            <p:nvPr/>
          </p:nvSpPr>
          <p:spPr>
            <a:xfrm>
              <a:off x="7139873" y="1689498"/>
              <a:ext cx="3818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485" name="TextBox 484"/>
            <p:cNvSpPr txBox="1"/>
            <p:nvPr/>
          </p:nvSpPr>
          <p:spPr>
            <a:xfrm>
              <a:off x="7455463" y="1681845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486" name="TextBox 485"/>
            <p:cNvSpPr txBox="1"/>
            <p:nvPr/>
          </p:nvSpPr>
          <p:spPr>
            <a:xfrm>
              <a:off x="7738258" y="1689766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487" name="TextBox 486"/>
            <p:cNvSpPr txBox="1"/>
            <p:nvPr/>
          </p:nvSpPr>
          <p:spPr>
            <a:xfrm>
              <a:off x="8015734" y="1687528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88" name="TextBox 487"/>
            <p:cNvSpPr txBox="1"/>
            <p:nvPr/>
          </p:nvSpPr>
          <p:spPr>
            <a:xfrm>
              <a:off x="8297287" y="1688293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6655468" y="1686629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490" name="그림 489"/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32998" y="1513178"/>
              <a:ext cx="129441" cy="200633"/>
            </a:xfrm>
            <a:prstGeom prst="rect">
              <a:avLst/>
            </a:prstGeom>
          </p:spPr>
        </p:pic>
        <p:pic>
          <p:nvPicPr>
            <p:cNvPr id="491" name="그림 490"/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30493" y="1522743"/>
              <a:ext cx="185999" cy="179355"/>
            </a:xfrm>
            <a:prstGeom prst="rect">
              <a:avLst/>
            </a:prstGeom>
          </p:spPr>
        </p:pic>
        <p:pic>
          <p:nvPicPr>
            <p:cNvPr id="492" name="그림 491"/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9125" y="1516484"/>
              <a:ext cx="133876" cy="207507"/>
            </a:xfrm>
            <a:prstGeom prst="rect">
              <a:avLst/>
            </a:prstGeom>
          </p:spPr>
        </p:pic>
        <p:pic>
          <p:nvPicPr>
            <p:cNvPr id="493" name="그림 492"/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97683" y="1514251"/>
              <a:ext cx="147264" cy="207508"/>
            </a:xfrm>
            <a:prstGeom prst="rect">
              <a:avLst/>
            </a:prstGeom>
          </p:spPr>
        </p:pic>
        <p:pic>
          <p:nvPicPr>
            <p:cNvPr id="494" name="그림 493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01522" y="1493739"/>
              <a:ext cx="231517" cy="265998"/>
            </a:xfrm>
            <a:prstGeom prst="rect">
              <a:avLst/>
            </a:prstGeom>
          </p:spPr>
        </p:pic>
        <p:pic>
          <p:nvPicPr>
            <p:cNvPr id="495" name="그림 494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62557" y="1510649"/>
              <a:ext cx="141874" cy="169158"/>
            </a:xfrm>
            <a:prstGeom prst="rect">
              <a:avLst/>
            </a:prstGeom>
          </p:spPr>
        </p:pic>
        <p:sp>
          <p:nvSpPr>
            <p:cNvPr id="496" name="모서리가 둥근 직사각형 495"/>
            <p:cNvSpPr/>
            <p:nvPr/>
          </p:nvSpPr>
          <p:spPr>
            <a:xfrm>
              <a:off x="8664835" y="1516138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497" name="그림 496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45598" y="1548712"/>
              <a:ext cx="186364" cy="192576"/>
            </a:xfrm>
            <a:prstGeom prst="rect">
              <a:avLst/>
            </a:prstGeom>
          </p:spPr>
        </p:pic>
        <p:sp>
          <p:nvSpPr>
            <p:cNvPr id="498" name="TextBox 497"/>
            <p:cNvSpPr txBox="1"/>
            <p:nvPr/>
          </p:nvSpPr>
          <p:spPr>
            <a:xfrm>
              <a:off x="8638808" y="1695028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99" name="TextBox 498"/>
            <p:cNvSpPr txBox="1"/>
            <p:nvPr/>
          </p:nvSpPr>
          <p:spPr>
            <a:xfrm>
              <a:off x="9093427" y="1432996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500" name="모서리가 둥근 직사각형 499"/>
            <p:cNvSpPr/>
            <p:nvPr/>
          </p:nvSpPr>
          <p:spPr>
            <a:xfrm>
              <a:off x="9073362" y="17598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01" name="이등변 삼각형 500"/>
            <p:cNvSpPr/>
            <p:nvPr/>
          </p:nvSpPr>
          <p:spPr>
            <a:xfrm rot="10800000">
              <a:off x="9109225" y="18069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02" name="타원 501"/>
          <p:cNvSpPr/>
          <p:nvPr/>
        </p:nvSpPr>
        <p:spPr>
          <a:xfrm>
            <a:off x="4994112" y="26714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04" name="타원 503"/>
          <p:cNvSpPr/>
          <p:nvPr/>
        </p:nvSpPr>
        <p:spPr>
          <a:xfrm>
            <a:off x="6978568" y="277205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06" name="TextBox 505"/>
          <p:cNvSpPr txBox="1"/>
          <p:nvPr/>
        </p:nvSpPr>
        <p:spPr>
          <a:xfrm>
            <a:off x="5768764" y="339464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507" name="TextBox 506"/>
          <p:cNvSpPr txBox="1"/>
          <p:nvPr/>
        </p:nvSpPr>
        <p:spPr>
          <a:xfrm>
            <a:off x="5714905" y="291446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508" name="타원 507"/>
          <p:cNvSpPr/>
          <p:nvPr/>
        </p:nvSpPr>
        <p:spPr>
          <a:xfrm>
            <a:off x="7584131" y="296677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09" name="타원 508"/>
          <p:cNvSpPr/>
          <p:nvPr/>
        </p:nvSpPr>
        <p:spPr>
          <a:xfrm>
            <a:off x="7402764" y="26446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615569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415" name="그림 4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sp>
        <p:nvSpPr>
          <p:cNvPr id="503" name="TextBox 502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50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7680910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Detail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모니터링 데이터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Open / Closed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안태나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수신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센서들의 이력 데이터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Summary 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확인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374" name="그림 37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21" y="1137474"/>
            <a:ext cx="8478000" cy="5435635"/>
          </a:xfrm>
          <a:prstGeom prst="rect">
            <a:avLst/>
          </a:prstGeom>
        </p:spPr>
      </p:pic>
      <p:sp>
        <p:nvSpPr>
          <p:cNvPr id="435" name="자유형 434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36" name="직선 연결선 435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7" name="직선 연결선 436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8" name="직선 연결선 437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9" name="직선 연결선 438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0" name="직선 연결선 439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1" name="직선 연결선 440"/>
          <p:cNvCxnSpPr/>
          <p:nvPr/>
        </p:nvCxnSpPr>
        <p:spPr>
          <a:xfrm>
            <a:off x="3965509" y="1976154"/>
            <a:ext cx="0" cy="10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7" name="직선 연결선 446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1" name="직선 연결선 450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2" name="직선 연결선 451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3" name="직선 연결선 452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454" name="그룹 453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455" name="그룹 45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487" name="직선 연결선 486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8" name="직선 연결선 487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9" name="직선 연결선 488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0" name="직선 연결선 489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56" name="그룹 455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483" name="직선 연결선 48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4" name="직선 연결선 48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5" name="직선 연결선 48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6" name="직선 연결선 48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2" name="그룹 47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479" name="직선 연결선 47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0" name="직선 연결선 47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1" name="직선 연결선 48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2" name="직선 연결선 48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4" name="그룹 473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75" name="직선 연결선 474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6" name="직선 연결선 475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7" name="직선 연결선 476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8" name="직선 연결선 477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491" name="그룹 490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492" name="그룹 49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10" name="직선 연결선 50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1" name="직선 연결선 51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2" name="직선 연결선 51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3" name="직선 연결선 51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3" name="그룹 49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06" name="직선 연결선 50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7" name="직선 연결선 50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8" name="직선 연결선 50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9" name="직선 연결선 50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4" name="그룹 49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00" name="직선 연결선 49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1" name="직선 연결선 50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2" name="직선 연결선 50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4" name="직선 연결선 50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5" name="그룹 49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96" name="직선 연결선 49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7" name="직선 연결선 49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8" name="직선 연결선 49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9" name="직선 연결선 49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14" name="그룹 513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515" name="그룹 51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32" name="직선 연결선 53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3" name="직선 연결선 53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4" name="직선 연결선 53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5" name="직선 연결선 53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7" name="그룹 516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28" name="직선 연결선 52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9" name="직선 연결선 52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0" name="직선 연결선 52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1" name="직선 연결선 53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8" name="그룹 51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24" name="직선 연결선 5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5" name="직선 연결선 5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6" name="직선 연결선 5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7" name="직선 연결선 5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9" name="그룹 518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520" name="직선 연결선 51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1" name="직선 연결선 52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2" name="직선 연결선 52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3" name="직선 연결선 52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36" name="그룹 535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537" name="직선 연결선 536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8" name="직선 연결선 537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9" name="직선 연결선 538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0" name="직선 연결선 539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541" name="그룹 540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542" name="직선 연결선 541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3" name="직선 연결선 542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4" name="직선 연결선 543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5" name="직선 연결선 544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546" name="직선 연결선 545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7" name="직선 연결선 546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8" name="직선 연결선 547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9" name="직선 연결선 548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0" name="직선 연결선 549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1" name="직선 연결선 550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2" name="직선 연결선 551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3" name="직선 연결선 552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4" name="직선 연결선 553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5" name="직선 연결선 554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6" name="직선 연결선 555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7" name="직선 연결선 556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8" name="직선 연결선 557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9" name="직선 연결선 558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0" name="직선 연결선 559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1" name="직선 연결선 560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2" name="직선 연결선 561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3" name="직선 연결선 562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4" name="직선 연결선 563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566" name="그림 56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9969" y="2933868"/>
            <a:ext cx="129853" cy="98852"/>
          </a:xfrm>
          <a:prstGeom prst="rect">
            <a:avLst/>
          </a:prstGeom>
        </p:spPr>
      </p:pic>
      <p:pic>
        <p:nvPicPr>
          <p:cNvPr id="567" name="그림 56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429" y="3980811"/>
            <a:ext cx="121462" cy="99647"/>
          </a:xfrm>
          <a:prstGeom prst="rect">
            <a:avLst/>
          </a:prstGeom>
        </p:spPr>
      </p:pic>
      <p:pic>
        <p:nvPicPr>
          <p:cNvPr id="568" name="그림 5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23" y="4232984"/>
            <a:ext cx="97592" cy="100845"/>
          </a:xfrm>
          <a:prstGeom prst="rect">
            <a:avLst/>
          </a:prstGeom>
        </p:spPr>
      </p:pic>
      <p:sp>
        <p:nvSpPr>
          <p:cNvPr id="569" name="직사각형 568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70" name="그림 56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498" y="4061989"/>
            <a:ext cx="91597" cy="94650"/>
          </a:xfrm>
          <a:prstGeom prst="rect">
            <a:avLst/>
          </a:prstGeom>
        </p:spPr>
      </p:pic>
      <p:pic>
        <p:nvPicPr>
          <p:cNvPr id="571" name="그림 57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856" y="4379662"/>
            <a:ext cx="91597" cy="94650"/>
          </a:xfrm>
          <a:prstGeom prst="rect">
            <a:avLst/>
          </a:prstGeom>
        </p:spPr>
      </p:pic>
      <p:pic>
        <p:nvPicPr>
          <p:cNvPr id="572" name="그림 57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438" y="4823552"/>
            <a:ext cx="91597" cy="94650"/>
          </a:xfrm>
          <a:prstGeom prst="rect">
            <a:avLst/>
          </a:prstGeom>
        </p:spPr>
      </p:pic>
      <p:pic>
        <p:nvPicPr>
          <p:cNvPr id="573" name="그림 57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013" y="4050884"/>
            <a:ext cx="91597" cy="94650"/>
          </a:xfrm>
          <a:prstGeom prst="rect">
            <a:avLst/>
          </a:prstGeom>
        </p:spPr>
      </p:pic>
      <p:pic>
        <p:nvPicPr>
          <p:cNvPr id="574" name="그림 57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106" y="4375320"/>
            <a:ext cx="91597" cy="94650"/>
          </a:xfrm>
          <a:prstGeom prst="rect">
            <a:avLst/>
          </a:prstGeom>
        </p:spPr>
      </p:pic>
      <p:pic>
        <p:nvPicPr>
          <p:cNvPr id="575" name="그림 57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5486" y="5115598"/>
            <a:ext cx="91597" cy="94650"/>
          </a:xfrm>
          <a:prstGeom prst="rect">
            <a:avLst/>
          </a:prstGeom>
        </p:spPr>
      </p:pic>
      <p:pic>
        <p:nvPicPr>
          <p:cNvPr id="576" name="그림 57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311" y="4627421"/>
            <a:ext cx="97592" cy="100845"/>
          </a:xfrm>
          <a:prstGeom prst="rect">
            <a:avLst/>
          </a:prstGeom>
        </p:spPr>
      </p:pic>
      <p:pic>
        <p:nvPicPr>
          <p:cNvPr id="577" name="그림 57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453" y="4061344"/>
            <a:ext cx="91597" cy="94650"/>
          </a:xfrm>
          <a:prstGeom prst="rect">
            <a:avLst/>
          </a:prstGeom>
        </p:spPr>
      </p:pic>
      <p:pic>
        <p:nvPicPr>
          <p:cNvPr id="578" name="그림 57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2776" y="4813255"/>
            <a:ext cx="91597" cy="94650"/>
          </a:xfrm>
          <a:prstGeom prst="rect">
            <a:avLst/>
          </a:prstGeom>
        </p:spPr>
      </p:pic>
      <p:pic>
        <p:nvPicPr>
          <p:cNvPr id="579" name="그림 57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506465"/>
            <a:ext cx="91597" cy="94650"/>
          </a:xfrm>
          <a:prstGeom prst="rect">
            <a:avLst/>
          </a:prstGeom>
        </p:spPr>
      </p:pic>
      <p:pic>
        <p:nvPicPr>
          <p:cNvPr id="580" name="그림 57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077072"/>
            <a:ext cx="91597" cy="94650"/>
          </a:xfrm>
          <a:prstGeom prst="rect">
            <a:avLst/>
          </a:prstGeom>
        </p:spPr>
      </p:pic>
      <p:pic>
        <p:nvPicPr>
          <p:cNvPr id="581" name="그림 58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4441" y="5104421"/>
            <a:ext cx="91597" cy="94650"/>
          </a:xfrm>
          <a:prstGeom prst="rect">
            <a:avLst/>
          </a:prstGeom>
        </p:spPr>
      </p:pic>
      <p:pic>
        <p:nvPicPr>
          <p:cNvPr id="582" name="그림 58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8477" y="5719686"/>
            <a:ext cx="129853" cy="98852"/>
          </a:xfrm>
          <a:prstGeom prst="rect">
            <a:avLst/>
          </a:prstGeom>
        </p:spPr>
      </p:pic>
      <p:pic>
        <p:nvPicPr>
          <p:cNvPr id="583" name="그림 58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062" y="5719686"/>
            <a:ext cx="129853" cy="98852"/>
          </a:xfrm>
          <a:prstGeom prst="rect">
            <a:avLst/>
          </a:prstGeom>
        </p:spPr>
      </p:pic>
      <p:pic>
        <p:nvPicPr>
          <p:cNvPr id="584" name="그림 58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6956" y="4236042"/>
            <a:ext cx="129853" cy="98852"/>
          </a:xfrm>
          <a:prstGeom prst="rect">
            <a:avLst/>
          </a:prstGeom>
        </p:spPr>
      </p:pic>
      <p:pic>
        <p:nvPicPr>
          <p:cNvPr id="585" name="그림 58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3500" y="5095291"/>
            <a:ext cx="91597" cy="94650"/>
          </a:xfrm>
          <a:prstGeom prst="rect">
            <a:avLst/>
          </a:prstGeom>
        </p:spPr>
      </p:pic>
      <p:pic>
        <p:nvPicPr>
          <p:cNvPr id="586" name="그림 585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6299" y="4553790"/>
            <a:ext cx="91597" cy="94650"/>
          </a:xfrm>
          <a:prstGeom prst="rect">
            <a:avLst/>
          </a:prstGeom>
        </p:spPr>
      </p:pic>
      <p:grpSp>
        <p:nvGrpSpPr>
          <p:cNvPr id="587" name="그룹 586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588" name="그림 58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589" name="그림 58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590" name="그림 58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591" name="그림 59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592" name="그림 591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593" name="그림 59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594" name="그림 59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595" name="그림 59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596" name="그림 59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597" name="그림 59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2474" y="3777828"/>
              <a:ext cx="87958" cy="124043"/>
            </a:xfrm>
            <a:prstGeom prst="rect">
              <a:avLst/>
            </a:prstGeom>
          </p:spPr>
        </p:pic>
        <p:pic>
          <p:nvPicPr>
            <p:cNvPr id="598" name="그림 59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599" name="그림 59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600" name="그림 59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45387" y="3777450"/>
              <a:ext cx="87958" cy="124043"/>
            </a:xfrm>
            <a:prstGeom prst="rect">
              <a:avLst/>
            </a:prstGeom>
          </p:spPr>
        </p:pic>
        <p:pic>
          <p:nvPicPr>
            <p:cNvPr id="601" name="그림 60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602" name="그림 60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603" name="그림 60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604" name="그림 60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605" name="그림 60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606" name="그림 60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607" name="그림 60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608" name="그림 60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609" name="그림 60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610" name="그림 60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611" name="그림 61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612" name="그림 61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613" name="그림 61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614" name="그림 61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615" name="그림 61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616" name="그림 61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617" name="그림 61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618" name="그림 61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619" name="그림 61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620" name="그림 61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621" name="그림 62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622" name="그림 62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623" name="그림 62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624" name="그림 62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625" name="그림 62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626" name="그림 62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627" name="그림 62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628" name="그림 62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04125" y="1458543"/>
              <a:ext cx="87958" cy="124043"/>
            </a:xfrm>
            <a:prstGeom prst="rect">
              <a:avLst/>
            </a:prstGeom>
          </p:spPr>
        </p:pic>
        <p:pic>
          <p:nvPicPr>
            <p:cNvPr id="629" name="그림 628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630" name="그림 629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pic>
        <p:nvPicPr>
          <p:cNvPr id="631" name="그림 63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0035" y="4260447"/>
            <a:ext cx="91597" cy="94650"/>
          </a:xfrm>
          <a:prstGeom prst="rect">
            <a:avLst/>
          </a:prstGeom>
        </p:spPr>
      </p:pic>
      <p:pic>
        <p:nvPicPr>
          <p:cNvPr id="632" name="그림 63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245" y="1939006"/>
            <a:ext cx="91597" cy="94650"/>
          </a:xfrm>
          <a:prstGeom prst="rect">
            <a:avLst/>
          </a:prstGeom>
        </p:spPr>
      </p:pic>
      <p:pic>
        <p:nvPicPr>
          <p:cNvPr id="633" name="그림 63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1803" y="2129632"/>
            <a:ext cx="91597" cy="94650"/>
          </a:xfrm>
          <a:prstGeom prst="rect">
            <a:avLst/>
          </a:prstGeom>
        </p:spPr>
      </p:pic>
      <p:pic>
        <p:nvPicPr>
          <p:cNvPr id="634" name="그림 63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663" y="2730434"/>
            <a:ext cx="91597" cy="94650"/>
          </a:xfrm>
          <a:prstGeom prst="rect">
            <a:avLst/>
          </a:prstGeom>
        </p:spPr>
      </p:pic>
      <p:pic>
        <p:nvPicPr>
          <p:cNvPr id="635" name="그림 63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446" y="3318206"/>
            <a:ext cx="91597" cy="94650"/>
          </a:xfrm>
          <a:prstGeom prst="rect">
            <a:avLst/>
          </a:prstGeom>
        </p:spPr>
      </p:pic>
      <p:sp>
        <p:nvSpPr>
          <p:cNvPr id="636" name="직사각형 635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7" name="직사각형 636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종바연운전실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8" name="직사각형 637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9" name="직사각형 638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40" name="직사각형 639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641" name="직선 연결선 640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646" name="그림 64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415" y="2638212"/>
            <a:ext cx="87958" cy="124043"/>
          </a:xfrm>
          <a:prstGeom prst="rect">
            <a:avLst/>
          </a:prstGeom>
        </p:spPr>
      </p:pic>
      <p:pic>
        <p:nvPicPr>
          <p:cNvPr id="648" name="그림 64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971" y="2565290"/>
            <a:ext cx="87958" cy="124043"/>
          </a:xfrm>
          <a:prstGeom prst="rect">
            <a:avLst/>
          </a:prstGeom>
        </p:spPr>
      </p:pic>
      <p:pic>
        <p:nvPicPr>
          <p:cNvPr id="649" name="그림 64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650" name="그림 649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651" name="TextBox 650"/>
          <p:cNvSpPr txBox="1"/>
          <p:nvPr/>
        </p:nvSpPr>
        <p:spPr>
          <a:xfrm>
            <a:off x="3499415" y="146925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652" name="TextBox 651"/>
          <p:cNvSpPr txBox="1"/>
          <p:nvPr/>
        </p:nvSpPr>
        <p:spPr>
          <a:xfrm>
            <a:off x="3492605" y="264915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3" name="TextBox 652"/>
          <p:cNvSpPr txBox="1"/>
          <p:nvPr/>
        </p:nvSpPr>
        <p:spPr>
          <a:xfrm>
            <a:off x="3705797" y="255764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54" name="TextBox 653"/>
          <p:cNvSpPr txBox="1"/>
          <p:nvPr/>
        </p:nvSpPr>
        <p:spPr>
          <a:xfrm>
            <a:off x="3850267" y="3754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5" name="TextBox 654"/>
          <p:cNvSpPr txBox="1"/>
          <p:nvPr/>
        </p:nvSpPr>
        <p:spPr>
          <a:xfrm>
            <a:off x="3371246" y="375364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</a:t>
            </a:r>
            <a:endParaRPr lang="ko-KR" altLang="en-US" sz="700" dirty="0"/>
          </a:p>
        </p:txBody>
      </p:sp>
      <p:sp>
        <p:nvSpPr>
          <p:cNvPr id="656" name="TextBox 655"/>
          <p:cNvSpPr txBox="1"/>
          <p:nvPr/>
        </p:nvSpPr>
        <p:spPr>
          <a:xfrm>
            <a:off x="2920993" y="377031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657" name="TextBox 656"/>
          <p:cNvSpPr txBox="1"/>
          <p:nvPr/>
        </p:nvSpPr>
        <p:spPr>
          <a:xfrm>
            <a:off x="2319579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endParaRPr lang="ko-KR" altLang="en-US" sz="700" dirty="0"/>
          </a:p>
        </p:txBody>
      </p:sp>
      <p:sp>
        <p:nvSpPr>
          <p:cNvPr id="658" name="TextBox 657"/>
          <p:cNvSpPr txBox="1"/>
          <p:nvPr/>
        </p:nvSpPr>
        <p:spPr>
          <a:xfrm>
            <a:off x="1974934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659" name="TextBox 658"/>
          <p:cNvSpPr txBox="1"/>
          <p:nvPr/>
        </p:nvSpPr>
        <p:spPr>
          <a:xfrm>
            <a:off x="1799674" y="377041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  <p:sp>
        <p:nvSpPr>
          <p:cNvPr id="660" name="TextBox 659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661" name="TextBox 660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662" name="TextBox 661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63" name="TextBox 662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664" name="TextBox 663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665" name="TextBox 664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666" name="모서리가 둥근 직사각형 665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67" name="그림 666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668" name="그림 667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669" name="그림 668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670" name="그림 66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671" name="그림 670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672" name="그림 671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sp>
        <p:nvSpPr>
          <p:cNvPr id="673" name="타원 6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4" name="타원 673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5" name="타원 674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676" name="타원 675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7" name="타원 676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678" name="타원 677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679" name="타원 67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cxnSp>
        <p:nvCxnSpPr>
          <p:cNvPr id="680" name="직선 연결선 679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4" name="TextBox 703"/>
          <p:cNvSpPr txBox="1"/>
          <p:nvPr/>
        </p:nvSpPr>
        <p:spPr>
          <a:xfrm>
            <a:off x="3207770" y="1883313"/>
            <a:ext cx="3465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-110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290" name="타원 289"/>
          <p:cNvSpPr/>
          <p:nvPr/>
        </p:nvSpPr>
        <p:spPr>
          <a:xfrm>
            <a:off x="5587381" y="329693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91" name="그룹 290"/>
          <p:cNvGrpSpPr/>
          <p:nvPr/>
        </p:nvGrpSpPr>
        <p:grpSpPr>
          <a:xfrm>
            <a:off x="416893" y="4133839"/>
            <a:ext cx="8784609" cy="1151919"/>
            <a:chOff x="-2935166" y="7008649"/>
            <a:chExt cx="9978599" cy="1151919"/>
          </a:xfrm>
        </p:grpSpPr>
        <p:sp>
          <p:nvSpPr>
            <p:cNvPr id="292" name="직사각형 291"/>
            <p:cNvSpPr/>
            <p:nvPr/>
          </p:nvSpPr>
          <p:spPr>
            <a:xfrm>
              <a:off x="-2897338" y="7026408"/>
              <a:ext cx="9940771" cy="1134160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3" name="직사각형 292"/>
            <p:cNvSpPr/>
            <p:nvPr/>
          </p:nvSpPr>
          <p:spPr>
            <a:xfrm>
              <a:off x="-556194" y="7566910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4" name="직사각형 293"/>
            <p:cNvSpPr/>
            <p:nvPr/>
          </p:nvSpPr>
          <p:spPr>
            <a:xfrm>
              <a:off x="1412093" y="7579427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95" name="차트 294"/>
            <p:cNvGraphicFramePr/>
            <p:nvPr>
              <p:extLst/>
            </p:nvPr>
          </p:nvGraphicFramePr>
          <p:xfrm>
            <a:off x="1391750" y="7501344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0"/>
            </a:graphicData>
          </a:graphic>
        </p:graphicFrame>
        <p:sp>
          <p:nvSpPr>
            <p:cNvPr id="296" name="직사각형 295"/>
            <p:cNvSpPr/>
            <p:nvPr/>
          </p:nvSpPr>
          <p:spPr>
            <a:xfrm>
              <a:off x="3380418" y="7572438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97" name="차트 296"/>
            <p:cNvGraphicFramePr/>
            <p:nvPr>
              <p:extLst/>
            </p:nvPr>
          </p:nvGraphicFramePr>
          <p:xfrm>
            <a:off x="3352182" y="7496351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1"/>
            </a:graphicData>
          </a:graphic>
        </p:graphicFrame>
        <p:graphicFrame>
          <p:nvGraphicFramePr>
            <p:cNvPr id="298" name="차트 297"/>
            <p:cNvGraphicFramePr/>
            <p:nvPr>
              <p:extLst/>
            </p:nvPr>
          </p:nvGraphicFramePr>
          <p:xfrm>
            <a:off x="-583803" y="7496351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2"/>
            </a:graphicData>
          </a:graphic>
        </p:graphicFrame>
        <p:sp>
          <p:nvSpPr>
            <p:cNvPr id="299" name="직사각형 298"/>
            <p:cNvSpPr/>
            <p:nvPr/>
          </p:nvSpPr>
          <p:spPr>
            <a:xfrm>
              <a:off x="5323049" y="7565780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-898599" y="7753217"/>
              <a:ext cx="41370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smtClean="0"/>
                <a:t>정상</a:t>
              </a:r>
              <a:endParaRPr lang="ko-KR" altLang="en-US" sz="700" dirty="0"/>
            </a:p>
          </p:txBody>
        </p:sp>
        <p:sp>
          <p:nvSpPr>
            <p:cNvPr id="301" name="TextBox 300"/>
            <p:cNvSpPr txBox="1"/>
            <p:nvPr/>
          </p:nvSpPr>
          <p:spPr>
            <a:xfrm>
              <a:off x="1092262" y="7796832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graphicFrame>
          <p:nvGraphicFramePr>
            <p:cNvPr id="302" name="차트 301"/>
            <p:cNvGraphicFramePr/>
            <p:nvPr>
              <p:extLst/>
            </p:nvPr>
          </p:nvGraphicFramePr>
          <p:xfrm>
            <a:off x="5293520" y="7490066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pic>
          <p:nvPicPr>
            <p:cNvPr id="303" name="그림 302"/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16195" y="7577791"/>
              <a:ext cx="129441" cy="200633"/>
            </a:xfrm>
            <a:prstGeom prst="rect">
              <a:avLst/>
            </a:prstGeom>
          </p:spPr>
        </p:pic>
        <p:sp>
          <p:nvSpPr>
            <p:cNvPr id="304" name="TextBox 303"/>
            <p:cNvSpPr txBox="1"/>
            <p:nvPr/>
          </p:nvSpPr>
          <p:spPr>
            <a:xfrm>
              <a:off x="6868810" y="7008649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305" name="그림 304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787897" y="7572438"/>
              <a:ext cx="185999" cy="179355"/>
            </a:xfrm>
            <a:prstGeom prst="rect">
              <a:avLst/>
            </a:prstGeom>
          </p:spPr>
        </p:pic>
        <p:sp>
          <p:nvSpPr>
            <p:cNvPr id="306" name="TextBox 305"/>
            <p:cNvSpPr txBox="1"/>
            <p:nvPr/>
          </p:nvSpPr>
          <p:spPr>
            <a:xfrm>
              <a:off x="-2378772" y="7315321"/>
              <a:ext cx="3818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307" name="TextBox 306"/>
            <p:cNvSpPr txBox="1"/>
            <p:nvPr/>
          </p:nvSpPr>
          <p:spPr>
            <a:xfrm>
              <a:off x="-1998412" y="7307668"/>
              <a:ext cx="30168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-97</a:t>
              </a:r>
              <a:endParaRPr lang="ko-KR" altLang="en-US" sz="700" dirty="0"/>
            </a:p>
          </p:txBody>
        </p:sp>
        <p:sp>
          <p:nvSpPr>
            <p:cNvPr id="308" name="TextBox 307"/>
            <p:cNvSpPr txBox="1"/>
            <p:nvPr/>
          </p:nvSpPr>
          <p:spPr>
            <a:xfrm>
              <a:off x="-1742287" y="7315589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309" name="TextBox 308"/>
            <p:cNvSpPr txBox="1"/>
            <p:nvPr/>
          </p:nvSpPr>
          <p:spPr>
            <a:xfrm>
              <a:off x="-1457191" y="731335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10" name="TextBox 309"/>
            <p:cNvSpPr txBox="1"/>
            <p:nvPr/>
          </p:nvSpPr>
          <p:spPr>
            <a:xfrm>
              <a:off x="-1137538" y="731411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11" name="TextBox 310"/>
            <p:cNvSpPr txBox="1"/>
            <p:nvPr/>
          </p:nvSpPr>
          <p:spPr>
            <a:xfrm>
              <a:off x="-2863177" y="7312452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312" name="그림 311"/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639927" y="7139001"/>
              <a:ext cx="129441" cy="200633"/>
            </a:xfrm>
            <a:prstGeom prst="rect">
              <a:avLst/>
            </a:prstGeom>
          </p:spPr>
        </p:pic>
        <p:pic>
          <p:nvPicPr>
            <p:cNvPr id="313" name="그림 312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942432" y="7148566"/>
              <a:ext cx="185999" cy="179355"/>
            </a:xfrm>
            <a:prstGeom prst="rect">
              <a:avLst/>
            </a:prstGeom>
          </p:spPr>
        </p:pic>
        <p:pic>
          <p:nvPicPr>
            <p:cNvPr id="314" name="그림 313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045700" y="7142307"/>
              <a:ext cx="133876" cy="207507"/>
            </a:xfrm>
            <a:prstGeom prst="rect">
              <a:avLst/>
            </a:prstGeom>
          </p:spPr>
        </p:pic>
        <p:pic>
          <p:nvPicPr>
            <p:cNvPr id="315" name="그림 314"/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375242" y="7140074"/>
              <a:ext cx="147264" cy="207508"/>
            </a:xfrm>
            <a:prstGeom prst="rect">
              <a:avLst/>
            </a:prstGeom>
          </p:spPr>
        </p:pic>
        <p:pic>
          <p:nvPicPr>
            <p:cNvPr id="316" name="그림 31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317123" y="7119562"/>
              <a:ext cx="231517" cy="265998"/>
            </a:xfrm>
            <a:prstGeom prst="rect">
              <a:avLst/>
            </a:prstGeom>
          </p:spPr>
        </p:pic>
        <p:pic>
          <p:nvPicPr>
            <p:cNvPr id="317" name="그림 316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656088" y="7136472"/>
              <a:ext cx="141874" cy="169158"/>
            </a:xfrm>
            <a:prstGeom prst="rect">
              <a:avLst/>
            </a:prstGeom>
          </p:spPr>
        </p:pic>
        <p:sp>
          <p:nvSpPr>
            <p:cNvPr id="318" name="직사각형 317"/>
            <p:cNvSpPr/>
            <p:nvPr/>
          </p:nvSpPr>
          <p:spPr>
            <a:xfrm>
              <a:off x="-2552094" y="7593288"/>
              <a:ext cx="1646542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19" name="차트 318"/>
            <p:cNvGraphicFramePr/>
            <p:nvPr>
              <p:extLst/>
            </p:nvPr>
          </p:nvGraphicFramePr>
          <p:xfrm>
            <a:off x="-2564538" y="7598971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8"/>
            </a:graphicData>
          </a:graphic>
        </p:graphicFrame>
        <p:pic>
          <p:nvPicPr>
            <p:cNvPr id="320" name="그림 31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823130" y="7560961"/>
              <a:ext cx="235732" cy="270841"/>
            </a:xfrm>
            <a:prstGeom prst="rect">
              <a:avLst/>
            </a:prstGeom>
          </p:spPr>
        </p:pic>
        <p:sp>
          <p:nvSpPr>
            <p:cNvPr id="321" name="TextBox 320"/>
            <p:cNvSpPr txBox="1"/>
            <p:nvPr/>
          </p:nvSpPr>
          <p:spPr>
            <a:xfrm>
              <a:off x="-2935166" y="7808097"/>
              <a:ext cx="39145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3096797" y="7749984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23" name="TextBox 322"/>
            <p:cNvSpPr txBox="1"/>
            <p:nvPr/>
          </p:nvSpPr>
          <p:spPr>
            <a:xfrm>
              <a:off x="5047130" y="7750749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324" name="그림 323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38968" y="7578940"/>
              <a:ext cx="133876" cy="207507"/>
            </a:xfrm>
            <a:prstGeom prst="rect">
              <a:avLst/>
            </a:prstGeom>
          </p:spPr>
        </p:pic>
        <p:pic>
          <p:nvPicPr>
            <p:cNvPr id="325" name="그림 324"/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78746" y="7576707"/>
              <a:ext cx="147264" cy="207508"/>
            </a:xfrm>
            <a:prstGeom prst="rect">
              <a:avLst/>
            </a:prstGeom>
          </p:spPr>
        </p:pic>
        <p:sp>
          <p:nvSpPr>
            <p:cNvPr id="326" name="모서리가 둥근 직사각형 325"/>
            <p:cNvSpPr/>
            <p:nvPr/>
          </p:nvSpPr>
          <p:spPr>
            <a:xfrm rot="5400000">
              <a:off x="6653561" y="7114104"/>
              <a:ext cx="119745" cy="148241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27" name="이등변 삼각형 326"/>
            <p:cNvSpPr/>
            <p:nvPr/>
          </p:nvSpPr>
          <p:spPr>
            <a:xfrm>
              <a:off x="6681286" y="7170126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28" name="타원 327"/>
          <p:cNvSpPr/>
          <p:nvPr/>
        </p:nvSpPr>
        <p:spPr>
          <a:xfrm>
            <a:off x="388958" y="407119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3" name="타원 332"/>
          <p:cNvSpPr/>
          <p:nvPr/>
        </p:nvSpPr>
        <p:spPr>
          <a:xfrm>
            <a:off x="8680137" y="412334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5" name="모서리가 둥근 직사각형 334"/>
          <p:cNvSpPr/>
          <p:nvPr/>
        </p:nvSpPr>
        <p:spPr>
          <a:xfrm>
            <a:off x="2319449" y="4250127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336" name="그림 335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0212" y="4282701"/>
            <a:ext cx="186364" cy="192576"/>
          </a:xfrm>
          <a:prstGeom prst="rect">
            <a:avLst/>
          </a:prstGeom>
        </p:spPr>
      </p:pic>
      <p:sp>
        <p:nvSpPr>
          <p:cNvPr id="337" name="TextBox 336"/>
          <p:cNvSpPr txBox="1"/>
          <p:nvPr/>
        </p:nvSpPr>
        <p:spPr>
          <a:xfrm>
            <a:off x="2293422" y="4429017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9244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415" name="그림 4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sp>
        <p:nvSpPr>
          <p:cNvPr id="503" name="TextBox 502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50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3499739"/>
              </p:ext>
            </p:extLst>
          </p:nvPr>
        </p:nvGraphicFramePr>
        <p:xfrm>
          <a:off x="9466197" y="847258"/>
          <a:ext cx="2668137" cy="413618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이상발생 관련 데이터 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WIAS 1A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아이콘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en-US" altLang="ko-KR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스프링쿨러 펌프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준비작동실 밸브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 감지선형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Open / Closed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안태나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수신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오픈 버튼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오픈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보기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참 닫기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374" name="그림 37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21" y="1137474"/>
            <a:ext cx="8478000" cy="5435635"/>
          </a:xfrm>
          <a:prstGeom prst="rect">
            <a:avLst/>
          </a:prstGeom>
        </p:spPr>
      </p:pic>
      <p:sp>
        <p:nvSpPr>
          <p:cNvPr id="435" name="자유형 434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36" name="직선 연결선 435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7" name="직선 연결선 436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8" name="직선 연결선 437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9" name="직선 연결선 438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0" name="직선 연결선 439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1" name="직선 연결선 440"/>
          <p:cNvCxnSpPr/>
          <p:nvPr/>
        </p:nvCxnSpPr>
        <p:spPr>
          <a:xfrm>
            <a:off x="3965509" y="1976154"/>
            <a:ext cx="0" cy="10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7" name="직선 연결선 446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1" name="직선 연결선 450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2" name="직선 연결선 451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3" name="직선 연결선 452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454" name="그룹 453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455" name="그룹 45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487" name="직선 연결선 486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8" name="직선 연결선 487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9" name="직선 연결선 488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0" name="직선 연결선 489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56" name="그룹 455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483" name="직선 연결선 48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4" name="직선 연결선 48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5" name="직선 연결선 48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6" name="직선 연결선 48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2" name="그룹 47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479" name="직선 연결선 47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0" name="직선 연결선 47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1" name="직선 연결선 48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2" name="직선 연결선 48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4" name="그룹 473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75" name="직선 연결선 474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6" name="직선 연결선 475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7" name="직선 연결선 476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8" name="직선 연결선 477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491" name="그룹 490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492" name="그룹 49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10" name="직선 연결선 50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1" name="직선 연결선 51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2" name="직선 연결선 51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3" name="직선 연결선 51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3" name="그룹 49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06" name="직선 연결선 50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7" name="직선 연결선 50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8" name="직선 연결선 50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9" name="직선 연결선 50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4" name="그룹 49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00" name="직선 연결선 49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1" name="직선 연결선 50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2" name="직선 연결선 50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4" name="직선 연결선 50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5" name="그룹 49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96" name="직선 연결선 49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7" name="직선 연결선 49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8" name="직선 연결선 49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9" name="직선 연결선 49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14" name="그룹 513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515" name="그룹 51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32" name="직선 연결선 53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3" name="직선 연결선 53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4" name="직선 연결선 53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5" name="직선 연결선 53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7" name="그룹 516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28" name="직선 연결선 52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9" name="직선 연결선 52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0" name="직선 연결선 52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1" name="직선 연결선 53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8" name="그룹 51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24" name="직선 연결선 5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5" name="직선 연결선 5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6" name="직선 연결선 5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7" name="직선 연결선 5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9" name="그룹 518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520" name="직선 연결선 51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1" name="직선 연결선 52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2" name="직선 연결선 52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3" name="직선 연결선 52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36" name="그룹 535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537" name="직선 연결선 536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8" name="직선 연결선 537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9" name="직선 연결선 538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0" name="직선 연결선 539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541" name="그룹 540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542" name="직선 연결선 541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3" name="직선 연결선 542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4" name="직선 연결선 543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5" name="직선 연결선 544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546" name="직선 연결선 545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7" name="직선 연결선 546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8" name="직선 연결선 547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9" name="직선 연결선 548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0" name="직선 연결선 549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1" name="직선 연결선 550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2" name="직선 연결선 551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3" name="직선 연결선 552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4" name="직선 연결선 553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5" name="직선 연결선 554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6" name="직선 연결선 555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7" name="직선 연결선 556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8" name="직선 연결선 557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9" name="직선 연결선 558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0" name="직선 연결선 559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1" name="직선 연결선 560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2" name="직선 연결선 561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3" name="직선 연결선 562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4" name="직선 연결선 563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566" name="그림 56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9969" y="2933868"/>
            <a:ext cx="129853" cy="98852"/>
          </a:xfrm>
          <a:prstGeom prst="rect">
            <a:avLst/>
          </a:prstGeom>
        </p:spPr>
      </p:pic>
      <p:pic>
        <p:nvPicPr>
          <p:cNvPr id="567" name="그림 56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429" y="3980811"/>
            <a:ext cx="121462" cy="99647"/>
          </a:xfrm>
          <a:prstGeom prst="rect">
            <a:avLst/>
          </a:prstGeom>
        </p:spPr>
      </p:pic>
      <p:pic>
        <p:nvPicPr>
          <p:cNvPr id="568" name="그림 5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23" y="4232984"/>
            <a:ext cx="97592" cy="100845"/>
          </a:xfrm>
          <a:prstGeom prst="rect">
            <a:avLst/>
          </a:prstGeom>
        </p:spPr>
      </p:pic>
      <p:sp>
        <p:nvSpPr>
          <p:cNvPr id="569" name="직사각형 568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70" name="그림 56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498" y="4061989"/>
            <a:ext cx="91597" cy="94650"/>
          </a:xfrm>
          <a:prstGeom prst="rect">
            <a:avLst/>
          </a:prstGeom>
        </p:spPr>
      </p:pic>
      <p:pic>
        <p:nvPicPr>
          <p:cNvPr id="571" name="그림 57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856" y="4379662"/>
            <a:ext cx="91597" cy="94650"/>
          </a:xfrm>
          <a:prstGeom prst="rect">
            <a:avLst/>
          </a:prstGeom>
        </p:spPr>
      </p:pic>
      <p:pic>
        <p:nvPicPr>
          <p:cNvPr id="572" name="그림 57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438" y="4823552"/>
            <a:ext cx="91597" cy="94650"/>
          </a:xfrm>
          <a:prstGeom prst="rect">
            <a:avLst/>
          </a:prstGeom>
        </p:spPr>
      </p:pic>
      <p:pic>
        <p:nvPicPr>
          <p:cNvPr id="573" name="그림 57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013" y="4050884"/>
            <a:ext cx="91597" cy="94650"/>
          </a:xfrm>
          <a:prstGeom prst="rect">
            <a:avLst/>
          </a:prstGeom>
        </p:spPr>
      </p:pic>
      <p:pic>
        <p:nvPicPr>
          <p:cNvPr id="574" name="그림 57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106" y="4375320"/>
            <a:ext cx="91597" cy="94650"/>
          </a:xfrm>
          <a:prstGeom prst="rect">
            <a:avLst/>
          </a:prstGeom>
        </p:spPr>
      </p:pic>
      <p:pic>
        <p:nvPicPr>
          <p:cNvPr id="575" name="그림 57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5486" y="5115598"/>
            <a:ext cx="91597" cy="94650"/>
          </a:xfrm>
          <a:prstGeom prst="rect">
            <a:avLst/>
          </a:prstGeom>
        </p:spPr>
      </p:pic>
      <p:pic>
        <p:nvPicPr>
          <p:cNvPr id="576" name="그림 57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311" y="4627421"/>
            <a:ext cx="97592" cy="100845"/>
          </a:xfrm>
          <a:prstGeom prst="rect">
            <a:avLst/>
          </a:prstGeom>
        </p:spPr>
      </p:pic>
      <p:pic>
        <p:nvPicPr>
          <p:cNvPr id="577" name="그림 57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453" y="4061344"/>
            <a:ext cx="91597" cy="94650"/>
          </a:xfrm>
          <a:prstGeom prst="rect">
            <a:avLst/>
          </a:prstGeom>
        </p:spPr>
      </p:pic>
      <p:pic>
        <p:nvPicPr>
          <p:cNvPr id="578" name="그림 57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2776" y="4813255"/>
            <a:ext cx="91597" cy="94650"/>
          </a:xfrm>
          <a:prstGeom prst="rect">
            <a:avLst/>
          </a:prstGeom>
        </p:spPr>
      </p:pic>
      <p:pic>
        <p:nvPicPr>
          <p:cNvPr id="579" name="그림 57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506465"/>
            <a:ext cx="91597" cy="94650"/>
          </a:xfrm>
          <a:prstGeom prst="rect">
            <a:avLst/>
          </a:prstGeom>
        </p:spPr>
      </p:pic>
      <p:pic>
        <p:nvPicPr>
          <p:cNvPr id="580" name="그림 57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077072"/>
            <a:ext cx="91597" cy="94650"/>
          </a:xfrm>
          <a:prstGeom prst="rect">
            <a:avLst/>
          </a:prstGeom>
        </p:spPr>
      </p:pic>
      <p:pic>
        <p:nvPicPr>
          <p:cNvPr id="581" name="그림 58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4441" y="5104421"/>
            <a:ext cx="91597" cy="94650"/>
          </a:xfrm>
          <a:prstGeom prst="rect">
            <a:avLst/>
          </a:prstGeom>
        </p:spPr>
      </p:pic>
      <p:pic>
        <p:nvPicPr>
          <p:cNvPr id="582" name="그림 58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8477" y="5719686"/>
            <a:ext cx="129853" cy="98852"/>
          </a:xfrm>
          <a:prstGeom prst="rect">
            <a:avLst/>
          </a:prstGeom>
        </p:spPr>
      </p:pic>
      <p:pic>
        <p:nvPicPr>
          <p:cNvPr id="583" name="그림 58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062" y="5719686"/>
            <a:ext cx="129853" cy="98852"/>
          </a:xfrm>
          <a:prstGeom prst="rect">
            <a:avLst/>
          </a:prstGeom>
        </p:spPr>
      </p:pic>
      <p:pic>
        <p:nvPicPr>
          <p:cNvPr id="584" name="그림 58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6956" y="4236042"/>
            <a:ext cx="129853" cy="98852"/>
          </a:xfrm>
          <a:prstGeom prst="rect">
            <a:avLst/>
          </a:prstGeom>
        </p:spPr>
      </p:pic>
      <p:pic>
        <p:nvPicPr>
          <p:cNvPr id="585" name="그림 58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3500" y="5095291"/>
            <a:ext cx="91597" cy="94650"/>
          </a:xfrm>
          <a:prstGeom prst="rect">
            <a:avLst/>
          </a:prstGeom>
        </p:spPr>
      </p:pic>
      <p:pic>
        <p:nvPicPr>
          <p:cNvPr id="586" name="그림 585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6299" y="4553790"/>
            <a:ext cx="91597" cy="94650"/>
          </a:xfrm>
          <a:prstGeom prst="rect">
            <a:avLst/>
          </a:prstGeom>
        </p:spPr>
      </p:pic>
      <p:grpSp>
        <p:nvGrpSpPr>
          <p:cNvPr id="587" name="그룹 586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588" name="그림 58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589" name="그림 58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590" name="그림 58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591" name="그림 59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592" name="그림 591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593" name="그림 59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594" name="그림 59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595" name="그림 59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596" name="그림 59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597" name="그림 59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2474" y="3777828"/>
              <a:ext cx="87958" cy="124043"/>
            </a:xfrm>
            <a:prstGeom prst="rect">
              <a:avLst/>
            </a:prstGeom>
          </p:spPr>
        </p:pic>
        <p:pic>
          <p:nvPicPr>
            <p:cNvPr id="598" name="그림 59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599" name="그림 59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600" name="그림 59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45387" y="3777450"/>
              <a:ext cx="87958" cy="124043"/>
            </a:xfrm>
            <a:prstGeom prst="rect">
              <a:avLst/>
            </a:prstGeom>
          </p:spPr>
        </p:pic>
        <p:pic>
          <p:nvPicPr>
            <p:cNvPr id="601" name="그림 60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602" name="그림 60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603" name="그림 60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604" name="그림 60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605" name="그림 60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606" name="그림 60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607" name="그림 60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608" name="그림 60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609" name="그림 60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610" name="그림 60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611" name="그림 61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612" name="그림 61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613" name="그림 61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614" name="그림 61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615" name="그림 61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616" name="그림 61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617" name="그림 61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618" name="그림 61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619" name="그림 61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620" name="그림 61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621" name="그림 62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622" name="그림 62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623" name="그림 62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624" name="그림 62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625" name="그림 62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626" name="그림 62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627" name="그림 62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628" name="그림 62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04125" y="1458543"/>
              <a:ext cx="87958" cy="124043"/>
            </a:xfrm>
            <a:prstGeom prst="rect">
              <a:avLst/>
            </a:prstGeom>
          </p:spPr>
        </p:pic>
        <p:pic>
          <p:nvPicPr>
            <p:cNvPr id="629" name="그림 628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630" name="그림 629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pic>
        <p:nvPicPr>
          <p:cNvPr id="631" name="그림 63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0035" y="4260447"/>
            <a:ext cx="91597" cy="94650"/>
          </a:xfrm>
          <a:prstGeom prst="rect">
            <a:avLst/>
          </a:prstGeom>
        </p:spPr>
      </p:pic>
      <p:pic>
        <p:nvPicPr>
          <p:cNvPr id="632" name="그림 63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245" y="1939006"/>
            <a:ext cx="91597" cy="94650"/>
          </a:xfrm>
          <a:prstGeom prst="rect">
            <a:avLst/>
          </a:prstGeom>
        </p:spPr>
      </p:pic>
      <p:pic>
        <p:nvPicPr>
          <p:cNvPr id="633" name="그림 63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1803" y="2129632"/>
            <a:ext cx="91597" cy="94650"/>
          </a:xfrm>
          <a:prstGeom prst="rect">
            <a:avLst/>
          </a:prstGeom>
        </p:spPr>
      </p:pic>
      <p:pic>
        <p:nvPicPr>
          <p:cNvPr id="634" name="그림 63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663" y="2730434"/>
            <a:ext cx="91597" cy="94650"/>
          </a:xfrm>
          <a:prstGeom prst="rect">
            <a:avLst/>
          </a:prstGeom>
        </p:spPr>
      </p:pic>
      <p:pic>
        <p:nvPicPr>
          <p:cNvPr id="635" name="그림 63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446" y="3318206"/>
            <a:ext cx="91597" cy="94650"/>
          </a:xfrm>
          <a:prstGeom prst="rect">
            <a:avLst/>
          </a:prstGeom>
        </p:spPr>
      </p:pic>
      <p:sp>
        <p:nvSpPr>
          <p:cNvPr id="636" name="직사각형 635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7" name="직사각형 636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종바연운전실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8" name="직사각형 637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9" name="직사각형 638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40" name="직사각형 639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641" name="직선 연결선 640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646" name="그림 64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415" y="2638212"/>
            <a:ext cx="87958" cy="124043"/>
          </a:xfrm>
          <a:prstGeom prst="rect">
            <a:avLst/>
          </a:prstGeom>
        </p:spPr>
      </p:pic>
      <p:pic>
        <p:nvPicPr>
          <p:cNvPr id="648" name="그림 64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971" y="2565290"/>
            <a:ext cx="87958" cy="124043"/>
          </a:xfrm>
          <a:prstGeom prst="rect">
            <a:avLst/>
          </a:prstGeom>
        </p:spPr>
      </p:pic>
      <p:pic>
        <p:nvPicPr>
          <p:cNvPr id="649" name="그림 64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0978" y="1390672"/>
            <a:ext cx="87958" cy="124043"/>
          </a:xfrm>
          <a:prstGeom prst="rect">
            <a:avLst/>
          </a:prstGeom>
        </p:spPr>
      </p:pic>
      <p:pic>
        <p:nvPicPr>
          <p:cNvPr id="650" name="그림 649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651" name="TextBox 650"/>
          <p:cNvSpPr txBox="1"/>
          <p:nvPr/>
        </p:nvSpPr>
        <p:spPr>
          <a:xfrm>
            <a:off x="3499415" y="146925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652" name="TextBox 651"/>
          <p:cNvSpPr txBox="1"/>
          <p:nvPr/>
        </p:nvSpPr>
        <p:spPr>
          <a:xfrm>
            <a:off x="3492605" y="264915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3" name="TextBox 652"/>
          <p:cNvSpPr txBox="1"/>
          <p:nvPr/>
        </p:nvSpPr>
        <p:spPr>
          <a:xfrm>
            <a:off x="3705797" y="255764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54" name="TextBox 653"/>
          <p:cNvSpPr txBox="1"/>
          <p:nvPr/>
        </p:nvSpPr>
        <p:spPr>
          <a:xfrm>
            <a:off x="3850267" y="3754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5" name="TextBox 654"/>
          <p:cNvSpPr txBox="1"/>
          <p:nvPr/>
        </p:nvSpPr>
        <p:spPr>
          <a:xfrm>
            <a:off x="3371246" y="375364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</a:t>
            </a:r>
            <a:endParaRPr lang="ko-KR" altLang="en-US" sz="700" dirty="0"/>
          </a:p>
        </p:txBody>
      </p:sp>
      <p:sp>
        <p:nvSpPr>
          <p:cNvPr id="656" name="TextBox 655"/>
          <p:cNvSpPr txBox="1"/>
          <p:nvPr/>
        </p:nvSpPr>
        <p:spPr>
          <a:xfrm>
            <a:off x="2920993" y="377031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657" name="TextBox 656"/>
          <p:cNvSpPr txBox="1"/>
          <p:nvPr/>
        </p:nvSpPr>
        <p:spPr>
          <a:xfrm>
            <a:off x="2319579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endParaRPr lang="ko-KR" altLang="en-US" sz="700" dirty="0"/>
          </a:p>
        </p:txBody>
      </p:sp>
      <p:sp>
        <p:nvSpPr>
          <p:cNvPr id="658" name="TextBox 657"/>
          <p:cNvSpPr txBox="1"/>
          <p:nvPr/>
        </p:nvSpPr>
        <p:spPr>
          <a:xfrm>
            <a:off x="1974934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659" name="TextBox 658"/>
          <p:cNvSpPr txBox="1"/>
          <p:nvPr/>
        </p:nvSpPr>
        <p:spPr>
          <a:xfrm>
            <a:off x="1799674" y="377041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  <p:sp>
        <p:nvSpPr>
          <p:cNvPr id="660" name="TextBox 659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661" name="TextBox 660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662" name="TextBox 661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63" name="TextBox 662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664" name="TextBox 663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665" name="TextBox 664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666" name="모서리가 둥근 직사각형 665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67" name="그림 666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668" name="그림 667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669" name="그림 668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670" name="그림 66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671" name="그림 670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672" name="그림 671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sp>
        <p:nvSpPr>
          <p:cNvPr id="673" name="타원 6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4" name="타원 673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5" name="타원 674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676" name="타원 675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7" name="타원 676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678" name="타원 677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679" name="타원 67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cxnSp>
        <p:nvCxnSpPr>
          <p:cNvPr id="680" name="직선 연결선 679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extBox 285"/>
          <p:cNvSpPr txBox="1"/>
          <p:nvPr/>
        </p:nvSpPr>
        <p:spPr>
          <a:xfrm>
            <a:off x="5735618" y="562434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</a:t>
            </a:r>
            <a:endParaRPr lang="ko-KR" altLang="en-US" sz="700" dirty="0"/>
          </a:p>
        </p:txBody>
      </p:sp>
      <p:sp>
        <p:nvSpPr>
          <p:cNvPr id="287" name="TextBox 286"/>
          <p:cNvSpPr txBox="1"/>
          <p:nvPr/>
        </p:nvSpPr>
        <p:spPr>
          <a:xfrm>
            <a:off x="5631942" y="507342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23</a:t>
            </a:r>
            <a:endParaRPr lang="ko-KR" altLang="en-US" sz="700" dirty="0"/>
          </a:p>
        </p:txBody>
      </p:sp>
      <p:sp>
        <p:nvSpPr>
          <p:cNvPr id="288" name="TextBox 287"/>
          <p:cNvSpPr txBox="1"/>
          <p:nvPr/>
        </p:nvSpPr>
        <p:spPr>
          <a:xfrm>
            <a:off x="6944689" y="503544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endParaRPr lang="ko-KR" altLang="en-US" sz="700" dirty="0"/>
          </a:p>
        </p:txBody>
      </p:sp>
      <p:sp>
        <p:nvSpPr>
          <p:cNvPr id="289" name="TextBox 288"/>
          <p:cNvSpPr txBox="1"/>
          <p:nvPr/>
        </p:nvSpPr>
        <p:spPr>
          <a:xfrm>
            <a:off x="7992300" y="585461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40</a:t>
            </a:r>
            <a:endParaRPr lang="ko-KR" altLang="en-US" sz="700" dirty="0"/>
          </a:p>
        </p:txBody>
      </p:sp>
      <p:sp>
        <p:nvSpPr>
          <p:cNvPr id="290" name="TextBox 289"/>
          <p:cNvSpPr txBox="1"/>
          <p:nvPr/>
        </p:nvSpPr>
        <p:spPr>
          <a:xfrm>
            <a:off x="8014321" y="427763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41</a:t>
            </a:r>
            <a:endParaRPr lang="ko-KR" altLang="en-US" sz="700" dirty="0"/>
          </a:p>
        </p:txBody>
      </p:sp>
      <p:grpSp>
        <p:nvGrpSpPr>
          <p:cNvPr id="3" name="그룹 2"/>
          <p:cNvGrpSpPr/>
          <p:nvPr/>
        </p:nvGrpSpPr>
        <p:grpSpPr>
          <a:xfrm>
            <a:off x="3701141" y="1621240"/>
            <a:ext cx="1869051" cy="492793"/>
            <a:chOff x="9498402" y="5417820"/>
            <a:chExt cx="1869051" cy="492793"/>
          </a:xfrm>
        </p:grpSpPr>
        <p:sp>
          <p:nvSpPr>
            <p:cNvPr id="326" name="직사각형 325"/>
            <p:cNvSpPr/>
            <p:nvPr/>
          </p:nvSpPr>
          <p:spPr>
            <a:xfrm>
              <a:off x="9512390" y="5430487"/>
              <a:ext cx="1855063" cy="48012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7" name="TextBox 326"/>
            <p:cNvSpPr txBox="1"/>
            <p:nvPr/>
          </p:nvSpPr>
          <p:spPr>
            <a:xfrm>
              <a:off x="9498402" y="5670696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cxnSp>
          <p:nvCxnSpPr>
            <p:cNvPr id="328" name="직선 연결선 327"/>
            <p:cNvCxnSpPr/>
            <p:nvPr/>
          </p:nvCxnSpPr>
          <p:spPr>
            <a:xfrm flipV="1">
              <a:off x="10987480" y="5660571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33" name="그림 332"/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81467" y="5521617"/>
              <a:ext cx="143402" cy="170979"/>
            </a:xfrm>
            <a:prstGeom prst="rect">
              <a:avLst/>
            </a:prstGeom>
          </p:spPr>
        </p:pic>
        <p:pic>
          <p:nvPicPr>
            <p:cNvPr id="335" name="그림 334"/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17315" y="5522653"/>
              <a:ext cx="213840" cy="166227"/>
            </a:xfrm>
            <a:prstGeom prst="rect">
              <a:avLst/>
            </a:prstGeom>
          </p:spPr>
        </p:pic>
        <p:pic>
          <p:nvPicPr>
            <p:cNvPr id="336" name="그림 335"/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926161" y="5485749"/>
              <a:ext cx="136057" cy="158733"/>
            </a:xfrm>
            <a:prstGeom prst="rect">
              <a:avLst/>
            </a:prstGeom>
          </p:spPr>
        </p:pic>
        <p:pic>
          <p:nvPicPr>
            <p:cNvPr id="337" name="그림 336"/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644962" y="5524829"/>
              <a:ext cx="148463" cy="153411"/>
            </a:xfrm>
            <a:prstGeom prst="rect">
              <a:avLst/>
            </a:prstGeom>
          </p:spPr>
        </p:pic>
        <p:grpSp>
          <p:nvGrpSpPr>
            <p:cNvPr id="338" name="그룹 337"/>
            <p:cNvGrpSpPr/>
            <p:nvPr/>
          </p:nvGrpSpPr>
          <p:grpSpPr>
            <a:xfrm>
              <a:off x="9990589" y="5546700"/>
              <a:ext cx="226532" cy="141030"/>
              <a:chOff x="2285071" y="1785368"/>
              <a:chExt cx="362596" cy="227817"/>
            </a:xfrm>
          </p:grpSpPr>
          <p:sp>
            <p:nvSpPr>
              <p:cNvPr id="339" name="직사각형 338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0" name="모서리가 둥근 직사각형 339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41" name="TextBox 340"/>
            <p:cNvSpPr txBox="1"/>
            <p:nvPr/>
          </p:nvSpPr>
          <p:spPr>
            <a:xfrm>
              <a:off x="11190334" y="5417820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342" name="모서리가 둥근 직사각형 341"/>
            <p:cNvSpPr/>
            <p:nvPr/>
          </p:nvSpPr>
          <p:spPr>
            <a:xfrm>
              <a:off x="11182489" y="5731906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43" name="이등변 삼각형 342"/>
            <p:cNvSpPr/>
            <p:nvPr/>
          </p:nvSpPr>
          <p:spPr>
            <a:xfrm rot="10800000">
              <a:off x="11218352" y="5779059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10228194" y="5679031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>
                  <a:solidFill>
                    <a:srgbClr val="FF0000"/>
                  </a:solidFill>
                </a:rPr>
                <a:t>기동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10528878" y="5674909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>
                  <a:solidFill>
                    <a:srgbClr val="FF0000"/>
                  </a:solidFill>
                </a:rPr>
                <a:t>열림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10821324" y="5679025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smtClean="0">
                  <a:solidFill>
                    <a:srgbClr val="FF0000"/>
                  </a:solidFill>
                </a:rPr>
                <a:t>화재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</p:grpSp>
      <p:sp>
        <p:nvSpPr>
          <p:cNvPr id="347" name="타원 346"/>
          <p:cNvSpPr/>
          <p:nvPr/>
        </p:nvSpPr>
        <p:spPr>
          <a:xfrm>
            <a:off x="5075698" y="129407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8" name="타원 347"/>
          <p:cNvSpPr/>
          <p:nvPr/>
        </p:nvSpPr>
        <p:spPr>
          <a:xfrm>
            <a:off x="3587039" y="156136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9" name="타원 348"/>
          <p:cNvSpPr/>
          <p:nvPr/>
        </p:nvSpPr>
        <p:spPr>
          <a:xfrm>
            <a:off x="5222154" y="177888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0" name="타원 349"/>
          <p:cNvSpPr/>
          <p:nvPr/>
        </p:nvSpPr>
        <p:spPr>
          <a:xfrm>
            <a:off x="5539739" y="159419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17153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0585891"/>
              </p:ext>
            </p:extLst>
          </p:nvPr>
        </p:nvGraphicFramePr>
        <p:xfrm>
          <a:off x="9466197" y="847258"/>
          <a:ext cx="2668137" cy="604055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63889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 소속된 영역의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화재가 감시된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[ 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en-US" altLang="ko-KR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안태나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수신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스프링쿨러 펌프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준비작동실 밸브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 감지선형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415" name="그림 4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 </a:t>
            </a:r>
          </a:p>
        </p:txBody>
      </p:sp>
      <p:sp>
        <p:nvSpPr>
          <p:cNvPr id="503" name="TextBox 502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374" name="그림 37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21" y="1137474"/>
            <a:ext cx="8478000" cy="5435635"/>
          </a:xfrm>
          <a:prstGeom prst="rect">
            <a:avLst/>
          </a:prstGeom>
        </p:spPr>
      </p:pic>
      <p:sp>
        <p:nvSpPr>
          <p:cNvPr id="435" name="자유형 434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36" name="직선 연결선 435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7" name="직선 연결선 436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8" name="직선 연결선 437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9" name="직선 연결선 438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0" name="직선 연결선 439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1" name="직선 연결선 440"/>
          <p:cNvCxnSpPr/>
          <p:nvPr/>
        </p:nvCxnSpPr>
        <p:spPr>
          <a:xfrm>
            <a:off x="3965509" y="1976154"/>
            <a:ext cx="0" cy="10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7" name="직선 연결선 446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1" name="직선 연결선 450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2" name="직선 연결선 451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3" name="직선 연결선 452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454" name="그룹 453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455" name="그룹 45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487" name="직선 연결선 486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8" name="직선 연결선 487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9" name="직선 연결선 488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0" name="직선 연결선 489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56" name="그룹 455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483" name="직선 연결선 48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4" name="직선 연결선 48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5" name="직선 연결선 48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6" name="직선 연결선 48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2" name="그룹 47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479" name="직선 연결선 47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0" name="직선 연결선 47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1" name="직선 연결선 48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2" name="직선 연결선 48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4" name="그룹 473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75" name="직선 연결선 474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6" name="직선 연결선 475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7" name="직선 연결선 476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8" name="직선 연결선 477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491" name="그룹 490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492" name="그룹 49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10" name="직선 연결선 50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1" name="직선 연결선 51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2" name="직선 연결선 51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3" name="직선 연결선 51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3" name="그룹 49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06" name="직선 연결선 50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7" name="직선 연결선 50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8" name="직선 연결선 50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9" name="직선 연결선 50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4" name="그룹 49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00" name="직선 연결선 49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1" name="직선 연결선 50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2" name="직선 연결선 50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4" name="직선 연결선 50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5" name="그룹 49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96" name="직선 연결선 49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7" name="직선 연결선 49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8" name="직선 연결선 49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9" name="직선 연결선 49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14" name="그룹 513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515" name="그룹 51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32" name="직선 연결선 53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3" name="직선 연결선 53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4" name="직선 연결선 53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5" name="직선 연결선 53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7" name="그룹 516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28" name="직선 연결선 52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9" name="직선 연결선 52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0" name="직선 연결선 52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1" name="직선 연결선 53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8" name="그룹 51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24" name="직선 연결선 5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5" name="직선 연결선 5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6" name="직선 연결선 5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7" name="직선 연결선 5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9" name="그룹 518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520" name="직선 연결선 51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1" name="직선 연결선 52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2" name="직선 연결선 52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3" name="직선 연결선 52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36" name="그룹 535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537" name="직선 연결선 536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8" name="직선 연결선 537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9" name="직선 연결선 538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0" name="직선 연결선 539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541" name="그룹 540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542" name="직선 연결선 541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3" name="직선 연결선 542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4" name="직선 연결선 543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5" name="직선 연결선 544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546" name="직선 연결선 545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7" name="직선 연결선 546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8" name="직선 연결선 547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9" name="직선 연결선 548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0" name="직선 연결선 549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1" name="직선 연결선 550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2" name="직선 연결선 551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3" name="직선 연결선 552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4" name="직선 연결선 553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5" name="직선 연결선 554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6" name="직선 연결선 555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7" name="직선 연결선 556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8" name="직선 연결선 557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9" name="직선 연결선 558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0" name="직선 연결선 559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1" name="직선 연결선 560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2" name="직선 연결선 561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3" name="직선 연결선 562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4" name="직선 연결선 563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566" name="그림 56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9969" y="2933868"/>
            <a:ext cx="129853" cy="98852"/>
          </a:xfrm>
          <a:prstGeom prst="rect">
            <a:avLst/>
          </a:prstGeom>
        </p:spPr>
      </p:pic>
      <p:pic>
        <p:nvPicPr>
          <p:cNvPr id="567" name="그림 56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429" y="3980811"/>
            <a:ext cx="121462" cy="99647"/>
          </a:xfrm>
          <a:prstGeom prst="rect">
            <a:avLst/>
          </a:prstGeom>
        </p:spPr>
      </p:pic>
      <p:pic>
        <p:nvPicPr>
          <p:cNvPr id="568" name="그림 5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23" y="4232984"/>
            <a:ext cx="97592" cy="100845"/>
          </a:xfrm>
          <a:prstGeom prst="rect">
            <a:avLst/>
          </a:prstGeom>
        </p:spPr>
      </p:pic>
      <p:sp>
        <p:nvSpPr>
          <p:cNvPr id="569" name="직사각형 568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70" name="그림 56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498" y="4061989"/>
            <a:ext cx="91597" cy="94650"/>
          </a:xfrm>
          <a:prstGeom prst="rect">
            <a:avLst/>
          </a:prstGeom>
        </p:spPr>
      </p:pic>
      <p:pic>
        <p:nvPicPr>
          <p:cNvPr id="571" name="그림 57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856" y="4379662"/>
            <a:ext cx="91597" cy="94650"/>
          </a:xfrm>
          <a:prstGeom prst="rect">
            <a:avLst/>
          </a:prstGeom>
        </p:spPr>
      </p:pic>
      <p:pic>
        <p:nvPicPr>
          <p:cNvPr id="572" name="그림 57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438" y="4823552"/>
            <a:ext cx="91597" cy="94650"/>
          </a:xfrm>
          <a:prstGeom prst="rect">
            <a:avLst/>
          </a:prstGeom>
        </p:spPr>
      </p:pic>
      <p:pic>
        <p:nvPicPr>
          <p:cNvPr id="573" name="그림 57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013" y="4050884"/>
            <a:ext cx="91597" cy="94650"/>
          </a:xfrm>
          <a:prstGeom prst="rect">
            <a:avLst/>
          </a:prstGeom>
        </p:spPr>
      </p:pic>
      <p:pic>
        <p:nvPicPr>
          <p:cNvPr id="574" name="그림 57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106" y="4375320"/>
            <a:ext cx="91597" cy="94650"/>
          </a:xfrm>
          <a:prstGeom prst="rect">
            <a:avLst/>
          </a:prstGeom>
        </p:spPr>
      </p:pic>
      <p:pic>
        <p:nvPicPr>
          <p:cNvPr id="575" name="그림 57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5486" y="5115598"/>
            <a:ext cx="91597" cy="94650"/>
          </a:xfrm>
          <a:prstGeom prst="rect">
            <a:avLst/>
          </a:prstGeom>
        </p:spPr>
      </p:pic>
      <p:pic>
        <p:nvPicPr>
          <p:cNvPr id="576" name="그림 57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311" y="4627421"/>
            <a:ext cx="97592" cy="100845"/>
          </a:xfrm>
          <a:prstGeom prst="rect">
            <a:avLst/>
          </a:prstGeom>
        </p:spPr>
      </p:pic>
      <p:pic>
        <p:nvPicPr>
          <p:cNvPr id="577" name="그림 57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453" y="4061344"/>
            <a:ext cx="91597" cy="94650"/>
          </a:xfrm>
          <a:prstGeom prst="rect">
            <a:avLst/>
          </a:prstGeom>
        </p:spPr>
      </p:pic>
      <p:pic>
        <p:nvPicPr>
          <p:cNvPr id="578" name="그림 57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2776" y="4813255"/>
            <a:ext cx="91597" cy="94650"/>
          </a:xfrm>
          <a:prstGeom prst="rect">
            <a:avLst/>
          </a:prstGeom>
        </p:spPr>
      </p:pic>
      <p:pic>
        <p:nvPicPr>
          <p:cNvPr id="579" name="그림 57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506465"/>
            <a:ext cx="91597" cy="94650"/>
          </a:xfrm>
          <a:prstGeom prst="rect">
            <a:avLst/>
          </a:prstGeom>
        </p:spPr>
      </p:pic>
      <p:pic>
        <p:nvPicPr>
          <p:cNvPr id="580" name="그림 57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077072"/>
            <a:ext cx="91597" cy="94650"/>
          </a:xfrm>
          <a:prstGeom prst="rect">
            <a:avLst/>
          </a:prstGeom>
        </p:spPr>
      </p:pic>
      <p:pic>
        <p:nvPicPr>
          <p:cNvPr id="581" name="그림 58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4441" y="5104421"/>
            <a:ext cx="91597" cy="94650"/>
          </a:xfrm>
          <a:prstGeom prst="rect">
            <a:avLst/>
          </a:prstGeom>
        </p:spPr>
      </p:pic>
      <p:pic>
        <p:nvPicPr>
          <p:cNvPr id="582" name="그림 58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8477" y="5719686"/>
            <a:ext cx="129853" cy="98852"/>
          </a:xfrm>
          <a:prstGeom prst="rect">
            <a:avLst/>
          </a:prstGeom>
        </p:spPr>
      </p:pic>
      <p:pic>
        <p:nvPicPr>
          <p:cNvPr id="583" name="그림 58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062" y="5719686"/>
            <a:ext cx="129853" cy="98852"/>
          </a:xfrm>
          <a:prstGeom prst="rect">
            <a:avLst/>
          </a:prstGeom>
        </p:spPr>
      </p:pic>
      <p:pic>
        <p:nvPicPr>
          <p:cNvPr id="584" name="그림 58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6956" y="4236042"/>
            <a:ext cx="129853" cy="98852"/>
          </a:xfrm>
          <a:prstGeom prst="rect">
            <a:avLst/>
          </a:prstGeom>
        </p:spPr>
      </p:pic>
      <p:pic>
        <p:nvPicPr>
          <p:cNvPr id="585" name="그림 58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3500" y="5095291"/>
            <a:ext cx="91597" cy="94650"/>
          </a:xfrm>
          <a:prstGeom prst="rect">
            <a:avLst/>
          </a:prstGeom>
        </p:spPr>
      </p:pic>
      <p:pic>
        <p:nvPicPr>
          <p:cNvPr id="586" name="그림 585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6299" y="4553790"/>
            <a:ext cx="91597" cy="94650"/>
          </a:xfrm>
          <a:prstGeom prst="rect">
            <a:avLst/>
          </a:prstGeom>
        </p:spPr>
      </p:pic>
      <p:grpSp>
        <p:nvGrpSpPr>
          <p:cNvPr id="587" name="그룹 586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588" name="그림 58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589" name="그림 58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590" name="그림 58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591" name="그림 59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592" name="그림 591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593" name="그림 59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594" name="그림 59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595" name="그림 59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596" name="그림 59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597" name="그림 59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2474" y="3777828"/>
              <a:ext cx="87958" cy="124043"/>
            </a:xfrm>
            <a:prstGeom prst="rect">
              <a:avLst/>
            </a:prstGeom>
          </p:spPr>
        </p:pic>
        <p:pic>
          <p:nvPicPr>
            <p:cNvPr id="598" name="그림 59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599" name="그림 59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600" name="그림 59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45387" y="3777450"/>
              <a:ext cx="87958" cy="124043"/>
            </a:xfrm>
            <a:prstGeom prst="rect">
              <a:avLst/>
            </a:prstGeom>
          </p:spPr>
        </p:pic>
        <p:pic>
          <p:nvPicPr>
            <p:cNvPr id="601" name="그림 60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602" name="그림 60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603" name="그림 60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604" name="그림 60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605" name="그림 60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606" name="그림 60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607" name="그림 60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608" name="그림 60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609" name="그림 60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610" name="그림 60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611" name="그림 61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612" name="그림 61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613" name="그림 61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614" name="그림 61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615" name="그림 61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616" name="그림 61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617" name="그림 61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618" name="그림 61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619" name="그림 61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620" name="그림 61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621" name="그림 62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622" name="그림 62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623" name="그림 62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624" name="그림 62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625" name="그림 62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626" name="그림 62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627" name="그림 62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628" name="그림 62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04125" y="1458543"/>
              <a:ext cx="87958" cy="124043"/>
            </a:xfrm>
            <a:prstGeom prst="rect">
              <a:avLst/>
            </a:prstGeom>
          </p:spPr>
        </p:pic>
        <p:pic>
          <p:nvPicPr>
            <p:cNvPr id="629" name="그림 628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630" name="그림 629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pic>
        <p:nvPicPr>
          <p:cNvPr id="631" name="그림 63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0035" y="4260447"/>
            <a:ext cx="91597" cy="94650"/>
          </a:xfrm>
          <a:prstGeom prst="rect">
            <a:avLst/>
          </a:prstGeom>
        </p:spPr>
      </p:pic>
      <p:pic>
        <p:nvPicPr>
          <p:cNvPr id="632" name="그림 63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245" y="1939006"/>
            <a:ext cx="91597" cy="94650"/>
          </a:xfrm>
          <a:prstGeom prst="rect">
            <a:avLst/>
          </a:prstGeom>
        </p:spPr>
      </p:pic>
      <p:pic>
        <p:nvPicPr>
          <p:cNvPr id="633" name="그림 63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1803" y="2129632"/>
            <a:ext cx="91597" cy="94650"/>
          </a:xfrm>
          <a:prstGeom prst="rect">
            <a:avLst/>
          </a:prstGeom>
        </p:spPr>
      </p:pic>
      <p:pic>
        <p:nvPicPr>
          <p:cNvPr id="634" name="그림 63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663" y="2730434"/>
            <a:ext cx="91597" cy="94650"/>
          </a:xfrm>
          <a:prstGeom prst="rect">
            <a:avLst/>
          </a:prstGeom>
        </p:spPr>
      </p:pic>
      <p:pic>
        <p:nvPicPr>
          <p:cNvPr id="635" name="그림 63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446" y="3318206"/>
            <a:ext cx="91597" cy="94650"/>
          </a:xfrm>
          <a:prstGeom prst="rect">
            <a:avLst/>
          </a:prstGeom>
        </p:spPr>
      </p:pic>
      <p:sp>
        <p:nvSpPr>
          <p:cNvPr id="636" name="직사각형 635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7" name="직사각형 636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종바연운전실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8" name="직사각형 637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9" name="직사각형 638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40" name="직사각형 639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641" name="직선 연결선 640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646" name="그림 64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415" y="2638212"/>
            <a:ext cx="87958" cy="124043"/>
          </a:xfrm>
          <a:prstGeom prst="rect">
            <a:avLst/>
          </a:prstGeom>
        </p:spPr>
      </p:pic>
      <p:pic>
        <p:nvPicPr>
          <p:cNvPr id="648" name="그림 64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971" y="2565290"/>
            <a:ext cx="87958" cy="124043"/>
          </a:xfrm>
          <a:prstGeom prst="rect">
            <a:avLst/>
          </a:prstGeom>
        </p:spPr>
      </p:pic>
      <p:pic>
        <p:nvPicPr>
          <p:cNvPr id="649" name="그림 64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0978" y="1390672"/>
            <a:ext cx="87958" cy="124043"/>
          </a:xfrm>
          <a:prstGeom prst="rect">
            <a:avLst/>
          </a:prstGeom>
        </p:spPr>
      </p:pic>
      <p:pic>
        <p:nvPicPr>
          <p:cNvPr id="650" name="그림 649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651" name="TextBox 650"/>
          <p:cNvSpPr txBox="1"/>
          <p:nvPr/>
        </p:nvSpPr>
        <p:spPr>
          <a:xfrm>
            <a:off x="3499415" y="146925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652" name="TextBox 651"/>
          <p:cNvSpPr txBox="1"/>
          <p:nvPr/>
        </p:nvSpPr>
        <p:spPr>
          <a:xfrm>
            <a:off x="3492605" y="264915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3" name="TextBox 652"/>
          <p:cNvSpPr txBox="1"/>
          <p:nvPr/>
        </p:nvSpPr>
        <p:spPr>
          <a:xfrm>
            <a:off x="3705797" y="255764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54" name="TextBox 653"/>
          <p:cNvSpPr txBox="1"/>
          <p:nvPr/>
        </p:nvSpPr>
        <p:spPr>
          <a:xfrm>
            <a:off x="3850267" y="3754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5" name="TextBox 654"/>
          <p:cNvSpPr txBox="1"/>
          <p:nvPr/>
        </p:nvSpPr>
        <p:spPr>
          <a:xfrm>
            <a:off x="3371246" y="375364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</a:t>
            </a:r>
            <a:endParaRPr lang="ko-KR" altLang="en-US" sz="700" dirty="0"/>
          </a:p>
        </p:txBody>
      </p:sp>
      <p:sp>
        <p:nvSpPr>
          <p:cNvPr id="656" name="TextBox 655"/>
          <p:cNvSpPr txBox="1"/>
          <p:nvPr/>
        </p:nvSpPr>
        <p:spPr>
          <a:xfrm>
            <a:off x="2920993" y="377031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657" name="TextBox 656"/>
          <p:cNvSpPr txBox="1"/>
          <p:nvPr/>
        </p:nvSpPr>
        <p:spPr>
          <a:xfrm>
            <a:off x="2319579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endParaRPr lang="ko-KR" altLang="en-US" sz="700" dirty="0"/>
          </a:p>
        </p:txBody>
      </p:sp>
      <p:sp>
        <p:nvSpPr>
          <p:cNvPr id="658" name="TextBox 657"/>
          <p:cNvSpPr txBox="1"/>
          <p:nvPr/>
        </p:nvSpPr>
        <p:spPr>
          <a:xfrm>
            <a:off x="1974934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659" name="TextBox 658"/>
          <p:cNvSpPr txBox="1"/>
          <p:nvPr/>
        </p:nvSpPr>
        <p:spPr>
          <a:xfrm>
            <a:off x="1799674" y="377041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  <p:sp>
        <p:nvSpPr>
          <p:cNvPr id="660" name="TextBox 659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661" name="TextBox 660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662" name="TextBox 661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63" name="TextBox 662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664" name="TextBox 663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665" name="TextBox 664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666" name="모서리가 둥근 직사각형 665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67" name="그림 666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668" name="그림 667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669" name="그림 668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670" name="그림 66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671" name="그림 670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672" name="그림 671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sp>
        <p:nvSpPr>
          <p:cNvPr id="673" name="타원 6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4" name="타원 673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5" name="타원 674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676" name="타원 675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7" name="타원 676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678" name="타원 677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679" name="타원 67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cxnSp>
        <p:nvCxnSpPr>
          <p:cNvPr id="680" name="직선 연결선 679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extBox 285"/>
          <p:cNvSpPr txBox="1"/>
          <p:nvPr/>
        </p:nvSpPr>
        <p:spPr>
          <a:xfrm>
            <a:off x="5735618" y="562434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</a:t>
            </a:r>
            <a:endParaRPr lang="ko-KR" altLang="en-US" sz="700" dirty="0"/>
          </a:p>
        </p:txBody>
      </p:sp>
      <p:sp>
        <p:nvSpPr>
          <p:cNvPr id="287" name="TextBox 286"/>
          <p:cNvSpPr txBox="1"/>
          <p:nvPr/>
        </p:nvSpPr>
        <p:spPr>
          <a:xfrm>
            <a:off x="5631942" y="507342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23</a:t>
            </a:r>
            <a:endParaRPr lang="ko-KR" altLang="en-US" sz="700" dirty="0"/>
          </a:p>
        </p:txBody>
      </p:sp>
      <p:sp>
        <p:nvSpPr>
          <p:cNvPr id="288" name="TextBox 287"/>
          <p:cNvSpPr txBox="1"/>
          <p:nvPr/>
        </p:nvSpPr>
        <p:spPr>
          <a:xfrm>
            <a:off x="6944689" y="503544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endParaRPr lang="ko-KR" altLang="en-US" sz="700" dirty="0"/>
          </a:p>
        </p:txBody>
      </p:sp>
      <p:sp>
        <p:nvSpPr>
          <p:cNvPr id="289" name="TextBox 288"/>
          <p:cNvSpPr txBox="1"/>
          <p:nvPr/>
        </p:nvSpPr>
        <p:spPr>
          <a:xfrm>
            <a:off x="7992300" y="585461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40</a:t>
            </a:r>
            <a:endParaRPr lang="ko-KR" altLang="en-US" sz="700" dirty="0"/>
          </a:p>
        </p:txBody>
      </p:sp>
      <p:sp>
        <p:nvSpPr>
          <p:cNvPr id="290" name="TextBox 289"/>
          <p:cNvSpPr txBox="1"/>
          <p:nvPr/>
        </p:nvSpPr>
        <p:spPr>
          <a:xfrm>
            <a:off x="8014321" y="427763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41</a:t>
            </a:r>
            <a:endParaRPr lang="ko-KR" altLang="en-US" sz="700" dirty="0"/>
          </a:p>
        </p:txBody>
      </p:sp>
      <p:sp>
        <p:nvSpPr>
          <p:cNvPr id="347" name="타원 346"/>
          <p:cNvSpPr/>
          <p:nvPr/>
        </p:nvSpPr>
        <p:spPr>
          <a:xfrm>
            <a:off x="5075698" y="129407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471" name="그룹 470"/>
          <p:cNvGrpSpPr/>
          <p:nvPr/>
        </p:nvGrpSpPr>
        <p:grpSpPr>
          <a:xfrm>
            <a:off x="435886" y="1576648"/>
            <a:ext cx="9967221" cy="3508003"/>
            <a:chOff x="1097654" y="1881234"/>
            <a:chExt cx="9967221" cy="3508003"/>
          </a:xfrm>
        </p:grpSpPr>
        <p:sp>
          <p:nvSpPr>
            <p:cNvPr id="473" name="직사각형 472"/>
            <p:cNvSpPr/>
            <p:nvPr/>
          </p:nvSpPr>
          <p:spPr>
            <a:xfrm>
              <a:off x="1124104" y="1891008"/>
              <a:ext cx="9940771" cy="3498229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7074628" y="3730717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sp>
          <p:nvSpPr>
            <p:cNvPr id="565" name="직사각형 564"/>
            <p:cNvSpPr/>
            <p:nvPr/>
          </p:nvSpPr>
          <p:spPr>
            <a:xfrm>
              <a:off x="3434651" y="4217440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2" name="차트 641"/>
            <p:cNvGraphicFramePr/>
            <p:nvPr>
              <p:extLst>
                <p:ext uri="{D42A27DB-BD31-4B8C-83A1-F6EECF244321}">
                  <p14:modId xmlns:p14="http://schemas.microsoft.com/office/powerpoint/2010/main" val="427938354"/>
                </p:ext>
              </p:extLst>
            </p:nvPr>
          </p:nvGraphicFramePr>
          <p:xfrm>
            <a:off x="3412861" y="4204165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0"/>
            </a:graphicData>
          </a:graphic>
        </p:graphicFrame>
        <p:sp>
          <p:nvSpPr>
            <p:cNvPr id="643" name="TextBox 642"/>
            <p:cNvSpPr txBox="1"/>
            <p:nvPr/>
          </p:nvSpPr>
          <p:spPr>
            <a:xfrm>
              <a:off x="3124723" y="4342696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644" name="직사각형 643"/>
            <p:cNvSpPr/>
            <p:nvPr/>
          </p:nvSpPr>
          <p:spPr>
            <a:xfrm>
              <a:off x="7383021" y="4216275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5" name="차트 644"/>
            <p:cNvGraphicFramePr/>
            <p:nvPr>
              <p:extLst>
                <p:ext uri="{D42A27DB-BD31-4B8C-83A1-F6EECF244321}">
                  <p14:modId xmlns:p14="http://schemas.microsoft.com/office/powerpoint/2010/main" val="3918705809"/>
                </p:ext>
              </p:extLst>
            </p:nvPr>
          </p:nvGraphicFramePr>
          <p:xfrm>
            <a:off x="7361231" y="4203000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1"/>
            </a:graphicData>
          </a:graphic>
        </p:graphicFrame>
        <p:sp>
          <p:nvSpPr>
            <p:cNvPr id="647" name="TextBox 646"/>
            <p:cNvSpPr txBox="1"/>
            <p:nvPr/>
          </p:nvSpPr>
          <p:spPr>
            <a:xfrm>
              <a:off x="7056617" y="4328831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681" name="직사각형 680"/>
            <p:cNvSpPr/>
            <p:nvPr/>
          </p:nvSpPr>
          <p:spPr>
            <a:xfrm>
              <a:off x="1450508" y="4213993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82" name="차트 681"/>
            <p:cNvGraphicFramePr/>
            <p:nvPr>
              <p:extLst>
                <p:ext uri="{D42A27DB-BD31-4B8C-83A1-F6EECF244321}">
                  <p14:modId xmlns:p14="http://schemas.microsoft.com/office/powerpoint/2010/main" val="1111249766"/>
                </p:ext>
              </p:extLst>
            </p:nvPr>
          </p:nvGraphicFramePr>
          <p:xfrm>
            <a:off x="1477613" y="4200718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2"/>
            </a:graphicData>
          </a:graphic>
        </p:graphicFrame>
        <p:sp>
          <p:nvSpPr>
            <p:cNvPr id="683" name="TextBox 682"/>
            <p:cNvSpPr txBox="1"/>
            <p:nvPr/>
          </p:nvSpPr>
          <p:spPr>
            <a:xfrm>
              <a:off x="1097654" y="4345599"/>
              <a:ext cx="417102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화재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210 M</a:t>
              </a:r>
            </a:p>
          </p:txBody>
        </p:sp>
        <p:sp>
          <p:nvSpPr>
            <p:cNvPr id="684" name="직사각형 683"/>
            <p:cNvSpPr/>
            <p:nvPr/>
          </p:nvSpPr>
          <p:spPr>
            <a:xfrm>
              <a:off x="5426228" y="4215158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85" name="차트 684"/>
            <p:cNvGraphicFramePr/>
            <p:nvPr>
              <p:extLst>
                <p:ext uri="{D42A27DB-BD31-4B8C-83A1-F6EECF244321}">
                  <p14:modId xmlns:p14="http://schemas.microsoft.com/office/powerpoint/2010/main" val="32336294"/>
                </p:ext>
              </p:extLst>
            </p:nvPr>
          </p:nvGraphicFramePr>
          <p:xfrm>
            <a:off x="5404438" y="4201883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sp>
          <p:nvSpPr>
            <p:cNvPr id="686" name="TextBox 685"/>
            <p:cNvSpPr txBox="1"/>
            <p:nvPr/>
          </p:nvSpPr>
          <p:spPr>
            <a:xfrm>
              <a:off x="5099824" y="4346764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687" name="직사각형 686"/>
            <p:cNvSpPr/>
            <p:nvPr/>
          </p:nvSpPr>
          <p:spPr>
            <a:xfrm>
              <a:off x="9341646" y="4213993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88" name="차트 687"/>
            <p:cNvGraphicFramePr/>
            <p:nvPr>
              <p:extLst>
                <p:ext uri="{D42A27DB-BD31-4B8C-83A1-F6EECF244321}">
                  <p14:modId xmlns:p14="http://schemas.microsoft.com/office/powerpoint/2010/main" val="2334122014"/>
                </p:ext>
              </p:extLst>
            </p:nvPr>
          </p:nvGraphicFramePr>
          <p:xfrm>
            <a:off x="9319856" y="4200718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4"/>
            </a:graphicData>
          </a:graphic>
        </p:graphicFrame>
        <p:sp>
          <p:nvSpPr>
            <p:cNvPr id="689" name="TextBox 688"/>
            <p:cNvSpPr txBox="1"/>
            <p:nvPr/>
          </p:nvSpPr>
          <p:spPr>
            <a:xfrm>
              <a:off x="9015242" y="4345599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05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pic>
          <p:nvPicPr>
            <p:cNvPr id="690" name="그림 689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73262" y="3612617"/>
              <a:ext cx="147696" cy="152619"/>
            </a:xfrm>
            <a:prstGeom prst="rect">
              <a:avLst/>
            </a:prstGeom>
          </p:spPr>
        </p:pic>
        <p:cxnSp>
          <p:nvCxnSpPr>
            <p:cNvPr id="691" name="직선 연결선 690"/>
            <p:cNvCxnSpPr/>
            <p:nvPr/>
          </p:nvCxnSpPr>
          <p:spPr>
            <a:xfrm flipV="1">
              <a:off x="3280451" y="4374238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92" name="그림 691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11734" y="4184999"/>
              <a:ext cx="153886" cy="179534"/>
            </a:xfrm>
            <a:prstGeom prst="rect">
              <a:avLst/>
            </a:prstGeom>
          </p:spPr>
        </p:pic>
        <p:cxnSp>
          <p:nvCxnSpPr>
            <p:cNvPr id="693" name="직선 연결선 692"/>
            <p:cNvCxnSpPr/>
            <p:nvPr/>
          </p:nvCxnSpPr>
          <p:spPr>
            <a:xfrm flipV="1">
              <a:off x="7232043" y="4375713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94" name="그림 693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63326" y="4186474"/>
              <a:ext cx="153886" cy="179534"/>
            </a:xfrm>
            <a:prstGeom prst="rect">
              <a:avLst/>
            </a:prstGeom>
          </p:spPr>
        </p:pic>
        <p:cxnSp>
          <p:nvCxnSpPr>
            <p:cNvPr id="695" name="직선 연결선 694"/>
            <p:cNvCxnSpPr/>
            <p:nvPr/>
          </p:nvCxnSpPr>
          <p:spPr>
            <a:xfrm flipV="1">
              <a:off x="1305044" y="4369963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직선 연결선 695"/>
            <p:cNvCxnSpPr/>
            <p:nvPr/>
          </p:nvCxnSpPr>
          <p:spPr>
            <a:xfrm flipV="1">
              <a:off x="5268363" y="4365167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97" name="그림 696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99646" y="4175928"/>
              <a:ext cx="153886" cy="179534"/>
            </a:xfrm>
            <a:prstGeom prst="rect">
              <a:avLst/>
            </a:prstGeom>
          </p:spPr>
        </p:pic>
        <p:cxnSp>
          <p:nvCxnSpPr>
            <p:cNvPr id="698" name="직선 연결선 697"/>
            <p:cNvCxnSpPr/>
            <p:nvPr/>
          </p:nvCxnSpPr>
          <p:spPr>
            <a:xfrm flipV="1">
              <a:off x="9203479" y="4366642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99" name="그림 698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34762" y="4177403"/>
              <a:ext cx="153886" cy="179534"/>
            </a:xfrm>
            <a:prstGeom prst="rect">
              <a:avLst/>
            </a:prstGeom>
          </p:spPr>
        </p:pic>
        <p:sp>
          <p:nvSpPr>
            <p:cNvPr id="700" name="직사각형 699"/>
            <p:cNvSpPr/>
            <p:nvPr/>
          </p:nvSpPr>
          <p:spPr>
            <a:xfrm>
              <a:off x="3434651" y="4790741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01" name="차트 700"/>
            <p:cNvGraphicFramePr/>
            <p:nvPr>
              <p:extLst>
                <p:ext uri="{D42A27DB-BD31-4B8C-83A1-F6EECF244321}">
                  <p14:modId xmlns:p14="http://schemas.microsoft.com/office/powerpoint/2010/main" val="2814920055"/>
                </p:ext>
              </p:extLst>
            </p:nvPr>
          </p:nvGraphicFramePr>
          <p:xfrm>
            <a:off x="3412861" y="4777466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5"/>
            </a:graphicData>
          </a:graphic>
        </p:graphicFrame>
        <p:sp>
          <p:nvSpPr>
            <p:cNvPr id="702" name="TextBox 701"/>
            <p:cNvSpPr txBox="1"/>
            <p:nvPr/>
          </p:nvSpPr>
          <p:spPr>
            <a:xfrm>
              <a:off x="3124723" y="4915997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07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703" name="직사각형 702"/>
            <p:cNvSpPr/>
            <p:nvPr/>
          </p:nvSpPr>
          <p:spPr>
            <a:xfrm>
              <a:off x="7383021" y="4789576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04" name="차트 703"/>
            <p:cNvGraphicFramePr/>
            <p:nvPr>
              <p:extLst>
                <p:ext uri="{D42A27DB-BD31-4B8C-83A1-F6EECF244321}">
                  <p14:modId xmlns:p14="http://schemas.microsoft.com/office/powerpoint/2010/main" val="153722333"/>
                </p:ext>
              </p:extLst>
            </p:nvPr>
          </p:nvGraphicFramePr>
          <p:xfrm>
            <a:off x="7361231" y="4776301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6"/>
            </a:graphicData>
          </a:graphic>
        </p:graphicFrame>
        <p:sp>
          <p:nvSpPr>
            <p:cNvPr id="705" name="TextBox 704"/>
            <p:cNvSpPr txBox="1"/>
            <p:nvPr/>
          </p:nvSpPr>
          <p:spPr>
            <a:xfrm>
              <a:off x="7056617" y="4902132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09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706" name="직사각형 705"/>
            <p:cNvSpPr/>
            <p:nvPr/>
          </p:nvSpPr>
          <p:spPr>
            <a:xfrm>
              <a:off x="1450508" y="4787294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07" name="차트 706"/>
            <p:cNvGraphicFramePr/>
            <p:nvPr>
              <p:extLst>
                <p:ext uri="{D42A27DB-BD31-4B8C-83A1-F6EECF244321}">
                  <p14:modId xmlns:p14="http://schemas.microsoft.com/office/powerpoint/2010/main" val="1925795104"/>
                </p:ext>
              </p:extLst>
            </p:nvPr>
          </p:nvGraphicFramePr>
          <p:xfrm>
            <a:off x="1428718" y="477401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7"/>
            </a:graphicData>
          </a:graphic>
        </p:graphicFrame>
        <p:sp>
          <p:nvSpPr>
            <p:cNvPr id="708" name="TextBox 707"/>
            <p:cNvSpPr txBox="1"/>
            <p:nvPr/>
          </p:nvSpPr>
          <p:spPr>
            <a:xfrm>
              <a:off x="1124104" y="4918900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06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709" name="직사각형 708"/>
            <p:cNvSpPr/>
            <p:nvPr/>
          </p:nvSpPr>
          <p:spPr>
            <a:xfrm>
              <a:off x="5426228" y="4788459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10" name="차트 709"/>
            <p:cNvGraphicFramePr/>
            <p:nvPr>
              <p:extLst>
                <p:ext uri="{D42A27DB-BD31-4B8C-83A1-F6EECF244321}">
                  <p14:modId xmlns:p14="http://schemas.microsoft.com/office/powerpoint/2010/main" val="3859386137"/>
                </p:ext>
              </p:extLst>
            </p:nvPr>
          </p:nvGraphicFramePr>
          <p:xfrm>
            <a:off x="5404438" y="4775184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8"/>
            </a:graphicData>
          </a:graphic>
        </p:graphicFrame>
        <p:sp>
          <p:nvSpPr>
            <p:cNvPr id="711" name="TextBox 710"/>
            <p:cNvSpPr txBox="1"/>
            <p:nvPr/>
          </p:nvSpPr>
          <p:spPr>
            <a:xfrm>
              <a:off x="5099824" y="4920065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08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712" name="직사각형 711"/>
            <p:cNvSpPr/>
            <p:nvPr/>
          </p:nvSpPr>
          <p:spPr>
            <a:xfrm>
              <a:off x="9341646" y="4787294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13" name="차트 712"/>
            <p:cNvGraphicFramePr/>
            <p:nvPr>
              <p:extLst>
                <p:ext uri="{D42A27DB-BD31-4B8C-83A1-F6EECF244321}">
                  <p14:modId xmlns:p14="http://schemas.microsoft.com/office/powerpoint/2010/main" val="2909745480"/>
                </p:ext>
              </p:extLst>
            </p:nvPr>
          </p:nvGraphicFramePr>
          <p:xfrm>
            <a:off x="9319856" y="477401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9"/>
            </a:graphicData>
          </a:graphic>
        </p:graphicFrame>
        <p:sp>
          <p:nvSpPr>
            <p:cNvPr id="714" name="TextBox 713"/>
            <p:cNvSpPr txBox="1"/>
            <p:nvPr/>
          </p:nvSpPr>
          <p:spPr>
            <a:xfrm>
              <a:off x="9015242" y="4918900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10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cxnSp>
          <p:nvCxnSpPr>
            <p:cNvPr id="715" name="직선 연결선 714"/>
            <p:cNvCxnSpPr/>
            <p:nvPr/>
          </p:nvCxnSpPr>
          <p:spPr>
            <a:xfrm flipV="1">
              <a:off x="3280451" y="4947539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16" name="그림 715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11734" y="4758300"/>
              <a:ext cx="153886" cy="179534"/>
            </a:xfrm>
            <a:prstGeom prst="rect">
              <a:avLst/>
            </a:prstGeom>
          </p:spPr>
        </p:pic>
        <p:cxnSp>
          <p:nvCxnSpPr>
            <p:cNvPr id="717" name="직선 연결선 716"/>
            <p:cNvCxnSpPr/>
            <p:nvPr/>
          </p:nvCxnSpPr>
          <p:spPr>
            <a:xfrm flipV="1">
              <a:off x="7232043" y="4949014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18" name="그림 717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63326" y="4759775"/>
              <a:ext cx="153886" cy="179534"/>
            </a:xfrm>
            <a:prstGeom prst="rect">
              <a:avLst/>
            </a:prstGeom>
          </p:spPr>
        </p:pic>
        <p:cxnSp>
          <p:nvCxnSpPr>
            <p:cNvPr id="719" name="직선 연결선 718"/>
            <p:cNvCxnSpPr/>
            <p:nvPr/>
          </p:nvCxnSpPr>
          <p:spPr>
            <a:xfrm flipV="1">
              <a:off x="1305044" y="4943264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20" name="그림 719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36327" y="4754025"/>
              <a:ext cx="153886" cy="179534"/>
            </a:xfrm>
            <a:prstGeom prst="rect">
              <a:avLst/>
            </a:prstGeom>
          </p:spPr>
        </p:pic>
        <p:cxnSp>
          <p:nvCxnSpPr>
            <p:cNvPr id="721" name="직선 연결선 720"/>
            <p:cNvCxnSpPr/>
            <p:nvPr/>
          </p:nvCxnSpPr>
          <p:spPr>
            <a:xfrm flipV="1">
              <a:off x="5268363" y="4938468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22" name="그림 721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99646" y="4749229"/>
              <a:ext cx="153886" cy="179534"/>
            </a:xfrm>
            <a:prstGeom prst="rect">
              <a:avLst/>
            </a:prstGeom>
          </p:spPr>
        </p:pic>
        <p:cxnSp>
          <p:nvCxnSpPr>
            <p:cNvPr id="723" name="직선 연결선 722"/>
            <p:cNvCxnSpPr/>
            <p:nvPr/>
          </p:nvCxnSpPr>
          <p:spPr>
            <a:xfrm flipV="1">
              <a:off x="9203479" y="4939943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24" name="그림 723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34762" y="4750704"/>
              <a:ext cx="153886" cy="179534"/>
            </a:xfrm>
            <a:prstGeom prst="rect">
              <a:avLst/>
            </a:prstGeom>
          </p:spPr>
        </p:pic>
        <p:sp>
          <p:nvSpPr>
            <p:cNvPr id="725" name="TextBox 724"/>
            <p:cNvSpPr txBox="1"/>
            <p:nvPr/>
          </p:nvSpPr>
          <p:spPr>
            <a:xfrm>
              <a:off x="3113168" y="3731390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26" name="그림 725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30852" y="3613290"/>
              <a:ext cx="147696" cy="152619"/>
            </a:xfrm>
            <a:prstGeom prst="rect">
              <a:avLst/>
            </a:prstGeom>
          </p:spPr>
        </p:pic>
        <p:sp>
          <p:nvSpPr>
            <p:cNvPr id="727" name="TextBox 726"/>
            <p:cNvSpPr txBox="1"/>
            <p:nvPr/>
          </p:nvSpPr>
          <p:spPr>
            <a:xfrm>
              <a:off x="5106096" y="3733266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28" name="그림 727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04730" y="3615166"/>
              <a:ext cx="147696" cy="152619"/>
            </a:xfrm>
            <a:prstGeom prst="rect">
              <a:avLst/>
            </a:prstGeom>
          </p:spPr>
        </p:pic>
        <p:sp>
          <p:nvSpPr>
            <p:cNvPr id="729" name="TextBox 728"/>
            <p:cNvSpPr txBox="1"/>
            <p:nvPr/>
          </p:nvSpPr>
          <p:spPr>
            <a:xfrm>
              <a:off x="1141526" y="3731188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730" name="직사각형 729"/>
            <p:cNvSpPr/>
            <p:nvPr/>
          </p:nvSpPr>
          <p:spPr>
            <a:xfrm>
              <a:off x="3427394" y="3627716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31" name="차트 730"/>
            <p:cNvGraphicFramePr/>
            <p:nvPr>
              <p:extLst>
                <p:ext uri="{D42A27DB-BD31-4B8C-83A1-F6EECF244321}">
                  <p14:modId xmlns:p14="http://schemas.microsoft.com/office/powerpoint/2010/main" val="1902025657"/>
                </p:ext>
              </p:extLst>
            </p:nvPr>
          </p:nvGraphicFramePr>
          <p:xfrm>
            <a:off x="3405604" y="3614441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0"/>
            </a:graphicData>
          </a:graphic>
        </p:graphicFrame>
        <p:sp>
          <p:nvSpPr>
            <p:cNvPr id="732" name="직사각형 731"/>
            <p:cNvSpPr/>
            <p:nvPr/>
          </p:nvSpPr>
          <p:spPr>
            <a:xfrm>
              <a:off x="7375764" y="3626551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33" name="차트 732"/>
            <p:cNvGraphicFramePr/>
            <p:nvPr>
              <p:extLst>
                <p:ext uri="{D42A27DB-BD31-4B8C-83A1-F6EECF244321}">
                  <p14:modId xmlns:p14="http://schemas.microsoft.com/office/powerpoint/2010/main" val="3217463212"/>
                </p:ext>
              </p:extLst>
            </p:nvPr>
          </p:nvGraphicFramePr>
          <p:xfrm>
            <a:off x="7353974" y="3613276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1"/>
            </a:graphicData>
          </a:graphic>
        </p:graphicFrame>
        <p:sp>
          <p:nvSpPr>
            <p:cNvPr id="734" name="직사각형 733"/>
            <p:cNvSpPr/>
            <p:nvPr/>
          </p:nvSpPr>
          <p:spPr>
            <a:xfrm>
              <a:off x="1443251" y="3624269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35" name="차트 734"/>
            <p:cNvGraphicFramePr/>
            <p:nvPr>
              <p:extLst>
                <p:ext uri="{D42A27DB-BD31-4B8C-83A1-F6EECF244321}">
                  <p14:modId xmlns:p14="http://schemas.microsoft.com/office/powerpoint/2010/main" val="1645167419"/>
                </p:ext>
              </p:extLst>
            </p:nvPr>
          </p:nvGraphicFramePr>
          <p:xfrm>
            <a:off x="1470356" y="3610994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2"/>
            </a:graphicData>
          </a:graphic>
        </p:graphicFrame>
        <p:sp>
          <p:nvSpPr>
            <p:cNvPr id="736" name="직사각형 735"/>
            <p:cNvSpPr/>
            <p:nvPr/>
          </p:nvSpPr>
          <p:spPr>
            <a:xfrm>
              <a:off x="5418971" y="3625434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37" name="차트 736"/>
            <p:cNvGraphicFramePr/>
            <p:nvPr>
              <p:extLst>
                <p:ext uri="{D42A27DB-BD31-4B8C-83A1-F6EECF244321}">
                  <p14:modId xmlns:p14="http://schemas.microsoft.com/office/powerpoint/2010/main" val="3963963562"/>
                </p:ext>
              </p:extLst>
            </p:nvPr>
          </p:nvGraphicFramePr>
          <p:xfrm>
            <a:off x="5397181" y="361215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3"/>
            </a:graphicData>
          </a:graphic>
        </p:graphicFrame>
        <p:sp>
          <p:nvSpPr>
            <p:cNvPr id="738" name="직사각형 737"/>
            <p:cNvSpPr/>
            <p:nvPr/>
          </p:nvSpPr>
          <p:spPr>
            <a:xfrm>
              <a:off x="3426413" y="3047654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39" name="차트 738"/>
            <p:cNvGraphicFramePr/>
            <p:nvPr>
              <p:extLst>
                <p:ext uri="{D42A27DB-BD31-4B8C-83A1-F6EECF244321}">
                  <p14:modId xmlns:p14="http://schemas.microsoft.com/office/powerpoint/2010/main" val="3239943064"/>
                </p:ext>
              </p:extLst>
            </p:nvPr>
          </p:nvGraphicFramePr>
          <p:xfrm>
            <a:off x="3404623" y="303437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4"/>
            </a:graphicData>
          </a:graphic>
        </p:graphicFrame>
        <p:sp>
          <p:nvSpPr>
            <p:cNvPr id="740" name="직사각형 739"/>
            <p:cNvSpPr/>
            <p:nvPr/>
          </p:nvSpPr>
          <p:spPr>
            <a:xfrm>
              <a:off x="7374783" y="3046489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41" name="차트 740"/>
            <p:cNvGraphicFramePr/>
            <p:nvPr>
              <p:extLst>
                <p:ext uri="{D42A27DB-BD31-4B8C-83A1-F6EECF244321}">
                  <p14:modId xmlns:p14="http://schemas.microsoft.com/office/powerpoint/2010/main" val="2749867526"/>
                </p:ext>
              </p:extLst>
            </p:nvPr>
          </p:nvGraphicFramePr>
          <p:xfrm>
            <a:off x="7352993" y="3033214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5"/>
            </a:graphicData>
          </a:graphic>
        </p:graphicFrame>
        <p:sp>
          <p:nvSpPr>
            <p:cNvPr id="742" name="직사각형 741"/>
            <p:cNvSpPr/>
            <p:nvPr/>
          </p:nvSpPr>
          <p:spPr>
            <a:xfrm>
              <a:off x="1442270" y="3044207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43" name="차트 742"/>
            <p:cNvGraphicFramePr/>
            <p:nvPr>
              <p:extLst>
                <p:ext uri="{D42A27DB-BD31-4B8C-83A1-F6EECF244321}">
                  <p14:modId xmlns:p14="http://schemas.microsoft.com/office/powerpoint/2010/main" val="2194841060"/>
                </p:ext>
              </p:extLst>
            </p:nvPr>
          </p:nvGraphicFramePr>
          <p:xfrm>
            <a:off x="1469375" y="3030932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6"/>
            </a:graphicData>
          </a:graphic>
        </p:graphicFrame>
        <p:sp>
          <p:nvSpPr>
            <p:cNvPr id="744" name="직사각형 743"/>
            <p:cNvSpPr/>
            <p:nvPr/>
          </p:nvSpPr>
          <p:spPr>
            <a:xfrm>
              <a:off x="5417990" y="3045372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45" name="차트 744"/>
            <p:cNvGraphicFramePr/>
            <p:nvPr>
              <p:extLst>
                <p:ext uri="{D42A27DB-BD31-4B8C-83A1-F6EECF244321}">
                  <p14:modId xmlns:p14="http://schemas.microsoft.com/office/powerpoint/2010/main" val="1515902959"/>
                </p:ext>
              </p:extLst>
            </p:nvPr>
          </p:nvGraphicFramePr>
          <p:xfrm>
            <a:off x="5396200" y="303209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7"/>
            </a:graphicData>
          </a:graphic>
        </p:graphicFrame>
        <p:sp>
          <p:nvSpPr>
            <p:cNvPr id="746" name="직사각형 745"/>
            <p:cNvSpPr/>
            <p:nvPr/>
          </p:nvSpPr>
          <p:spPr>
            <a:xfrm>
              <a:off x="9333408" y="3044207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47" name="차트 746"/>
            <p:cNvGraphicFramePr/>
            <p:nvPr>
              <p:extLst>
                <p:ext uri="{D42A27DB-BD31-4B8C-83A1-F6EECF244321}">
                  <p14:modId xmlns:p14="http://schemas.microsoft.com/office/powerpoint/2010/main" val="1094403906"/>
                </p:ext>
              </p:extLst>
            </p:nvPr>
          </p:nvGraphicFramePr>
          <p:xfrm>
            <a:off x="9311618" y="3030932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8"/>
            </a:graphicData>
          </a:graphic>
        </p:graphicFrame>
        <p:sp>
          <p:nvSpPr>
            <p:cNvPr id="748" name="TextBox 747"/>
            <p:cNvSpPr txBox="1"/>
            <p:nvPr/>
          </p:nvSpPr>
          <p:spPr>
            <a:xfrm>
              <a:off x="1142814" y="3213106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749" name="TextBox 748"/>
            <p:cNvSpPr txBox="1"/>
            <p:nvPr/>
          </p:nvSpPr>
          <p:spPr>
            <a:xfrm>
              <a:off x="3122830" y="3193461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50" name="그림 749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05417" y="3040335"/>
              <a:ext cx="184269" cy="162225"/>
            </a:xfrm>
            <a:prstGeom prst="rect">
              <a:avLst/>
            </a:prstGeom>
          </p:spPr>
        </p:pic>
        <p:sp>
          <p:nvSpPr>
            <p:cNvPr id="751" name="TextBox 750"/>
            <p:cNvSpPr txBox="1"/>
            <p:nvPr/>
          </p:nvSpPr>
          <p:spPr>
            <a:xfrm>
              <a:off x="5093077" y="3200113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52" name="그림 751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75664" y="3046987"/>
              <a:ext cx="184269" cy="162225"/>
            </a:xfrm>
            <a:prstGeom prst="rect">
              <a:avLst/>
            </a:prstGeom>
          </p:spPr>
        </p:pic>
        <p:sp>
          <p:nvSpPr>
            <p:cNvPr id="753" name="TextBox 752"/>
            <p:cNvSpPr txBox="1"/>
            <p:nvPr/>
          </p:nvSpPr>
          <p:spPr>
            <a:xfrm>
              <a:off x="7073093" y="3180468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54" name="그림 753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55680" y="3027342"/>
              <a:ext cx="184269" cy="162225"/>
            </a:xfrm>
            <a:prstGeom prst="rect">
              <a:avLst/>
            </a:prstGeom>
          </p:spPr>
        </p:pic>
        <p:sp>
          <p:nvSpPr>
            <p:cNvPr id="755" name="TextBox 754"/>
            <p:cNvSpPr txBox="1"/>
            <p:nvPr/>
          </p:nvSpPr>
          <p:spPr>
            <a:xfrm>
              <a:off x="9011457" y="3190736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05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56" name="그림 755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094044" y="3037610"/>
              <a:ext cx="184269" cy="162225"/>
            </a:xfrm>
            <a:prstGeom prst="rect">
              <a:avLst/>
            </a:prstGeom>
          </p:spPr>
        </p:pic>
        <p:sp>
          <p:nvSpPr>
            <p:cNvPr id="757" name="TextBox 756"/>
            <p:cNvSpPr txBox="1"/>
            <p:nvPr/>
          </p:nvSpPr>
          <p:spPr>
            <a:xfrm>
              <a:off x="2054572" y="2154482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758" name="TextBox 757"/>
            <p:cNvSpPr txBox="1"/>
            <p:nvPr/>
          </p:nvSpPr>
          <p:spPr>
            <a:xfrm>
              <a:off x="2310697" y="2162403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759" name="TextBox 758"/>
            <p:cNvSpPr txBox="1"/>
            <p:nvPr/>
          </p:nvSpPr>
          <p:spPr>
            <a:xfrm>
              <a:off x="2595793" y="2160165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760" name="TextBox 759"/>
            <p:cNvSpPr txBox="1"/>
            <p:nvPr/>
          </p:nvSpPr>
          <p:spPr>
            <a:xfrm>
              <a:off x="2915446" y="2160930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761" name="TextBox 760"/>
            <p:cNvSpPr txBox="1"/>
            <p:nvPr/>
          </p:nvSpPr>
          <p:spPr>
            <a:xfrm>
              <a:off x="1189807" y="2159266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762" name="그림 761"/>
            <p:cNvPicPr>
              <a:picLocks noChangeAspect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72872" y="2010187"/>
              <a:ext cx="143402" cy="170979"/>
            </a:xfrm>
            <a:prstGeom prst="rect">
              <a:avLst/>
            </a:prstGeom>
          </p:spPr>
        </p:pic>
        <p:pic>
          <p:nvPicPr>
            <p:cNvPr id="763" name="그림 762"/>
            <p:cNvPicPr>
              <a:picLocks noChangeAspect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13602" y="1995858"/>
              <a:ext cx="127064" cy="196948"/>
            </a:xfrm>
            <a:prstGeom prst="rect">
              <a:avLst/>
            </a:prstGeom>
          </p:spPr>
        </p:pic>
        <p:pic>
          <p:nvPicPr>
            <p:cNvPr id="764" name="그림 763"/>
            <p:cNvPicPr>
              <a:picLocks noChangeAspect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13376" y="1985507"/>
              <a:ext cx="133876" cy="207507"/>
            </a:xfrm>
            <a:prstGeom prst="rect">
              <a:avLst/>
            </a:prstGeom>
          </p:spPr>
        </p:pic>
        <p:pic>
          <p:nvPicPr>
            <p:cNvPr id="765" name="그림 764"/>
            <p:cNvPicPr>
              <a:picLocks noChangeAspect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690184" y="1989624"/>
              <a:ext cx="147264" cy="207508"/>
            </a:xfrm>
            <a:prstGeom prst="rect">
              <a:avLst/>
            </a:prstGeom>
          </p:spPr>
        </p:pic>
        <p:grpSp>
          <p:nvGrpSpPr>
            <p:cNvPr id="766" name="그룹 765"/>
            <p:cNvGrpSpPr/>
            <p:nvPr/>
          </p:nvGrpSpPr>
          <p:grpSpPr>
            <a:xfrm>
              <a:off x="1681994" y="2035270"/>
              <a:ext cx="226532" cy="141030"/>
              <a:chOff x="2285071" y="1785368"/>
              <a:chExt cx="362596" cy="227817"/>
            </a:xfrm>
          </p:grpSpPr>
          <p:sp>
            <p:nvSpPr>
              <p:cNvPr id="814" name="직사각형 813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15" name="모서리가 둥근 직사각형 814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pic>
          <p:nvPicPr>
            <p:cNvPr id="767" name="그림 766"/>
            <p:cNvPicPr>
              <a:picLocks noChangeAspect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89882" y="2004596"/>
              <a:ext cx="185999" cy="179355"/>
            </a:xfrm>
            <a:prstGeom prst="rect">
              <a:avLst/>
            </a:prstGeom>
          </p:spPr>
        </p:pic>
        <p:sp>
          <p:nvSpPr>
            <p:cNvPr id="768" name="직사각형 767"/>
            <p:cNvSpPr/>
            <p:nvPr/>
          </p:nvSpPr>
          <p:spPr>
            <a:xfrm>
              <a:off x="3434254" y="2447507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69" name="직사각형 768"/>
            <p:cNvSpPr/>
            <p:nvPr/>
          </p:nvSpPr>
          <p:spPr>
            <a:xfrm>
              <a:off x="5402541" y="2460024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70" name="차트 769"/>
            <p:cNvGraphicFramePr/>
            <p:nvPr>
              <p:extLst>
                <p:ext uri="{D42A27DB-BD31-4B8C-83A1-F6EECF244321}">
                  <p14:modId xmlns:p14="http://schemas.microsoft.com/office/powerpoint/2010/main" val="3384888609"/>
                </p:ext>
              </p:extLst>
            </p:nvPr>
          </p:nvGraphicFramePr>
          <p:xfrm>
            <a:off x="5382198" y="2390210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4"/>
            </a:graphicData>
          </a:graphic>
        </p:graphicFrame>
        <p:sp>
          <p:nvSpPr>
            <p:cNvPr id="771" name="직사각형 770"/>
            <p:cNvSpPr/>
            <p:nvPr/>
          </p:nvSpPr>
          <p:spPr>
            <a:xfrm>
              <a:off x="7370866" y="2453035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72" name="차트 771"/>
            <p:cNvGraphicFramePr/>
            <p:nvPr>
              <p:extLst>
                <p:ext uri="{D42A27DB-BD31-4B8C-83A1-F6EECF244321}">
                  <p14:modId xmlns:p14="http://schemas.microsoft.com/office/powerpoint/2010/main" val="2106104825"/>
                </p:ext>
              </p:extLst>
            </p:nvPr>
          </p:nvGraphicFramePr>
          <p:xfrm>
            <a:off x="7342630" y="2385217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5"/>
            </a:graphicData>
          </a:graphic>
        </p:graphicFrame>
        <p:graphicFrame>
          <p:nvGraphicFramePr>
            <p:cNvPr id="773" name="차트 772"/>
            <p:cNvGraphicFramePr/>
            <p:nvPr>
              <p:extLst>
                <p:ext uri="{D42A27DB-BD31-4B8C-83A1-F6EECF244321}">
                  <p14:modId xmlns:p14="http://schemas.microsoft.com/office/powerpoint/2010/main" val="3899994118"/>
                </p:ext>
              </p:extLst>
            </p:nvPr>
          </p:nvGraphicFramePr>
          <p:xfrm>
            <a:off x="3406645" y="2385217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6"/>
            </a:graphicData>
          </a:graphic>
        </p:graphicFrame>
        <p:sp>
          <p:nvSpPr>
            <p:cNvPr id="774" name="직사각형 773"/>
            <p:cNvSpPr/>
            <p:nvPr/>
          </p:nvSpPr>
          <p:spPr>
            <a:xfrm>
              <a:off x="9313497" y="2446377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75" name="차트 774"/>
            <p:cNvGraphicFramePr/>
            <p:nvPr>
              <p:extLst>
                <p:ext uri="{D42A27DB-BD31-4B8C-83A1-F6EECF244321}">
                  <p14:modId xmlns:p14="http://schemas.microsoft.com/office/powerpoint/2010/main" val="1695883134"/>
                </p:ext>
              </p:extLst>
            </p:nvPr>
          </p:nvGraphicFramePr>
          <p:xfrm>
            <a:off x="9283968" y="2378932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7"/>
            </a:graphicData>
          </a:graphic>
        </p:graphicFrame>
        <p:sp>
          <p:nvSpPr>
            <p:cNvPr id="776" name="TextBox 775"/>
            <p:cNvSpPr txBox="1"/>
            <p:nvPr/>
          </p:nvSpPr>
          <p:spPr>
            <a:xfrm>
              <a:off x="5088093" y="2639701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88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pic>
          <p:nvPicPr>
            <p:cNvPr id="777" name="그림 776"/>
            <p:cNvPicPr>
              <a:picLocks noChangeAspect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00773" y="2446377"/>
              <a:ext cx="126647" cy="196303"/>
            </a:xfrm>
            <a:prstGeom prst="rect">
              <a:avLst/>
            </a:prstGeom>
          </p:spPr>
        </p:pic>
        <p:sp>
          <p:nvSpPr>
            <p:cNvPr id="778" name="TextBox 777"/>
            <p:cNvSpPr txBox="1"/>
            <p:nvPr/>
          </p:nvSpPr>
          <p:spPr>
            <a:xfrm>
              <a:off x="3135127" y="2633814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779" name="그림 778"/>
            <p:cNvPicPr>
              <a:picLocks noChangeAspect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02551" y="2453035"/>
              <a:ext cx="185999" cy="179355"/>
            </a:xfrm>
            <a:prstGeom prst="rect">
              <a:avLst/>
            </a:prstGeom>
          </p:spPr>
        </p:pic>
        <p:sp>
          <p:nvSpPr>
            <p:cNvPr id="780" name="TextBox 779"/>
            <p:cNvSpPr txBox="1"/>
            <p:nvPr/>
          </p:nvSpPr>
          <p:spPr>
            <a:xfrm>
              <a:off x="7087245" y="263058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781" name="TextBox 780"/>
            <p:cNvSpPr txBox="1"/>
            <p:nvPr/>
          </p:nvSpPr>
          <p:spPr>
            <a:xfrm>
              <a:off x="9037578" y="263134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782" name="그림 781"/>
            <p:cNvPicPr>
              <a:picLocks noChangeAspect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29416" y="2459537"/>
              <a:ext cx="133876" cy="207507"/>
            </a:xfrm>
            <a:prstGeom prst="rect">
              <a:avLst/>
            </a:prstGeom>
          </p:spPr>
        </p:pic>
        <p:pic>
          <p:nvPicPr>
            <p:cNvPr id="783" name="그림 782"/>
            <p:cNvPicPr>
              <a:picLocks noChangeAspect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69194" y="2457304"/>
              <a:ext cx="147264" cy="207508"/>
            </a:xfrm>
            <a:prstGeom prst="rect">
              <a:avLst/>
            </a:prstGeom>
          </p:spPr>
        </p:pic>
        <p:pic>
          <p:nvPicPr>
            <p:cNvPr id="784" name="그림 783"/>
            <p:cNvPicPr>
              <a:picLocks noChangeAspect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28077" y="3036567"/>
              <a:ext cx="182895" cy="166227"/>
            </a:xfrm>
            <a:prstGeom prst="rect">
              <a:avLst/>
            </a:prstGeom>
          </p:spPr>
        </p:pic>
        <p:pic>
          <p:nvPicPr>
            <p:cNvPr id="785" name="그림 784"/>
            <p:cNvPicPr>
              <a:picLocks noChangeAspect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38575" y="4176713"/>
              <a:ext cx="160038" cy="186711"/>
            </a:xfrm>
            <a:prstGeom prst="rect">
              <a:avLst/>
            </a:prstGeom>
          </p:spPr>
        </p:pic>
        <p:pic>
          <p:nvPicPr>
            <p:cNvPr id="786" name="그림 785"/>
            <p:cNvPicPr>
              <a:picLocks noChangeAspect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47930" y="3617903"/>
              <a:ext cx="148463" cy="153411"/>
            </a:xfrm>
            <a:prstGeom prst="rect">
              <a:avLst/>
            </a:prstGeom>
          </p:spPr>
        </p:pic>
        <p:cxnSp>
          <p:nvCxnSpPr>
            <p:cNvPr id="787" name="직선 연결선 786"/>
            <p:cNvCxnSpPr/>
            <p:nvPr/>
          </p:nvCxnSpPr>
          <p:spPr>
            <a:xfrm flipV="1">
              <a:off x="5866244" y="2177497"/>
              <a:ext cx="183988" cy="445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8" name="타원 787"/>
            <p:cNvSpPr/>
            <p:nvPr/>
          </p:nvSpPr>
          <p:spPr>
            <a:xfrm>
              <a:off x="6113099" y="2067244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89" name="타원 788"/>
            <p:cNvSpPr/>
            <p:nvPr/>
          </p:nvSpPr>
          <p:spPr>
            <a:xfrm>
              <a:off x="6279371" y="206724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0" name="타원 789"/>
            <p:cNvSpPr/>
            <p:nvPr/>
          </p:nvSpPr>
          <p:spPr>
            <a:xfrm>
              <a:off x="6445198" y="206724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1" name="타원 790"/>
            <p:cNvSpPr/>
            <p:nvPr/>
          </p:nvSpPr>
          <p:spPr>
            <a:xfrm>
              <a:off x="6610811" y="206879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2" name="타원 791"/>
            <p:cNvSpPr/>
            <p:nvPr/>
          </p:nvSpPr>
          <p:spPr>
            <a:xfrm>
              <a:off x="6938456" y="207258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6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3" name="타원 792"/>
            <p:cNvSpPr/>
            <p:nvPr/>
          </p:nvSpPr>
          <p:spPr>
            <a:xfrm>
              <a:off x="7104728" y="207258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7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4" name="타원 793"/>
            <p:cNvSpPr/>
            <p:nvPr/>
          </p:nvSpPr>
          <p:spPr>
            <a:xfrm>
              <a:off x="7270555" y="207258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8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5" name="타원 794"/>
            <p:cNvSpPr/>
            <p:nvPr/>
          </p:nvSpPr>
          <p:spPr>
            <a:xfrm>
              <a:off x="7436168" y="2074128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9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6" name="타원 795"/>
            <p:cNvSpPr/>
            <p:nvPr/>
          </p:nvSpPr>
          <p:spPr>
            <a:xfrm>
              <a:off x="6774322" y="2070372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5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7" name="타원 796"/>
            <p:cNvSpPr/>
            <p:nvPr/>
          </p:nvSpPr>
          <p:spPr>
            <a:xfrm>
              <a:off x="7606029" y="20757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b="1" dirty="0">
                <a:latin typeface="+mj-ea"/>
                <a:ea typeface="+mj-ea"/>
              </a:endParaRPr>
            </a:p>
          </p:txBody>
        </p:sp>
        <p:sp>
          <p:nvSpPr>
            <p:cNvPr id="798" name="TextBox 797"/>
            <p:cNvSpPr txBox="1"/>
            <p:nvPr/>
          </p:nvSpPr>
          <p:spPr>
            <a:xfrm>
              <a:off x="7530633" y="2050983"/>
              <a:ext cx="332065" cy="2234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>
                  <a:solidFill>
                    <a:schemeClr val="bg1"/>
                  </a:solidFill>
                  <a:latin typeface="+mj-ea"/>
                  <a:ea typeface="+mj-ea"/>
                </a:rPr>
                <a:t>10</a:t>
              </a:r>
              <a:endParaRPr lang="ko-KR" altLang="en-US" sz="600" b="1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799" name="타원 798"/>
            <p:cNvSpPr/>
            <p:nvPr/>
          </p:nvSpPr>
          <p:spPr>
            <a:xfrm>
              <a:off x="4868499" y="2067244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0" name="타원 799"/>
            <p:cNvSpPr/>
            <p:nvPr/>
          </p:nvSpPr>
          <p:spPr>
            <a:xfrm>
              <a:off x="5034771" y="206724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1" name="타원 800"/>
            <p:cNvSpPr/>
            <p:nvPr/>
          </p:nvSpPr>
          <p:spPr>
            <a:xfrm>
              <a:off x="5200598" y="206724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2" name="타원 801"/>
            <p:cNvSpPr/>
            <p:nvPr/>
          </p:nvSpPr>
          <p:spPr>
            <a:xfrm>
              <a:off x="5366211" y="206879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3" name="타원 802"/>
            <p:cNvSpPr/>
            <p:nvPr/>
          </p:nvSpPr>
          <p:spPr>
            <a:xfrm>
              <a:off x="3710294" y="2059184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4" name="타원 803"/>
            <p:cNvSpPr/>
            <p:nvPr/>
          </p:nvSpPr>
          <p:spPr>
            <a:xfrm>
              <a:off x="3876566" y="205918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5" name="타원 804"/>
            <p:cNvSpPr/>
            <p:nvPr/>
          </p:nvSpPr>
          <p:spPr>
            <a:xfrm>
              <a:off x="4042393" y="205918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6" name="타원 805"/>
            <p:cNvSpPr/>
            <p:nvPr/>
          </p:nvSpPr>
          <p:spPr>
            <a:xfrm>
              <a:off x="4208006" y="206073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7" name="타원 806"/>
            <p:cNvSpPr/>
            <p:nvPr/>
          </p:nvSpPr>
          <p:spPr>
            <a:xfrm>
              <a:off x="4371517" y="2062312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5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pic>
          <p:nvPicPr>
            <p:cNvPr id="808" name="그림 807"/>
            <p:cNvPicPr>
              <a:picLocks noChangeAspect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1853" y="2029654"/>
              <a:ext cx="182895" cy="166227"/>
            </a:xfrm>
            <a:prstGeom prst="rect">
              <a:avLst/>
            </a:prstGeom>
          </p:spPr>
        </p:pic>
        <p:pic>
          <p:nvPicPr>
            <p:cNvPr id="809" name="그림 808"/>
            <p:cNvPicPr>
              <a:picLocks noChangeAspect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2084" y="1981898"/>
              <a:ext cx="160038" cy="186711"/>
            </a:xfrm>
            <a:prstGeom prst="rect">
              <a:avLst/>
            </a:prstGeom>
          </p:spPr>
        </p:pic>
        <p:pic>
          <p:nvPicPr>
            <p:cNvPr id="810" name="그림 809"/>
            <p:cNvPicPr>
              <a:picLocks noChangeAspect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0983" y="2038000"/>
              <a:ext cx="148463" cy="153411"/>
            </a:xfrm>
            <a:prstGeom prst="rect">
              <a:avLst/>
            </a:prstGeom>
          </p:spPr>
        </p:pic>
        <p:sp>
          <p:nvSpPr>
            <p:cNvPr id="811" name="TextBox 810"/>
            <p:cNvSpPr txBox="1"/>
            <p:nvPr/>
          </p:nvSpPr>
          <p:spPr>
            <a:xfrm>
              <a:off x="10873625" y="1881234"/>
              <a:ext cx="76828" cy="2172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812" name="모서리가 둥근 직사각형 811"/>
            <p:cNvSpPr/>
            <p:nvPr/>
          </p:nvSpPr>
          <p:spPr>
            <a:xfrm>
              <a:off x="10700622" y="1950755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813" name="이등변 삼각형 812"/>
            <p:cNvSpPr/>
            <p:nvPr/>
          </p:nvSpPr>
          <p:spPr>
            <a:xfrm>
              <a:off x="10729608" y="1988151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16" name="타원 815"/>
          <p:cNvSpPr/>
          <p:nvPr/>
        </p:nvSpPr>
        <p:spPr>
          <a:xfrm>
            <a:off x="386309" y="146543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55322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1203563" y="1320606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3" name="순서도: 자기 디스크 2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순서도: 자기 디스크 3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968155" y="1470650"/>
            <a:ext cx="7360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800" b="1" dirty="0" smtClean="0"/>
              <a:t>Current </a:t>
            </a:r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</a:t>
            </a:r>
            <a:r>
              <a:rPr lang="en-US" altLang="ko-KR" sz="800" b="1" dirty="0" smtClean="0"/>
              <a:t>1</a:t>
            </a:r>
            <a:r>
              <a:rPr lang="ko-KR" altLang="en-US" sz="800" b="1" smtClean="0"/>
              <a:t>분 </a:t>
            </a:r>
            <a:r>
              <a:rPr lang="ko-KR" altLang="en-US" sz="800" b="1" smtClean="0"/>
              <a:t>데이터</a:t>
            </a:r>
            <a:r>
              <a:rPr lang="en-US" altLang="ko-KR" sz="800" b="1" dirty="0" smtClean="0"/>
              <a:t>]</a:t>
            </a:r>
          </a:p>
        </p:txBody>
      </p:sp>
      <p:grpSp>
        <p:nvGrpSpPr>
          <p:cNvPr id="6" name="그룹 5"/>
          <p:cNvGrpSpPr/>
          <p:nvPr/>
        </p:nvGrpSpPr>
        <p:grpSpPr>
          <a:xfrm>
            <a:off x="1911428" y="1320606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7" name="순서도: 자기 디스크 6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순서도: 자기 디스크 7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1728116" y="1470650"/>
            <a:ext cx="6319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800" b="1" dirty="0" smtClean="0"/>
              <a:t>History</a:t>
            </a:r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</a:t>
            </a:r>
            <a:r>
              <a:rPr lang="ko-KR" altLang="en-US" sz="800" b="1" smtClean="0"/>
              <a:t>전체 </a:t>
            </a:r>
            <a:r>
              <a:rPr lang="en-US" altLang="ko-KR" sz="800" b="1" dirty="0" smtClean="0"/>
              <a:t>Full]</a:t>
            </a:r>
          </a:p>
        </p:txBody>
      </p:sp>
      <p:grpSp>
        <p:nvGrpSpPr>
          <p:cNvPr id="10" name="그룹 9"/>
          <p:cNvGrpSpPr/>
          <p:nvPr/>
        </p:nvGrpSpPr>
        <p:grpSpPr>
          <a:xfrm>
            <a:off x="3435110" y="1320606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11" name="순서도: 자기 디스크 10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순서도: 자기 디스크 11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3259012" y="1470650"/>
            <a:ext cx="61747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10</a:t>
            </a:r>
            <a:r>
              <a:rPr lang="ko-KR" altLang="en-US" sz="800" b="1" smtClean="0"/>
              <a:t>분 배치</a:t>
            </a:r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</a:t>
            </a:r>
            <a:r>
              <a:rPr lang="ko-KR" altLang="en-US" sz="800" b="1" smtClean="0"/>
              <a:t>카운트</a:t>
            </a:r>
            <a:r>
              <a:rPr lang="en-US" altLang="ko-KR" sz="800" b="1" dirty="0" smtClean="0"/>
              <a:t>]</a:t>
            </a:r>
          </a:p>
        </p:txBody>
      </p:sp>
      <p:grpSp>
        <p:nvGrpSpPr>
          <p:cNvPr id="14" name="그룹 13"/>
          <p:cNvGrpSpPr/>
          <p:nvPr/>
        </p:nvGrpSpPr>
        <p:grpSpPr>
          <a:xfrm>
            <a:off x="4090112" y="1320606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15" name="순서도: 자기 디스크 14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순서도: 자기 디스크 15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3888367" y="1470650"/>
            <a:ext cx="6687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1</a:t>
            </a:r>
            <a:r>
              <a:rPr lang="ko-KR" altLang="en-US" sz="800" b="1" smtClean="0"/>
              <a:t>시간 배치</a:t>
            </a:r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</a:t>
            </a:r>
            <a:r>
              <a:rPr lang="ko-KR" altLang="en-US" sz="800" b="1" smtClean="0"/>
              <a:t>카운트</a:t>
            </a:r>
            <a:r>
              <a:rPr lang="en-US" altLang="ko-KR" sz="800" b="1" dirty="0" smtClean="0"/>
              <a:t>]</a:t>
            </a:r>
          </a:p>
        </p:txBody>
      </p:sp>
      <p:grpSp>
        <p:nvGrpSpPr>
          <p:cNvPr id="18" name="그룹 17"/>
          <p:cNvGrpSpPr/>
          <p:nvPr/>
        </p:nvGrpSpPr>
        <p:grpSpPr>
          <a:xfrm>
            <a:off x="4770763" y="1302457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19" name="순서도: 자기 디스크 18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순서도: 자기 디스크 19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4620313" y="1452501"/>
            <a:ext cx="5661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1</a:t>
            </a:r>
            <a:r>
              <a:rPr lang="ko-KR" altLang="en-US" sz="800" b="1" smtClean="0"/>
              <a:t>일 배치</a:t>
            </a:r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</a:t>
            </a:r>
            <a:r>
              <a:rPr lang="ko-KR" altLang="en-US" sz="800" b="1" smtClean="0"/>
              <a:t>카운트</a:t>
            </a:r>
            <a:r>
              <a:rPr lang="en-US" altLang="ko-KR" sz="800" b="1" dirty="0" smtClean="0"/>
              <a:t>]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403481" y="2146865"/>
            <a:ext cx="2242627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900" dirty="0" smtClean="0"/>
              <a:t>WIAS 1A_DEVICE id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화재감지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화재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err="1" smtClean="0"/>
              <a:t>방화문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id</a:t>
            </a:r>
            <a:endParaRPr lang="en-US" altLang="ko-KR" sz="9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err="1" smtClean="0"/>
              <a:t>방화문</a:t>
            </a:r>
            <a:r>
              <a:rPr lang="ko-KR" altLang="en-US" sz="900" dirty="0" smtClean="0"/>
              <a:t> 개폐상태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열림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닫힘 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온도센서 상태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이상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화재 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900" dirty="0" smtClean="0"/>
              <a:t>LTE </a:t>
            </a:r>
            <a:r>
              <a:rPr lang="ko-KR" altLang="en-US" sz="900" smtClean="0"/>
              <a:t>수신감도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이상 </a:t>
            </a:r>
            <a:r>
              <a:rPr lang="en-US" altLang="ko-KR" sz="900" dirty="0" smtClean="0"/>
              <a:t>/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입력전압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이상 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배터리 입력 전압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이상 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통신이상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데이터 미수신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생성일 </a:t>
            </a:r>
            <a:r>
              <a:rPr lang="en-US" altLang="ko-KR" sz="900" dirty="0" smtClean="0"/>
              <a:t>: 10</a:t>
            </a:r>
            <a:r>
              <a:rPr lang="ko-KR" altLang="en-US" sz="900" smtClean="0"/>
              <a:t>분 간격 </a:t>
            </a:r>
            <a:r>
              <a:rPr lang="en-US" altLang="ko-KR" sz="900" dirty="0" smtClean="0"/>
              <a:t>Batch Job Time </a:t>
            </a:r>
            <a:endParaRPr lang="ko-KR" altLang="en-US" sz="900" dirty="0"/>
          </a:p>
        </p:txBody>
      </p:sp>
      <p:sp>
        <p:nvSpPr>
          <p:cNvPr id="27" name="TextBox 26"/>
          <p:cNvSpPr txBox="1"/>
          <p:nvPr/>
        </p:nvSpPr>
        <p:spPr>
          <a:xfrm>
            <a:off x="2403481" y="3838505"/>
            <a:ext cx="302195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900" dirty="0" smtClean="0"/>
              <a:t>WIAS 1A_DEVICE id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화재감지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화재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err="1" smtClean="0"/>
              <a:t>정온식</a:t>
            </a:r>
            <a:r>
              <a:rPr lang="ko-KR" altLang="en-US" sz="900" dirty="0" smtClean="0"/>
              <a:t> 감지선형 화재 신호 </a:t>
            </a:r>
            <a:r>
              <a:rPr lang="en-US" altLang="ko-KR" sz="900" dirty="0" smtClean="0"/>
              <a:t>: 0000000000 ~ 1111111111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err="1" smtClean="0"/>
              <a:t>준비작동식</a:t>
            </a:r>
            <a:r>
              <a:rPr lang="ko-KR" altLang="en-US" sz="900" dirty="0" smtClean="0"/>
              <a:t> 밸브 접점신호 </a:t>
            </a:r>
            <a:r>
              <a:rPr lang="en-US" altLang="ko-KR" sz="900" dirty="0" smtClean="0"/>
              <a:t>: 00000 ~ 11111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펌프기동 </a:t>
            </a:r>
            <a:r>
              <a:rPr lang="en-US" altLang="ko-KR" sz="900" dirty="0" smtClean="0"/>
              <a:t>: 00000 ~ 11111</a:t>
            </a:r>
            <a:endParaRPr lang="en-US" altLang="ko-KR" sz="9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/>
              <a:t>온도센서 상태 </a:t>
            </a:r>
            <a:r>
              <a:rPr lang="en-US" altLang="ko-KR" sz="900" dirty="0"/>
              <a:t>: </a:t>
            </a:r>
            <a:r>
              <a:rPr lang="ko-KR" altLang="en-US" sz="900"/>
              <a:t>정상 </a:t>
            </a:r>
            <a:r>
              <a:rPr lang="en-US" altLang="ko-KR" sz="900" dirty="0"/>
              <a:t>/ </a:t>
            </a:r>
            <a:r>
              <a:rPr lang="ko-KR" altLang="en-US" sz="900"/>
              <a:t>이상 </a:t>
            </a:r>
            <a:r>
              <a:rPr lang="en-US" altLang="ko-KR" sz="900" dirty="0"/>
              <a:t>/ </a:t>
            </a:r>
            <a:r>
              <a:rPr lang="ko-KR" altLang="en-US" sz="900"/>
              <a:t>화재 </a:t>
            </a:r>
            <a:endParaRPr lang="en-US" altLang="ko-KR" sz="9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900" dirty="0"/>
              <a:t>LTE </a:t>
            </a:r>
            <a:r>
              <a:rPr lang="ko-KR" altLang="en-US" sz="900"/>
              <a:t>수신감도 </a:t>
            </a:r>
            <a:r>
              <a:rPr lang="en-US" altLang="ko-KR" sz="900" dirty="0"/>
              <a:t>: </a:t>
            </a:r>
            <a:r>
              <a:rPr lang="ko-KR" altLang="en-US" sz="900"/>
              <a:t>정상 </a:t>
            </a:r>
            <a:r>
              <a:rPr lang="en-US" altLang="ko-KR" sz="900" dirty="0"/>
              <a:t>/ </a:t>
            </a:r>
            <a:r>
              <a:rPr lang="ko-KR" altLang="en-US" sz="900"/>
              <a:t>이상 </a:t>
            </a:r>
            <a:r>
              <a:rPr lang="en-US" altLang="ko-KR" sz="900" dirty="0"/>
              <a:t>/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/>
              <a:t>입력전압 </a:t>
            </a:r>
            <a:r>
              <a:rPr lang="en-US" altLang="ko-KR" sz="900" dirty="0"/>
              <a:t>: </a:t>
            </a:r>
            <a:r>
              <a:rPr lang="ko-KR" altLang="en-US" sz="900"/>
              <a:t>정상 </a:t>
            </a:r>
            <a:r>
              <a:rPr lang="en-US" altLang="ko-KR" sz="900" dirty="0"/>
              <a:t>/ </a:t>
            </a:r>
            <a:r>
              <a:rPr lang="ko-KR" altLang="en-US" sz="900"/>
              <a:t>이상 </a:t>
            </a:r>
            <a:endParaRPr lang="en-US" altLang="ko-KR" sz="9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/>
              <a:t>배터리 입력 전압 </a:t>
            </a:r>
            <a:r>
              <a:rPr lang="en-US" altLang="ko-KR" sz="900" dirty="0"/>
              <a:t>: </a:t>
            </a:r>
            <a:r>
              <a:rPr lang="ko-KR" altLang="en-US" sz="900"/>
              <a:t>정상 </a:t>
            </a:r>
            <a:r>
              <a:rPr lang="en-US" altLang="ko-KR" sz="900" dirty="0"/>
              <a:t>/ </a:t>
            </a:r>
            <a:r>
              <a:rPr lang="ko-KR" altLang="en-US" sz="900"/>
              <a:t>이상 </a:t>
            </a:r>
            <a:endParaRPr lang="en-US" altLang="ko-KR" sz="9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/>
              <a:t>통신이상 </a:t>
            </a:r>
            <a:r>
              <a:rPr lang="en-US" altLang="ko-KR" sz="900" dirty="0"/>
              <a:t>: </a:t>
            </a:r>
            <a:r>
              <a:rPr lang="ko-KR" altLang="en-US" sz="900"/>
              <a:t>데이터 </a:t>
            </a:r>
            <a:r>
              <a:rPr lang="ko-KR" altLang="en-US" sz="900" smtClean="0"/>
              <a:t>미수신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/>
              <a:t>생성일 </a:t>
            </a:r>
            <a:r>
              <a:rPr lang="en-US" altLang="ko-KR" sz="900" dirty="0"/>
              <a:t>: 10</a:t>
            </a:r>
            <a:r>
              <a:rPr lang="ko-KR" altLang="en-US" sz="900"/>
              <a:t>분 간격 </a:t>
            </a:r>
            <a:r>
              <a:rPr lang="en-US" altLang="ko-KR" sz="900" dirty="0"/>
              <a:t>Batch Job Time </a:t>
            </a:r>
          </a:p>
          <a:p>
            <a:endParaRPr lang="ko-KR" altLang="en-US" sz="900" dirty="0"/>
          </a:p>
        </p:txBody>
      </p:sp>
      <p:grpSp>
        <p:nvGrpSpPr>
          <p:cNvPr id="24" name="그룹 23"/>
          <p:cNvGrpSpPr/>
          <p:nvPr/>
        </p:nvGrpSpPr>
        <p:grpSpPr>
          <a:xfrm>
            <a:off x="2772157" y="1331135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25" name="순서도: 자기 디스크 24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순서도: 자기 디스크 27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2621707" y="1481179"/>
            <a:ext cx="5661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1</a:t>
            </a:r>
            <a:r>
              <a:rPr lang="ko-KR" altLang="en-US" sz="800" b="1" smtClean="0"/>
              <a:t>분 </a:t>
            </a:r>
            <a:r>
              <a:rPr lang="ko-KR" altLang="en-US" sz="800" b="1" smtClean="0"/>
              <a:t>배치</a:t>
            </a:r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</a:t>
            </a:r>
            <a:r>
              <a:rPr lang="ko-KR" altLang="en-US" sz="800" b="1" smtClean="0"/>
              <a:t>카운트</a:t>
            </a:r>
            <a:r>
              <a:rPr lang="en-US" altLang="ko-KR" sz="800" b="1" dirty="0" smtClean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36597849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endParaRPr lang="ko-KR" altLang="en-US" sz="700" b="1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5464935"/>
              </p:ext>
            </p:extLst>
          </p:nvPr>
        </p:nvGraphicFramePr>
        <p:xfrm>
          <a:off x="9466197" y="847258"/>
          <a:ext cx="2668137" cy="5732104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통계 데이터 메뉴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admin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공장에 대한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 조건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기간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 조건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 공장리스트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열연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후판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 버튼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조건별 데이터 검색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검색범위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최대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달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통계 검색 결과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Table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WISA 1A 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WISA 1A /  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수신반에서 수집된 이상 데이터에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대한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표출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기간내 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오후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시부터 오후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시까지의 온도이상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발생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합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선택 탭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Admin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공장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User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탭만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통계 상세 탭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통계 전체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기간내 수집 데이터의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Summary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닫힘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통신이상 카운트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통신두절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미수집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감도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정온식감지선형 접점신호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준비작동식밸브 열림신호 카운트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펌프 기동 신호 카운트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통신이상 카운트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통신두절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미수집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감도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19" name="직사각형 118"/>
          <p:cNvSpPr/>
          <p:nvPr/>
        </p:nvSpPr>
        <p:spPr>
          <a:xfrm>
            <a:off x="345282" y="988267"/>
            <a:ext cx="713606" cy="150800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2021. 09. 01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20" name="직사각형 119"/>
          <p:cNvSpPr/>
          <p:nvPr/>
        </p:nvSpPr>
        <p:spPr>
          <a:xfrm>
            <a:off x="1101655" y="988267"/>
            <a:ext cx="51886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06910" y="1002928"/>
            <a:ext cx="131315" cy="125062"/>
          </a:xfrm>
          <a:prstGeom prst="rect">
            <a:avLst/>
          </a:prstGeom>
        </p:spPr>
      </p:pic>
      <p:sp>
        <p:nvSpPr>
          <p:cNvPr id="123" name="직사각형 122"/>
          <p:cNvSpPr/>
          <p:nvPr/>
        </p:nvSpPr>
        <p:spPr>
          <a:xfrm>
            <a:off x="1809750" y="981953"/>
            <a:ext cx="713606" cy="150800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2021. 09. 01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24" name="직사각형 123"/>
          <p:cNvSpPr/>
          <p:nvPr/>
        </p:nvSpPr>
        <p:spPr>
          <a:xfrm>
            <a:off x="2566123" y="981953"/>
            <a:ext cx="51886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08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25" name="그림 1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1378" y="996614"/>
            <a:ext cx="131315" cy="125062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620516" y="972607"/>
            <a:ext cx="151675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/>
              <a:t>~</a:t>
            </a:r>
            <a:endParaRPr lang="ko-KR" altLang="en-US" sz="800"/>
          </a:p>
        </p:txBody>
      </p:sp>
      <p:sp>
        <p:nvSpPr>
          <p:cNvPr id="127" name="직사각형 126"/>
          <p:cNvSpPr/>
          <p:nvPr/>
        </p:nvSpPr>
        <p:spPr>
          <a:xfrm>
            <a:off x="3207473" y="981953"/>
            <a:ext cx="51886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공장     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04054" y="1023230"/>
            <a:ext cx="75096" cy="65406"/>
          </a:xfrm>
          <a:prstGeom prst="rect">
            <a:avLst/>
          </a:prstGeom>
        </p:spPr>
      </p:pic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8068342"/>
              </p:ext>
            </p:extLst>
          </p:nvPr>
        </p:nvGraphicFramePr>
        <p:xfrm>
          <a:off x="341590" y="1227138"/>
          <a:ext cx="8820908" cy="2087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5968"/>
                <a:gridCol w="647759"/>
                <a:gridCol w="693040"/>
                <a:gridCol w="486032"/>
                <a:gridCol w="477795"/>
                <a:gridCol w="502328"/>
                <a:gridCol w="423534"/>
                <a:gridCol w="556408"/>
                <a:gridCol w="559066"/>
                <a:gridCol w="628491"/>
                <a:gridCol w="506580"/>
                <a:gridCol w="415230"/>
                <a:gridCol w="398621"/>
                <a:gridCol w="465057"/>
                <a:gridCol w="398621"/>
                <a:gridCol w="523189"/>
                <a:gridCol w="523189"/>
              </a:tblGrid>
              <a:tr h="134937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공장 구분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Sub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gridSpan="6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WISE 1A (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방화문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)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grid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WISE 1A (P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 복합 수신반</a:t>
                      </a: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방화문</a:t>
                      </a: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닫힘 횟수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통신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온도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LTE</a:t>
                      </a:r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</a:p>
                    <a:p>
                      <a:pPr algn="ctr" latinLnBrk="1"/>
                      <a:r>
                        <a:rPr lang="ko-KR" altLang="en-US" sz="700" baseline="0" smtClean="0">
                          <a:solidFill>
                            <a:schemeClr val="bg1"/>
                          </a:solidFill>
                        </a:rPr>
                        <a:t>감도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입력전압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배터리 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정온식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감지선형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준비작동식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밸브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펌프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기동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통신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온도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LTE</a:t>
                      </a:r>
                    </a:p>
                    <a:p>
                      <a:pPr algn="ctr" latinLnBrk="1"/>
                      <a:r>
                        <a:rPr lang="ko-KR" altLang="en-US" sz="700" baseline="0" dirty="0" smtClean="0">
                          <a:solidFill>
                            <a:schemeClr val="bg1"/>
                          </a:solidFill>
                        </a:rPr>
                        <a:t>감도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입력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배터리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rowSpan="3"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정정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열처리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1" name="타원 50"/>
          <p:cNvSpPr/>
          <p:nvPr/>
        </p:nvSpPr>
        <p:spPr>
          <a:xfrm>
            <a:off x="1198934" y="61157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232702" y="8612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7" name="타원 56"/>
          <p:cNvSpPr/>
          <p:nvPr/>
        </p:nvSpPr>
        <p:spPr>
          <a:xfrm>
            <a:off x="3055731" y="84499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모서리가 둥근 직사각형 1"/>
          <p:cNvSpPr/>
          <p:nvPr/>
        </p:nvSpPr>
        <p:spPr>
          <a:xfrm>
            <a:off x="3831891" y="97481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검색</a:t>
            </a:r>
            <a:endParaRPr lang="ko-KR" altLang="en-US" sz="800" b="1"/>
          </a:p>
        </p:txBody>
      </p:sp>
      <p:sp>
        <p:nvSpPr>
          <p:cNvPr id="58" name="타원 57"/>
          <p:cNvSpPr/>
          <p:nvPr/>
        </p:nvSpPr>
        <p:spPr>
          <a:xfrm>
            <a:off x="3701917" y="84499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256471" y="116501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0" name="직사각형 59"/>
          <p:cNvSpPr/>
          <p:nvPr/>
        </p:nvSpPr>
        <p:spPr>
          <a:xfrm>
            <a:off x="341590" y="3686895"/>
            <a:ext cx="8820908" cy="296879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1" name="양쪽 모서리가 둥근 사각형 60"/>
          <p:cNvSpPr/>
          <p:nvPr/>
        </p:nvSpPr>
        <p:spPr>
          <a:xfrm>
            <a:off x="341590" y="3455480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62" name="양쪽 모서리가 둥근 사각형 61"/>
          <p:cNvSpPr/>
          <p:nvPr/>
        </p:nvSpPr>
        <p:spPr>
          <a:xfrm>
            <a:off x="1252153" y="3452957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3" name="양쪽 모서리가 둥근 사각형 62"/>
          <p:cNvSpPr/>
          <p:nvPr/>
        </p:nvSpPr>
        <p:spPr>
          <a:xfrm>
            <a:off x="2170584" y="3456096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4" name="양쪽 모서리가 둥근 사각형 63"/>
          <p:cNvSpPr/>
          <p:nvPr/>
        </p:nvSpPr>
        <p:spPr>
          <a:xfrm>
            <a:off x="3084984" y="3454844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5" name="양쪽 모서리가 둥근 사각형 64"/>
          <p:cNvSpPr/>
          <p:nvPr/>
        </p:nvSpPr>
        <p:spPr>
          <a:xfrm>
            <a:off x="3995033" y="3451668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6" name="양쪽 모서리가 둥근 사각형 65"/>
          <p:cNvSpPr/>
          <p:nvPr/>
        </p:nvSpPr>
        <p:spPr>
          <a:xfrm>
            <a:off x="4909433" y="3456094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7" name="양쪽 모서리가 둥근 사각형 66"/>
          <p:cNvSpPr/>
          <p:nvPr/>
        </p:nvSpPr>
        <p:spPr>
          <a:xfrm>
            <a:off x="5825832" y="3455458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8" name="양쪽 모서리가 둥근 사각형 67"/>
          <p:cNvSpPr/>
          <p:nvPr/>
        </p:nvSpPr>
        <p:spPr>
          <a:xfrm>
            <a:off x="6742231" y="3452956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9" name="양쪽 모서리가 둥근 사각형 68"/>
          <p:cNvSpPr/>
          <p:nvPr/>
        </p:nvSpPr>
        <p:spPr>
          <a:xfrm rot="16200000">
            <a:off x="612862" y="3594100"/>
            <a:ext cx="351482" cy="834256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" name="TextBox 69"/>
          <p:cNvSpPr txBox="1"/>
          <p:nvPr/>
        </p:nvSpPr>
        <p:spPr>
          <a:xfrm>
            <a:off x="489604" y="3924751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71" name="양쪽 모서리가 둥근 사각형 70"/>
          <p:cNvSpPr/>
          <p:nvPr/>
        </p:nvSpPr>
        <p:spPr>
          <a:xfrm rot="16200000">
            <a:off x="698757" y="4377658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TextBox 71"/>
          <p:cNvSpPr txBox="1"/>
          <p:nvPr/>
        </p:nvSpPr>
        <p:spPr>
          <a:xfrm>
            <a:off x="743660" y="4581606"/>
            <a:ext cx="453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smtClean="0"/>
              <a:t>상태</a:t>
            </a:r>
            <a:endParaRPr lang="ko-KR" altLang="en-US" sz="700" dirty="0"/>
          </a:p>
        </p:txBody>
      </p:sp>
      <p:pic>
        <p:nvPicPr>
          <p:cNvPr id="73" name="그림 7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94" y="4597676"/>
            <a:ext cx="209923" cy="215909"/>
          </a:xfrm>
          <a:prstGeom prst="rect">
            <a:avLst/>
          </a:prstGeom>
        </p:spPr>
      </p:pic>
      <p:sp>
        <p:nvSpPr>
          <p:cNvPr id="74" name="양쪽 모서리가 둥근 사각형 73"/>
          <p:cNvSpPr/>
          <p:nvPr/>
        </p:nvSpPr>
        <p:spPr>
          <a:xfrm rot="16200000">
            <a:off x="698757" y="4728874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TextBox 74"/>
          <p:cNvSpPr txBox="1"/>
          <p:nvPr/>
        </p:nvSpPr>
        <p:spPr>
          <a:xfrm>
            <a:off x="777658" y="4911347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smtClean="0"/>
              <a:t>수신</a:t>
            </a:r>
            <a:endParaRPr lang="ko-KR" altLang="en-US" sz="700" dirty="0"/>
          </a:p>
        </p:txBody>
      </p:sp>
      <p:sp>
        <p:nvSpPr>
          <p:cNvPr id="76" name="양쪽 모서리가 둥근 사각형 75"/>
          <p:cNvSpPr/>
          <p:nvPr/>
        </p:nvSpPr>
        <p:spPr>
          <a:xfrm rot="16200000">
            <a:off x="697693" y="5079586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TextBox 76"/>
          <p:cNvSpPr txBox="1"/>
          <p:nvPr/>
        </p:nvSpPr>
        <p:spPr>
          <a:xfrm>
            <a:off x="791181" y="524495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97204" y="5430884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TextBox 78"/>
          <p:cNvSpPr txBox="1"/>
          <p:nvPr/>
        </p:nvSpPr>
        <p:spPr>
          <a:xfrm>
            <a:off x="782933" y="5624404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80" name="양쪽 모서리가 둥근 사각형 79"/>
          <p:cNvSpPr/>
          <p:nvPr/>
        </p:nvSpPr>
        <p:spPr>
          <a:xfrm rot="16200000">
            <a:off x="697204" y="5782100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TextBox 80"/>
          <p:cNvSpPr txBox="1"/>
          <p:nvPr/>
        </p:nvSpPr>
        <p:spPr>
          <a:xfrm>
            <a:off x="701171" y="5974102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82" name="그림 8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508" y="4969788"/>
            <a:ext cx="185999" cy="20056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717" y="5994926"/>
            <a:ext cx="141937" cy="218346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024" y="5287240"/>
            <a:ext cx="175918" cy="258442"/>
          </a:xfrm>
          <a:prstGeom prst="rect">
            <a:avLst/>
          </a:prstGeom>
        </p:spPr>
      </p:pic>
      <p:pic>
        <p:nvPicPr>
          <p:cNvPr id="85" name="그림 8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751" y="5644170"/>
            <a:ext cx="156130" cy="218346"/>
          </a:xfrm>
          <a:prstGeom prst="rect">
            <a:avLst/>
          </a:prstGeom>
        </p:spPr>
      </p:pic>
      <p:sp>
        <p:nvSpPr>
          <p:cNvPr id="86" name="양쪽 모서리가 둥근 사각형 85"/>
          <p:cNvSpPr/>
          <p:nvPr/>
        </p:nvSpPr>
        <p:spPr>
          <a:xfrm rot="16200000">
            <a:off x="694602" y="402881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TextBox 86"/>
          <p:cNvSpPr txBox="1"/>
          <p:nvPr/>
        </p:nvSpPr>
        <p:spPr>
          <a:xfrm>
            <a:off x="776204" y="4210480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</a:t>
            </a:r>
            <a:r>
              <a:rPr lang="ko-KR" altLang="en-US" sz="700" dirty="0" smtClean="0"/>
              <a:t>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88" name="그림 8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041" y="4258306"/>
            <a:ext cx="160998" cy="209159"/>
          </a:xfrm>
          <a:prstGeom prst="rect">
            <a:avLst/>
          </a:prstGeom>
        </p:spPr>
      </p:pic>
      <p:sp>
        <p:nvSpPr>
          <p:cNvPr id="89" name="직사각형 88"/>
          <p:cNvSpPr/>
          <p:nvPr/>
        </p:nvSpPr>
        <p:spPr>
          <a:xfrm>
            <a:off x="1205730" y="3831675"/>
            <a:ext cx="7859793" cy="282401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90" name="그룹 89"/>
          <p:cNvGrpSpPr/>
          <p:nvPr/>
        </p:nvGrpSpPr>
        <p:grpSpPr>
          <a:xfrm>
            <a:off x="8908706" y="3903511"/>
            <a:ext cx="95883" cy="2682434"/>
            <a:chOff x="4186858" y="1319994"/>
            <a:chExt cx="91364" cy="2981295"/>
          </a:xfrm>
        </p:grpSpPr>
        <p:sp>
          <p:nvSpPr>
            <p:cNvPr id="91" name="모서리가 둥근 직사각형 90"/>
            <p:cNvSpPr/>
            <p:nvPr/>
          </p:nvSpPr>
          <p:spPr>
            <a:xfrm>
              <a:off x="4186858" y="1319994"/>
              <a:ext cx="91364" cy="2981295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2" name="모서리가 둥근 직사각형 91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93" name="차트 92"/>
          <p:cNvGraphicFramePr/>
          <p:nvPr>
            <p:extLst>
              <p:ext uri="{D42A27DB-BD31-4B8C-83A1-F6EECF244321}">
                <p14:modId xmlns:p14="http://schemas.microsoft.com/office/powerpoint/2010/main" val="1285264404"/>
              </p:ext>
            </p:extLst>
          </p:nvPr>
        </p:nvGraphicFramePr>
        <p:xfrm>
          <a:off x="2037829" y="3930071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94" name="TextBox 93"/>
          <p:cNvSpPr txBox="1"/>
          <p:nvPr/>
        </p:nvSpPr>
        <p:spPr>
          <a:xfrm>
            <a:off x="1252687" y="4223123"/>
            <a:ext cx="72968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방화문 닫힘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95" name="직사각형 94"/>
          <p:cNvSpPr/>
          <p:nvPr/>
        </p:nvSpPr>
        <p:spPr>
          <a:xfrm>
            <a:off x="2012182" y="3930072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TextBox 95"/>
          <p:cNvSpPr txBox="1"/>
          <p:nvPr/>
        </p:nvSpPr>
        <p:spPr>
          <a:xfrm>
            <a:off x="1252687" y="4741091"/>
            <a:ext cx="59824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통신이상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97" name="TextBox 96"/>
          <p:cNvSpPr txBox="1"/>
          <p:nvPr/>
        </p:nvSpPr>
        <p:spPr>
          <a:xfrm>
            <a:off x="1267615" y="5260940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온도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graphicFrame>
        <p:nvGraphicFramePr>
          <p:cNvPr id="98" name="차트 97"/>
          <p:cNvGraphicFramePr/>
          <p:nvPr>
            <p:extLst>
              <p:ext uri="{D42A27DB-BD31-4B8C-83A1-F6EECF244321}">
                <p14:modId xmlns:p14="http://schemas.microsoft.com/office/powerpoint/2010/main" val="1800077526"/>
              </p:ext>
            </p:extLst>
          </p:nvPr>
        </p:nvGraphicFramePr>
        <p:xfrm>
          <a:off x="2037829" y="4470132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99" name="직사각형 98"/>
          <p:cNvSpPr/>
          <p:nvPr/>
        </p:nvSpPr>
        <p:spPr>
          <a:xfrm>
            <a:off x="2012182" y="4470133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0" name="차트 99"/>
          <p:cNvGraphicFramePr/>
          <p:nvPr>
            <p:extLst>
              <p:ext uri="{D42A27DB-BD31-4B8C-83A1-F6EECF244321}">
                <p14:modId xmlns:p14="http://schemas.microsoft.com/office/powerpoint/2010/main" val="166494483"/>
              </p:ext>
            </p:extLst>
          </p:nvPr>
        </p:nvGraphicFramePr>
        <p:xfrm>
          <a:off x="2037829" y="5015855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1" name="직사각형 100"/>
          <p:cNvSpPr/>
          <p:nvPr/>
        </p:nvSpPr>
        <p:spPr>
          <a:xfrm>
            <a:off x="2012182" y="5015856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2" name="그림 10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8375" y="5044826"/>
            <a:ext cx="128384" cy="197064"/>
          </a:xfrm>
          <a:prstGeom prst="rect">
            <a:avLst/>
          </a:prstGeom>
        </p:spPr>
      </p:pic>
      <p:pic>
        <p:nvPicPr>
          <p:cNvPr id="103" name="그림 10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1616" y="4557060"/>
            <a:ext cx="179738" cy="171637"/>
          </a:xfrm>
          <a:prstGeom prst="rect">
            <a:avLst/>
          </a:prstGeom>
        </p:spPr>
      </p:pic>
      <p:pic>
        <p:nvPicPr>
          <p:cNvPr id="104" name="그림 10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9168" y="3954252"/>
            <a:ext cx="241763" cy="249822"/>
          </a:xfrm>
          <a:prstGeom prst="rect">
            <a:avLst/>
          </a:prstGeom>
        </p:spPr>
      </p:pic>
      <p:sp>
        <p:nvSpPr>
          <p:cNvPr id="105" name="TextBox 104"/>
          <p:cNvSpPr txBox="1"/>
          <p:nvPr/>
        </p:nvSpPr>
        <p:spPr>
          <a:xfrm>
            <a:off x="1269393" y="5806012"/>
            <a:ext cx="76495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[LTE </a:t>
            </a:r>
            <a:r>
              <a:rPr lang="ko-KR" altLang="en-US" sz="700" smtClean="0"/>
              <a:t>감도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pic>
        <p:nvPicPr>
          <p:cNvPr id="106" name="그림 105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8322" y="5621981"/>
            <a:ext cx="179738" cy="171637"/>
          </a:xfrm>
          <a:prstGeom prst="rect">
            <a:avLst/>
          </a:prstGeom>
        </p:spPr>
      </p:pic>
      <p:graphicFrame>
        <p:nvGraphicFramePr>
          <p:cNvPr id="107" name="차트 106"/>
          <p:cNvGraphicFramePr/>
          <p:nvPr>
            <p:extLst>
              <p:ext uri="{D42A27DB-BD31-4B8C-83A1-F6EECF244321}">
                <p14:modId xmlns:p14="http://schemas.microsoft.com/office/powerpoint/2010/main" val="1551826165"/>
              </p:ext>
            </p:extLst>
          </p:nvPr>
        </p:nvGraphicFramePr>
        <p:xfrm>
          <a:off x="2038693" y="5563358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08" name="직사각형 107"/>
          <p:cNvSpPr/>
          <p:nvPr/>
        </p:nvSpPr>
        <p:spPr>
          <a:xfrm>
            <a:off x="2013046" y="5563359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9" name="차트 108"/>
          <p:cNvGraphicFramePr/>
          <p:nvPr>
            <p:extLst>
              <p:ext uri="{D42A27DB-BD31-4B8C-83A1-F6EECF244321}">
                <p14:modId xmlns:p14="http://schemas.microsoft.com/office/powerpoint/2010/main" val="2429343950"/>
              </p:ext>
            </p:extLst>
          </p:nvPr>
        </p:nvGraphicFramePr>
        <p:xfrm>
          <a:off x="2037829" y="6109391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10" name="직사각형 109"/>
          <p:cNvSpPr/>
          <p:nvPr/>
        </p:nvSpPr>
        <p:spPr>
          <a:xfrm>
            <a:off x="2012182" y="6109392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TextBox 111"/>
          <p:cNvSpPr txBox="1"/>
          <p:nvPr/>
        </p:nvSpPr>
        <p:spPr>
          <a:xfrm>
            <a:off x="1303357" y="6327789"/>
            <a:ext cx="63991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전압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450" y="6105548"/>
            <a:ext cx="155321" cy="218861"/>
          </a:xfrm>
          <a:prstGeom prst="rect">
            <a:avLst/>
          </a:prstGeom>
        </p:spPr>
      </p:pic>
      <p:sp>
        <p:nvSpPr>
          <p:cNvPr id="114" name="타원 113"/>
          <p:cNvSpPr/>
          <p:nvPr/>
        </p:nvSpPr>
        <p:spPr>
          <a:xfrm>
            <a:off x="281475" y="33583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5" name="타원 114"/>
          <p:cNvSpPr/>
          <p:nvPr/>
        </p:nvSpPr>
        <p:spPr>
          <a:xfrm>
            <a:off x="288990" y="376767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6" name="타원 115"/>
          <p:cNvSpPr/>
          <p:nvPr/>
        </p:nvSpPr>
        <p:spPr>
          <a:xfrm>
            <a:off x="1301616" y="388073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21237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endParaRPr lang="ko-KR" altLang="en-US" sz="700" b="1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3011576"/>
              </p:ext>
            </p:extLst>
          </p:nvPr>
        </p:nvGraphicFramePr>
        <p:xfrm>
          <a:off x="9466197" y="847258"/>
          <a:ext cx="2668137" cy="20559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수집 데이터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WIAS 1A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수집 데이터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13" name="직사각형 212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4" name="양쪽 모서리가 둥근 사각형 213"/>
          <p:cNvSpPr/>
          <p:nvPr/>
        </p:nvSpPr>
        <p:spPr>
          <a:xfrm rot="16200000">
            <a:off x="590318" y="1128311"/>
            <a:ext cx="351482" cy="78916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TextBox 214"/>
          <p:cNvSpPr txBox="1"/>
          <p:nvPr/>
        </p:nvSpPr>
        <p:spPr>
          <a:xfrm>
            <a:off x="4445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216" name="양쪽 모서리가 둥근 사각형 215"/>
          <p:cNvSpPr/>
          <p:nvPr/>
        </p:nvSpPr>
        <p:spPr>
          <a:xfrm rot="16200000">
            <a:off x="653666" y="1889323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TextBox 216"/>
          <p:cNvSpPr txBox="1"/>
          <p:nvPr/>
        </p:nvSpPr>
        <p:spPr>
          <a:xfrm>
            <a:off x="698569" y="2078031"/>
            <a:ext cx="453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상태</a:t>
            </a:r>
            <a:endParaRPr lang="ko-KR" altLang="en-US" sz="700" dirty="0"/>
          </a:p>
        </p:txBody>
      </p:sp>
      <p:pic>
        <p:nvPicPr>
          <p:cNvPr id="218" name="그림 2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219" name="양쪽 모서리가 둥근 사각형 218"/>
          <p:cNvSpPr/>
          <p:nvPr/>
        </p:nvSpPr>
        <p:spPr>
          <a:xfrm rot="16200000">
            <a:off x="653666" y="224053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TextBox 219"/>
          <p:cNvSpPr txBox="1"/>
          <p:nvPr/>
        </p:nvSpPr>
        <p:spPr>
          <a:xfrm>
            <a:off x="73256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smtClean="0"/>
              <a:t>수신</a:t>
            </a:r>
            <a:endParaRPr lang="ko-KR" altLang="en-US" sz="700" dirty="0"/>
          </a:p>
        </p:txBody>
      </p:sp>
      <p:sp>
        <p:nvSpPr>
          <p:cNvPr id="221" name="양쪽 모서리가 둥근 사각형 220"/>
          <p:cNvSpPr/>
          <p:nvPr/>
        </p:nvSpPr>
        <p:spPr>
          <a:xfrm rot="16200000">
            <a:off x="652602" y="2591251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" name="TextBox 222"/>
          <p:cNvSpPr txBox="1"/>
          <p:nvPr/>
        </p:nvSpPr>
        <p:spPr>
          <a:xfrm>
            <a:off x="746090" y="275661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224" name="양쪽 모서리가 둥근 사각형 223"/>
          <p:cNvSpPr/>
          <p:nvPr/>
        </p:nvSpPr>
        <p:spPr>
          <a:xfrm rot="16200000">
            <a:off x="652113" y="294254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" name="TextBox 224"/>
          <p:cNvSpPr txBox="1"/>
          <p:nvPr/>
        </p:nvSpPr>
        <p:spPr>
          <a:xfrm>
            <a:off x="73784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226" name="양쪽 모서리가 둥근 사각형 225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TextBox 226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228" name="양쪽 모서리가 둥근 사각형 227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TextBox 228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230" name="양쪽 모서리가 둥근 사각형 229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232" name="양쪽 모서리가 둥근 사각형 231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TextBox 232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234" name="양쪽 모서리가 둥근 사각형 233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양쪽 모서리가 둥근 사각형 23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37" name="그림 23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417" y="2481453"/>
            <a:ext cx="185999" cy="200566"/>
          </a:xfrm>
          <a:prstGeom prst="rect">
            <a:avLst/>
          </a:prstGeom>
        </p:spPr>
      </p:pic>
      <p:pic>
        <p:nvPicPr>
          <p:cNvPr id="238" name="그림 23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239" name="그림 23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33" y="2798905"/>
            <a:ext cx="175918" cy="258442"/>
          </a:xfrm>
          <a:prstGeom prst="rect">
            <a:avLst/>
          </a:prstGeom>
        </p:spPr>
      </p:pic>
      <p:pic>
        <p:nvPicPr>
          <p:cNvPr id="240" name="그림 23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60" y="3155835"/>
            <a:ext cx="156130" cy="218346"/>
          </a:xfrm>
          <a:prstGeom prst="rect">
            <a:avLst/>
          </a:prstGeom>
        </p:spPr>
      </p:pic>
      <p:sp>
        <p:nvSpPr>
          <p:cNvPr id="241" name="양쪽 모서리가 둥근 사각형 240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42" name="그림 24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244" name="그림 24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245" name="TextBox 244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246" name="TextBox 245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247" name="TextBox 246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248" name="TextBox 247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249" name="그림 24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250" name="그림 24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251" name="그림 25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252" name="그림 25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53" name="양쪽 모서리가 둥근 사각형 252"/>
          <p:cNvSpPr/>
          <p:nvPr/>
        </p:nvSpPr>
        <p:spPr>
          <a:xfrm rot="16200000">
            <a:off x="649511" y="1540484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TextBox 253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</a:t>
            </a:r>
            <a:r>
              <a:rPr lang="ko-KR" altLang="en-US" sz="700" dirty="0" smtClean="0"/>
              <a:t>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55" name="그림 254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56" name="양쪽 모서리가 둥근 사각형 255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TextBox 256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58" name="그림 25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259" name="TextBox 258"/>
          <p:cNvSpPr txBox="1"/>
          <p:nvPr/>
        </p:nvSpPr>
        <p:spPr>
          <a:xfrm>
            <a:off x="1126799" y="6285671"/>
            <a:ext cx="88838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배터리 전압이상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260" name="직사각형 259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264" name="그룹 263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265" name="모서리가 둥근 직사각형 264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6" name="모서리가 둥근 직사각형 265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7" name="TextBox 266"/>
          <p:cNvSpPr txBox="1"/>
          <p:nvPr/>
        </p:nvSpPr>
        <p:spPr>
          <a:xfrm>
            <a:off x="1197857" y="1708024"/>
            <a:ext cx="7088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배터리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268" name="TextBox 267"/>
          <p:cNvSpPr txBox="1"/>
          <p:nvPr/>
        </p:nvSpPr>
        <p:spPr>
          <a:xfrm>
            <a:off x="1239557" y="2359681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화재 감지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graphicFrame>
        <p:nvGraphicFramePr>
          <p:cNvPr id="269" name="차트 268"/>
          <p:cNvGraphicFramePr/>
          <p:nvPr>
            <p:extLst>
              <p:ext uri="{D42A27DB-BD31-4B8C-83A1-F6EECF244321}">
                <p14:modId xmlns:p14="http://schemas.microsoft.com/office/powerpoint/2010/main" val="4013303531"/>
              </p:ext>
            </p:extLst>
          </p:nvPr>
        </p:nvGraphicFramePr>
        <p:xfrm>
          <a:off x="1984816" y="1409652"/>
          <a:ext cx="6884792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270" name="직사각형 269"/>
          <p:cNvSpPr/>
          <p:nvPr/>
        </p:nvSpPr>
        <p:spPr>
          <a:xfrm>
            <a:off x="1970838" y="1409653"/>
            <a:ext cx="6837081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71" name="차트 270"/>
          <p:cNvGraphicFramePr/>
          <p:nvPr>
            <p:extLst>
              <p:ext uri="{D42A27DB-BD31-4B8C-83A1-F6EECF244321}">
                <p14:modId xmlns:p14="http://schemas.microsoft.com/office/powerpoint/2010/main" val="2915544392"/>
              </p:ext>
            </p:extLst>
          </p:nvPr>
        </p:nvGraphicFramePr>
        <p:xfrm>
          <a:off x="1984816" y="2120135"/>
          <a:ext cx="6884792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72" name="직사각형 271"/>
          <p:cNvSpPr/>
          <p:nvPr/>
        </p:nvSpPr>
        <p:spPr>
          <a:xfrm>
            <a:off x="1970838" y="2120136"/>
            <a:ext cx="6837081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TextBox 272"/>
          <p:cNvSpPr txBox="1"/>
          <p:nvPr/>
        </p:nvSpPr>
        <p:spPr>
          <a:xfrm>
            <a:off x="1233715" y="2897133"/>
            <a:ext cx="6607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준비작동식</a:t>
            </a:r>
            <a:endParaRPr lang="en-US" altLang="ko-KR" sz="700" dirty="0" smtClean="0"/>
          </a:p>
          <a:p>
            <a:r>
              <a:rPr lang="ko-KR" altLang="en-US" sz="700" dirty="0" smtClean="0"/>
              <a:t>밸브 열림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graphicFrame>
        <p:nvGraphicFramePr>
          <p:cNvPr id="274" name="차트 273"/>
          <p:cNvGraphicFramePr/>
          <p:nvPr>
            <p:extLst>
              <p:ext uri="{D42A27DB-BD31-4B8C-83A1-F6EECF244321}">
                <p14:modId xmlns:p14="http://schemas.microsoft.com/office/powerpoint/2010/main" val="135714879"/>
              </p:ext>
            </p:extLst>
          </p:nvPr>
        </p:nvGraphicFramePr>
        <p:xfrm>
          <a:off x="1985680" y="2667638"/>
          <a:ext cx="6884792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275" name="직사각형 274"/>
          <p:cNvSpPr/>
          <p:nvPr/>
        </p:nvSpPr>
        <p:spPr>
          <a:xfrm>
            <a:off x="1971702" y="2667639"/>
            <a:ext cx="6837081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1918" y="1487900"/>
            <a:ext cx="141201" cy="218862"/>
          </a:xfrm>
          <a:prstGeom prst="rect">
            <a:avLst/>
          </a:prstGeom>
        </p:spPr>
      </p:pic>
      <p:sp>
        <p:nvSpPr>
          <p:cNvPr id="277" name="TextBox 276"/>
          <p:cNvSpPr txBox="1"/>
          <p:nvPr/>
        </p:nvSpPr>
        <p:spPr>
          <a:xfrm>
            <a:off x="1238693" y="3457820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펌프 기동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graphicFrame>
        <p:nvGraphicFramePr>
          <p:cNvPr id="278" name="차트 277"/>
          <p:cNvGraphicFramePr/>
          <p:nvPr>
            <p:extLst>
              <p:ext uri="{D42A27DB-BD31-4B8C-83A1-F6EECF244321}">
                <p14:modId xmlns:p14="http://schemas.microsoft.com/office/powerpoint/2010/main" val="2508448110"/>
              </p:ext>
            </p:extLst>
          </p:nvPr>
        </p:nvGraphicFramePr>
        <p:xfrm>
          <a:off x="1983952" y="3218274"/>
          <a:ext cx="6884792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279" name="직사각형 278"/>
          <p:cNvSpPr/>
          <p:nvPr/>
        </p:nvSpPr>
        <p:spPr>
          <a:xfrm>
            <a:off x="1969974" y="3218275"/>
            <a:ext cx="6837081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80" name="그림 279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7342" y="2143802"/>
            <a:ext cx="174176" cy="203205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9510" y="2694322"/>
            <a:ext cx="199517" cy="206168"/>
          </a:xfrm>
          <a:prstGeom prst="rect">
            <a:avLst/>
          </a:prstGeom>
        </p:spPr>
      </p:pic>
      <p:pic>
        <p:nvPicPr>
          <p:cNvPr id="282" name="그림 281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2544" y="3284757"/>
            <a:ext cx="253447" cy="182702"/>
          </a:xfrm>
          <a:prstGeom prst="rect">
            <a:avLst/>
          </a:prstGeom>
        </p:spPr>
      </p:pic>
      <p:sp>
        <p:nvSpPr>
          <p:cNvPr id="283" name="TextBox 282"/>
          <p:cNvSpPr txBox="1"/>
          <p:nvPr/>
        </p:nvSpPr>
        <p:spPr>
          <a:xfrm>
            <a:off x="1202135" y="4090830"/>
            <a:ext cx="59824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통신이상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284" name="TextBox 283"/>
          <p:cNvSpPr txBox="1"/>
          <p:nvPr/>
        </p:nvSpPr>
        <p:spPr>
          <a:xfrm>
            <a:off x="1217063" y="4610679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온도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graphicFrame>
        <p:nvGraphicFramePr>
          <p:cNvPr id="285" name="차트 284"/>
          <p:cNvGraphicFramePr/>
          <p:nvPr>
            <p:extLst>
              <p:ext uri="{D42A27DB-BD31-4B8C-83A1-F6EECF244321}">
                <p14:modId xmlns:p14="http://schemas.microsoft.com/office/powerpoint/2010/main" val="2196380941"/>
              </p:ext>
            </p:extLst>
          </p:nvPr>
        </p:nvGraphicFramePr>
        <p:xfrm>
          <a:off x="1996909" y="3777093"/>
          <a:ext cx="673916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287" name="직사각형 286"/>
          <p:cNvSpPr/>
          <p:nvPr/>
        </p:nvSpPr>
        <p:spPr>
          <a:xfrm>
            <a:off x="1975310" y="3777094"/>
            <a:ext cx="683347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89" name="차트 288"/>
          <p:cNvGraphicFramePr/>
          <p:nvPr>
            <p:extLst>
              <p:ext uri="{D42A27DB-BD31-4B8C-83A1-F6EECF244321}">
                <p14:modId xmlns:p14="http://schemas.microsoft.com/office/powerpoint/2010/main" val="1230304265"/>
              </p:ext>
            </p:extLst>
          </p:nvPr>
        </p:nvGraphicFramePr>
        <p:xfrm>
          <a:off x="1996909" y="4322816"/>
          <a:ext cx="673916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291" name="직사각형 290"/>
          <p:cNvSpPr/>
          <p:nvPr/>
        </p:nvSpPr>
        <p:spPr>
          <a:xfrm>
            <a:off x="1975310" y="4322817"/>
            <a:ext cx="683347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92" name="그림 291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7823" y="4394565"/>
            <a:ext cx="128384" cy="197064"/>
          </a:xfrm>
          <a:prstGeom prst="rect">
            <a:avLst/>
          </a:prstGeom>
        </p:spPr>
      </p:pic>
      <p:pic>
        <p:nvPicPr>
          <p:cNvPr id="293" name="그림 292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1064" y="3906799"/>
            <a:ext cx="179738" cy="171637"/>
          </a:xfrm>
          <a:prstGeom prst="rect">
            <a:avLst/>
          </a:prstGeom>
        </p:spPr>
      </p:pic>
      <p:sp>
        <p:nvSpPr>
          <p:cNvPr id="298" name="TextBox 297"/>
          <p:cNvSpPr txBox="1"/>
          <p:nvPr/>
        </p:nvSpPr>
        <p:spPr>
          <a:xfrm>
            <a:off x="1218841" y="5155751"/>
            <a:ext cx="76495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[LTE </a:t>
            </a:r>
            <a:r>
              <a:rPr lang="ko-KR" altLang="en-US" sz="700" smtClean="0"/>
              <a:t>감도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pic>
        <p:nvPicPr>
          <p:cNvPr id="299" name="그림 298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7770" y="4971720"/>
            <a:ext cx="179738" cy="171637"/>
          </a:xfrm>
          <a:prstGeom prst="rect">
            <a:avLst/>
          </a:prstGeom>
        </p:spPr>
      </p:pic>
      <p:graphicFrame>
        <p:nvGraphicFramePr>
          <p:cNvPr id="300" name="차트 299"/>
          <p:cNvGraphicFramePr/>
          <p:nvPr>
            <p:extLst>
              <p:ext uri="{D42A27DB-BD31-4B8C-83A1-F6EECF244321}">
                <p14:modId xmlns:p14="http://schemas.microsoft.com/office/powerpoint/2010/main" val="811970568"/>
              </p:ext>
            </p:extLst>
          </p:nvPr>
        </p:nvGraphicFramePr>
        <p:xfrm>
          <a:off x="1997773" y="4870319"/>
          <a:ext cx="673916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"/>
          </a:graphicData>
        </a:graphic>
      </p:graphicFrame>
      <p:sp>
        <p:nvSpPr>
          <p:cNvPr id="301" name="직사각형 300"/>
          <p:cNvSpPr/>
          <p:nvPr/>
        </p:nvSpPr>
        <p:spPr>
          <a:xfrm>
            <a:off x="1976174" y="4870320"/>
            <a:ext cx="683347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02" name="차트 301"/>
          <p:cNvGraphicFramePr/>
          <p:nvPr>
            <p:extLst>
              <p:ext uri="{D42A27DB-BD31-4B8C-83A1-F6EECF244321}">
                <p14:modId xmlns:p14="http://schemas.microsoft.com/office/powerpoint/2010/main" val="2976090794"/>
              </p:ext>
            </p:extLst>
          </p:nvPr>
        </p:nvGraphicFramePr>
        <p:xfrm>
          <a:off x="1997773" y="5416633"/>
          <a:ext cx="673916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4"/>
          </a:graphicData>
        </a:graphic>
      </p:graphicFrame>
      <p:sp>
        <p:nvSpPr>
          <p:cNvPr id="303" name="TextBox 302"/>
          <p:cNvSpPr txBox="1"/>
          <p:nvPr/>
        </p:nvSpPr>
        <p:spPr>
          <a:xfrm>
            <a:off x="1202999" y="5752463"/>
            <a:ext cx="63991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전압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304" name="직사각형 303"/>
          <p:cNvSpPr/>
          <p:nvPr/>
        </p:nvSpPr>
        <p:spPr>
          <a:xfrm>
            <a:off x="1976174" y="5416634"/>
            <a:ext cx="683347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05" name="그림 304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7478" y="5530222"/>
            <a:ext cx="155321" cy="218861"/>
          </a:xfrm>
          <a:prstGeom prst="rect">
            <a:avLst/>
          </a:prstGeom>
        </p:spPr>
      </p:pic>
      <p:graphicFrame>
        <p:nvGraphicFramePr>
          <p:cNvPr id="306" name="차트 305"/>
          <p:cNvGraphicFramePr/>
          <p:nvPr>
            <p:extLst>
              <p:ext uri="{D42A27DB-BD31-4B8C-83A1-F6EECF244321}">
                <p14:modId xmlns:p14="http://schemas.microsoft.com/office/powerpoint/2010/main" val="1373567298"/>
              </p:ext>
            </p:extLst>
          </p:nvPr>
        </p:nvGraphicFramePr>
        <p:xfrm>
          <a:off x="1997773" y="5971934"/>
          <a:ext cx="673916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sp>
        <p:nvSpPr>
          <p:cNvPr id="307" name="직사각형 306"/>
          <p:cNvSpPr/>
          <p:nvPr/>
        </p:nvSpPr>
        <p:spPr>
          <a:xfrm>
            <a:off x="1976174" y="5971935"/>
            <a:ext cx="683347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08" name="그림 307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0288" y="6065547"/>
            <a:ext cx="141201" cy="218862"/>
          </a:xfrm>
          <a:prstGeom prst="rect">
            <a:avLst/>
          </a:prstGeom>
        </p:spPr>
      </p:pic>
      <p:sp>
        <p:nvSpPr>
          <p:cNvPr id="3" name="왼쪽 중괄호 2"/>
          <p:cNvSpPr/>
          <p:nvPr/>
        </p:nvSpPr>
        <p:spPr>
          <a:xfrm>
            <a:off x="311137" y="1769971"/>
            <a:ext cx="92702" cy="2023573"/>
          </a:xfrm>
          <a:prstGeom prst="leftBrace">
            <a:avLst/>
          </a:prstGeom>
          <a:noFill/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타원 309"/>
          <p:cNvSpPr/>
          <p:nvPr/>
        </p:nvSpPr>
        <p:spPr>
          <a:xfrm>
            <a:off x="64489" y="511687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1" name="왼쪽 중괄호 310"/>
          <p:cNvSpPr/>
          <p:nvPr/>
        </p:nvSpPr>
        <p:spPr>
          <a:xfrm>
            <a:off x="301160" y="3858532"/>
            <a:ext cx="112553" cy="2669706"/>
          </a:xfrm>
          <a:prstGeom prst="leftBrace">
            <a:avLst/>
          </a:prstGeom>
          <a:noFill/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2" name="타원 311"/>
          <p:cNvSpPr/>
          <p:nvPr/>
        </p:nvSpPr>
        <p:spPr>
          <a:xfrm>
            <a:off x="111818" y="270740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3" name="TextBox 312"/>
          <p:cNvSpPr txBox="1"/>
          <p:nvPr/>
        </p:nvSpPr>
        <p:spPr>
          <a:xfrm>
            <a:off x="1119197" y="6277543"/>
            <a:ext cx="90922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배터리</a:t>
            </a:r>
            <a:r>
              <a:rPr lang="ko-KR" altLang="en-US" sz="700" smtClean="0"/>
              <a:t>전압 </a:t>
            </a:r>
            <a:r>
              <a:rPr lang="ko-KR" altLang="en-US" sz="700" smtClean="0"/>
              <a:t>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</p:spTree>
    <p:extLst>
      <p:ext uri="{BB962C8B-B14F-4D97-AF65-F5344CB8AC3E}">
        <p14:creationId xmlns:p14="http://schemas.microsoft.com/office/powerpoint/2010/main" val="42944138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endParaRPr lang="ko-KR" altLang="en-US" sz="700" b="1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610738"/>
              </p:ext>
            </p:extLst>
          </p:nvPr>
        </p:nvGraphicFramePr>
        <p:xfrm>
          <a:off x="9466197" y="847258"/>
          <a:ext cx="2668137" cy="3532676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통신이상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방화문에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연동된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식별 번호와 동일체계로 관리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시간대별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통신이상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미수신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grpSp>
        <p:nvGrpSpPr>
          <p:cNvPr id="261" name="그룹 260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262" name="모서리가 둥근 직사각형 26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3" name="모서리가 둥근 직사각형 262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3666" y="1889323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98569" y="2078031"/>
            <a:ext cx="453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53666" y="224053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3256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52602" y="2591251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46090" y="275661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52113" y="294254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3784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41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3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6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590317" y="1481289"/>
            <a:ext cx="351482" cy="789166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67015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</a:t>
            </a:r>
            <a:r>
              <a:rPr lang="ko-KR" altLang="en-US" sz="700" dirty="0" smtClean="0"/>
              <a:t>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99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42" name="차트 141"/>
          <p:cNvGraphicFramePr/>
          <p:nvPr>
            <p:extLst>
              <p:ext uri="{D42A27DB-BD31-4B8C-83A1-F6EECF244321}">
                <p14:modId xmlns:p14="http://schemas.microsoft.com/office/powerpoint/2010/main" val="2053109898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43" name="직사각형 142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TextBox 143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45" name="TextBox 144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</a:t>
            </a:r>
            <a:r>
              <a:rPr lang="en-US" altLang="ko-KR" sz="700" dirty="0" smtClean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graphicFrame>
        <p:nvGraphicFramePr>
          <p:cNvPr id="146" name="차트 145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47" name="직사각형 146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8" name="차트 147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50" name="직사각형 149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1" name="TextBox 150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52" name="TextBox 151"/>
          <p:cNvSpPr txBox="1"/>
          <p:nvPr/>
        </p:nvSpPr>
        <p:spPr>
          <a:xfrm>
            <a:off x="1143810" y="2946547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graphicFrame>
        <p:nvGraphicFramePr>
          <p:cNvPr id="153" name="차트 152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54" name="직사각형 153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55" name="차트 154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56" name="직사각형 155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TextBox 156"/>
          <p:cNvSpPr txBox="1"/>
          <p:nvPr/>
        </p:nvSpPr>
        <p:spPr>
          <a:xfrm>
            <a:off x="1130942" y="4713666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58" name="TextBox 157"/>
          <p:cNvSpPr txBox="1"/>
          <p:nvPr/>
        </p:nvSpPr>
        <p:spPr>
          <a:xfrm>
            <a:off x="1138201" y="5180919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graphicFrame>
        <p:nvGraphicFramePr>
          <p:cNvPr id="159" name="차트 158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60" name="직사각형 159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61" name="차트 160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62" name="직사각형 161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3" name="TextBox 162"/>
          <p:cNvSpPr txBox="1"/>
          <p:nvPr/>
        </p:nvSpPr>
        <p:spPr>
          <a:xfrm>
            <a:off x="1125333" y="5682868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64" name="TextBox 163"/>
          <p:cNvSpPr txBox="1"/>
          <p:nvPr/>
        </p:nvSpPr>
        <p:spPr>
          <a:xfrm>
            <a:off x="1132592" y="6150121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65" name="차트 164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sp>
        <p:nvSpPr>
          <p:cNvPr id="166" name="직사각형 165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8" name="그룹 167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69" name="모서리가 둥근 직사각형 168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0" name="모서리가 둥근 직사각형 169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71" name="타원 170"/>
          <p:cNvSpPr/>
          <p:nvPr/>
        </p:nvSpPr>
        <p:spPr>
          <a:xfrm>
            <a:off x="268490" y="163651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2" name="타원 171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3" name="타원 172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4" name="타원 173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24" name="그룹 223"/>
          <p:cNvGrpSpPr/>
          <p:nvPr/>
        </p:nvGrpSpPr>
        <p:grpSpPr>
          <a:xfrm>
            <a:off x="2060700" y="3985105"/>
            <a:ext cx="8375979" cy="1156388"/>
            <a:chOff x="520371" y="1310640"/>
            <a:chExt cx="8375979" cy="1156388"/>
          </a:xfrm>
        </p:grpSpPr>
        <p:sp>
          <p:nvSpPr>
            <p:cNvPr id="225" name="직사각형 224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226" name="차트 225"/>
            <p:cNvGraphicFramePr/>
            <p:nvPr>
              <p:extLst>
                <p:ext uri="{D42A27DB-BD31-4B8C-83A1-F6EECF244321}">
                  <p14:modId xmlns:p14="http://schemas.microsoft.com/office/powerpoint/2010/main" val="2419770753"/>
                </p:ext>
              </p:extLst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227" name="직사각형 226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20371" y="1912428"/>
              <a:ext cx="49725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WIAS 1A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229" name="모서리가 둥근 직사각형 228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" name="모서리가 둥근 직사각형 229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234" name="그림 233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235" name="그림 23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236" name="타원 235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37" name="타원 236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38" name="타원 237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39" name="타원 238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40" name="타원 239"/>
          <p:cNvSpPr/>
          <p:nvPr/>
        </p:nvSpPr>
        <p:spPr>
          <a:xfrm>
            <a:off x="9843449" y="306439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42" name="TextBox 241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4228863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TextBox 108"/>
          <p:cNvSpPr txBox="1"/>
          <p:nvPr/>
        </p:nvSpPr>
        <p:spPr>
          <a:xfrm>
            <a:off x="157655" y="78828"/>
            <a:ext cx="26909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2. Interface Architecture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 b="1" smtClean="0">
                <a:latin typeface="맑은 고딕" pitchFamily="50" charset="-127"/>
                <a:ea typeface="맑은 고딕" pitchFamily="50" charset="-127"/>
              </a:rPr>
              <a:t>통신 규약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(1)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0" name="TextBox 289"/>
          <p:cNvSpPr txBox="1"/>
          <p:nvPr/>
        </p:nvSpPr>
        <p:spPr>
          <a:xfrm>
            <a:off x="403652" y="1169772"/>
            <a:ext cx="90369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fontAlgn="base" latinLnBrk="0">
              <a:buFont typeface="Wingdings" panose="05000000000000000000" pitchFamily="2" charset="2"/>
              <a:buChar char="v"/>
            </a:pPr>
            <a:r>
              <a:rPr lang="en-US" altLang="ko-KR" sz="1200" b="1" dirty="0"/>
              <a:t>Wise 1A </a:t>
            </a:r>
            <a:r>
              <a:rPr lang="en-US" altLang="ko-KR" sz="1200" b="1" dirty="0" err="1"/>
              <a:t>IoT</a:t>
            </a:r>
            <a:r>
              <a:rPr lang="en-US" altLang="ko-KR" sz="1200" b="1" dirty="0"/>
              <a:t> Data </a:t>
            </a:r>
            <a:r>
              <a:rPr lang="en-US" altLang="ko-KR" sz="1200" b="1" dirty="0" smtClean="0"/>
              <a:t>Collector Device </a:t>
            </a:r>
            <a:r>
              <a:rPr lang="en-US" altLang="ko-KR" sz="1200" b="1" dirty="0" smtClean="0">
                <a:sym typeface="Wingdings" panose="05000000000000000000" pitchFamily="2" charset="2"/>
              </a:rPr>
              <a:t> Gateway Server</a:t>
            </a:r>
          </a:p>
          <a:p>
            <a:pPr fontAlgn="base" latinLnBrk="0"/>
            <a:r>
              <a:rPr lang="en-US" altLang="ko-KR" sz="1200" b="1" dirty="0">
                <a:sym typeface="Wingdings" panose="05000000000000000000" pitchFamily="2" charset="2"/>
              </a:rPr>
              <a:t>  </a:t>
            </a:r>
            <a:r>
              <a:rPr lang="en-US" altLang="ko-KR" sz="1200" b="1" dirty="0" smtClean="0">
                <a:sym typeface="Wingdings" panose="05000000000000000000" pitchFamily="2" charset="2"/>
              </a:rPr>
              <a:t> - TCP/IP </a:t>
            </a:r>
            <a:r>
              <a:rPr lang="ko-KR" altLang="en-US" sz="1200" b="1" smtClean="0">
                <a:sym typeface="Wingdings" panose="05000000000000000000" pitchFamily="2" charset="2"/>
              </a:rPr>
              <a:t>통신을 이용한 가변길이 형식의 사용자 정의 데이터 패킷 송</a:t>
            </a:r>
            <a:r>
              <a:rPr lang="en-US" altLang="ko-KR" sz="1200" b="1" dirty="0" smtClean="0">
                <a:sym typeface="Wingdings" panose="05000000000000000000" pitchFamily="2" charset="2"/>
              </a:rPr>
              <a:t>/</a:t>
            </a:r>
            <a:r>
              <a:rPr lang="ko-KR" altLang="en-US" sz="1200" b="1" smtClean="0">
                <a:sym typeface="Wingdings" panose="05000000000000000000" pitchFamily="2" charset="2"/>
              </a:rPr>
              <a:t>수신</a:t>
            </a:r>
            <a:endParaRPr lang="en-US" altLang="ko-KR" sz="1200" b="1" dirty="0" smtClean="0">
              <a:sym typeface="Wingdings" panose="05000000000000000000" pitchFamily="2" charset="2"/>
            </a:endParaRPr>
          </a:p>
          <a:p>
            <a:pPr fontAlgn="base" latinLnBrk="0"/>
            <a:endParaRPr lang="en-US" altLang="ko-KR" sz="1200" dirty="0" smtClean="0"/>
          </a:p>
          <a:p>
            <a:pPr marL="171450" indent="-171450" fontAlgn="base" latinLnBrk="0">
              <a:buFont typeface="Wingdings" panose="05000000000000000000" pitchFamily="2" charset="2"/>
              <a:buChar char="v"/>
            </a:pPr>
            <a:r>
              <a:rPr lang="ko-KR" altLang="en-US" sz="1200" b="1" dirty="0" smtClean="0"/>
              <a:t>기본</a:t>
            </a:r>
            <a:r>
              <a:rPr lang="en-US" altLang="ko-KR" sz="1200" b="1" dirty="0" smtClean="0"/>
              <a:t> </a:t>
            </a:r>
            <a:r>
              <a:rPr lang="ko-KR" altLang="en-US" sz="1200" b="1" smtClean="0"/>
              <a:t>데이터 패킷 정의</a:t>
            </a:r>
            <a:endParaRPr lang="en-US" altLang="ko-KR" sz="1200" b="1" dirty="0" smtClean="0"/>
          </a:p>
        </p:txBody>
      </p:sp>
      <p:graphicFrame>
        <p:nvGraphicFramePr>
          <p:cNvPr id="291" name="표 2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6857038"/>
              </p:ext>
            </p:extLst>
          </p:nvPr>
        </p:nvGraphicFramePr>
        <p:xfrm>
          <a:off x="697514" y="2295180"/>
          <a:ext cx="10903559" cy="2425100"/>
        </p:xfrm>
        <a:graphic>
          <a:graphicData uri="http://schemas.openxmlformats.org/drawingml/2006/table">
            <a:tbl>
              <a:tblPr/>
              <a:tblGrid>
                <a:gridCol w="607860"/>
                <a:gridCol w="774033"/>
                <a:gridCol w="1452637"/>
                <a:gridCol w="731620"/>
                <a:gridCol w="1028509"/>
                <a:gridCol w="4813849"/>
                <a:gridCol w="1495051"/>
              </a:tblGrid>
              <a:tr h="18119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번호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구분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항목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타입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길이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(byte)</a:t>
                      </a:r>
                      <a:endParaRPr 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설  명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예  시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351721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Header</a:t>
                      </a:r>
                    </a:p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(4 byte)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</a:t>
                      </a:r>
                      <a:r>
                        <a:rPr lang="en-US" sz="10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Packet </a:t>
                      </a:r>
                      <a:r>
                        <a:rPr 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Length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전송되는 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총 바이트 수</a:t>
                      </a:r>
                      <a:endParaRPr lang="en-US" altLang="ko-KR" sz="1000" b="0" i="0" u="none" strike="noStrike" baseline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0130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1190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9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Body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(33 byte)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DEVICEID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디바이스 아이디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(E+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전화번호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  <a:cs typeface="굴림" panose="020B0600000101010101" pitchFamily="50" charset="-127"/>
                        </a:rPr>
                        <a:t> </a:t>
                      </a:r>
                      <a:r>
                        <a:rPr lang="en-US" altLang="ko-KR" sz="10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  <a:cs typeface="굴림" panose="020B0600000101010101" pitchFamily="50" charset="-127"/>
                        </a:rPr>
                        <a:t>E01223714131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1012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3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 OPCODE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3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오퍼레이션 코드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Keep </a:t>
                      </a:r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Alive : 000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7285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0" dirty="0" smtClean="0">
                          <a:latin typeface="+mj-ea"/>
                          <a:ea typeface="+mj-ea"/>
                        </a:rPr>
                        <a:t>4</a:t>
                      </a:r>
                      <a:endParaRPr lang="ko-KR" altLang="en-US" sz="1000" b="0">
                        <a:latin typeface="+mj-ea"/>
                        <a:ea typeface="+mj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Event        </a:t>
                      </a:r>
                      <a:r>
                        <a:rPr lang="en-US" altLang="ko-KR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: 119</a:t>
                      </a:r>
                      <a:endParaRPr lang="ko-KR" alt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1190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5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RSSI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88900" indent="-88900" algn="l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LTE-m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수신 감도 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(-100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미만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: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안테나 이상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, -100~-0: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정상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-</a:t>
                      </a:r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100, -78,   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1190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6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IN24V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입력 전압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정상전압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:19V~29V)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23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1190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7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INB24V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배터리 입력 전압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정상전압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19V~29V)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23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1012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 S1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방화문</a:t>
                      </a:r>
                      <a:r>
                        <a:rPr lang="ko-KR" alt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닫힘 확인</a:t>
                      </a:r>
                      <a:r>
                        <a:rPr lang="ko-KR" altLang="en-US" sz="1000" b="0" i="0" u="none" strike="noStrike" baseline="0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입력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(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00: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열림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, 11: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닫힘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00, 11</a:t>
                      </a:r>
                      <a:r>
                        <a:rPr lang="ko-KR" altLang="en-US" sz="1000" b="0" i="0" u="none" strike="noStrike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51543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 OUT1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88900" indent="-88900"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방화문</a:t>
                      </a:r>
                      <a:r>
                        <a:rPr lang="ko-KR" alt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닫힘  출력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(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00: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열림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, 10: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자체 온도 검출에 의한 닫힘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, </a:t>
                      </a:r>
                      <a:endParaRPr lang="en-US" altLang="ko-KR" sz="1000" b="0" i="0" u="none" strike="noStrike" dirty="0" smtClean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  <a:p>
                      <a:pPr marL="88900" indent="-88900" algn="l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11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: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서버에 의한 닫힘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00, 10, 11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1012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 EXTEMP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온도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센서 값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( -10~ +100)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-010 .0 ~ +100.0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292" name="직사각형 291"/>
          <p:cNvSpPr/>
          <p:nvPr/>
        </p:nvSpPr>
        <p:spPr>
          <a:xfrm>
            <a:off x="573559" y="1967669"/>
            <a:ext cx="5451225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 fontAlgn="base" latinLnBrk="0">
              <a:buFont typeface="Wingdings" panose="05000000000000000000" pitchFamily="2" charset="2"/>
              <a:buChar char="ü"/>
            </a:pPr>
            <a:r>
              <a:rPr lang="en-US" altLang="ko-KR" sz="1100" b="1" dirty="0"/>
              <a:t>Wise 1A </a:t>
            </a:r>
            <a:r>
              <a:rPr lang="en-US" altLang="ko-KR" sz="1100" b="1" dirty="0" err="1"/>
              <a:t>IoT</a:t>
            </a:r>
            <a:r>
              <a:rPr lang="en-US" altLang="ko-KR" sz="1100" b="1" dirty="0"/>
              <a:t> Data Collector Device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 </a:t>
            </a:r>
            <a:r>
              <a:rPr lang="en-US" altLang="ko-KR" sz="1100" b="1" dirty="0">
                <a:sym typeface="Wingdings" panose="05000000000000000000" pitchFamily="2" charset="2"/>
              </a:rPr>
              <a:t>Gateway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Server [ </a:t>
            </a:r>
            <a:r>
              <a:rPr lang="ko-KR" altLang="en-US" sz="1100" b="1" smtClean="0">
                <a:sym typeface="Wingdings" panose="05000000000000000000" pitchFamily="2" charset="2"/>
              </a:rPr>
              <a:t>방화문 데이터 수집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]</a:t>
            </a:r>
            <a:endParaRPr lang="en-US" altLang="ko-KR" sz="1100" b="1" dirty="0">
              <a:sym typeface="Wingdings" panose="05000000000000000000" pitchFamily="2" charset="2"/>
            </a:endParaRPr>
          </a:p>
        </p:txBody>
      </p:sp>
      <p:graphicFrame>
        <p:nvGraphicFramePr>
          <p:cNvPr id="293" name="표 2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9784556"/>
              </p:ext>
            </p:extLst>
          </p:nvPr>
        </p:nvGraphicFramePr>
        <p:xfrm>
          <a:off x="701630" y="5182537"/>
          <a:ext cx="10903558" cy="856443"/>
        </p:xfrm>
        <a:graphic>
          <a:graphicData uri="http://schemas.openxmlformats.org/drawingml/2006/table">
            <a:tbl>
              <a:tblPr/>
              <a:tblGrid>
                <a:gridCol w="607860"/>
                <a:gridCol w="774033"/>
                <a:gridCol w="1452637"/>
                <a:gridCol w="731620"/>
                <a:gridCol w="1028509"/>
                <a:gridCol w="4665404"/>
                <a:gridCol w="1643495"/>
              </a:tblGrid>
              <a:tr h="18119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번호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구분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항목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타입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길이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(byte)</a:t>
                      </a:r>
                      <a:endParaRPr 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설  명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예  시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351721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Header</a:t>
                      </a:r>
                    </a:p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(4 byte)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 Packet Length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전송되는 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총 바이트 수</a:t>
                      </a:r>
                      <a:endParaRPr lang="en-US" altLang="ko-KR" sz="1000" b="0" i="0" u="none" strike="noStrike" baseline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0130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57163">
                <a:tc rowSpan="2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Body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(3 byte)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lvl="0" algn="l" fontAlgn="ctr"/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 OPCODE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3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 오퍼레이션 코드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1000" b="1" i="0" u="none" strike="noStrike" dirty="0" err="1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방화문</a:t>
                      </a:r>
                      <a:r>
                        <a:rPr lang="ko-KR" altLang="en-US" sz="10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열림 </a:t>
                      </a:r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 </a:t>
                      </a:r>
                      <a:r>
                        <a:rPr lang="en-US" sz="10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000 (</a:t>
                      </a:r>
                      <a:r>
                        <a:rPr lang="ko-KR" altLang="en-US" sz="1000" b="1" i="0" u="none" strike="noStrike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의미적</a:t>
                      </a:r>
                      <a:r>
                        <a:rPr lang="en-US" altLang="ko-KR" sz="10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endParaRPr lang="en-US" sz="1000" b="1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5716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 b="1" i="0" u="none" strike="noStrike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lang="ko-KR" alt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닫힘</a:t>
                      </a:r>
                      <a:r>
                        <a:rPr lang="en-US" altLang="ko-KR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119</a:t>
                      </a:r>
                      <a:endParaRPr lang="ko-KR" altLang="en-US" sz="1000" b="1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294" name="직사각형 293"/>
          <p:cNvSpPr/>
          <p:nvPr/>
        </p:nvSpPr>
        <p:spPr>
          <a:xfrm>
            <a:off x="577676" y="4855026"/>
            <a:ext cx="4953000" cy="430887"/>
          </a:xfrm>
          <a:prstGeom prst="rect">
            <a:avLst/>
          </a:prstGeom>
        </p:spPr>
        <p:txBody>
          <a:bodyPr>
            <a:spAutoFit/>
          </a:bodyPr>
          <a:lstStyle/>
          <a:p>
            <a:pPr marL="171450" indent="-171450" fontAlgn="base" latinLnBrk="0">
              <a:buFont typeface="Wingdings" panose="05000000000000000000" pitchFamily="2" charset="2"/>
              <a:buChar char="ü"/>
            </a:pPr>
            <a:r>
              <a:rPr lang="en-US" altLang="ko-KR" sz="1100" b="1" dirty="0"/>
              <a:t>Wise 1A </a:t>
            </a:r>
            <a:r>
              <a:rPr lang="en-US" altLang="ko-KR" sz="1100" b="1" dirty="0" err="1"/>
              <a:t>IoT</a:t>
            </a:r>
            <a:r>
              <a:rPr lang="en-US" altLang="ko-KR" sz="1100" b="1" dirty="0"/>
              <a:t> Data Collector Device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 </a:t>
            </a:r>
            <a:r>
              <a:rPr lang="en-US" altLang="ko-KR" sz="1100" b="1" dirty="0">
                <a:sym typeface="Wingdings" panose="05000000000000000000" pitchFamily="2" charset="2"/>
              </a:rPr>
              <a:t>Gateway Server [ </a:t>
            </a:r>
            <a:r>
              <a:rPr lang="ko-KR" altLang="en-US" sz="1100" b="1" smtClean="0">
                <a:sym typeface="Wingdings" panose="05000000000000000000" pitchFamily="2" charset="2"/>
              </a:rPr>
              <a:t>방화문 제어 </a:t>
            </a:r>
            <a:r>
              <a:rPr lang="en-US" altLang="ko-KR" sz="1100" b="1" dirty="0">
                <a:sym typeface="Wingdings" panose="05000000000000000000" pitchFamily="2" charset="2"/>
              </a:rPr>
              <a:t>]</a:t>
            </a:r>
          </a:p>
          <a:p>
            <a:pPr marL="171450" indent="-171450" fontAlgn="base" latinLnBrk="0">
              <a:buFont typeface="Wingdings" panose="05000000000000000000" pitchFamily="2" charset="2"/>
              <a:buChar char="ü"/>
            </a:pPr>
            <a:endParaRPr lang="en-US" altLang="ko-KR" sz="1100" b="1" dirty="0"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369277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endParaRPr lang="ko-KR" altLang="en-US" sz="700" b="1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475117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상태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Closed Count 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592397" y="1828051"/>
            <a:ext cx="351482" cy="79332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29989" y="2078031"/>
            <a:ext cx="453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092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53666" y="224053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3256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52602" y="2591251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46090" y="275661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52113" y="294254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3784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41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3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6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</a:t>
            </a:r>
            <a:r>
              <a:rPr lang="ko-KR" altLang="en-US" sz="700" dirty="0" smtClean="0"/>
              <a:t>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95" name="차트 94"/>
          <p:cNvGraphicFramePr/>
          <p:nvPr>
            <p:extLst>
              <p:ext uri="{D42A27DB-BD31-4B8C-83A1-F6EECF244321}">
                <p14:modId xmlns:p14="http://schemas.microsoft.com/office/powerpoint/2010/main" val="3346552207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TextBox 99"/>
          <p:cNvSpPr txBox="1"/>
          <p:nvPr/>
        </p:nvSpPr>
        <p:spPr>
          <a:xfrm>
            <a:off x="1153381" y="1510092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01" name="TextBox 100"/>
          <p:cNvSpPr txBox="1"/>
          <p:nvPr/>
        </p:nvSpPr>
        <p:spPr>
          <a:xfrm>
            <a:off x="1160640" y="1977345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TextBox 105"/>
          <p:cNvSpPr txBox="1"/>
          <p:nvPr/>
        </p:nvSpPr>
        <p:spPr>
          <a:xfrm>
            <a:off x="1147772" y="2479294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07" name="TextBox 106"/>
          <p:cNvSpPr txBox="1"/>
          <p:nvPr/>
        </p:nvSpPr>
        <p:spPr>
          <a:xfrm>
            <a:off x="1155031" y="2946547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graphicFrame>
        <p:nvGraphicFramePr>
          <p:cNvPr id="115" name="차트 114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16" name="직사각형 115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8" name="차트 117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20" name="직사각형 119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TextBox 120"/>
          <p:cNvSpPr txBox="1"/>
          <p:nvPr/>
        </p:nvSpPr>
        <p:spPr>
          <a:xfrm>
            <a:off x="1142163" y="4713666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22" name="TextBox 121"/>
          <p:cNvSpPr txBox="1"/>
          <p:nvPr/>
        </p:nvSpPr>
        <p:spPr>
          <a:xfrm>
            <a:off x="1149422" y="5180919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graphicFrame>
        <p:nvGraphicFramePr>
          <p:cNvPr id="123" name="차트 122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5" name="차트 124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26" name="직사각형 125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7" name="TextBox 126"/>
          <p:cNvSpPr txBox="1"/>
          <p:nvPr/>
        </p:nvSpPr>
        <p:spPr>
          <a:xfrm>
            <a:off x="1136554" y="5682868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28" name="TextBox 127"/>
          <p:cNvSpPr txBox="1"/>
          <p:nvPr/>
        </p:nvSpPr>
        <p:spPr>
          <a:xfrm>
            <a:off x="1143813" y="6150121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29" name="차트 128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2" name="그룹 131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33" name="모서리가 둥근 직사각형 132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모서리가 둥근 직사각형 133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77" name="그룹 176"/>
          <p:cNvGrpSpPr/>
          <p:nvPr/>
        </p:nvGrpSpPr>
        <p:grpSpPr>
          <a:xfrm>
            <a:off x="2060700" y="3985105"/>
            <a:ext cx="8375979" cy="1156388"/>
            <a:chOff x="520371" y="1310640"/>
            <a:chExt cx="8375979" cy="1156388"/>
          </a:xfrm>
        </p:grpSpPr>
        <p:sp>
          <p:nvSpPr>
            <p:cNvPr id="178" name="직사각형 177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79" name="차트 178"/>
            <p:cNvGraphicFramePr/>
            <p:nvPr>
              <p:extLst>
                <p:ext uri="{D42A27DB-BD31-4B8C-83A1-F6EECF244321}">
                  <p14:modId xmlns:p14="http://schemas.microsoft.com/office/powerpoint/2010/main" val="1758791991"/>
                </p:ext>
              </p:extLst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180" name="직사각형 179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542012" y="1912428"/>
              <a:ext cx="45397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err="1" smtClean="0"/>
                <a:t>방화문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82" name="모서리가 둥근 직사각형 181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3" name="모서리가 둥근 직사각형 182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94" name="그림 193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195" name="그림 19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196" name="타원 195"/>
          <p:cNvSpPr/>
          <p:nvPr/>
        </p:nvSpPr>
        <p:spPr>
          <a:xfrm>
            <a:off x="244860" y="199335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7" name="타원 196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8" name="타원 197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9" name="타원 198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2" name="타원 201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3" name="타원 202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5" name="타원 204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6" name="TextBox 205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2894046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endParaRPr lang="ko-KR" altLang="en-US" sz="700" b="1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0881621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수신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수신감도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593347" y="2180219"/>
            <a:ext cx="351482" cy="791416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6335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52602" y="2591251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46090" y="275661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52113" y="294254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3784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3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3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6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</a:t>
            </a:r>
            <a:r>
              <a:rPr lang="ko-KR" altLang="en-US" sz="700" dirty="0" smtClean="0"/>
              <a:t>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5" name="차트 114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16" name="직사각형 115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8" name="차트 117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20" name="직사각형 119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3" name="차트 122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5" name="차트 124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26" name="직사각형 125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9" name="차트 128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2" name="그룹 131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33" name="모서리가 둥근 직사각형 132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모서리가 둥근 직사각형 133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93" name="TextBox 9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</a:t>
            </a:r>
            <a:r>
              <a:rPr lang="en-US" altLang="ko-KR" sz="700" dirty="0" smtClean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94" name="TextBox 9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35" name="TextBox 134"/>
          <p:cNvSpPr txBox="1"/>
          <p:nvPr/>
        </p:nvSpPr>
        <p:spPr>
          <a:xfrm>
            <a:off x="1143810" y="2946547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sp>
        <p:nvSpPr>
          <p:cNvPr id="136" name="TextBox 135"/>
          <p:cNvSpPr txBox="1"/>
          <p:nvPr/>
        </p:nvSpPr>
        <p:spPr>
          <a:xfrm>
            <a:off x="1130942" y="4713666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37" name="TextBox 136"/>
          <p:cNvSpPr txBox="1"/>
          <p:nvPr/>
        </p:nvSpPr>
        <p:spPr>
          <a:xfrm>
            <a:off x="1138201" y="5180919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sp>
        <p:nvSpPr>
          <p:cNvPr id="138" name="TextBox 137"/>
          <p:cNvSpPr txBox="1"/>
          <p:nvPr/>
        </p:nvSpPr>
        <p:spPr>
          <a:xfrm>
            <a:off x="1125333" y="5682868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39" name="TextBox 138"/>
          <p:cNvSpPr txBox="1"/>
          <p:nvPr/>
        </p:nvSpPr>
        <p:spPr>
          <a:xfrm>
            <a:off x="1132592" y="6150121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40" name="차트 139"/>
          <p:cNvGraphicFramePr/>
          <p:nvPr>
            <p:extLst>
              <p:ext uri="{D42A27DB-BD31-4B8C-83A1-F6EECF244321}">
                <p14:modId xmlns:p14="http://schemas.microsoft.com/office/powerpoint/2010/main" val="2312785395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pSp>
        <p:nvGrpSpPr>
          <p:cNvPr id="142" name="그룹 141"/>
          <p:cNvGrpSpPr/>
          <p:nvPr/>
        </p:nvGrpSpPr>
        <p:grpSpPr>
          <a:xfrm>
            <a:off x="2054288" y="3985104"/>
            <a:ext cx="8324032" cy="1250443"/>
            <a:chOff x="513959" y="1310639"/>
            <a:chExt cx="8324032" cy="1250443"/>
          </a:xfrm>
        </p:grpSpPr>
        <p:sp>
          <p:nvSpPr>
            <p:cNvPr id="143" name="직사각형 142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4" name="차트 143"/>
            <p:cNvGraphicFramePr/>
            <p:nvPr>
              <p:extLst>
                <p:ext uri="{D42A27DB-BD31-4B8C-83A1-F6EECF244321}">
                  <p14:modId xmlns:p14="http://schemas.microsoft.com/office/powerpoint/2010/main" val="3321134533"/>
                </p:ext>
              </p:extLst>
            </p:nvPr>
          </p:nvGraphicFramePr>
          <p:xfrm>
            <a:off x="959264" y="1699737"/>
            <a:ext cx="7878727" cy="81987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145" name="직사각형 14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513959" y="1912428"/>
              <a:ext cx="51007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LTE </a:t>
              </a:r>
              <a:r>
                <a:rPr lang="ko-KR" altLang="en-US" sz="700" smtClean="0"/>
                <a:t>수신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3" name="그림 15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155" name="타원 154"/>
          <p:cNvSpPr/>
          <p:nvPr/>
        </p:nvSpPr>
        <p:spPr>
          <a:xfrm>
            <a:off x="244860" y="232863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4" name="TextBox 163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2302846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endParaRPr lang="ko-KR" altLang="en-US" sz="700" b="1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0147313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온도센서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온도센서 온도이상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591864" y="2530512"/>
            <a:ext cx="351482" cy="792254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66227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52113" y="294254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3784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11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6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</a:t>
            </a:r>
            <a:r>
              <a:rPr lang="ko-KR" altLang="en-US" sz="700" dirty="0" smtClean="0"/>
              <a:t>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5" name="차트 114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16" name="직사각형 115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8" name="차트 117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20" name="직사각형 119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3" name="차트 122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5" name="차트 124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26" name="직사각형 125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9" name="차트 128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2" name="그룹 131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33" name="모서리가 둥근 직사각형 132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모서리가 둥근 직사각형 133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93" name="TextBox 9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</a:t>
            </a:r>
            <a:r>
              <a:rPr lang="en-US" altLang="ko-KR" sz="700" dirty="0" smtClean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94" name="TextBox 9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35" name="TextBox 134"/>
          <p:cNvSpPr txBox="1"/>
          <p:nvPr/>
        </p:nvSpPr>
        <p:spPr>
          <a:xfrm>
            <a:off x="1143810" y="2946547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sp>
        <p:nvSpPr>
          <p:cNvPr id="136" name="TextBox 135"/>
          <p:cNvSpPr txBox="1"/>
          <p:nvPr/>
        </p:nvSpPr>
        <p:spPr>
          <a:xfrm>
            <a:off x="1130942" y="4713666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37" name="TextBox 136"/>
          <p:cNvSpPr txBox="1"/>
          <p:nvPr/>
        </p:nvSpPr>
        <p:spPr>
          <a:xfrm>
            <a:off x="1138201" y="5180919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sp>
        <p:nvSpPr>
          <p:cNvPr id="138" name="TextBox 137"/>
          <p:cNvSpPr txBox="1"/>
          <p:nvPr/>
        </p:nvSpPr>
        <p:spPr>
          <a:xfrm>
            <a:off x="1125333" y="5682868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39" name="TextBox 138"/>
          <p:cNvSpPr txBox="1"/>
          <p:nvPr/>
        </p:nvSpPr>
        <p:spPr>
          <a:xfrm>
            <a:off x="1132592" y="6150121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40" name="차트 139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pSp>
        <p:nvGrpSpPr>
          <p:cNvPr id="142" name="그룹 141"/>
          <p:cNvGrpSpPr/>
          <p:nvPr/>
        </p:nvGrpSpPr>
        <p:grpSpPr>
          <a:xfrm>
            <a:off x="2037457" y="3985104"/>
            <a:ext cx="8445709" cy="1423636"/>
            <a:chOff x="497128" y="1310639"/>
            <a:chExt cx="8445709" cy="1423636"/>
          </a:xfrm>
        </p:grpSpPr>
        <p:sp>
          <p:nvSpPr>
            <p:cNvPr id="143" name="직사각형 142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4" name="차트 143"/>
            <p:cNvGraphicFramePr/>
            <p:nvPr>
              <p:extLst>
                <p:ext uri="{D42A27DB-BD31-4B8C-83A1-F6EECF244321}">
                  <p14:modId xmlns:p14="http://schemas.microsoft.com/office/powerpoint/2010/main" val="2683347177"/>
                </p:ext>
              </p:extLst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145" name="직사각형 14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97128" y="1912428"/>
              <a:ext cx="54373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온도센서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</a:t>
              </a:r>
              <a:r>
                <a:rPr lang="en-US" altLang="ko-KR" sz="700" dirty="0" smtClean="0"/>
                <a:t>01</a:t>
              </a:r>
              <a:endParaRPr lang="ko-KR" altLang="en-US" sz="700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3" name="그림 15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155" name="타원 154"/>
          <p:cNvSpPr/>
          <p:nvPr/>
        </p:nvSpPr>
        <p:spPr>
          <a:xfrm>
            <a:off x="228793" y="26264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34585302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endParaRPr lang="ko-KR" altLang="en-US" sz="700" b="1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1214067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(24V)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전압이상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591619" y="2882054"/>
            <a:ext cx="351482" cy="79176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65402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84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</a:t>
            </a:r>
            <a:r>
              <a:rPr lang="ko-KR" altLang="en-US" sz="700" dirty="0" smtClean="0"/>
              <a:t>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5" name="차트 114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16" name="직사각형 115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8" name="차트 117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20" name="직사각형 119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3" name="차트 122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5" name="차트 124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26" name="직사각형 125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9" name="차트 128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2" name="그룹 131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33" name="모서리가 둥근 직사각형 132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모서리가 둥근 직사각형 133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93" name="TextBox 9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</a:t>
            </a:r>
            <a:r>
              <a:rPr lang="en-US" altLang="ko-KR" sz="700" dirty="0" smtClean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94" name="TextBox 9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35" name="TextBox 134"/>
          <p:cNvSpPr txBox="1"/>
          <p:nvPr/>
        </p:nvSpPr>
        <p:spPr>
          <a:xfrm>
            <a:off x="1143810" y="2946547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sp>
        <p:nvSpPr>
          <p:cNvPr id="136" name="TextBox 135"/>
          <p:cNvSpPr txBox="1"/>
          <p:nvPr/>
        </p:nvSpPr>
        <p:spPr>
          <a:xfrm>
            <a:off x="1130942" y="4713666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37" name="TextBox 136"/>
          <p:cNvSpPr txBox="1"/>
          <p:nvPr/>
        </p:nvSpPr>
        <p:spPr>
          <a:xfrm>
            <a:off x="1138201" y="5180919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sp>
        <p:nvSpPr>
          <p:cNvPr id="138" name="TextBox 137"/>
          <p:cNvSpPr txBox="1"/>
          <p:nvPr/>
        </p:nvSpPr>
        <p:spPr>
          <a:xfrm>
            <a:off x="1125333" y="5682868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39" name="TextBox 138"/>
          <p:cNvSpPr txBox="1"/>
          <p:nvPr/>
        </p:nvSpPr>
        <p:spPr>
          <a:xfrm>
            <a:off x="1132592" y="6150121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40" name="차트 139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pSp>
        <p:nvGrpSpPr>
          <p:cNvPr id="142" name="그룹 141"/>
          <p:cNvGrpSpPr/>
          <p:nvPr/>
        </p:nvGrpSpPr>
        <p:grpSpPr>
          <a:xfrm>
            <a:off x="2037457" y="3985104"/>
            <a:ext cx="8445709" cy="1423636"/>
            <a:chOff x="497128" y="1310639"/>
            <a:chExt cx="8445709" cy="1423636"/>
          </a:xfrm>
        </p:grpSpPr>
        <p:sp>
          <p:nvSpPr>
            <p:cNvPr id="143" name="직사각형 142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4" name="차트 143"/>
            <p:cNvGraphicFramePr/>
            <p:nvPr>
              <p:extLst>
                <p:ext uri="{D42A27DB-BD31-4B8C-83A1-F6EECF244321}">
                  <p14:modId xmlns:p14="http://schemas.microsoft.com/office/powerpoint/2010/main" val="4169878117"/>
                </p:ext>
              </p:extLst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145" name="직사각형 14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97128" y="1912428"/>
              <a:ext cx="5437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입력전압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</a:t>
              </a:r>
              <a:r>
                <a:rPr lang="en-US" altLang="ko-KR" sz="700" dirty="0" smtClean="0"/>
                <a:t>01</a:t>
              </a:r>
              <a:endParaRPr lang="ko-KR" altLang="en-US" sz="700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3" name="그림 15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155" name="타원 154"/>
          <p:cNvSpPr/>
          <p:nvPr/>
        </p:nvSpPr>
        <p:spPr>
          <a:xfrm>
            <a:off x="251589" y="304606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34144247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endParaRPr lang="ko-KR" altLang="en-US" sz="700" b="1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7089990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 입력전압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 입력전압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(24V)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전압이상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591619" y="3233270"/>
            <a:ext cx="351482" cy="79176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57226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80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</a:t>
            </a:r>
            <a:r>
              <a:rPr lang="ko-KR" altLang="en-US" sz="700" dirty="0" smtClean="0"/>
              <a:t>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5" name="차트 114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16" name="직사각형 115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8" name="차트 117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20" name="직사각형 119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3" name="차트 122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5" name="차트 124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26" name="직사각형 125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9" name="차트 128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2" name="그룹 131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33" name="모서리가 둥근 직사각형 132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모서리가 둥근 직사각형 133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93" name="TextBox 9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</a:t>
            </a:r>
            <a:r>
              <a:rPr lang="en-US" altLang="ko-KR" sz="700" dirty="0" smtClean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94" name="TextBox 9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35" name="TextBox 134"/>
          <p:cNvSpPr txBox="1"/>
          <p:nvPr/>
        </p:nvSpPr>
        <p:spPr>
          <a:xfrm>
            <a:off x="1143810" y="2946547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sp>
        <p:nvSpPr>
          <p:cNvPr id="136" name="TextBox 135"/>
          <p:cNvSpPr txBox="1"/>
          <p:nvPr/>
        </p:nvSpPr>
        <p:spPr>
          <a:xfrm>
            <a:off x="1130942" y="4713666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37" name="TextBox 136"/>
          <p:cNvSpPr txBox="1"/>
          <p:nvPr/>
        </p:nvSpPr>
        <p:spPr>
          <a:xfrm>
            <a:off x="1138201" y="5180919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sp>
        <p:nvSpPr>
          <p:cNvPr id="138" name="TextBox 137"/>
          <p:cNvSpPr txBox="1"/>
          <p:nvPr/>
        </p:nvSpPr>
        <p:spPr>
          <a:xfrm>
            <a:off x="1125333" y="5682868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39" name="TextBox 138"/>
          <p:cNvSpPr txBox="1"/>
          <p:nvPr/>
        </p:nvSpPr>
        <p:spPr>
          <a:xfrm>
            <a:off x="1132592" y="6150121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40" name="차트 139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pSp>
        <p:nvGrpSpPr>
          <p:cNvPr id="142" name="그룹 141"/>
          <p:cNvGrpSpPr/>
          <p:nvPr/>
        </p:nvGrpSpPr>
        <p:grpSpPr>
          <a:xfrm>
            <a:off x="2037458" y="3985104"/>
            <a:ext cx="8445708" cy="1423636"/>
            <a:chOff x="497129" y="1310639"/>
            <a:chExt cx="8445708" cy="1423636"/>
          </a:xfrm>
        </p:grpSpPr>
        <p:sp>
          <p:nvSpPr>
            <p:cNvPr id="143" name="직사각형 142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4" name="차트 143"/>
            <p:cNvGraphicFramePr/>
            <p:nvPr>
              <p:extLst/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145" name="직사각형 14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97129" y="1912428"/>
              <a:ext cx="543739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배터리</a:t>
              </a:r>
              <a:endParaRPr lang="en-US" altLang="ko-KR" sz="700" dirty="0" smtClean="0"/>
            </a:p>
            <a:p>
              <a:pPr algn="ctr"/>
              <a:r>
                <a:rPr lang="ko-KR" altLang="en-US" sz="700" smtClean="0"/>
                <a:t>입력전압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</a:t>
              </a:r>
              <a:r>
                <a:rPr lang="en-US" altLang="ko-KR" sz="700" dirty="0" smtClean="0"/>
                <a:t>01</a:t>
              </a:r>
              <a:endParaRPr lang="ko-KR" altLang="en-US" sz="700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3" name="그림 15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155" name="타원 154"/>
          <p:cNvSpPr/>
          <p:nvPr/>
        </p:nvSpPr>
        <p:spPr>
          <a:xfrm>
            <a:off x="251589" y="338134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1341576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endParaRPr lang="ko-KR" altLang="en-US" sz="700" b="1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0025448"/>
              </p:ext>
            </p:extLst>
          </p:nvPr>
        </p:nvGraphicFramePr>
        <p:xfrm>
          <a:off x="9466197" y="847258"/>
          <a:ext cx="2668137" cy="33939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통신이상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형복합수신기에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연동된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시간대별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통신이상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미수신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</a:t>
            </a:r>
            <a:r>
              <a:rPr lang="ko-KR" altLang="en-US" sz="700" dirty="0" smtClean="0"/>
              <a:t>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588819" y="3586819"/>
            <a:ext cx="351482" cy="78617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65574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10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372424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21" name="그룹 120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122" name="모서리가 둥근 직사각형 12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모서리가 둥근 직사각형 126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64" name="차트 163"/>
          <p:cNvGraphicFramePr/>
          <p:nvPr>
            <p:extLst>
              <p:ext uri="{D42A27DB-BD31-4B8C-83A1-F6EECF244321}">
                <p14:modId xmlns:p14="http://schemas.microsoft.com/office/powerpoint/2010/main" val="2377470858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65" name="직사각형 164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TextBox 165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#25</a:t>
            </a:r>
            <a:endParaRPr lang="ko-KR" altLang="en-US" sz="700"/>
          </a:p>
        </p:txBody>
      </p:sp>
      <p:sp>
        <p:nvSpPr>
          <p:cNvPr id="167" name="TextBox 166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</a:t>
            </a:r>
            <a:r>
              <a:rPr lang="en-US" altLang="ko-KR" sz="700" dirty="0" smtClean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#26</a:t>
            </a:r>
            <a:endParaRPr lang="ko-KR" altLang="en-US" sz="700"/>
          </a:p>
        </p:txBody>
      </p:sp>
      <p:graphicFrame>
        <p:nvGraphicFramePr>
          <p:cNvPr id="168" name="차트 167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70" name="차트 169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71" name="직사각형 170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TextBox 171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#27</a:t>
            </a:r>
            <a:endParaRPr lang="ko-KR" altLang="en-US" sz="70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02" name="그룹 201"/>
          <p:cNvGrpSpPr/>
          <p:nvPr/>
        </p:nvGrpSpPr>
        <p:grpSpPr>
          <a:xfrm>
            <a:off x="2060700" y="3985105"/>
            <a:ext cx="8375979" cy="1156388"/>
            <a:chOff x="520371" y="1310640"/>
            <a:chExt cx="8375979" cy="1156388"/>
          </a:xfrm>
        </p:grpSpPr>
        <p:sp>
          <p:nvSpPr>
            <p:cNvPr id="203" name="직사각형 202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204" name="차트 203"/>
            <p:cNvGraphicFramePr/>
            <p:nvPr>
              <p:extLst>
                <p:ext uri="{D42A27DB-BD31-4B8C-83A1-F6EECF244321}">
                  <p14:modId xmlns:p14="http://schemas.microsoft.com/office/powerpoint/2010/main" val="4100861892"/>
                </p:ext>
              </p:extLst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205" name="직사각형 204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520371" y="1912428"/>
              <a:ext cx="49725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WIAS 1A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207" name="모서리가 둥근 직사각형 206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8" name="모서리가 둥근 직사각형 207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130004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212" name="그림 211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214" name="타원 213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5" name="타원 214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6" name="타원 215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7" name="타원 216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9843449" y="291961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19" name="그룹 218"/>
          <p:cNvGrpSpPr/>
          <p:nvPr/>
        </p:nvGrpSpPr>
        <p:grpSpPr>
          <a:xfrm>
            <a:off x="2644081" y="4153571"/>
            <a:ext cx="227038" cy="145102"/>
            <a:chOff x="2285071" y="1785368"/>
            <a:chExt cx="362596" cy="227817"/>
          </a:xfrm>
        </p:grpSpPr>
        <p:sp>
          <p:nvSpPr>
            <p:cNvPr id="220" name="직사각형 219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1" name="모서리가 둥근 직사각형 220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59885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endParaRPr lang="ko-KR" altLang="en-US" sz="700" b="1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6604667"/>
              </p:ext>
            </p:extLst>
          </p:nvPr>
        </p:nvGraphicFramePr>
        <p:xfrm>
          <a:off x="9466197" y="847258"/>
          <a:ext cx="2668137" cy="35082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감지선형감지기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형복합수신기를 통해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연동된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감지기 번호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시간대별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감지기 접점 신호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간격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590561" y="3935037"/>
            <a:ext cx="351482" cy="78965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56780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93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</a:t>
            </a:r>
            <a:r>
              <a:rPr lang="ko-KR" altLang="en-US" sz="700" dirty="0" smtClean="0"/>
              <a:t>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405952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21" name="그룹 120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122" name="모서리가 둥근 직사각형 12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모서리가 둥근 직사각형 126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64" name="차트 163"/>
          <p:cNvGraphicFramePr/>
          <p:nvPr>
            <p:extLst>
              <p:ext uri="{D42A27DB-BD31-4B8C-83A1-F6EECF244321}">
                <p14:modId xmlns:p14="http://schemas.microsoft.com/office/powerpoint/2010/main" val="4120411762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65" name="직사각형 164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TextBox 165"/>
          <p:cNvSpPr txBox="1"/>
          <p:nvPr/>
        </p:nvSpPr>
        <p:spPr>
          <a:xfrm>
            <a:off x="1118920" y="146437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</a:t>
            </a:r>
            <a:r>
              <a:rPr lang="ko-KR" altLang="en-US" sz="700" dirty="0" smtClean="0"/>
              <a:t>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67" name="TextBox 166"/>
          <p:cNvSpPr txBox="1"/>
          <p:nvPr/>
        </p:nvSpPr>
        <p:spPr>
          <a:xfrm>
            <a:off x="1126175" y="1924005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02</a:t>
            </a:r>
            <a:endParaRPr lang="ko-KR" altLang="en-US" sz="700"/>
          </a:p>
        </p:txBody>
      </p:sp>
      <p:sp>
        <p:nvSpPr>
          <p:cNvPr id="169" name="직사각형 168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직사각형 170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TextBox 171"/>
          <p:cNvSpPr txBox="1"/>
          <p:nvPr/>
        </p:nvSpPr>
        <p:spPr>
          <a:xfrm>
            <a:off x="1113307" y="2433574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03</a:t>
            </a:r>
            <a:endParaRPr lang="ko-KR" altLang="en-US" sz="700"/>
          </a:p>
        </p:txBody>
      </p:sp>
      <p:sp>
        <p:nvSpPr>
          <p:cNvPr id="173" name="TextBox 172"/>
          <p:cNvSpPr txBox="1"/>
          <p:nvPr/>
        </p:nvSpPr>
        <p:spPr>
          <a:xfrm>
            <a:off x="1120566" y="2893207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04</a:t>
            </a:r>
            <a:endParaRPr lang="ko-KR" altLang="en-US" sz="700"/>
          </a:p>
        </p:txBody>
      </p:sp>
      <p:sp>
        <p:nvSpPr>
          <p:cNvPr id="175" name="직사각형 174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96" name="그룹 195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97" name="모서리가 둥근 직사각형 196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8" name="모서리가 둥근 직사각형 197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2322611" y="141626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9843449" y="303391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1119161" y="5139415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08</a:t>
            </a:r>
            <a:endParaRPr lang="ko-KR" altLang="en-US" sz="700"/>
          </a:p>
        </p:txBody>
      </p:sp>
      <p:sp>
        <p:nvSpPr>
          <p:cNvPr id="129" name="직사각형 128"/>
          <p:cNvSpPr/>
          <p:nvPr/>
        </p:nvSpPr>
        <p:spPr>
          <a:xfrm>
            <a:off x="1641201" y="516734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직사각형 130"/>
          <p:cNvSpPr/>
          <p:nvPr/>
        </p:nvSpPr>
        <p:spPr>
          <a:xfrm>
            <a:off x="1641201" y="565559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TextBox 131"/>
          <p:cNvSpPr txBox="1"/>
          <p:nvPr/>
        </p:nvSpPr>
        <p:spPr>
          <a:xfrm>
            <a:off x="1106293" y="5648984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09</a:t>
            </a:r>
            <a:endParaRPr lang="ko-KR" altLang="en-US" sz="700"/>
          </a:p>
        </p:txBody>
      </p:sp>
      <p:sp>
        <p:nvSpPr>
          <p:cNvPr id="133" name="TextBox 132"/>
          <p:cNvSpPr txBox="1"/>
          <p:nvPr/>
        </p:nvSpPr>
        <p:spPr>
          <a:xfrm>
            <a:off x="1113552" y="6108617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010</a:t>
            </a:r>
            <a:endParaRPr lang="ko-KR" altLang="en-US" sz="700"/>
          </a:p>
        </p:txBody>
      </p:sp>
      <p:sp>
        <p:nvSpPr>
          <p:cNvPr id="135" name="직사각형 134"/>
          <p:cNvSpPr/>
          <p:nvPr/>
        </p:nvSpPr>
        <p:spPr>
          <a:xfrm>
            <a:off x="1635592" y="613655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37" name="차트 136"/>
          <p:cNvGraphicFramePr/>
          <p:nvPr>
            <p:extLst>
              <p:ext uri="{D42A27DB-BD31-4B8C-83A1-F6EECF244321}">
                <p14:modId xmlns:p14="http://schemas.microsoft.com/office/powerpoint/2010/main" val="3890820589"/>
              </p:ext>
            </p:extLst>
          </p:nvPr>
        </p:nvGraphicFramePr>
        <p:xfrm>
          <a:off x="1729024" y="192415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38" name="차트 137"/>
          <p:cNvGraphicFramePr/>
          <p:nvPr>
            <p:extLst>
              <p:ext uri="{D42A27DB-BD31-4B8C-83A1-F6EECF244321}">
                <p14:modId xmlns:p14="http://schemas.microsoft.com/office/powerpoint/2010/main" val="2079539348"/>
              </p:ext>
            </p:extLst>
          </p:nvPr>
        </p:nvGraphicFramePr>
        <p:xfrm>
          <a:off x="1736383" y="2435465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139" name="차트 138"/>
          <p:cNvGraphicFramePr/>
          <p:nvPr>
            <p:extLst>
              <p:ext uri="{D42A27DB-BD31-4B8C-83A1-F6EECF244321}">
                <p14:modId xmlns:p14="http://schemas.microsoft.com/office/powerpoint/2010/main" val="272928474"/>
              </p:ext>
            </p:extLst>
          </p:nvPr>
        </p:nvGraphicFramePr>
        <p:xfrm>
          <a:off x="1736383" y="510736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140" name="차트 139"/>
          <p:cNvGraphicFramePr/>
          <p:nvPr>
            <p:extLst>
              <p:ext uri="{D42A27DB-BD31-4B8C-83A1-F6EECF244321}">
                <p14:modId xmlns:p14="http://schemas.microsoft.com/office/powerpoint/2010/main" val="1584674742"/>
              </p:ext>
            </p:extLst>
          </p:nvPr>
        </p:nvGraphicFramePr>
        <p:xfrm>
          <a:off x="1743742" y="561867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141" name="차트 140"/>
          <p:cNvGraphicFramePr/>
          <p:nvPr>
            <p:extLst>
              <p:ext uri="{D42A27DB-BD31-4B8C-83A1-F6EECF244321}">
                <p14:modId xmlns:p14="http://schemas.microsoft.com/office/powerpoint/2010/main" val="2626549039"/>
              </p:ext>
            </p:extLst>
          </p:nvPr>
        </p:nvGraphicFramePr>
        <p:xfrm>
          <a:off x="1743742" y="609125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142" name="차트 141"/>
          <p:cNvGraphicFramePr/>
          <p:nvPr>
            <p:extLst>
              <p:ext uri="{D42A27DB-BD31-4B8C-83A1-F6EECF244321}">
                <p14:modId xmlns:p14="http://schemas.microsoft.com/office/powerpoint/2010/main" val="2244319405"/>
              </p:ext>
            </p:extLst>
          </p:nvPr>
        </p:nvGraphicFramePr>
        <p:xfrm>
          <a:off x="1705571" y="292332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grpSp>
        <p:nvGrpSpPr>
          <p:cNvPr id="143" name="그룹 142"/>
          <p:cNvGrpSpPr/>
          <p:nvPr/>
        </p:nvGrpSpPr>
        <p:grpSpPr>
          <a:xfrm>
            <a:off x="2506505" y="3779535"/>
            <a:ext cx="8399223" cy="1156388"/>
            <a:chOff x="497127" y="1310640"/>
            <a:chExt cx="8399223" cy="1156388"/>
          </a:xfrm>
        </p:grpSpPr>
        <p:sp>
          <p:nvSpPr>
            <p:cNvPr id="144" name="직사각형 143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5" name="차트 144"/>
            <p:cNvGraphicFramePr/>
            <p:nvPr>
              <p:extLst>
                <p:ext uri="{D42A27DB-BD31-4B8C-83A1-F6EECF244321}">
                  <p14:modId xmlns:p14="http://schemas.microsoft.com/office/powerpoint/2010/main" val="241793192"/>
                </p:ext>
              </p:extLst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8"/>
            </a:graphicData>
          </a:graphic>
        </p:graphicFrame>
        <p:sp>
          <p:nvSpPr>
            <p:cNvPr id="146" name="직사각형 145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497127" y="1859088"/>
              <a:ext cx="54374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err="1"/>
                <a:t>정온식</a:t>
              </a:r>
              <a:endParaRPr lang="en-US" altLang="ko-KR" sz="700" dirty="0"/>
            </a:p>
            <a:p>
              <a:pPr algn="ctr"/>
              <a:r>
                <a:rPr lang="ko-KR" altLang="en-US" sz="700" dirty="0"/>
                <a:t>감지선형</a:t>
              </a:r>
              <a:endParaRPr lang="en-US" altLang="ko-KR" sz="700" dirty="0"/>
            </a:p>
            <a:p>
              <a:pPr algn="ctr"/>
              <a:r>
                <a:rPr lang="ko-KR" altLang="en-US" sz="700" dirty="0"/>
                <a:t>감지기</a:t>
              </a:r>
              <a:endParaRPr lang="en-US" altLang="ko-KR" sz="700" dirty="0"/>
            </a:p>
            <a:p>
              <a:pPr algn="ctr"/>
              <a:r>
                <a:rPr lang="en-US" altLang="ko-KR" sz="700" dirty="0"/>
                <a:t>#01</a:t>
              </a:r>
              <a:endParaRPr lang="ko-KR" altLang="en-US" sz="700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모서리가 둥근 직사각형 149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130004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56" name="타원 155"/>
          <p:cNvSpPr/>
          <p:nvPr/>
        </p:nvSpPr>
        <p:spPr>
          <a:xfrm>
            <a:off x="2502611" y="367496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2700953" y="377333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118502" y="37736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897348" y="423864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60" name="그룹 159"/>
          <p:cNvGrpSpPr/>
          <p:nvPr/>
        </p:nvGrpSpPr>
        <p:grpSpPr>
          <a:xfrm>
            <a:off x="3113130" y="3948001"/>
            <a:ext cx="227038" cy="145102"/>
            <a:chOff x="2285071" y="1785368"/>
            <a:chExt cx="362596" cy="227817"/>
          </a:xfrm>
        </p:grpSpPr>
        <p:sp>
          <p:nvSpPr>
            <p:cNvPr id="161" name="직사각형 160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2" name="모서리가 둥근 직사각형 161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3" name="TextBox 162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78175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endParaRPr lang="ko-KR" altLang="en-US" sz="700" b="1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8164414"/>
              </p:ext>
            </p:extLst>
          </p:nvPr>
        </p:nvGraphicFramePr>
        <p:xfrm>
          <a:off x="9466197" y="847258"/>
          <a:ext cx="2668137" cy="35082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형복합수신기를 통해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연동된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준비작동식밸브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번호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시간대별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준비작동식밸브 접점 신호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간격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46130" y="3990606"/>
            <a:ext cx="351482" cy="678516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162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590316" y="4286579"/>
            <a:ext cx="351482" cy="7891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59639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075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06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</a:t>
            </a:r>
            <a:r>
              <a:rPr lang="ko-KR" altLang="en-US" sz="700" dirty="0" smtClean="0"/>
              <a:t>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441004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21" name="그룹 120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122" name="모서리가 둥근 직사각형 12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모서리가 둥근 직사각형 126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64" name="차트 163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65" name="직사각형 164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TextBox 165"/>
          <p:cNvSpPr txBox="1"/>
          <p:nvPr/>
        </p:nvSpPr>
        <p:spPr>
          <a:xfrm>
            <a:off x="1163805" y="1464372"/>
            <a:ext cx="4539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67" name="TextBox 166"/>
          <p:cNvSpPr txBox="1"/>
          <p:nvPr/>
        </p:nvSpPr>
        <p:spPr>
          <a:xfrm>
            <a:off x="1171060" y="1924005"/>
            <a:ext cx="4539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/>
              <a:t>준비</a:t>
            </a:r>
            <a:endParaRPr lang="en-US" altLang="ko-KR" sz="700" dirty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/>
          </a:p>
          <a:p>
            <a:pPr algn="ctr"/>
            <a:r>
              <a:rPr lang="ko-KR" altLang="en-US" sz="700" dirty="0"/>
              <a:t>밸브</a:t>
            </a:r>
            <a:endParaRPr lang="en-US" altLang="ko-KR" sz="700" dirty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69" name="직사각형 168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직사각형 170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TextBox 171"/>
          <p:cNvSpPr txBox="1"/>
          <p:nvPr/>
        </p:nvSpPr>
        <p:spPr>
          <a:xfrm>
            <a:off x="1158192" y="2433574"/>
            <a:ext cx="4539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/>
              <a:t>준비</a:t>
            </a:r>
            <a:endParaRPr lang="en-US" altLang="ko-KR" sz="700" dirty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/>
          </a:p>
          <a:p>
            <a:pPr algn="ctr"/>
            <a:r>
              <a:rPr lang="ko-KR" altLang="en-US" sz="700" dirty="0"/>
              <a:t>밸브</a:t>
            </a:r>
            <a:endParaRPr lang="en-US" altLang="ko-KR" sz="700" dirty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2322611" y="141626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9843449" y="303391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37" name="차트 136"/>
          <p:cNvGraphicFramePr/>
          <p:nvPr>
            <p:extLst>
              <p:ext uri="{D42A27DB-BD31-4B8C-83A1-F6EECF244321}">
                <p14:modId xmlns:p14="http://schemas.microsoft.com/office/powerpoint/2010/main" val="1816308670"/>
              </p:ext>
            </p:extLst>
          </p:nvPr>
        </p:nvGraphicFramePr>
        <p:xfrm>
          <a:off x="1729024" y="192415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38" name="차트 137"/>
          <p:cNvGraphicFramePr/>
          <p:nvPr>
            <p:extLst/>
          </p:nvPr>
        </p:nvGraphicFramePr>
        <p:xfrm>
          <a:off x="1736383" y="2435465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15" name="TextBox 114"/>
          <p:cNvSpPr txBox="1"/>
          <p:nvPr/>
        </p:nvSpPr>
        <p:spPr>
          <a:xfrm>
            <a:off x="1178419" y="2899362"/>
            <a:ext cx="4539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/>
              <a:t>준비</a:t>
            </a:r>
            <a:endParaRPr lang="en-US" altLang="ko-KR" sz="700" dirty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/>
          </a:p>
          <a:p>
            <a:pPr algn="ctr"/>
            <a:r>
              <a:rPr lang="ko-KR" altLang="en-US" sz="700" dirty="0"/>
              <a:t>밸브</a:t>
            </a:r>
            <a:endParaRPr lang="en-US" altLang="ko-KR" sz="700" dirty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sp>
        <p:nvSpPr>
          <p:cNvPr id="116" name="직사각형 115"/>
          <p:cNvSpPr/>
          <p:nvPr/>
        </p:nvSpPr>
        <p:spPr>
          <a:xfrm>
            <a:off x="1655574" y="292729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8" name="직사각형 117"/>
          <p:cNvSpPr/>
          <p:nvPr/>
        </p:nvSpPr>
        <p:spPr>
          <a:xfrm>
            <a:off x="1655574" y="341554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TextBox 119"/>
          <p:cNvSpPr txBox="1"/>
          <p:nvPr/>
        </p:nvSpPr>
        <p:spPr>
          <a:xfrm>
            <a:off x="1165551" y="3408931"/>
            <a:ext cx="4539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/>
              <a:t>준비</a:t>
            </a:r>
            <a:endParaRPr lang="en-US" altLang="ko-KR" sz="700" dirty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/>
          </a:p>
          <a:p>
            <a:pPr algn="ctr"/>
            <a:r>
              <a:rPr lang="ko-KR" altLang="en-US" sz="700" dirty="0"/>
              <a:t>밸브</a:t>
            </a:r>
            <a:endParaRPr lang="en-US" altLang="ko-KR" sz="700" dirty="0"/>
          </a:p>
          <a:p>
            <a:pPr algn="ctr"/>
            <a:r>
              <a:rPr lang="en-US" altLang="ko-KR" sz="700" dirty="0" smtClean="0"/>
              <a:t>#05</a:t>
            </a:r>
            <a:endParaRPr lang="ko-KR" altLang="en-US" sz="700"/>
          </a:p>
        </p:txBody>
      </p:sp>
      <p:graphicFrame>
        <p:nvGraphicFramePr>
          <p:cNvPr id="123" name="차트 122"/>
          <p:cNvGraphicFramePr/>
          <p:nvPr>
            <p:extLst>
              <p:ext uri="{D42A27DB-BD31-4B8C-83A1-F6EECF244321}">
                <p14:modId xmlns:p14="http://schemas.microsoft.com/office/powerpoint/2010/main" val="1693667077"/>
              </p:ext>
            </p:extLst>
          </p:nvPr>
        </p:nvGraphicFramePr>
        <p:xfrm>
          <a:off x="1736383" y="289951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124" name="차트 123"/>
          <p:cNvGraphicFramePr/>
          <p:nvPr>
            <p:extLst>
              <p:ext uri="{D42A27DB-BD31-4B8C-83A1-F6EECF244321}">
                <p14:modId xmlns:p14="http://schemas.microsoft.com/office/powerpoint/2010/main" val="1024046763"/>
              </p:ext>
            </p:extLst>
          </p:nvPr>
        </p:nvGraphicFramePr>
        <p:xfrm>
          <a:off x="1743742" y="341082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pSp>
        <p:nvGrpSpPr>
          <p:cNvPr id="176" name="그룹 175"/>
          <p:cNvGrpSpPr/>
          <p:nvPr/>
        </p:nvGrpSpPr>
        <p:grpSpPr>
          <a:xfrm>
            <a:off x="2529749" y="3779535"/>
            <a:ext cx="8375979" cy="1156388"/>
            <a:chOff x="520371" y="1310640"/>
            <a:chExt cx="8375979" cy="1156388"/>
          </a:xfrm>
        </p:grpSpPr>
        <p:sp>
          <p:nvSpPr>
            <p:cNvPr id="177" name="직사각형 176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78" name="차트 177"/>
            <p:cNvGraphicFramePr/>
            <p:nvPr>
              <p:extLst/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6"/>
            </a:graphicData>
          </a:graphic>
        </p:graphicFrame>
        <p:sp>
          <p:nvSpPr>
            <p:cNvPr id="179" name="직사각형 178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542013" y="1859088"/>
              <a:ext cx="45397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준비</a:t>
              </a:r>
              <a:endParaRPr lang="en-US" altLang="ko-KR" sz="700" dirty="0" smtClean="0"/>
            </a:p>
            <a:p>
              <a:pPr algn="ctr"/>
              <a:r>
                <a:rPr lang="ko-KR" altLang="en-US" sz="700" dirty="0" err="1" smtClean="0"/>
                <a:t>작동식</a:t>
              </a:r>
              <a:endParaRPr lang="en-US" altLang="ko-KR" sz="700" dirty="0" smtClean="0"/>
            </a:p>
            <a:p>
              <a:pPr algn="ctr"/>
              <a:r>
                <a:rPr lang="ko-KR" altLang="en-US" sz="700" dirty="0" smtClean="0"/>
                <a:t>밸브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</a:t>
              </a:r>
              <a:r>
                <a:rPr lang="en-US" altLang="ko-KR" sz="700" dirty="0"/>
                <a:t>01</a:t>
              </a:r>
              <a:endParaRPr lang="ko-KR" altLang="en-US" sz="700"/>
            </a:p>
          </p:txBody>
        </p:sp>
        <p:sp>
          <p:nvSpPr>
            <p:cNvPr id="181" name="모서리가 둥근 직사각형 180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2" name="모서리가 둥근 직사각형 181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130004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86" name="그림 185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94" name="타원 193"/>
          <p:cNvSpPr/>
          <p:nvPr/>
        </p:nvSpPr>
        <p:spPr>
          <a:xfrm>
            <a:off x="2502611" y="367496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5" name="타원 194"/>
          <p:cNvSpPr/>
          <p:nvPr/>
        </p:nvSpPr>
        <p:spPr>
          <a:xfrm>
            <a:off x="2700953" y="377333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2" name="타원 201"/>
          <p:cNvSpPr/>
          <p:nvPr/>
        </p:nvSpPr>
        <p:spPr>
          <a:xfrm>
            <a:off x="3118502" y="37736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3" name="타원 202"/>
          <p:cNvSpPr/>
          <p:nvPr/>
        </p:nvSpPr>
        <p:spPr>
          <a:xfrm>
            <a:off x="2897348" y="423864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04" name="그룹 203"/>
          <p:cNvGrpSpPr/>
          <p:nvPr/>
        </p:nvGrpSpPr>
        <p:grpSpPr>
          <a:xfrm>
            <a:off x="3113130" y="3948001"/>
            <a:ext cx="227038" cy="145102"/>
            <a:chOff x="2285071" y="1785368"/>
            <a:chExt cx="362596" cy="227817"/>
          </a:xfrm>
        </p:grpSpPr>
        <p:sp>
          <p:nvSpPr>
            <p:cNvPr id="205" name="직사각형 204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6" name="모서리가 둥근 직사각형 205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89132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endParaRPr lang="ko-KR" altLang="en-US" sz="700" b="1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2444008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형복합수신기를 통해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연동된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펌프 번호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시간대별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펌프 가동 신호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간격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1056" y="3995532"/>
            <a:ext cx="351482" cy="6686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2876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590316" y="4637795"/>
            <a:ext cx="351482" cy="7891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67243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9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90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</a:t>
            </a:r>
            <a:r>
              <a:rPr lang="ko-KR" altLang="en-US" sz="700" dirty="0" smtClean="0"/>
              <a:t>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476818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21" name="그룹 120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122" name="모서리가 둥근 직사각형 12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모서리가 둥근 직사각형 126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64" name="차트 163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65" name="직사각형 164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TextBox 165"/>
          <p:cNvSpPr txBox="1"/>
          <p:nvPr/>
        </p:nvSpPr>
        <p:spPr>
          <a:xfrm>
            <a:off x="1208688" y="152533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펌프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67" name="TextBox 166"/>
          <p:cNvSpPr txBox="1"/>
          <p:nvPr/>
        </p:nvSpPr>
        <p:spPr>
          <a:xfrm>
            <a:off x="1215944" y="20154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펌프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69" name="직사각형 168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직사각형 170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TextBox 171"/>
          <p:cNvSpPr txBox="1"/>
          <p:nvPr/>
        </p:nvSpPr>
        <p:spPr>
          <a:xfrm>
            <a:off x="1203075" y="2502154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펌프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2322611" y="141626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9843449" y="303391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37" name="차트 136"/>
          <p:cNvGraphicFramePr/>
          <p:nvPr>
            <p:extLst/>
          </p:nvPr>
        </p:nvGraphicFramePr>
        <p:xfrm>
          <a:off x="1729024" y="192415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38" name="차트 137"/>
          <p:cNvGraphicFramePr/>
          <p:nvPr>
            <p:extLst/>
          </p:nvPr>
        </p:nvGraphicFramePr>
        <p:xfrm>
          <a:off x="1736383" y="2435465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pSp>
        <p:nvGrpSpPr>
          <p:cNvPr id="143" name="그룹 142"/>
          <p:cNvGrpSpPr/>
          <p:nvPr/>
        </p:nvGrpSpPr>
        <p:grpSpPr>
          <a:xfrm>
            <a:off x="2529749" y="3779535"/>
            <a:ext cx="8375979" cy="1156388"/>
            <a:chOff x="520371" y="1310640"/>
            <a:chExt cx="8375979" cy="1156388"/>
          </a:xfrm>
        </p:grpSpPr>
        <p:sp>
          <p:nvSpPr>
            <p:cNvPr id="144" name="직사각형 143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5" name="차트 144"/>
            <p:cNvGraphicFramePr/>
            <p:nvPr>
              <p:extLst/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46" name="직사각형 145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586896" y="1958148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펌프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</a:t>
              </a:r>
              <a:r>
                <a:rPr lang="en-US" altLang="ko-KR" sz="700" dirty="0"/>
                <a:t>01</a:t>
              </a:r>
              <a:endParaRPr lang="ko-KR" altLang="en-US" sz="700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모서리가 둥근 직사각형 149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130004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56" name="타원 155"/>
          <p:cNvSpPr/>
          <p:nvPr/>
        </p:nvSpPr>
        <p:spPr>
          <a:xfrm>
            <a:off x="2502611" y="367496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2700953" y="377333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118502" y="37736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897348" y="423864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60" name="그룹 159"/>
          <p:cNvGrpSpPr/>
          <p:nvPr/>
        </p:nvGrpSpPr>
        <p:grpSpPr>
          <a:xfrm>
            <a:off x="3113130" y="3948001"/>
            <a:ext cx="227038" cy="145102"/>
            <a:chOff x="2285071" y="1785368"/>
            <a:chExt cx="362596" cy="227817"/>
          </a:xfrm>
        </p:grpSpPr>
        <p:sp>
          <p:nvSpPr>
            <p:cNvPr id="161" name="직사각형 160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2" name="모서리가 둥근 직사각형 161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95630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endParaRPr lang="ko-KR" altLang="en-US" sz="700" b="1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8606361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수신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수신감도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1056" y="3995532"/>
            <a:ext cx="351482" cy="6686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2876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0811" y="4698290"/>
            <a:ext cx="351482" cy="66817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5625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589784" y="4989040"/>
            <a:ext cx="351482" cy="78810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9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72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634425" y="522845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379" y="529294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</a:t>
            </a:r>
            <a:r>
              <a:rPr lang="ko-KR" altLang="en-US" sz="700" dirty="0" smtClean="0"/>
              <a:t>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51187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1" name="직사각형 100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TextBox 13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33" name="TextBox 13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</a:t>
            </a:r>
            <a:r>
              <a:rPr lang="en-US" altLang="ko-KR" sz="700" dirty="0" smtClean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34" name="TextBox 13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graphicFrame>
        <p:nvGraphicFramePr>
          <p:cNvPr id="142" name="차트 141"/>
          <p:cNvGraphicFramePr/>
          <p:nvPr>
            <p:extLst>
              <p:ext uri="{D42A27DB-BD31-4B8C-83A1-F6EECF244321}">
                <p14:modId xmlns:p14="http://schemas.microsoft.com/office/powerpoint/2010/main" val="3283592147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pSp>
        <p:nvGrpSpPr>
          <p:cNvPr id="163" name="그룹 162"/>
          <p:cNvGrpSpPr/>
          <p:nvPr/>
        </p:nvGrpSpPr>
        <p:grpSpPr>
          <a:xfrm>
            <a:off x="2054288" y="3985104"/>
            <a:ext cx="8324032" cy="1250443"/>
            <a:chOff x="513959" y="1310639"/>
            <a:chExt cx="8324032" cy="1250443"/>
          </a:xfrm>
        </p:grpSpPr>
        <p:sp>
          <p:nvSpPr>
            <p:cNvPr id="168" name="직사각형 167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70" name="차트 169"/>
            <p:cNvGraphicFramePr/>
            <p:nvPr>
              <p:extLst>
                <p:ext uri="{D42A27DB-BD31-4B8C-83A1-F6EECF244321}">
                  <p14:modId xmlns:p14="http://schemas.microsoft.com/office/powerpoint/2010/main" val="3311037017"/>
                </p:ext>
              </p:extLst>
            </p:nvPr>
          </p:nvGraphicFramePr>
          <p:xfrm>
            <a:off x="959264" y="1699737"/>
            <a:ext cx="7878727" cy="81987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73" name="직사각형 172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513959" y="1912428"/>
              <a:ext cx="51007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LTE </a:t>
              </a:r>
              <a:r>
                <a:rPr lang="ko-KR" altLang="en-US" sz="700" smtClean="0"/>
                <a:t>수신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75" name="모서리가 둥근 직사각형 174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6" name="모서리가 둥근 직사각형 175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80" name="그림 179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82" name="타원 181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3" name="타원 182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4" name="타원 183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5" name="타원 184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6" name="타원 185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4" name="타원 193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5" name="타원 194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97" name="그룹 196"/>
          <p:cNvGrpSpPr/>
          <p:nvPr/>
        </p:nvGrpSpPr>
        <p:grpSpPr>
          <a:xfrm>
            <a:off x="2656520" y="4154123"/>
            <a:ext cx="227038" cy="145102"/>
            <a:chOff x="2285071" y="1785368"/>
            <a:chExt cx="362596" cy="227817"/>
          </a:xfrm>
        </p:grpSpPr>
        <p:sp>
          <p:nvSpPr>
            <p:cNvPr id="198" name="직사각형 197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모서리가 둥근 직사각형 201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6453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TextBox 108"/>
          <p:cNvSpPr txBox="1"/>
          <p:nvPr/>
        </p:nvSpPr>
        <p:spPr>
          <a:xfrm>
            <a:off x="157655" y="78828"/>
            <a:ext cx="26909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2. Interface Architecture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 b="1" smtClean="0">
                <a:latin typeface="맑은 고딕" pitchFamily="50" charset="-127"/>
                <a:ea typeface="맑은 고딕" pitchFamily="50" charset="-127"/>
              </a:rPr>
              <a:t>통신 규약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(2)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291" name="표 2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8232545"/>
              </p:ext>
            </p:extLst>
          </p:nvPr>
        </p:nvGraphicFramePr>
        <p:xfrm>
          <a:off x="697513" y="1696977"/>
          <a:ext cx="10873493" cy="4635456"/>
        </p:xfrm>
        <a:graphic>
          <a:graphicData uri="http://schemas.openxmlformats.org/drawingml/2006/table">
            <a:tbl>
              <a:tblPr/>
              <a:tblGrid>
                <a:gridCol w="606184"/>
                <a:gridCol w="771898"/>
                <a:gridCol w="1448632"/>
                <a:gridCol w="729603"/>
                <a:gridCol w="1025673"/>
                <a:gridCol w="4800575"/>
                <a:gridCol w="1490928"/>
              </a:tblGrid>
              <a:tr h="183504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번호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구분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항목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타입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길이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(byte)</a:t>
                      </a:r>
                      <a:endParaRPr 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설  명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예  시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3562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Header</a:t>
                      </a:r>
                    </a:p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(4 byte)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</a:t>
                      </a:r>
                      <a:r>
                        <a:rPr lang="en-US" sz="10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Packet </a:t>
                      </a:r>
                      <a:r>
                        <a:rPr 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Length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전송되는 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총 바이트 수</a:t>
                      </a:r>
                      <a:endParaRPr lang="en-US" altLang="ko-KR" sz="1000" b="0" i="0" u="none" strike="noStrike" baseline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0130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50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19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Body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(92 byte)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DEVICEID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디바이스 아이디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전화번호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cs typeface="굴림" panose="020B0600000101010101" pitchFamily="50" charset="-127"/>
                        </a:rPr>
                        <a:t> 01223714131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324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3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OPCODE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오퍼레이션 코드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Keep Alive : 000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324">
                <a:tc vMerge="1">
                  <a:txBody>
                    <a:bodyPr/>
                    <a:lstStyle/>
                    <a:p>
                      <a:pPr algn="ctr" fontAlgn="ctr"/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Event        : 119</a:t>
                      </a:r>
                      <a:endParaRPr lang="ko-KR" altLang="en-US" sz="1000" b="1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7633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0" dirty="0" smtClean="0">
                          <a:latin typeface="+mj-ea"/>
                          <a:ea typeface="+mj-ea"/>
                        </a:rPr>
                        <a:t>4</a:t>
                      </a:r>
                      <a:endParaRPr lang="ko-KR" altLang="en-US" sz="1000" b="0">
                        <a:latin typeface="+mj-ea"/>
                        <a:ea typeface="+mj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RSSI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8900" indent="-88900"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LTE-m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수신 감도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(-100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미만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안테나 이상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-100~-0: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정상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궁서체" panose="02030609000101010101" pitchFamily="17" charset="-127"/>
                          <a:ea typeface="궁서체" panose="02030609000101010101" pitchFamily="17" charset="-127"/>
                        </a:rPr>
                        <a:t> -100, -078, +000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50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5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IN24V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입력 전압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정상전압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:19V~29V)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궁서체" panose="02030609000101010101" pitchFamily="17" charset="-127"/>
                          <a:ea typeface="궁서체" panose="02030609000101010101" pitchFamily="17" charset="-127"/>
                        </a:rPr>
                        <a:t> 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50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6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INB24V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배터리 입력 전압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정상전압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19V~29V)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궁서체" panose="02030609000101010101" pitchFamily="17" charset="-127"/>
                          <a:ea typeface="궁서체" panose="02030609000101010101" pitchFamily="17" charset="-127"/>
                        </a:rPr>
                        <a:t> 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50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7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DIST1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32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DIST2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50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DIST3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50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10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DIST4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50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32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DIST6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32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DIST7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32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DIST8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32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DIST9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50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DIST10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5603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WDET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접점신호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10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접점 신호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( 0: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1: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채널 순서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①②③④⑤⑥⑦⑧⑨⑩ 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0000000000, …, 1111111111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5603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SPRIN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준비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작동식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밸브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 접점 신호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( 0: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닫힘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1: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열림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밸브 순서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①②③④⑤ 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00000, ….., 11111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5603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PUMP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펌프 기동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fontAlgn="ctr"/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( 0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</a:t>
                      </a:r>
                      <a:r>
                        <a:rPr lang="ko-KR" altLang="en-US" sz="1000" b="0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닫힘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1: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열림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펌프 순서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①②③④⑤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00000, ….., 11111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292" name="직사각형 291"/>
          <p:cNvSpPr/>
          <p:nvPr/>
        </p:nvSpPr>
        <p:spPr>
          <a:xfrm>
            <a:off x="573560" y="1147272"/>
            <a:ext cx="6083614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 fontAlgn="base" latinLnBrk="0">
              <a:buFont typeface="Wingdings" panose="05000000000000000000" pitchFamily="2" charset="2"/>
              <a:buChar char="ü"/>
            </a:pPr>
            <a:r>
              <a:rPr lang="en-US" altLang="ko-KR" sz="1100" b="1" dirty="0"/>
              <a:t>Wise 1A </a:t>
            </a:r>
            <a:r>
              <a:rPr lang="en-US" altLang="ko-KR" sz="1100" b="1" dirty="0" err="1"/>
              <a:t>IoT</a:t>
            </a:r>
            <a:r>
              <a:rPr lang="en-US" altLang="ko-KR" sz="1100" b="1" dirty="0"/>
              <a:t> Data Collector Device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 </a:t>
            </a:r>
            <a:r>
              <a:rPr lang="en-US" altLang="ko-KR" sz="1100" b="1" dirty="0">
                <a:sym typeface="Wingdings" panose="05000000000000000000" pitchFamily="2" charset="2"/>
              </a:rPr>
              <a:t>Gateway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Server [ P</a:t>
            </a:r>
            <a:r>
              <a:rPr lang="ko-KR" altLang="en-US" sz="1100" b="1" smtClean="0">
                <a:sym typeface="Wingdings" panose="05000000000000000000" pitchFamily="2" charset="2"/>
              </a:rPr>
              <a:t>형 복합 수신반 데이터 수집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]</a:t>
            </a:r>
          </a:p>
          <a:p>
            <a:pPr fontAlgn="base" latinLnBrk="0"/>
            <a:r>
              <a:rPr lang="en-US" altLang="ko-KR" sz="1100" b="1" dirty="0">
                <a:sym typeface="Wingdings" panose="05000000000000000000" pitchFamily="2" charset="2"/>
              </a:rPr>
              <a:t>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   - </a:t>
            </a:r>
            <a:r>
              <a:rPr lang="ko-KR" altLang="en-US" sz="1100" b="1" smtClean="0">
                <a:sym typeface="Wingdings" panose="05000000000000000000" pitchFamily="2" charset="2"/>
              </a:rPr>
              <a:t>정온식 감지선형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: 10</a:t>
            </a:r>
            <a:r>
              <a:rPr lang="ko-KR" altLang="en-US" sz="1100" b="1" smtClean="0">
                <a:sym typeface="Wingdings" panose="05000000000000000000" pitchFamily="2" charset="2"/>
              </a:rPr>
              <a:t>개  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|   </a:t>
            </a:r>
            <a:r>
              <a:rPr lang="ko-KR" altLang="en-US" sz="1100" b="1" smtClean="0">
                <a:sym typeface="Wingdings" panose="05000000000000000000" pitchFamily="2" charset="2"/>
              </a:rPr>
              <a:t>준비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 </a:t>
            </a:r>
            <a:r>
              <a:rPr lang="ko-KR" altLang="en-US" sz="1100" b="1" smtClean="0">
                <a:sym typeface="Wingdings" panose="05000000000000000000" pitchFamily="2" charset="2"/>
              </a:rPr>
              <a:t>작동식 밸브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: 5</a:t>
            </a:r>
            <a:r>
              <a:rPr lang="ko-KR" altLang="en-US" sz="1100" b="1" smtClean="0">
                <a:sym typeface="Wingdings" panose="05000000000000000000" pitchFamily="2" charset="2"/>
              </a:rPr>
              <a:t>개  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|   </a:t>
            </a:r>
            <a:r>
              <a:rPr lang="ko-KR" altLang="en-US" sz="1100" b="1" smtClean="0">
                <a:sym typeface="Wingdings" panose="05000000000000000000" pitchFamily="2" charset="2"/>
              </a:rPr>
              <a:t>펌프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: 5</a:t>
            </a:r>
            <a:r>
              <a:rPr lang="ko-KR" altLang="en-US" sz="1100" b="1" smtClean="0">
                <a:sym typeface="Wingdings" panose="05000000000000000000" pitchFamily="2" charset="2"/>
              </a:rPr>
              <a:t>개 </a:t>
            </a:r>
            <a:endParaRPr lang="en-US" altLang="ko-KR" sz="1100" b="1" dirty="0"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622707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endParaRPr lang="ko-KR" altLang="en-US" sz="700" b="1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9843342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온도센서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온도센서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1056" y="3995532"/>
            <a:ext cx="351482" cy="6686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2876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0811" y="4698290"/>
            <a:ext cx="351482" cy="66817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5625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0279" y="5049535"/>
            <a:ext cx="351482" cy="66711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589540" y="5348200"/>
            <a:ext cx="351482" cy="787611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9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72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2845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64856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29294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74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</a:t>
            </a:r>
            <a:r>
              <a:rPr lang="ko-KR" altLang="en-US" sz="700" dirty="0" smtClean="0"/>
              <a:t>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545398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0" name="차트 99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6" name="직사각형 105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7" name="차트 106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15" name="직사각형 11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TextBox 12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23" name="TextBox 12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</a:t>
            </a:r>
            <a:r>
              <a:rPr lang="en-US" altLang="ko-KR" sz="700" dirty="0" smtClean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24" name="TextBox 12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graphicFrame>
        <p:nvGraphicFramePr>
          <p:cNvPr id="127" name="차트 126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pSp>
        <p:nvGrpSpPr>
          <p:cNvPr id="129" name="그룹 128"/>
          <p:cNvGrpSpPr/>
          <p:nvPr/>
        </p:nvGrpSpPr>
        <p:grpSpPr>
          <a:xfrm>
            <a:off x="2037457" y="3985104"/>
            <a:ext cx="8445709" cy="1423636"/>
            <a:chOff x="497128" y="1310639"/>
            <a:chExt cx="8445709" cy="1423636"/>
          </a:xfrm>
        </p:grpSpPr>
        <p:sp>
          <p:nvSpPr>
            <p:cNvPr id="130" name="직사각형 129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31" name="차트 130"/>
            <p:cNvGraphicFramePr/>
            <p:nvPr>
              <p:extLst>
                <p:ext uri="{D42A27DB-BD31-4B8C-83A1-F6EECF244321}">
                  <p14:modId xmlns:p14="http://schemas.microsoft.com/office/powerpoint/2010/main" val="381240135"/>
                </p:ext>
              </p:extLst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35" name="직사각형 13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497128" y="1912428"/>
              <a:ext cx="54373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온도센서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</a:t>
              </a:r>
              <a:r>
                <a:rPr lang="en-US" altLang="ko-KR" sz="700" dirty="0" smtClean="0"/>
                <a:t>01</a:t>
              </a:r>
              <a:endParaRPr lang="ko-KR" altLang="en-US" sz="700"/>
            </a:p>
          </p:txBody>
        </p:sp>
        <p:sp>
          <p:nvSpPr>
            <p:cNvPr id="137" name="모서리가 둥근 직사각형 13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모서리가 둥근 직사각형 13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43" name="그림 14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46" name="타원 145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8" name="타원 147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1" name="타원 15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2" name="타원 15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3" name="타원 15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56" name="그룹 155"/>
          <p:cNvGrpSpPr/>
          <p:nvPr/>
        </p:nvGrpSpPr>
        <p:grpSpPr>
          <a:xfrm>
            <a:off x="2656520" y="4154123"/>
            <a:ext cx="227038" cy="145102"/>
            <a:chOff x="2285071" y="1785368"/>
            <a:chExt cx="362596" cy="227817"/>
          </a:xfrm>
        </p:grpSpPr>
        <p:sp>
          <p:nvSpPr>
            <p:cNvPr id="157" name="직사각형 156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모서리가 둥근 직사각형 157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4454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endParaRPr lang="ko-KR" altLang="en-US" sz="700" b="1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2343362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 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1056" y="3995532"/>
            <a:ext cx="351482" cy="6686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2876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0811" y="4698290"/>
            <a:ext cx="351482" cy="66817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5625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0279" y="5049535"/>
            <a:ext cx="351482" cy="66711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0036" y="5408696"/>
            <a:ext cx="351482" cy="66662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589540" y="5706465"/>
            <a:ext cx="351482" cy="787611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9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72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2845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64855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29294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23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</a:t>
            </a:r>
            <a:r>
              <a:rPr lang="ko-KR" altLang="en-US" sz="700" dirty="0" smtClean="0"/>
              <a:t>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581974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0" name="차트 99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6" name="직사각형 105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7" name="차트 106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15" name="직사각형 11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TextBox 12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23" name="TextBox 12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</a:t>
            </a:r>
            <a:r>
              <a:rPr lang="en-US" altLang="ko-KR" sz="700" dirty="0" smtClean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24" name="TextBox 12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graphicFrame>
        <p:nvGraphicFramePr>
          <p:cNvPr id="127" name="차트 126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pSp>
        <p:nvGrpSpPr>
          <p:cNvPr id="129" name="그룹 128"/>
          <p:cNvGrpSpPr/>
          <p:nvPr/>
        </p:nvGrpSpPr>
        <p:grpSpPr>
          <a:xfrm>
            <a:off x="2037457" y="3985104"/>
            <a:ext cx="8445709" cy="1423636"/>
            <a:chOff x="497128" y="1310639"/>
            <a:chExt cx="8445709" cy="1423636"/>
          </a:xfrm>
        </p:grpSpPr>
        <p:sp>
          <p:nvSpPr>
            <p:cNvPr id="130" name="직사각형 129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31" name="차트 130"/>
            <p:cNvGraphicFramePr/>
            <p:nvPr>
              <p:extLst/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35" name="직사각형 13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497128" y="1912428"/>
              <a:ext cx="5437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입력전압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</a:t>
              </a:r>
              <a:r>
                <a:rPr lang="en-US" altLang="ko-KR" sz="700" dirty="0" smtClean="0"/>
                <a:t>01</a:t>
              </a:r>
              <a:endParaRPr lang="ko-KR" altLang="en-US" sz="700"/>
            </a:p>
          </p:txBody>
        </p:sp>
        <p:sp>
          <p:nvSpPr>
            <p:cNvPr id="137" name="모서리가 둥근 직사각형 13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모서리가 둥근 직사각형 13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43" name="그림 14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46" name="타원 145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8" name="타원 147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1" name="타원 15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2" name="타원 15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3" name="타원 15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94" name="그룹 93"/>
          <p:cNvGrpSpPr/>
          <p:nvPr/>
        </p:nvGrpSpPr>
        <p:grpSpPr>
          <a:xfrm>
            <a:off x="2656520" y="4154123"/>
            <a:ext cx="227038" cy="145102"/>
            <a:chOff x="2285071" y="1785368"/>
            <a:chExt cx="362596" cy="227817"/>
          </a:xfrm>
        </p:grpSpPr>
        <p:sp>
          <p:nvSpPr>
            <p:cNvPr id="95" name="직사각형 94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1" name="모서리가 둥근 직사각형 100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45383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endParaRPr lang="ko-KR" altLang="en-US" sz="700" b="1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7882985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배터리입력전압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배터리입력전압 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1056" y="3995532"/>
            <a:ext cx="351482" cy="6686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2876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0811" y="4698290"/>
            <a:ext cx="351482" cy="66817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5625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0279" y="5049535"/>
            <a:ext cx="351482" cy="66711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0036" y="5408696"/>
            <a:ext cx="351482" cy="66662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0036" y="5766961"/>
            <a:ext cx="351482" cy="66662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589943" y="6058442"/>
            <a:ext cx="351482" cy="788417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9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72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2845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55855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29294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420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</a:t>
            </a:r>
            <a:r>
              <a:rPr lang="ko-KR" altLang="en-US" sz="700" dirty="0" smtClean="0"/>
              <a:t>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617788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4" name="직사각형 93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95" name="차트 94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1" name="직사각형 100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TextBox 120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25" name="TextBox 124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</a:t>
            </a:r>
            <a:r>
              <a:rPr lang="en-US" altLang="ko-KR" sz="700" dirty="0" smtClean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26" name="TextBox 125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graphicFrame>
        <p:nvGraphicFramePr>
          <p:cNvPr id="142" name="차트 141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pSp>
        <p:nvGrpSpPr>
          <p:cNvPr id="145" name="그룹 144"/>
          <p:cNvGrpSpPr/>
          <p:nvPr/>
        </p:nvGrpSpPr>
        <p:grpSpPr>
          <a:xfrm>
            <a:off x="2037458" y="3985104"/>
            <a:ext cx="8445708" cy="1423636"/>
            <a:chOff x="497129" y="1310639"/>
            <a:chExt cx="8445708" cy="1423636"/>
          </a:xfrm>
        </p:grpSpPr>
        <p:sp>
          <p:nvSpPr>
            <p:cNvPr id="154" name="직사각형 153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56" name="차트 155"/>
            <p:cNvGraphicFramePr/>
            <p:nvPr>
              <p:extLst/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57" name="직사각형 156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497129" y="1912428"/>
              <a:ext cx="543739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배터리</a:t>
              </a:r>
              <a:endParaRPr lang="en-US" altLang="ko-KR" sz="700" dirty="0" smtClean="0"/>
            </a:p>
            <a:p>
              <a:pPr algn="ctr"/>
              <a:r>
                <a:rPr lang="ko-KR" altLang="en-US" sz="700" smtClean="0"/>
                <a:t>입력전압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</a:t>
              </a:r>
              <a:r>
                <a:rPr lang="en-US" altLang="ko-KR" sz="700" dirty="0" smtClean="0"/>
                <a:t>01</a:t>
              </a:r>
              <a:endParaRPr lang="ko-KR" altLang="en-US" sz="700"/>
            </a:p>
          </p:txBody>
        </p:sp>
        <p:sp>
          <p:nvSpPr>
            <p:cNvPr id="159" name="모서리가 둥근 직사각형 158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0" name="모서리가 둥근 직사각형 159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64" name="그림 163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66" name="타원 165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8" name="타원 167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9" name="타원 168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0" name="타원 16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1" name="타원 17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2" name="타원 17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3" name="타원 17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75" name="그룹 174"/>
          <p:cNvGrpSpPr/>
          <p:nvPr/>
        </p:nvGrpSpPr>
        <p:grpSpPr>
          <a:xfrm>
            <a:off x="2656520" y="4154123"/>
            <a:ext cx="227038" cy="145102"/>
            <a:chOff x="2285071" y="1785368"/>
            <a:chExt cx="362596" cy="227817"/>
          </a:xfrm>
        </p:grpSpPr>
        <p:sp>
          <p:nvSpPr>
            <p:cNvPr id="176" name="직사각형 175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모서리가 둥근 직사각형 176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42179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endParaRPr lang="ko-KR" altLang="en-US" sz="700" b="1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0188174"/>
              </p:ext>
            </p:extLst>
          </p:nvPr>
        </p:nvGraphicFramePr>
        <p:xfrm>
          <a:off x="9466197" y="847258"/>
          <a:ext cx="2668137" cy="5732104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통계 데이터 메뉴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admin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공장에 대한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 조건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기간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 조건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 공장리스트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열연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후판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 버튼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조건별 데이터 검색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검색범위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최대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달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통계 검색 결과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Table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WISA 1A 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WISA 1A /  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수신반에서 수집된 이상 데이터에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대한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표출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기간내 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오후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시부터 오후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시까지의 온도이상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발생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합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선택 탭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Admin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공장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User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탭만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통계 상세 탭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통계 전체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기간내 수집 데이터의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Summary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닫힘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통신이상 카운트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통신두절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미수집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감도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정온식감지선형 접점신호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준비작동식밸브 열림신호 카운트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펌프 기동 신호 카운트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통신이상 카운트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통신두절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미수집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감도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19" name="직사각형 118"/>
          <p:cNvSpPr/>
          <p:nvPr/>
        </p:nvSpPr>
        <p:spPr>
          <a:xfrm>
            <a:off x="345282" y="988267"/>
            <a:ext cx="713606" cy="150800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2021. 09. 01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20" name="직사각형 119"/>
          <p:cNvSpPr/>
          <p:nvPr/>
        </p:nvSpPr>
        <p:spPr>
          <a:xfrm>
            <a:off x="1101655" y="988267"/>
            <a:ext cx="51886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06910" y="1002928"/>
            <a:ext cx="131315" cy="125062"/>
          </a:xfrm>
          <a:prstGeom prst="rect">
            <a:avLst/>
          </a:prstGeom>
        </p:spPr>
      </p:pic>
      <p:sp>
        <p:nvSpPr>
          <p:cNvPr id="123" name="직사각형 122"/>
          <p:cNvSpPr/>
          <p:nvPr/>
        </p:nvSpPr>
        <p:spPr>
          <a:xfrm>
            <a:off x="1809750" y="981953"/>
            <a:ext cx="713606" cy="150800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2021. 09. </a:t>
            </a:r>
            <a:r>
              <a:rPr lang="en-US" altLang="ko-KR" sz="600" dirty="0" smtClean="0">
                <a:solidFill>
                  <a:schemeClr val="tx1"/>
                </a:solidFill>
              </a:rPr>
              <a:t>03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24" name="직사각형 123"/>
          <p:cNvSpPr/>
          <p:nvPr/>
        </p:nvSpPr>
        <p:spPr>
          <a:xfrm>
            <a:off x="2566123" y="981953"/>
            <a:ext cx="51886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</a:t>
            </a:r>
            <a:r>
              <a:rPr lang="en-US" altLang="ko-KR" sz="600" dirty="0" smtClean="0">
                <a:solidFill>
                  <a:schemeClr val="tx1"/>
                </a:solidFill>
              </a:rPr>
              <a:t>04 </a:t>
            </a:r>
            <a:r>
              <a:rPr lang="en-US" altLang="ko-KR" sz="600" dirty="0" smtClean="0">
                <a:solidFill>
                  <a:schemeClr val="tx1"/>
                </a:solidFill>
              </a:rPr>
              <a:t>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25" name="그림 1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1378" y="996614"/>
            <a:ext cx="131315" cy="125062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620516" y="972607"/>
            <a:ext cx="151675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/>
              <a:t>~</a:t>
            </a:r>
            <a:endParaRPr lang="ko-KR" altLang="en-US" sz="800"/>
          </a:p>
        </p:txBody>
      </p:sp>
      <p:sp>
        <p:nvSpPr>
          <p:cNvPr id="127" name="직사각형 126"/>
          <p:cNvSpPr/>
          <p:nvPr/>
        </p:nvSpPr>
        <p:spPr>
          <a:xfrm>
            <a:off x="3207473" y="981953"/>
            <a:ext cx="51886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공장     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04054" y="1023230"/>
            <a:ext cx="75096" cy="65406"/>
          </a:xfrm>
          <a:prstGeom prst="rect">
            <a:avLst/>
          </a:prstGeom>
        </p:spPr>
      </p:pic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341590" y="1227138"/>
          <a:ext cx="8820908" cy="2087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5968"/>
                <a:gridCol w="647759"/>
                <a:gridCol w="693040"/>
                <a:gridCol w="486032"/>
                <a:gridCol w="477795"/>
                <a:gridCol w="502328"/>
                <a:gridCol w="423534"/>
                <a:gridCol w="556408"/>
                <a:gridCol w="559066"/>
                <a:gridCol w="628491"/>
                <a:gridCol w="506580"/>
                <a:gridCol w="415230"/>
                <a:gridCol w="398621"/>
                <a:gridCol w="465057"/>
                <a:gridCol w="398621"/>
                <a:gridCol w="523189"/>
                <a:gridCol w="523189"/>
              </a:tblGrid>
              <a:tr h="134937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공장 구분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Sub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gridSpan="6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WISE 1A (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방화문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)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grid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WISE 1A (P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 복합 수신반</a:t>
                      </a: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방화문</a:t>
                      </a: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닫힘 횟수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통신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온도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LTE</a:t>
                      </a:r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</a:p>
                    <a:p>
                      <a:pPr algn="ctr" latinLnBrk="1"/>
                      <a:r>
                        <a:rPr lang="ko-KR" altLang="en-US" sz="700" baseline="0" smtClean="0">
                          <a:solidFill>
                            <a:schemeClr val="bg1"/>
                          </a:solidFill>
                        </a:rPr>
                        <a:t>감도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입력전압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배터리 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정온식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감지선형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준비작동식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밸브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펌프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기동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통신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온도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LTE</a:t>
                      </a:r>
                    </a:p>
                    <a:p>
                      <a:pPr algn="ctr" latinLnBrk="1"/>
                      <a:r>
                        <a:rPr lang="ko-KR" altLang="en-US" sz="700" baseline="0" dirty="0" smtClean="0">
                          <a:solidFill>
                            <a:schemeClr val="bg1"/>
                          </a:solidFill>
                        </a:rPr>
                        <a:t>감도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입력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배터리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rowSpan="3"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정정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열처리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1" name="타원 50"/>
          <p:cNvSpPr/>
          <p:nvPr/>
        </p:nvSpPr>
        <p:spPr>
          <a:xfrm>
            <a:off x="1198934" y="61157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232702" y="8612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7" name="타원 56"/>
          <p:cNvSpPr/>
          <p:nvPr/>
        </p:nvSpPr>
        <p:spPr>
          <a:xfrm>
            <a:off x="3055731" y="84499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모서리가 둥근 직사각형 1"/>
          <p:cNvSpPr/>
          <p:nvPr/>
        </p:nvSpPr>
        <p:spPr>
          <a:xfrm>
            <a:off x="3831891" y="97481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검색</a:t>
            </a:r>
            <a:endParaRPr lang="ko-KR" altLang="en-US" sz="800" b="1"/>
          </a:p>
        </p:txBody>
      </p:sp>
      <p:sp>
        <p:nvSpPr>
          <p:cNvPr id="58" name="타원 57"/>
          <p:cNvSpPr/>
          <p:nvPr/>
        </p:nvSpPr>
        <p:spPr>
          <a:xfrm>
            <a:off x="3701917" y="84499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256471" y="116501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0" name="직사각형 59"/>
          <p:cNvSpPr/>
          <p:nvPr/>
        </p:nvSpPr>
        <p:spPr>
          <a:xfrm>
            <a:off x="341590" y="3686895"/>
            <a:ext cx="8820908" cy="296879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1" name="양쪽 모서리가 둥근 사각형 60"/>
          <p:cNvSpPr/>
          <p:nvPr/>
        </p:nvSpPr>
        <p:spPr>
          <a:xfrm>
            <a:off x="341590" y="3455480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62" name="양쪽 모서리가 둥근 사각형 61"/>
          <p:cNvSpPr/>
          <p:nvPr/>
        </p:nvSpPr>
        <p:spPr>
          <a:xfrm>
            <a:off x="1252153" y="3452957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3" name="양쪽 모서리가 둥근 사각형 62"/>
          <p:cNvSpPr/>
          <p:nvPr/>
        </p:nvSpPr>
        <p:spPr>
          <a:xfrm>
            <a:off x="2170584" y="3456096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4" name="양쪽 모서리가 둥근 사각형 63"/>
          <p:cNvSpPr/>
          <p:nvPr/>
        </p:nvSpPr>
        <p:spPr>
          <a:xfrm>
            <a:off x="3084984" y="3454844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5" name="양쪽 모서리가 둥근 사각형 64"/>
          <p:cNvSpPr/>
          <p:nvPr/>
        </p:nvSpPr>
        <p:spPr>
          <a:xfrm>
            <a:off x="3995033" y="3451668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6" name="양쪽 모서리가 둥근 사각형 65"/>
          <p:cNvSpPr/>
          <p:nvPr/>
        </p:nvSpPr>
        <p:spPr>
          <a:xfrm>
            <a:off x="4909433" y="3456094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7" name="양쪽 모서리가 둥근 사각형 66"/>
          <p:cNvSpPr/>
          <p:nvPr/>
        </p:nvSpPr>
        <p:spPr>
          <a:xfrm>
            <a:off x="5825832" y="3455458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8" name="양쪽 모서리가 둥근 사각형 67"/>
          <p:cNvSpPr/>
          <p:nvPr/>
        </p:nvSpPr>
        <p:spPr>
          <a:xfrm>
            <a:off x="6742231" y="3452956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9" name="양쪽 모서리가 둥근 사각형 68"/>
          <p:cNvSpPr/>
          <p:nvPr/>
        </p:nvSpPr>
        <p:spPr>
          <a:xfrm rot="16200000">
            <a:off x="612862" y="3594100"/>
            <a:ext cx="351482" cy="834256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" name="TextBox 69"/>
          <p:cNvSpPr txBox="1"/>
          <p:nvPr/>
        </p:nvSpPr>
        <p:spPr>
          <a:xfrm>
            <a:off x="489604" y="3924751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71" name="양쪽 모서리가 둥근 사각형 70"/>
          <p:cNvSpPr/>
          <p:nvPr/>
        </p:nvSpPr>
        <p:spPr>
          <a:xfrm rot="16200000">
            <a:off x="698757" y="4377658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TextBox 71"/>
          <p:cNvSpPr txBox="1"/>
          <p:nvPr/>
        </p:nvSpPr>
        <p:spPr>
          <a:xfrm>
            <a:off x="743660" y="4581606"/>
            <a:ext cx="453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smtClean="0"/>
              <a:t>상태</a:t>
            </a:r>
            <a:endParaRPr lang="ko-KR" altLang="en-US" sz="700" dirty="0"/>
          </a:p>
        </p:txBody>
      </p:sp>
      <p:pic>
        <p:nvPicPr>
          <p:cNvPr id="73" name="그림 7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94" y="4597676"/>
            <a:ext cx="209923" cy="215909"/>
          </a:xfrm>
          <a:prstGeom prst="rect">
            <a:avLst/>
          </a:prstGeom>
        </p:spPr>
      </p:pic>
      <p:sp>
        <p:nvSpPr>
          <p:cNvPr id="74" name="양쪽 모서리가 둥근 사각형 73"/>
          <p:cNvSpPr/>
          <p:nvPr/>
        </p:nvSpPr>
        <p:spPr>
          <a:xfrm rot="16200000">
            <a:off x="698757" y="4728874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TextBox 74"/>
          <p:cNvSpPr txBox="1"/>
          <p:nvPr/>
        </p:nvSpPr>
        <p:spPr>
          <a:xfrm>
            <a:off x="777658" y="4911347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smtClean="0"/>
              <a:t>수신</a:t>
            </a:r>
            <a:endParaRPr lang="ko-KR" altLang="en-US" sz="700" dirty="0"/>
          </a:p>
        </p:txBody>
      </p:sp>
      <p:sp>
        <p:nvSpPr>
          <p:cNvPr id="76" name="양쪽 모서리가 둥근 사각형 75"/>
          <p:cNvSpPr/>
          <p:nvPr/>
        </p:nvSpPr>
        <p:spPr>
          <a:xfrm rot="16200000">
            <a:off x="697693" y="5079586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TextBox 76"/>
          <p:cNvSpPr txBox="1"/>
          <p:nvPr/>
        </p:nvSpPr>
        <p:spPr>
          <a:xfrm>
            <a:off x="791181" y="524495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97204" y="5430884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TextBox 78"/>
          <p:cNvSpPr txBox="1"/>
          <p:nvPr/>
        </p:nvSpPr>
        <p:spPr>
          <a:xfrm>
            <a:off x="782933" y="5624404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80" name="양쪽 모서리가 둥근 사각형 79"/>
          <p:cNvSpPr/>
          <p:nvPr/>
        </p:nvSpPr>
        <p:spPr>
          <a:xfrm rot="16200000">
            <a:off x="697204" y="5782100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TextBox 80"/>
          <p:cNvSpPr txBox="1"/>
          <p:nvPr/>
        </p:nvSpPr>
        <p:spPr>
          <a:xfrm>
            <a:off x="701171" y="5974102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82" name="그림 8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508" y="4969788"/>
            <a:ext cx="185999" cy="20056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717" y="5994926"/>
            <a:ext cx="141937" cy="218346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024" y="5287240"/>
            <a:ext cx="175918" cy="258442"/>
          </a:xfrm>
          <a:prstGeom prst="rect">
            <a:avLst/>
          </a:prstGeom>
        </p:spPr>
      </p:pic>
      <p:pic>
        <p:nvPicPr>
          <p:cNvPr id="85" name="그림 8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751" y="5644170"/>
            <a:ext cx="156130" cy="218346"/>
          </a:xfrm>
          <a:prstGeom prst="rect">
            <a:avLst/>
          </a:prstGeom>
        </p:spPr>
      </p:pic>
      <p:sp>
        <p:nvSpPr>
          <p:cNvPr id="86" name="양쪽 모서리가 둥근 사각형 85"/>
          <p:cNvSpPr/>
          <p:nvPr/>
        </p:nvSpPr>
        <p:spPr>
          <a:xfrm rot="16200000">
            <a:off x="694602" y="402881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TextBox 86"/>
          <p:cNvSpPr txBox="1"/>
          <p:nvPr/>
        </p:nvSpPr>
        <p:spPr>
          <a:xfrm>
            <a:off x="776204" y="4210480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</a:t>
            </a:r>
            <a:r>
              <a:rPr lang="ko-KR" altLang="en-US" sz="700" dirty="0" smtClean="0"/>
              <a:t>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88" name="그림 8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041" y="4258306"/>
            <a:ext cx="160998" cy="209159"/>
          </a:xfrm>
          <a:prstGeom prst="rect">
            <a:avLst/>
          </a:prstGeom>
        </p:spPr>
      </p:pic>
      <p:sp>
        <p:nvSpPr>
          <p:cNvPr id="89" name="직사각형 88"/>
          <p:cNvSpPr/>
          <p:nvPr/>
        </p:nvSpPr>
        <p:spPr>
          <a:xfrm>
            <a:off x="1222219" y="3797391"/>
            <a:ext cx="7859793" cy="282401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90" name="그룹 89"/>
          <p:cNvGrpSpPr/>
          <p:nvPr/>
        </p:nvGrpSpPr>
        <p:grpSpPr>
          <a:xfrm>
            <a:off x="8908706" y="3903511"/>
            <a:ext cx="95883" cy="2682434"/>
            <a:chOff x="4186858" y="1319994"/>
            <a:chExt cx="91364" cy="2981295"/>
          </a:xfrm>
        </p:grpSpPr>
        <p:sp>
          <p:nvSpPr>
            <p:cNvPr id="91" name="모서리가 둥근 직사각형 90"/>
            <p:cNvSpPr/>
            <p:nvPr/>
          </p:nvSpPr>
          <p:spPr>
            <a:xfrm>
              <a:off x="4186858" y="1319994"/>
              <a:ext cx="91364" cy="2981295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2" name="모서리가 둥근 직사각형 91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4" name="TextBox 93"/>
          <p:cNvSpPr txBox="1"/>
          <p:nvPr/>
        </p:nvSpPr>
        <p:spPr>
          <a:xfrm>
            <a:off x="1252687" y="4223123"/>
            <a:ext cx="72968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방화문 닫힘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95" name="직사각형 94"/>
          <p:cNvSpPr/>
          <p:nvPr/>
        </p:nvSpPr>
        <p:spPr>
          <a:xfrm>
            <a:off x="2012182" y="3930072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TextBox 95"/>
          <p:cNvSpPr txBox="1"/>
          <p:nvPr/>
        </p:nvSpPr>
        <p:spPr>
          <a:xfrm>
            <a:off x="1252687" y="4741091"/>
            <a:ext cx="59824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통신이상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97" name="TextBox 96"/>
          <p:cNvSpPr txBox="1"/>
          <p:nvPr/>
        </p:nvSpPr>
        <p:spPr>
          <a:xfrm>
            <a:off x="1267615" y="5260940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온도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99" name="직사각형 98"/>
          <p:cNvSpPr/>
          <p:nvPr/>
        </p:nvSpPr>
        <p:spPr>
          <a:xfrm>
            <a:off x="2012182" y="4470133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" name="직사각형 100"/>
          <p:cNvSpPr/>
          <p:nvPr/>
        </p:nvSpPr>
        <p:spPr>
          <a:xfrm>
            <a:off x="2012182" y="5015856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2" name="그림 101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8375" y="5044826"/>
            <a:ext cx="128384" cy="197064"/>
          </a:xfrm>
          <a:prstGeom prst="rect">
            <a:avLst/>
          </a:prstGeom>
        </p:spPr>
      </p:pic>
      <p:pic>
        <p:nvPicPr>
          <p:cNvPr id="103" name="그림 10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1616" y="4557060"/>
            <a:ext cx="179738" cy="171637"/>
          </a:xfrm>
          <a:prstGeom prst="rect">
            <a:avLst/>
          </a:prstGeom>
        </p:spPr>
      </p:pic>
      <p:pic>
        <p:nvPicPr>
          <p:cNvPr id="104" name="그림 10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9168" y="3954252"/>
            <a:ext cx="241763" cy="249822"/>
          </a:xfrm>
          <a:prstGeom prst="rect">
            <a:avLst/>
          </a:prstGeom>
        </p:spPr>
      </p:pic>
      <p:sp>
        <p:nvSpPr>
          <p:cNvPr id="105" name="TextBox 104"/>
          <p:cNvSpPr txBox="1"/>
          <p:nvPr/>
        </p:nvSpPr>
        <p:spPr>
          <a:xfrm>
            <a:off x="1269393" y="5806012"/>
            <a:ext cx="76495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[LTE </a:t>
            </a:r>
            <a:r>
              <a:rPr lang="ko-KR" altLang="en-US" sz="700" smtClean="0"/>
              <a:t>감도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pic>
        <p:nvPicPr>
          <p:cNvPr id="106" name="그림 105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8322" y="5621981"/>
            <a:ext cx="179738" cy="171637"/>
          </a:xfrm>
          <a:prstGeom prst="rect">
            <a:avLst/>
          </a:prstGeom>
        </p:spPr>
      </p:pic>
      <p:sp>
        <p:nvSpPr>
          <p:cNvPr id="108" name="직사각형 107"/>
          <p:cNvSpPr/>
          <p:nvPr/>
        </p:nvSpPr>
        <p:spPr>
          <a:xfrm>
            <a:off x="2013046" y="5563359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직사각형 109"/>
          <p:cNvSpPr/>
          <p:nvPr/>
        </p:nvSpPr>
        <p:spPr>
          <a:xfrm>
            <a:off x="2012182" y="6109392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TextBox 111"/>
          <p:cNvSpPr txBox="1"/>
          <p:nvPr/>
        </p:nvSpPr>
        <p:spPr>
          <a:xfrm>
            <a:off x="1303357" y="6327789"/>
            <a:ext cx="63991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전압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450" y="6105548"/>
            <a:ext cx="155321" cy="218861"/>
          </a:xfrm>
          <a:prstGeom prst="rect">
            <a:avLst/>
          </a:prstGeom>
        </p:spPr>
      </p:pic>
      <p:sp>
        <p:nvSpPr>
          <p:cNvPr id="114" name="타원 113"/>
          <p:cNvSpPr/>
          <p:nvPr/>
        </p:nvSpPr>
        <p:spPr>
          <a:xfrm>
            <a:off x="281475" y="33583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5" name="타원 114"/>
          <p:cNvSpPr/>
          <p:nvPr/>
        </p:nvSpPr>
        <p:spPr>
          <a:xfrm>
            <a:off x="288990" y="376767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6" name="타원 115"/>
          <p:cNvSpPr/>
          <p:nvPr/>
        </p:nvSpPr>
        <p:spPr>
          <a:xfrm>
            <a:off x="1301616" y="388073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29" name="차트 128"/>
          <p:cNvGraphicFramePr/>
          <p:nvPr>
            <p:extLst>
              <p:ext uri="{D42A27DB-BD31-4B8C-83A1-F6EECF244321}">
                <p14:modId xmlns:p14="http://schemas.microsoft.com/office/powerpoint/2010/main" val="1483138575"/>
              </p:ext>
            </p:extLst>
          </p:nvPr>
        </p:nvGraphicFramePr>
        <p:xfrm>
          <a:off x="2023514" y="3920028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130" name="차트 129"/>
          <p:cNvGraphicFramePr/>
          <p:nvPr>
            <p:extLst>
              <p:ext uri="{D42A27DB-BD31-4B8C-83A1-F6EECF244321}">
                <p14:modId xmlns:p14="http://schemas.microsoft.com/office/powerpoint/2010/main" val="193244871"/>
              </p:ext>
            </p:extLst>
          </p:nvPr>
        </p:nvGraphicFramePr>
        <p:xfrm>
          <a:off x="2021035" y="4475795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131" name="차트 130"/>
          <p:cNvGraphicFramePr/>
          <p:nvPr>
            <p:extLst>
              <p:ext uri="{D42A27DB-BD31-4B8C-83A1-F6EECF244321}">
                <p14:modId xmlns:p14="http://schemas.microsoft.com/office/powerpoint/2010/main" val="3861918548"/>
              </p:ext>
            </p:extLst>
          </p:nvPr>
        </p:nvGraphicFramePr>
        <p:xfrm>
          <a:off x="2020022" y="5020265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132" name="차트 131"/>
          <p:cNvGraphicFramePr/>
          <p:nvPr>
            <p:extLst>
              <p:ext uri="{D42A27DB-BD31-4B8C-83A1-F6EECF244321}">
                <p14:modId xmlns:p14="http://schemas.microsoft.com/office/powerpoint/2010/main" val="112449049"/>
              </p:ext>
            </p:extLst>
          </p:nvPr>
        </p:nvGraphicFramePr>
        <p:xfrm>
          <a:off x="2017543" y="5576032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133" name="차트 132"/>
          <p:cNvGraphicFramePr/>
          <p:nvPr>
            <p:extLst>
              <p:ext uri="{D42A27DB-BD31-4B8C-83A1-F6EECF244321}">
                <p14:modId xmlns:p14="http://schemas.microsoft.com/office/powerpoint/2010/main" val="1834560146"/>
              </p:ext>
            </p:extLst>
          </p:nvPr>
        </p:nvGraphicFramePr>
        <p:xfrm>
          <a:off x="2020022" y="6106684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</p:spTree>
    <p:extLst>
      <p:ext uri="{BB962C8B-B14F-4D97-AF65-F5344CB8AC3E}">
        <p14:creationId xmlns:p14="http://schemas.microsoft.com/office/powerpoint/2010/main" val="19191940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endParaRPr lang="ko-KR" altLang="en-US" sz="700" b="1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9607390"/>
              </p:ext>
            </p:extLst>
          </p:nvPr>
        </p:nvGraphicFramePr>
        <p:xfrm>
          <a:off x="9466197" y="847258"/>
          <a:ext cx="2668137" cy="3532676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통신이상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방화문에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연동된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식별 번호와 동일체계로 관리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시간대별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통신이상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미수신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grpSp>
        <p:nvGrpSpPr>
          <p:cNvPr id="261" name="그룹 260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262" name="모서리가 둥근 직사각형 26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3" name="모서리가 둥근 직사각형 262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3666" y="1889323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98569" y="2078031"/>
            <a:ext cx="453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53666" y="224053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3256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52602" y="2591251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46090" y="275661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52113" y="294254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3784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41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3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6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590317" y="1481289"/>
            <a:ext cx="351482" cy="789166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67015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</a:t>
            </a:r>
            <a:r>
              <a:rPr lang="ko-KR" altLang="en-US" sz="700" dirty="0" smtClean="0"/>
              <a:t>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99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43" name="직사각형 142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TextBox 143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45" name="TextBox 144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</a:t>
            </a:r>
            <a:r>
              <a:rPr lang="en-US" altLang="ko-KR" sz="700" dirty="0" smtClean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47" name="직사각형 146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0" name="직사각형 149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1" name="TextBox 150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52" name="TextBox 151"/>
          <p:cNvSpPr txBox="1"/>
          <p:nvPr/>
        </p:nvSpPr>
        <p:spPr>
          <a:xfrm>
            <a:off x="1143810" y="2946547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sp>
        <p:nvSpPr>
          <p:cNvPr id="154" name="직사각형 153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6" name="직사각형 155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TextBox 156"/>
          <p:cNvSpPr txBox="1"/>
          <p:nvPr/>
        </p:nvSpPr>
        <p:spPr>
          <a:xfrm>
            <a:off x="1130942" y="4713666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58" name="TextBox 157"/>
          <p:cNvSpPr txBox="1"/>
          <p:nvPr/>
        </p:nvSpPr>
        <p:spPr>
          <a:xfrm>
            <a:off x="1138201" y="5180919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sp>
        <p:nvSpPr>
          <p:cNvPr id="160" name="직사각형 159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2" name="직사각형 161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3" name="TextBox 162"/>
          <p:cNvSpPr txBox="1"/>
          <p:nvPr/>
        </p:nvSpPr>
        <p:spPr>
          <a:xfrm>
            <a:off x="1125333" y="5682868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64" name="TextBox 163"/>
          <p:cNvSpPr txBox="1"/>
          <p:nvPr/>
        </p:nvSpPr>
        <p:spPr>
          <a:xfrm>
            <a:off x="1132592" y="6150121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sp>
        <p:nvSpPr>
          <p:cNvPr id="166" name="직사각형 165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8" name="그룹 167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69" name="모서리가 둥근 직사각형 168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0" name="모서리가 둥근 직사각형 169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71" name="타원 170"/>
          <p:cNvSpPr/>
          <p:nvPr/>
        </p:nvSpPr>
        <p:spPr>
          <a:xfrm>
            <a:off x="268490" y="163651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2" name="타원 171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3" name="타원 172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40" name="타원 239"/>
          <p:cNvSpPr/>
          <p:nvPr/>
        </p:nvSpPr>
        <p:spPr>
          <a:xfrm>
            <a:off x="9843449" y="306439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42" name="TextBox 241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  <p:graphicFrame>
        <p:nvGraphicFramePr>
          <p:cNvPr id="175" name="차트 174"/>
          <p:cNvGraphicFramePr/>
          <p:nvPr>
            <p:extLst>
              <p:ext uri="{D42A27DB-BD31-4B8C-83A1-F6EECF244321}">
                <p14:modId xmlns:p14="http://schemas.microsoft.com/office/powerpoint/2010/main" val="475298638"/>
              </p:ext>
            </p:extLst>
          </p:nvPr>
        </p:nvGraphicFramePr>
        <p:xfrm>
          <a:off x="1696974" y="1440219"/>
          <a:ext cx="7033195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76" name="차트 175"/>
          <p:cNvGraphicFramePr/>
          <p:nvPr>
            <p:extLst>
              <p:ext uri="{D42A27DB-BD31-4B8C-83A1-F6EECF244321}">
                <p14:modId xmlns:p14="http://schemas.microsoft.com/office/powerpoint/2010/main" val="4110585749"/>
              </p:ext>
            </p:extLst>
          </p:nvPr>
        </p:nvGraphicFramePr>
        <p:xfrm>
          <a:off x="1705074" y="1922254"/>
          <a:ext cx="7033195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77" name="차트 176"/>
          <p:cNvGraphicFramePr/>
          <p:nvPr>
            <p:extLst>
              <p:ext uri="{D42A27DB-BD31-4B8C-83A1-F6EECF244321}">
                <p14:modId xmlns:p14="http://schemas.microsoft.com/office/powerpoint/2010/main" val="4164977544"/>
              </p:ext>
            </p:extLst>
          </p:nvPr>
        </p:nvGraphicFramePr>
        <p:xfrm>
          <a:off x="1691557" y="2424413"/>
          <a:ext cx="7033195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178" name="차트 177"/>
          <p:cNvGraphicFramePr/>
          <p:nvPr>
            <p:extLst>
              <p:ext uri="{D42A27DB-BD31-4B8C-83A1-F6EECF244321}">
                <p14:modId xmlns:p14="http://schemas.microsoft.com/office/powerpoint/2010/main" val="2483097364"/>
              </p:ext>
            </p:extLst>
          </p:nvPr>
        </p:nvGraphicFramePr>
        <p:xfrm>
          <a:off x="1699657" y="2906448"/>
          <a:ext cx="7033195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179" name="차트 178"/>
          <p:cNvGraphicFramePr/>
          <p:nvPr>
            <p:extLst>
              <p:ext uri="{D42A27DB-BD31-4B8C-83A1-F6EECF244321}">
                <p14:modId xmlns:p14="http://schemas.microsoft.com/office/powerpoint/2010/main" val="3272682850"/>
              </p:ext>
            </p:extLst>
          </p:nvPr>
        </p:nvGraphicFramePr>
        <p:xfrm>
          <a:off x="1654373" y="4640394"/>
          <a:ext cx="7033195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180" name="차트 179"/>
          <p:cNvGraphicFramePr/>
          <p:nvPr>
            <p:extLst>
              <p:ext uri="{D42A27DB-BD31-4B8C-83A1-F6EECF244321}">
                <p14:modId xmlns:p14="http://schemas.microsoft.com/office/powerpoint/2010/main" val="3215493528"/>
              </p:ext>
            </p:extLst>
          </p:nvPr>
        </p:nvGraphicFramePr>
        <p:xfrm>
          <a:off x="1662473" y="5122429"/>
          <a:ext cx="7033195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181" name="차트 180"/>
          <p:cNvGraphicFramePr/>
          <p:nvPr>
            <p:extLst>
              <p:ext uri="{D42A27DB-BD31-4B8C-83A1-F6EECF244321}">
                <p14:modId xmlns:p14="http://schemas.microsoft.com/office/powerpoint/2010/main" val="3735869602"/>
              </p:ext>
            </p:extLst>
          </p:nvPr>
        </p:nvGraphicFramePr>
        <p:xfrm>
          <a:off x="1648956" y="5624588"/>
          <a:ext cx="7033195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graphicFrame>
        <p:nvGraphicFramePr>
          <p:cNvPr id="182" name="차트 181"/>
          <p:cNvGraphicFramePr/>
          <p:nvPr>
            <p:extLst>
              <p:ext uri="{D42A27DB-BD31-4B8C-83A1-F6EECF244321}">
                <p14:modId xmlns:p14="http://schemas.microsoft.com/office/powerpoint/2010/main" val="3203575367"/>
              </p:ext>
            </p:extLst>
          </p:nvPr>
        </p:nvGraphicFramePr>
        <p:xfrm>
          <a:off x="1657056" y="6106623"/>
          <a:ext cx="7033195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sp>
        <p:nvSpPr>
          <p:cNvPr id="204" name="타원 203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8" name="타원 207"/>
          <p:cNvSpPr/>
          <p:nvPr/>
        </p:nvSpPr>
        <p:spPr>
          <a:xfrm>
            <a:off x="4616953" y="142778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09" name="그룹 208"/>
          <p:cNvGrpSpPr/>
          <p:nvPr/>
        </p:nvGrpSpPr>
        <p:grpSpPr>
          <a:xfrm>
            <a:off x="2060700" y="3985105"/>
            <a:ext cx="8375979" cy="1156388"/>
            <a:chOff x="520371" y="1310640"/>
            <a:chExt cx="8375979" cy="1156388"/>
          </a:xfrm>
        </p:grpSpPr>
        <p:sp>
          <p:nvSpPr>
            <p:cNvPr id="210" name="직사각형 209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211" name="차트 210"/>
            <p:cNvGraphicFramePr/>
            <p:nvPr>
              <p:extLst>
                <p:ext uri="{D42A27DB-BD31-4B8C-83A1-F6EECF244321}">
                  <p14:modId xmlns:p14="http://schemas.microsoft.com/office/powerpoint/2010/main" val="2569832411"/>
                </p:ext>
              </p:extLst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212" name="직사각형 211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520372" y="1912428"/>
              <a:ext cx="49725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WIAS 1A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214" name="모서리가 둥근 직사각형 213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" name="모서리가 둥근 직사각형 214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219" name="그림 218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220" name="그림 219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221" name="타원 220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2" name="타원 221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3" name="타원 222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9048740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endParaRPr lang="ko-KR" altLang="en-US" sz="700" b="1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5732104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통계 데이터 메뉴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admin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공장에 대한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 조건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기간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 조건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 공장리스트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열연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후판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 버튼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조건별 데이터 검색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검색범위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최대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달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통계 검색 결과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Table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WISA 1A 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WISA 1A /  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수신반에서 수집된 이상 데이터에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대한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표출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기간내 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오후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시부터 오후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시까지의 온도이상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발생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합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선택 탭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Admin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공장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User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탭만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통계 상세 탭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통계 전체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기간내 수집 데이터의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Summary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닫힘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통신이상 카운트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통신두절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미수집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감도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정온식감지선형 접점신호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준비작동식밸브 열림신호 카운트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펌프 기동 신호 카운트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통신이상 카운트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통신두절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미수집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감도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19" name="직사각형 118"/>
          <p:cNvSpPr/>
          <p:nvPr/>
        </p:nvSpPr>
        <p:spPr>
          <a:xfrm>
            <a:off x="345282" y="988267"/>
            <a:ext cx="713606" cy="150800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2021. 09. 01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20" name="직사각형 119"/>
          <p:cNvSpPr/>
          <p:nvPr/>
        </p:nvSpPr>
        <p:spPr>
          <a:xfrm>
            <a:off x="1101655" y="988267"/>
            <a:ext cx="51886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06910" y="1002928"/>
            <a:ext cx="131315" cy="125062"/>
          </a:xfrm>
          <a:prstGeom prst="rect">
            <a:avLst/>
          </a:prstGeom>
        </p:spPr>
      </p:pic>
      <p:sp>
        <p:nvSpPr>
          <p:cNvPr id="123" name="직사각형 122"/>
          <p:cNvSpPr/>
          <p:nvPr/>
        </p:nvSpPr>
        <p:spPr>
          <a:xfrm>
            <a:off x="1809750" y="981953"/>
            <a:ext cx="713606" cy="150800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2021. 09. </a:t>
            </a:r>
            <a:r>
              <a:rPr lang="en-US" altLang="ko-KR" sz="600" dirty="0" smtClean="0">
                <a:solidFill>
                  <a:schemeClr val="tx1"/>
                </a:solidFill>
              </a:rPr>
              <a:t>20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24" name="직사각형 123"/>
          <p:cNvSpPr/>
          <p:nvPr/>
        </p:nvSpPr>
        <p:spPr>
          <a:xfrm>
            <a:off x="2566123" y="981953"/>
            <a:ext cx="51886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</a:t>
            </a:r>
            <a:r>
              <a:rPr lang="en-US" altLang="ko-KR" sz="600" dirty="0" smtClean="0">
                <a:solidFill>
                  <a:schemeClr val="tx1"/>
                </a:solidFill>
              </a:rPr>
              <a:t>02 </a:t>
            </a:r>
            <a:r>
              <a:rPr lang="en-US" altLang="ko-KR" sz="600" dirty="0" smtClean="0">
                <a:solidFill>
                  <a:schemeClr val="tx1"/>
                </a:solidFill>
              </a:rPr>
              <a:t>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25" name="그림 1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1378" y="996614"/>
            <a:ext cx="131315" cy="125062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620516" y="972607"/>
            <a:ext cx="151675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/>
              <a:t>~</a:t>
            </a:r>
            <a:endParaRPr lang="ko-KR" altLang="en-US" sz="800"/>
          </a:p>
        </p:txBody>
      </p:sp>
      <p:sp>
        <p:nvSpPr>
          <p:cNvPr id="127" name="직사각형 126"/>
          <p:cNvSpPr/>
          <p:nvPr/>
        </p:nvSpPr>
        <p:spPr>
          <a:xfrm>
            <a:off x="3207473" y="981953"/>
            <a:ext cx="51886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공장     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04054" y="1023230"/>
            <a:ext cx="75096" cy="65406"/>
          </a:xfrm>
          <a:prstGeom prst="rect">
            <a:avLst/>
          </a:prstGeom>
        </p:spPr>
      </p:pic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341590" y="1227138"/>
          <a:ext cx="8820908" cy="2087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5968"/>
                <a:gridCol w="647759"/>
                <a:gridCol w="693040"/>
                <a:gridCol w="486032"/>
                <a:gridCol w="477795"/>
                <a:gridCol w="502328"/>
                <a:gridCol w="423534"/>
                <a:gridCol w="556408"/>
                <a:gridCol w="559066"/>
                <a:gridCol w="628491"/>
                <a:gridCol w="506580"/>
                <a:gridCol w="415230"/>
                <a:gridCol w="398621"/>
                <a:gridCol w="465057"/>
                <a:gridCol w="398621"/>
                <a:gridCol w="523189"/>
                <a:gridCol w="523189"/>
              </a:tblGrid>
              <a:tr h="134937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공장 구분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Sub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gridSpan="6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WISE 1A (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방화문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)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grid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WISE 1A (P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 복합 수신반</a:t>
                      </a: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방화문</a:t>
                      </a: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닫힘 횟수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통신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온도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LTE</a:t>
                      </a:r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</a:p>
                    <a:p>
                      <a:pPr algn="ctr" latinLnBrk="1"/>
                      <a:r>
                        <a:rPr lang="ko-KR" altLang="en-US" sz="700" baseline="0" smtClean="0">
                          <a:solidFill>
                            <a:schemeClr val="bg1"/>
                          </a:solidFill>
                        </a:rPr>
                        <a:t>감도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입력전압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배터리 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정온식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감지선형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준비작동식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밸브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펌프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기동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통신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온도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LTE</a:t>
                      </a:r>
                    </a:p>
                    <a:p>
                      <a:pPr algn="ctr" latinLnBrk="1"/>
                      <a:r>
                        <a:rPr lang="ko-KR" altLang="en-US" sz="700" baseline="0" dirty="0" smtClean="0">
                          <a:solidFill>
                            <a:schemeClr val="bg1"/>
                          </a:solidFill>
                        </a:rPr>
                        <a:t>감도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입력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배터리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rowSpan="3"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정정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열처리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1" name="타원 50"/>
          <p:cNvSpPr/>
          <p:nvPr/>
        </p:nvSpPr>
        <p:spPr>
          <a:xfrm>
            <a:off x="1198934" y="61157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232702" y="8612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7" name="타원 56"/>
          <p:cNvSpPr/>
          <p:nvPr/>
        </p:nvSpPr>
        <p:spPr>
          <a:xfrm>
            <a:off x="3055731" y="84499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모서리가 둥근 직사각형 1"/>
          <p:cNvSpPr/>
          <p:nvPr/>
        </p:nvSpPr>
        <p:spPr>
          <a:xfrm>
            <a:off x="3831891" y="97481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sp>
        <p:nvSpPr>
          <p:cNvPr id="58" name="타원 57"/>
          <p:cNvSpPr/>
          <p:nvPr/>
        </p:nvSpPr>
        <p:spPr>
          <a:xfrm>
            <a:off x="3701917" y="84499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256471" y="116501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0" name="직사각형 59"/>
          <p:cNvSpPr/>
          <p:nvPr/>
        </p:nvSpPr>
        <p:spPr>
          <a:xfrm>
            <a:off x="341590" y="3686895"/>
            <a:ext cx="8820908" cy="296879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1" name="양쪽 모서리가 둥근 사각형 60"/>
          <p:cNvSpPr/>
          <p:nvPr/>
        </p:nvSpPr>
        <p:spPr>
          <a:xfrm>
            <a:off x="341590" y="3455480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62" name="양쪽 모서리가 둥근 사각형 61"/>
          <p:cNvSpPr/>
          <p:nvPr/>
        </p:nvSpPr>
        <p:spPr>
          <a:xfrm>
            <a:off x="1252153" y="3452957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3" name="양쪽 모서리가 둥근 사각형 62"/>
          <p:cNvSpPr/>
          <p:nvPr/>
        </p:nvSpPr>
        <p:spPr>
          <a:xfrm>
            <a:off x="2170584" y="3456096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4" name="양쪽 모서리가 둥근 사각형 63"/>
          <p:cNvSpPr/>
          <p:nvPr/>
        </p:nvSpPr>
        <p:spPr>
          <a:xfrm>
            <a:off x="3084984" y="3454844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5" name="양쪽 모서리가 둥근 사각형 64"/>
          <p:cNvSpPr/>
          <p:nvPr/>
        </p:nvSpPr>
        <p:spPr>
          <a:xfrm>
            <a:off x="3995033" y="3451668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6" name="양쪽 모서리가 둥근 사각형 65"/>
          <p:cNvSpPr/>
          <p:nvPr/>
        </p:nvSpPr>
        <p:spPr>
          <a:xfrm>
            <a:off x="4909433" y="3456094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7" name="양쪽 모서리가 둥근 사각형 66"/>
          <p:cNvSpPr/>
          <p:nvPr/>
        </p:nvSpPr>
        <p:spPr>
          <a:xfrm>
            <a:off x="5825832" y="3455458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8" name="양쪽 모서리가 둥근 사각형 67"/>
          <p:cNvSpPr/>
          <p:nvPr/>
        </p:nvSpPr>
        <p:spPr>
          <a:xfrm>
            <a:off x="6742231" y="3452956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9" name="양쪽 모서리가 둥근 사각형 68"/>
          <p:cNvSpPr/>
          <p:nvPr/>
        </p:nvSpPr>
        <p:spPr>
          <a:xfrm rot="16200000">
            <a:off x="612862" y="3594100"/>
            <a:ext cx="351482" cy="834256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" name="TextBox 69"/>
          <p:cNvSpPr txBox="1"/>
          <p:nvPr/>
        </p:nvSpPr>
        <p:spPr>
          <a:xfrm>
            <a:off x="489604" y="3924751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71" name="양쪽 모서리가 둥근 사각형 70"/>
          <p:cNvSpPr/>
          <p:nvPr/>
        </p:nvSpPr>
        <p:spPr>
          <a:xfrm rot="16200000">
            <a:off x="698757" y="4377658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TextBox 71"/>
          <p:cNvSpPr txBox="1"/>
          <p:nvPr/>
        </p:nvSpPr>
        <p:spPr>
          <a:xfrm>
            <a:off x="743660" y="4581606"/>
            <a:ext cx="453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smtClean="0"/>
              <a:t>상태</a:t>
            </a:r>
            <a:endParaRPr lang="ko-KR" altLang="en-US" sz="700" dirty="0"/>
          </a:p>
        </p:txBody>
      </p:sp>
      <p:pic>
        <p:nvPicPr>
          <p:cNvPr id="73" name="그림 7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94" y="4597676"/>
            <a:ext cx="209923" cy="215909"/>
          </a:xfrm>
          <a:prstGeom prst="rect">
            <a:avLst/>
          </a:prstGeom>
        </p:spPr>
      </p:pic>
      <p:sp>
        <p:nvSpPr>
          <p:cNvPr id="74" name="양쪽 모서리가 둥근 사각형 73"/>
          <p:cNvSpPr/>
          <p:nvPr/>
        </p:nvSpPr>
        <p:spPr>
          <a:xfrm rot="16200000">
            <a:off x="698757" y="4728874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TextBox 74"/>
          <p:cNvSpPr txBox="1"/>
          <p:nvPr/>
        </p:nvSpPr>
        <p:spPr>
          <a:xfrm>
            <a:off x="777658" y="4911347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smtClean="0"/>
              <a:t>수신</a:t>
            </a:r>
            <a:endParaRPr lang="ko-KR" altLang="en-US" sz="700" dirty="0"/>
          </a:p>
        </p:txBody>
      </p:sp>
      <p:sp>
        <p:nvSpPr>
          <p:cNvPr id="76" name="양쪽 모서리가 둥근 사각형 75"/>
          <p:cNvSpPr/>
          <p:nvPr/>
        </p:nvSpPr>
        <p:spPr>
          <a:xfrm rot="16200000">
            <a:off x="697693" y="5079586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TextBox 76"/>
          <p:cNvSpPr txBox="1"/>
          <p:nvPr/>
        </p:nvSpPr>
        <p:spPr>
          <a:xfrm>
            <a:off x="791181" y="524495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97204" y="5430884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TextBox 78"/>
          <p:cNvSpPr txBox="1"/>
          <p:nvPr/>
        </p:nvSpPr>
        <p:spPr>
          <a:xfrm>
            <a:off x="782933" y="5624404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80" name="양쪽 모서리가 둥근 사각형 79"/>
          <p:cNvSpPr/>
          <p:nvPr/>
        </p:nvSpPr>
        <p:spPr>
          <a:xfrm rot="16200000">
            <a:off x="697204" y="5782100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TextBox 80"/>
          <p:cNvSpPr txBox="1"/>
          <p:nvPr/>
        </p:nvSpPr>
        <p:spPr>
          <a:xfrm>
            <a:off x="701171" y="5974102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82" name="그림 8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508" y="4969788"/>
            <a:ext cx="185999" cy="20056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717" y="5994926"/>
            <a:ext cx="141937" cy="218346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024" y="5287240"/>
            <a:ext cx="175918" cy="258442"/>
          </a:xfrm>
          <a:prstGeom prst="rect">
            <a:avLst/>
          </a:prstGeom>
        </p:spPr>
      </p:pic>
      <p:pic>
        <p:nvPicPr>
          <p:cNvPr id="85" name="그림 8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751" y="5644170"/>
            <a:ext cx="156130" cy="218346"/>
          </a:xfrm>
          <a:prstGeom prst="rect">
            <a:avLst/>
          </a:prstGeom>
        </p:spPr>
      </p:pic>
      <p:sp>
        <p:nvSpPr>
          <p:cNvPr id="86" name="양쪽 모서리가 둥근 사각형 85"/>
          <p:cNvSpPr/>
          <p:nvPr/>
        </p:nvSpPr>
        <p:spPr>
          <a:xfrm rot="16200000">
            <a:off x="694602" y="402881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TextBox 86"/>
          <p:cNvSpPr txBox="1"/>
          <p:nvPr/>
        </p:nvSpPr>
        <p:spPr>
          <a:xfrm>
            <a:off x="776204" y="4210480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</a:t>
            </a:r>
            <a:r>
              <a:rPr lang="ko-KR" altLang="en-US" sz="700" dirty="0" smtClean="0"/>
              <a:t>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88" name="그림 8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041" y="4258306"/>
            <a:ext cx="160998" cy="209159"/>
          </a:xfrm>
          <a:prstGeom prst="rect">
            <a:avLst/>
          </a:prstGeom>
        </p:spPr>
      </p:pic>
      <p:sp>
        <p:nvSpPr>
          <p:cNvPr id="89" name="직사각형 88"/>
          <p:cNvSpPr/>
          <p:nvPr/>
        </p:nvSpPr>
        <p:spPr>
          <a:xfrm>
            <a:off x="1205730" y="3831675"/>
            <a:ext cx="7859793" cy="282401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90" name="그룹 89"/>
          <p:cNvGrpSpPr/>
          <p:nvPr/>
        </p:nvGrpSpPr>
        <p:grpSpPr>
          <a:xfrm>
            <a:off x="8908706" y="3903511"/>
            <a:ext cx="95883" cy="2682434"/>
            <a:chOff x="4186858" y="1319994"/>
            <a:chExt cx="91364" cy="2981295"/>
          </a:xfrm>
        </p:grpSpPr>
        <p:sp>
          <p:nvSpPr>
            <p:cNvPr id="91" name="모서리가 둥근 직사각형 90"/>
            <p:cNvSpPr/>
            <p:nvPr/>
          </p:nvSpPr>
          <p:spPr>
            <a:xfrm>
              <a:off x="4186858" y="1319994"/>
              <a:ext cx="91364" cy="2981295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2" name="모서리가 둥근 직사각형 91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93" name="차트 92"/>
          <p:cNvGraphicFramePr/>
          <p:nvPr>
            <p:extLst/>
          </p:nvPr>
        </p:nvGraphicFramePr>
        <p:xfrm>
          <a:off x="2037829" y="3930071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94" name="TextBox 93"/>
          <p:cNvSpPr txBox="1"/>
          <p:nvPr/>
        </p:nvSpPr>
        <p:spPr>
          <a:xfrm>
            <a:off x="1252687" y="4223123"/>
            <a:ext cx="72968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방화문 닫힘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95" name="직사각형 94"/>
          <p:cNvSpPr/>
          <p:nvPr/>
        </p:nvSpPr>
        <p:spPr>
          <a:xfrm>
            <a:off x="2012182" y="3930072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TextBox 95"/>
          <p:cNvSpPr txBox="1"/>
          <p:nvPr/>
        </p:nvSpPr>
        <p:spPr>
          <a:xfrm>
            <a:off x="1252687" y="4741091"/>
            <a:ext cx="59824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통신이상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97" name="TextBox 96"/>
          <p:cNvSpPr txBox="1"/>
          <p:nvPr/>
        </p:nvSpPr>
        <p:spPr>
          <a:xfrm>
            <a:off x="1267615" y="5260940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온도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99" name="직사각형 98"/>
          <p:cNvSpPr/>
          <p:nvPr/>
        </p:nvSpPr>
        <p:spPr>
          <a:xfrm>
            <a:off x="2012182" y="4470133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" name="직사각형 100"/>
          <p:cNvSpPr/>
          <p:nvPr/>
        </p:nvSpPr>
        <p:spPr>
          <a:xfrm>
            <a:off x="2012182" y="5015856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2" name="그림 101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8375" y="5044826"/>
            <a:ext cx="128384" cy="197064"/>
          </a:xfrm>
          <a:prstGeom prst="rect">
            <a:avLst/>
          </a:prstGeom>
        </p:spPr>
      </p:pic>
      <p:pic>
        <p:nvPicPr>
          <p:cNvPr id="103" name="그림 102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1616" y="4557060"/>
            <a:ext cx="179738" cy="171637"/>
          </a:xfrm>
          <a:prstGeom prst="rect">
            <a:avLst/>
          </a:prstGeom>
        </p:spPr>
      </p:pic>
      <p:pic>
        <p:nvPicPr>
          <p:cNvPr id="104" name="그림 10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9168" y="3954252"/>
            <a:ext cx="241763" cy="249822"/>
          </a:xfrm>
          <a:prstGeom prst="rect">
            <a:avLst/>
          </a:prstGeom>
        </p:spPr>
      </p:pic>
      <p:sp>
        <p:nvSpPr>
          <p:cNvPr id="105" name="TextBox 104"/>
          <p:cNvSpPr txBox="1"/>
          <p:nvPr/>
        </p:nvSpPr>
        <p:spPr>
          <a:xfrm>
            <a:off x="1269393" y="5806012"/>
            <a:ext cx="76495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[LTE </a:t>
            </a:r>
            <a:r>
              <a:rPr lang="ko-KR" altLang="en-US" sz="700" smtClean="0"/>
              <a:t>감도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pic>
        <p:nvPicPr>
          <p:cNvPr id="106" name="그림 105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8322" y="5621981"/>
            <a:ext cx="179738" cy="171637"/>
          </a:xfrm>
          <a:prstGeom prst="rect">
            <a:avLst/>
          </a:prstGeom>
        </p:spPr>
      </p:pic>
      <p:sp>
        <p:nvSpPr>
          <p:cNvPr id="108" name="직사각형 107"/>
          <p:cNvSpPr/>
          <p:nvPr/>
        </p:nvSpPr>
        <p:spPr>
          <a:xfrm>
            <a:off x="2013046" y="5563359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직사각형 109"/>
          <p:cNvSpPr/>
          <p:nvPr/>
        </p:nvSpPr>
        <p:spPr>
          <a:xfrm>
            <a:off x="2012182" y="6109392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TextBox 111"/>
          <p:cNvSpPr txBox="1"/>
          <p:nvPr/>
        </p:nvSpPr>
        <p:spPr>
          <a:xfrm>
            <a:off x="1303357" y="6327789"/>
            <a:ext cx="63991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전압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450" y="6105548"/>
            <a:ext cx="155321" cy="218861"/>
          </a:xfrm>
          <a:prstGeom prst="rect">
            <a:avLst/>
          </a:prstGeom>
        </p:spPr>
      </p:pic>
      <p:sp>
        <p:nvSpPr>
          <p:cNvPr id="114" name="타원 113"/>
          <p:cNvSpPr/>
          <p:nvPr/>
        </p:nvSpPr>
        <p:spPr>
          <a:xfrm>
            <a:off x="281475" y="33583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5" name="타원 114"/>
          <p:cNvSpPr/>
          <p:nvPr/>
        </p:nvSpPr>
        <p:spPr>
          <a:xfrm>
            <a:off x="288990" y="376767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6" name="타원 115"/>
          <p:cNvSpPr/>
          <p:nvPr/>
        </p:nvSpPr>
        <p:spPr>
          <a:xfrm>
            <a:off x="1301616" y="388073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18" name="차트 117"/>
          <p:cNvGraphicFramePr/>
          <p:nvPr>
            <p:extLst/>
          </p:nvPr>
        </p:nvGraphicFramePr>
        <p:xfrm>
          <a:off x="2023514" y="4455199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121" name="차트 120"/>
          <p:cNvGraphicFramePr/>
          <p:nvPr>
            <p:extLst/>
          </p:nvPr>
        </p:nvGraphicFramePr>
        <p:xfrm>
          <a:off x="2030585" y="5026259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122" name="차트 121"/>
          <p:cNvGraphicFramePr/>
          <p:nvPr>
            <p:extLst/>
          </p:nvPr>
        </p:nvGraphicFramePr>
        <p:xfrm>
          <a:off x="2016270" y="5551387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126" name="차트 125"/>
          <p:cNvGraphicFramePr/>
          <p:nvPr>
            <p:extLst/>
          </p:nvPr>
        </p:nvGraphicFramePr>
        <p:xfrm>
          <a:off x="2031384" y="6100458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</p:spTree>
    <p:extLst>
      <p:ext uri="{BB962C8B-B14F-4D97-AF65-F5344CB8AC3E}">
        <p14:creationId xmlns:p14="http://schemas.microsoft.com/office/powerpoint/2010/main" val="15647404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endParaRPr lang="ko-KR" altLang="en-US" sz="700" b="1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3532676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통신이상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방화문에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연동된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식별 번호와 동일체계로 관리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시간대별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통신이상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미수신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grpSp>
        <p:nvGrpSpPr>
          <p:cNvPr id="261" name="그룹 260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262" name="모서리가 둥근 직사각형 26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3" name="모서리가 둥근 직사각형 262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3666" y="1889323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98569" y="2078031"/>
            <a:ext cx="453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53666" y="224053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3256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52602" y="2591251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46090" y="275661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52113" y="294254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3784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41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3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6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590317" y="1481289"/>
            <a:ext cx="351482" cy="789166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67015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</a:t>
            </a:r>
            <a:r>
              <a:rPr lang="ko-KR" altLang="en-US" sz="700" dirty="0" smtClean="0"/>
              <a:t>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99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43" name="직사각형 142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TextBox 143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45" name="TextBox 144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</a:t>
            </a:r>
            <a:r>
              <a:rPr lang="en-US" altLang="ko-KR" sz="700" dirty="0" smtClean="0"/>
              <a:t>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47" name="직사각형 146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0" name="직사각형 149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1" name="TextBox 150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52" name="TextBox 151"/>
          <p:cNvSpPr txBox="1"/>
          <p:nvPr/>
        </p:nvSpPr>
        <p:spPr>
          <a:xfrm>
            <a:off x="1143810" y="2946547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sp>
        <p:nvSpPr>
          <p:cNvPr id="154" name="직사각형 153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6" name="직사각형 155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TextBox 156"/>
          <p:cNvSpPr txBox="1"/>
          <p:nvPr/>
        </p:nvSpPr>
        <p:spPr>
          <a:xfrm>
            <a:off x="1130942" y="4713666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58" name="TextBox 157"/>
          <p:cNvSpPr txBox="1"/>
          <p:nvPr/>
        </p:nvSpPr>
        <p:spPr>
          <a:xfrm>
            <a:off x="1138201" y="5180919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sp>
        <p:nvSpPr>
          <p:cNvPr id="160" name="직사각형 159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2" name="직사각형 161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3" name="TextBox 162"/>
          <p:cNvSpPr txBox="1"/>
          <p:nvPr/>
        </p:nvSpPr>
        <p:spPr>
          <a:xfrm>
            <a:off x="1125333" y="5682868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64" name="TextBox 163"/>
          <p:cNvSpPr txBox="1"/>
          <p:nvPr/>
        </p:nvSpPr>
        <p:spPr>
          <a:xfrm>
            <a:off x="1132592" y="6150121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sp>
        <p:nvSpPr>
          <p:cNvPr id="166" name="직사각형 165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8" name="그룹 167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69" name="모서리가 둥근 직사각형 168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0" name="모서리가 둥근 직사각형 169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71" name="타원 170"/>
          <p:cNvSpPr/>
          <p:nvPr/>
        </p:nvSpPr>
        <p:spPr>
          <a:xfrm>
            <a:off x="268490" y="163651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2" name="타원 171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3" name="타원 172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39" name="타원 238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40" name="타원 239"/>
          <p:cNvSpPr/>
          <p:nvPr/>
        </p:nvSpPr>
        <p:spPr>
          <a:xfrm>
            <a:off x="9843449" y="306439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42" name="TextBox 241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  <p:graphicFrame>
        <p:nvGraphicFramePr>
          <p:cNvPr id="116" name="차트 115"/>
          <p:cNvGraphicFramePr/>
          <p:nvPr>
            <p:extLst/>
          </p:nvPr>
        </p:nvGraphicFramePr>
        <p:xfrm>
          <a:off x="1657891" y="1458540"/>
          <a:ext cx="708610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18" name="차트 117"/>
          <p:cNvGraphicFramePr/>
          <p:nvPr>
            <p:extLst/>
          </p:nvPr>
        </p:nvGraphicFramePr>
        <p:xfrm>
          <a:off x="1644062" y="1915749"/>
          <a:ext cx="708610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20" name="차트 119"/>
          <p:cNvGraphicFramePr/>
          <p:nvPr>
            <p:extLst/>
          </p:nvPr>
        </p:nvGraphicFramePr>
        <p:xfrm>
          <a:off x="1650037" y="2440990"/>
          <a:ext cx="708610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121" name="차트 120"/>
          <p:cNvGraphicFramePr/>
          <p:nvPr>
            <p:extLst/>
          </p:nvPr>
        </p:nvGraphicFramePr>
        <p:xfrm>
          <a:off x="1636208" y="2898199"/>
          <a:ext cx="708610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122" name="차트 121"/>
          <p:cNvGraphicFramePr/>
          <p:nvPr>
            <p:extLst/>
          </p:nvPr>
        </p:nvGraphicFramePr>
        <p:xfrm>
          <a:off x="1657891" y="4643793"/>
          <a:ext cx="708610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123" name="차트 122"/>
          <p:cNvGraphicFramePr/>
          <p:nvPr>
            <p:extLst/>
          </p:nvPr>
        </p:nvGraphicFramePr>
        <p:xfrm>
          <a:off x="1644062" y="5101002"/>
          <a:ext cx="708610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124" name="차트 123"/>
          <p:cNvGraphicFramePr/>
          <p:nvPr>
            <p:extLst/>
          </p:nvPr>
        </p:nvGraphicFramePr>
        <p:xfrm>
          <a:off x="1650037" y="5626243"/>
          <a:ext cx="708610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graphicFrame>
        <p:nvGraphicFramePr>
          <p:cNvPr id="125" name="차트 124"/>
          <p:cNvGraphicFramePr/>
          <p:nvPr>
            <p:extLst/>
          </p:nvPr>
        </p:nvGraphicFramePr>
        <p:xfrm>
          <a:off x="1636208" y="6083452"/>
          <a:ext cx="708610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pSp>
        <p:nvGrpSpPr>
          <p:cNvPr id="126" name="그룹 125"/>
          <p:cNvGrpSpPr/>
          <p:nvPr/>
        </p:nvGrpSpPr>
        <p:grpSpPr>
          <a:xfrm>
            <a:off x="2060700" y="3985105"/>
            <a:ext cx="8375979" cy="1156388"/>
            <a:chOff x="520371" y="1310640"/>
            <a:chExt cx="8375979" cy="1156388"/>
          </a:xfrm>
        </p:grpSpPr>
        <p:sp>
          <p:nvSpPr>
            <p:cNvPr id="127" name="직사각형 126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28" name="차트 127"/>
            <p:cNvGraphicFramePr/>
            <p:nvPr>
              <p:extLst/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129" name="직사각형 128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520371" y="1912428"/>
              <a:ext cx="49725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WIAS 1A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31" name="모서리가 둥근 직사각형 130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모서리가 둥근 직사각형 131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36" name="그림 135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137" name="그림 13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138" name="타원 137"/>
          <p:cNvSpPr/>
          <p:nvPr/>
        </p:nvSpPr>
        <p:spPr>
          <a:xfrm>
            <a:off x="3240462" y="146977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타원 138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타원 13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615447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8418664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사용자 관리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endParaRPr lang="ko-KR" altLang="en-US" sz="700" b="1" kern="0" dirty="0"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722180"/>
              </p:ext>
            </p:extLst>
          </p:nvPr>
        </p:nvGraphicFramePr>
        <p:xfrm>
          <a:off x="9466197" y="847258"/>
          <a:ext cx="2668137" cy="414670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관리 메뉴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등급 선택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select box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ALL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S Admin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Admin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User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공장선택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select box 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ALL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열연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후판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구분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ALL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공정 및 등록 구분값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정보 검색 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휴대전화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휴대전화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 사용자 안내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S Admin / Admin / User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 수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Table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정보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Table Low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조절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- 30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50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보기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정보 엑셀 다운로드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페이지 안내 및 이동 버튼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42" name="직사각형 141"/>
          <p:cNvSpPr/>
          <p:nvPr/>
        </p:nvSpPr>
        <p:spPr>
          <a:xfrm>
            <a:off x="3084195" y="929529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46" name="그림 14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88726" y="970806"/>
            <a:ext cx="75096" cy="65406"/>
          </a:xfrm>
          <a:prstGeom prst="rect">
            <a:avLst/>
          </a:prstGeom>
        </p:spPr>
      </p:pic>
      <p:sp>
        <p:nvSpPr>
          <p:cNvPr id="148" name="직사각형 147"/>
          <p:cNvSpPr/>
          <p:nvPr/>
        </p:nvSpPr>
        <p:spPr>
          <a:xfrm>
            <a:off x="3829721" y="933645"/>
            <a:ext cx="154800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53" name="모서리가 둥근 직사각형 152"/>
          <p:cNvSpPr/>
          <p:nvPr/>
        </p:nvSpPr>
        <p:spPr>
          <a:xfrm>
            <a:off x="5449236" y="933531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9903437"/>
              </p:ext>
            </p:extLst>
          </p:nvPr>
        </p:nvGraphicFramePr>
        <p:xfrm>
          <a:off x="371475" y="1495975"/>
          <a:ext cx="8724901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1465"/>
                <a:gridCol w="518160"/>
                <a:gridCol w="594360"/>
                <a:gridCol w="1059180"/>
                <a:gridCol w="495300"/>
                <a:gridCol w="738121"/>
                <a:gridCol w="1022099"/>
                <a:gridCol w="685800"/>
                <a:gridCol w="609852"/>
                <a:gridCol w="632208"/>
                <a:gridCol w="510540"/>
                <a:gridCol w="472440"/>
                <a:gridCol w="1095376"/>
              </a:tblGrid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등급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휴대전화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E-Mail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ID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PWD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POS</a:t>
                      </a:r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 Talk ID</a:t>
                      </a:r>
                      <a:endParaRPr lang="ko-KR" altLang="en-US" sz="70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생성자</a:t>
                      </a:r>
                      <a:endParaRPr lang="ko-KR" altLang="en-US" sz="700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생성일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ALL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010-1111-1111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홍길동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이기자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차동철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고홍기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김시호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압연전기정비사무실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박찬호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최길자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전단정비사무실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박찬동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DSS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전단운전실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남기현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정정통합운전실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양병호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5" name="타원 154"/>
          <p:cNvSpPr/>
          <p:nvPr/>
        </p:nvSpPr>
        <p:spPr>
          <a:xfrm>
            <a:off x="1823276" y="62239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378336" y="931627"/>
            <a:ext cx="62179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등급 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5" name="그림 17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2866" y="972904"/>
            <a:ext cx="75096" cy="65406"/>
          </a:xfrm>
          <a:prstGeom prst="rect">
            <a:avLst/>
          </a:prstGeom>
        </p:spPr>
      </p:pic>
      <p:sp>
        <p:nvSpPr>
          <p:cNvPr id="176" name="직사각형 175"/>
          <p:cNvSpPr/>
          <p:nvPr/>
        </p:nvSpPr>
        <p:spPr>
          <a:xfrm>
            <a:off x="1092798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52108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925370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46622" y="970806"/>
            <a:ext cx="75096" cy="65406"/>
          </a:xfrm>
          <a:prstGeom prst="rect">
            <a:avLst/>
          </a:prstGeom>
        </p:spPr>
      </p:pic>
      <p:sp>
        <p:nvSpPr>
          <p:cNvPr id="180" name="타원 179"/>
          <p:cNvSpPr/>
          <p:nvPr/>
        </p:nvSpPr>
        <p:spPr>
          <a:xfrm>
            <a:off x="241152" y="8235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2" name="타원 181"/>
          <p:cNvSpPr/>
          <p:nvPr/>
        </p:nvSpPr>
        <p:spPr>
          <a:xfrm>
            <a:off x="973563" y="8131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3" name="타원 182"/>
          <p:cNvSpPr/>
          <p:nvPr/>
        </p:nvSpPr>
        <p:spPr>
          <a:xfrm>
            <a:off x="1804578" y="80427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4" name="타원 183"/>
          <p:cNvSpPr/>
          <p:nvPr/>
        </p:nvSpPr>
        <p:spPr>
          <a:xfrm>
            <a:off x="2947578" y="82332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5" name="타원 184"/>
          <p:cNvSpPr/>
          <p:nvPr/>
        </p:nvSpPr>
        <p:spPr>
          <a:xfrm>
            <a:off x="3719103" y="82332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6" name="타원 185"/>
          <p:cNvSpPr/>
          <p:nvPr/>
        </p:nvSpPr>
        <p:spPr>
          <a:xfrm>
            <a:off x="5366464" y="82332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40642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총 </a:t>
            </a:r>
            <a:r>
              <a:rPr lang="en-US" altLang="ko-KR" sz="900" dirty="0" smtClean="0"/>
              <a:t>14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[ S Admin 1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Admin 5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User 8</a:t>
            </a:r>
            <a:r>
              <a:rPr lang="ko-KR" altLang="en-US" sz="900" smtClean="0"/>
              <a:t>명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25552" y="6083359"/>
            <a:ext cx="1767524" cy="245489"/>
          </a:xfrm>
          <a:prstGeom prst="rect">
            <a:avLst/>
          </a:prstGeom>
        </p:spPr>
      </p:pic>
      <p:sp>
        <p:nvSpPr>
          <p:cNvPr id="198" name="타원 197"/>
          <p:cNvSpPr/>
          <p:nvPr/>
        </p:nvSpPr>
        <p:spPr>
          <a:xfrm>
            <a:off x="241152" y="116649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9" name="타원 198"/>
          <p:cNvSpPr/>
          <p:nvPr/>
        </p:nvSpPr>
        <p:spPr>
          <a:xfrm>
            <a:off x="279532" y="140948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7439546" y="116845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8300375" y="117459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2" name="타원 201"/>
          <p:cNvSpPr/>
          <p:nvPr/>
        </p:nvSpPr>
        <p:spPr>
          <a:xfrm>
            <a:off x="3835552" y="599145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11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55642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사용자 관리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endParaRPr lang="ko-KR" altLang="en-US" sz="700" b="1" kern="0" dirty="0"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1661934"/>
              </p:ext>
            </p:extLst>
          </p:nvPr>
        </p:nvGraphicFramePr>
        <p:xfrm>
          <a:off x="9466197" y="847258"/>
          <a:ext cx="2668137" cy="363311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등록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신규 사용자 등록 팝업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정보 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이름 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휴대전화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E-mail (Option)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POS Talk ID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등급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ID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Pass Word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구분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(Option)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비고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(Option)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정보 등록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등록 팝업 닫기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42" name="직사각형 141"/>
          <p:cNvSpPr/>
          <p:nvPr/>
        </p:nvSpPr>
        <p:spPr>
          <a:xfrm>
            <a:off x="3084195" y="929529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46" name="그림 14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88726" y="970806"/>
            <a:ext cx="75096" cy="65406"/>
          </a:xfrm>
          <a:prstGeom prst="rect">
            <a:avLst/>
          </a:prstGeom>
        </p:spPr>
      </p:pic>
      <p:sp>
        <p:nvSpPr>
          <p:cNvPr id="148" name="직사각형 147"/>
          <p:cNvSpPr/>
          <p:nvPr/>
        </p:nvSpPr>
        <p:spPr>
          <a:xfrm>
            <a:off x="3829721" y="933645"/>
            <a:ext cx="154800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53" name="모서리가 둥근 직사각형 152"/>
          <p:cNvSpPr/>
          <p:nvPr/>
        </p:nvSpPr>
        <p:spPr>
          <a:xfrm>
            <a:off x="5449236" y="933531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/>
        </p:nvGraphicFramePr>
        <p:xfrm>
          <a:off x="371475" y="1495975"/>
          <a:ext cx="8724901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1465"/>
                <a:gridCol w="518160"/>
                <a:gridCol w="594360"/>
                <a:gridCol w="1059180"/>
                <a:gridCol w="495300"/>
                <a:gridCol w="738121"/>
                <a:gridCol w="1022099"/>
                <a:gridCol w="685800"/>
                <a:gridCol w="609852"/>
                <a:gridCol w="632208"/>
                <a:gridCol w="510540"/>
                <a:gridCol w="472440"/>
                <a:gridCol w="1095376"/>
              </a:tblGrid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등급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휴대전화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E-Mail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ID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PWD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POS</a:t>
                      </a:r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 Talk ID</a:t>
                      </a:r>
                      <a:endParaRPr lang="ko-KR" altLang="en-US" sz="70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생성자</a:t>
                      </a:r>
                      <a:endParaRPr lang="ko-KR" altLang="en-US" sz="700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생성일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ALL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010-1111-1111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홍길동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이기자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차동철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고홍기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김시호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압연전기정비사무실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박찬호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최길자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전단정비사무실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박찬동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DSS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전단운전실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남기현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정정통합운전실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양병호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74" name="직사각형 173"/>
          <p:cNvSpPr/>
          <p:nvPr/>
        </p:nvSpPr>
        <p:spPr>
          <a:xfrm>
            <a:off x="378336" y="931627"/>
            <a:ext cx="62179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등급 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5" name="그림 17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2866" y="972904"/>
            <a:ext cx="75096" cy="65406"/>
          </a:xfrm>
          <a:prstGeom prst="rect">
            <a:avLst/>
          </a:prstGeom>
        </p:spPr>
      </p:pic>
      <p:sp>
        <p:nvSpPr>
          <p:cNvPr id="176" name="직사각형 175"/>
          <p:cNvSpPr/>
          <p:nvPr/>
        </p:nvSpPr>
        <p:spPr>
          <a:xfrm>
            <a:off x="1092798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52108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925370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46622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40642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총 </a:t>
            </a:r>
            <a:r>
              <a:rPr lang="en-US" altLang="ko-KR" sz="900" dirty="0" smtClean="0"/>
              <a:t>14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[ S Admin 1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Admin 5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User 8</a:t>
            </a:r>
            <a:r>
              <a:rPr lang="ko-KR" altLang="en-US" sz="900" smtClean="0"/>
              <a:t>명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02035" y="4587934"/>
            <a:ext cx="1767524" cy="245489"/>
          </a:xfrm>
          <a:prstGeom prst="rect">
            <a:avLst/>
          </a:prstGeom>
        </p:spPr>
      </p:pic>
      <p:sp>
        <p:nvSpPr>
          <p:cNvPr id="200" name="타원 199"/>
          <p:cNvSpPr/>
          <p:nvPr/>
        </p:nvSpPr>
        <p:spPr>
          <a:xfrm>
            <a:off x="8458512" y="82605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9" name="직사각형 38"/>
          <p:cNvSpPr/>
          <p:nvPr/>
        </p:nvSpPr>
        <p:spPr>
          <a:xfrm>
            <a:off x="792123" y="3582000"/>
            <a:ext cx="7846389" cy="259972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896897" y="3630922"/>
            <a:ext cx="85472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dirty="0" smtClean="0"/>
              <a:t>사용자 등록</a:t>
            </a:r>
            <a:endParaRPr lang="ko-KR" altLang="en-US" sz="1000" dirty="0"/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6931199"/>
              </p:ext>
            </p:extLst>
          </p:nvPr>
        </p:nvGraphicFramePr>
        <p:xfrm>
          <a:off x="987748" y="3968580"/>
          <a:ext cx="7554692" cy="18130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이름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*ID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휴대전화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-                                    -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*Pass Word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E-Mail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공장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*POS Talk ID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구분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사용자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등급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7" name="모서리가 둥근 직사각형 6"/>
          <p:cNvSpPr/>
          <p:nvPr/>
        </p:nvSpPr>
        <p:spPr>
          <a:xfrm>
            <a:off x="2214858" y="4025061"/>
            <a:ext cx="2057400" cy="2520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모서리가 둥근 직사각형 46"/>
          <p:cNvSpPr/>
          <p:nvPr/>
        </p:nvSpPr>
        <p:spPr>
          <a:xfrm>
            <a:off x="5669559" y="4004169"/>
            <a:ext cx="2765436" cy="2520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모서리가 둥근 직사각형 47"/>
          <p:cNvSpPr/>
          <p:nvPr/>
        </p:nvSpPr>
        <p:spPr>
          <a:xfrm>
            <a:off x="2214858" y="4382601"/>
            <a:ext cx="423213" cy="2520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모서리가 둥근 직사각형 48"/>
          <p:cNvSpPr/>
          <p:nvPr/>
        </p:nvSpPr>
        <p:spPr>
          <a:xfrm>
            <a:off x="5669559" y="4380759"/>
            <a:ext cx="2765436" cy="2520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모서리가 둥근 직사각형 49"/>
          <p:cNvSpPr/>
          <p:nvPr/>
        </p:nvSpPr>
        <p:spPr>
          <a:xfrm>
            <a:off x="2224383" y="4741779"/>
            <a:ext cx="2057400" cy="2520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모서리가 둥근 직사각형 50"/>
          <p:cNvSpPr/>
          <p:nvPr/>
        </p:nvSpPr>
        <p:spPr>
          <a:xfrm>
            <a:off x="5679084" y="4739937"/>
            <a:ext cx="2765436" cy="2520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모서리가 둥근 직사각형 51"/>
          <p:cNvSpPr/>
          <p:nvPr/>
        </p:nvSpPr>
        <p:spPr>
          <a:xfrm>
            <a:off x="2224383" y="5098576"/>
            <a:ext cx="2057400" cy="2520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모서리가 둥근 직사각형 52"/>
          <p:cNvSpPr/>
          <p:nvPr/>
        </p:nvSpPr>
        <p:spPr>
          <a:xfrm>
            <a:off x="5679084" y="5096734"/>
            <a:ext cx="2765436" cy="2520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모서리가 둥근 직사각형 53"/>
          <p:cNvSpPr/>
          <p:nvPr/>
        </p:nvSpPr>
        <p:spPr>
          <a:xfrm>
            <a:off x="2233908" y="5457754"/>
            <a:ext cx="2057400" cy="2520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모서리가 둥근 직사각형 54"/>
          <p:cNvSpPr/>
          <p:nvPr/>
        </p:nvSpPr>
        <p:spPr>
          <a:xfrm>
            <a:off x="5688609" y="5455912"/>
            <a:ext cx="2765436" cy="2520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7" name="그림 5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00846" y="4833534"/>
            <a:ext cx="75096" cy="65406"/>
          </a:xfrm>
          <a:prstGeom prst="rect">
            <a:avLst/>
          </a:prstGeom>
        </p:spPr>
      </p:pic>
      <p:pic>
        <p:nvPicPr>
          <p:cNvPr id="58" name="그림 5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10371" y="5195484"/>
            <a:ext cx="75096" cy="65406"/>
          </a:xfrm>
          <a:prstGeom prst="rect">
            <a:avLst/>
          </a:prstGeom>
        </p:spPr>
      </p:pic>
      <p:pic>
        <p:nvPicPr>
          <p:cNvPr id="59" name="그림 5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47946" y="5557434"/>
            <a:ext cx="75096" cy="65406"/>
          </a:xfrm>
          <a:prstGeom prst="rect">
            <a:avLst/>
          </a:prstGeom>
        </p:spPr>
      </p:pic>
      <p:sp>
        <p:nvSpPr>
          <p:cNvPr id="60" name="모서리가 둥근 직사각형 59"/>
          <p:cNvSpPr/>
          <p:nvPr/>
        </p:nvSpPr>
        <p:spPr>
          <a:xfrm>
            <a:off x="2765955" y="4380759"/>
            <a:ext cx="694479" cy="2520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모서리가 둥근 직사각형 60"/>
          <p:cNvSpPr/>
          <p:nvPr/>
        </p:nvSpPr>
        <p:spPr>
          <a:xfrm>
            <a:off x="3623499" y="4380759"/>
            <a:ext cx="658284" cy="2520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모서리가 둥근 직사각형 61"/>
          <p:cNvSpPr/>
          <p:nvPr/>
        </p:nvSpPr>
        <p:spPr>
          <a:xfrm>
            <a:off x="3719322" y="5891252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63" name="모서리가 둥근 직사각형 62"/>
          <p:cNvSpPr/>
          <p:nvPr/>
        </p:nvSpPr>
        <p:spPr>
          <a:xfrm>
            <a:off x="4705269" y="5870606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64" name="TextBox 63"/>
          <p:cNvSpPr txBox="1"/>
          <p:nvPr/>
        </p:nvSpPr>
        <p:spPr>
          <a:xfrm>
            <a:off x="8320277" y="3593118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65" name="타원 64"/>
          <p:cNvSpPr/>
          <p:nvPr/>
        </p:nvSpPr>
        <p:spPr>
          <a:xfrm>
            <a:off x="658305" y="352120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3589299" y="57822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4582175" y="577185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타원 67"/>
          <p:cNvSpPr/>
          <p:nvPr/>
        </p:nvSpPr>
        <p:spPr>
          <a:xfrm>
            <a:off x="8195942" y="361834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76212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2510" y="1627006"/>
            <a:ext cx="285750" cy="390525"/>
          </a:xfrm>
          <a:prstGeom prst="rect">
            <a:avLst/>
          </a:prstGeom>
        </p:spPr>
      </p:pic>
      <p:pic>
        <p:nvPicPr>
          <p:cNvPr id="4" name="그림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9097" y="1613663"/>
            <a:ext cx="285750" cy="390525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4682" y="3784758"/>
            <a:ext cx="190500" cy="295275"/>
          </a:xfrm>
          <a:prstGeom prst="rect">
            <a:avLst/>
          </a:prstGeom>
        </p:spPr>
      </p:pic>
      <p:pic>
        <p:nvPicPr>
          <p:cNvPr id="6" name="그림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99241" y="3778274"/>
            <a:ext cx="190500" cy="295275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3148" y="5142105"/>
            <a:ext cx="285750" cy="333375"/>
          </a:xfrm>
          <a:prstGeom prst="rect">
            <a:avLst/>
          </a:prstGeom>
        </p:spPr>
      </p:pic>
      <p:pic>
        <p:nvPicPr>
          <p:cNvPr id="10" name="그림 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506" y="5133559"/>
            <a:ext cx="285750" cy="333375"/>
          </a:xfrm>
          <a:prstGeom prst="rect">
            <a:avLst/>
          </a:prstGeom>
        </p:spPr>
      </p:pic>
      <p:pic>
        <p:nvPicPr>
          <p:cNvPr id="11" name="그림 1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7445" y="5179346"/>
            <a:ext cx="285750" cy="295275"/>
          </a:xfrm>
          <a:prstGeom prst="rect">
            <a:avLst/>
          </a:prstGeom>
        </p:spPr>
      </p:pic>
      <p:pic>
        <p:nvPicPr>
          <p:cNvPr id="12" name="그림 1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4975" y="5179346"/>
            <a:ext cx="285750" cy="295275"/>
          </a:xfrm>
          <a:prstGeom prst="rect">
            <a:avLst/>
          </a:prstGeom>
        </p:spPr>
      </p:pic>
      <p:pic>
        <p:nvPicPr>
          <p:cNvPr id="13" name="그림 1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25801" y="5179346"/>
            <a:ext cx="285750" cy="295275"/>
          </a:xfrm>
          <a:prstGeom prst="rect">
            <a:avLst/>
          </a:prstGeom>
        </p:spPr>
      </p:pic>
      <p:pic>
        <p:nvPicPr>
          <p:cNvPr id="14" name="그림 1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261" y="3798458"/>
            <a:ext cx="190500" cy="295275"/>
          </a:xfrm>
          <a:prstGeom prst="rect">
            <a:avLst/>
          </a:prstGeom>
        </p:spPr>
      </p:pic>
      <p:pic>
        <p:nvPicPr>
          <p:cNvPr id="15" name="그림 1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7688" y="3798458"/>
            <a:ext cx="190500" cy="295275"/>
          </a:xfrm>
          <a:prstGeom prst="rect">
            <a:avLst/>
          </a:prstGeom>
        </p:spPr>
      </p:pic>
      <p:pic>
        <p:nvPicPr>
          <p:cNvPr id="16" name="그림 1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3575" y="3798458"/>
            <a:ext cx="190500" cy="295275"/>
          </a:xfrm>
          <a:prstGeom prst="rect">
            <a:avLst/>
          </a:prstGeom>
        </p:spPr>
      </p:pic>
      <p:pic>
        <p:nvPicPr>
          <p:cNvPr id="17" name="그림 1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99822" y="3796818"/>
            <a:ext cx="209550" cy="295275"/>
          </a:xfrm>
          <a:prstGeom prst="rect">
            <a:avLst/>
          </a:prstGeom>
        </p:spPr>
      </p:pic>
      <p:pic>
        <p:nvPicPr>
          <p:cNvPr id="18" name="그림 1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1197" y="3792573"/>
            <a:ext cx="209550" cy="295275"/>
          </a:xfrm>
          <a:prstGeom prst="rect">
            <a:avLst/>
          </a:prstGeom>
        </p:spPr>
      </p:pic>
      <p:pic>
        <p:nvPicPr>
          <p:cNvPr id="20" name="그림 19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5047" y="5170337"/>
            <a:ext cx="396397" cy="285750"/>
          </a:xfrm>
          <a:prstGeom prst="rect">
            <a:avLst/>
          </a:prstGeom>
        </p:spPr>
      </p:pic>
      <p:pic>
        <p:nvPicPr>
          <p:cNvPr id="21" name="그림 20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8882" y="5170337"/>
            <a:ext cx="396397" cy="285750"/>
          </a:xfrm>
          <a:prstGeom prst="rect">
            <a:avLst/>
          </a:prstGeom>
        </p:spPr>
      </p:pic>
      <p:pic>
        <p:nvPicPr>
          <p:cNvPr id="22" name="그림 21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5200" y="5170337"/>
            <a:ext cx="396397" cy="285750"/>
          </a:xfrm>
          <a:prstGeom prst="rect">
            <a:avLst/>
          </a:prstGeom>
        </p:spPr>
      </p:pic>
      <p:pic>
        <p:nvPicPr>
          <p:cNvPr id="23" name="그림 22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3747" y="1627006"/>
            <a:ext cx="285750" cy="295275"/>
          </a:xfrm>
          <a:prstGeom prst="rect">
            <a:avLst/>
          </a:prstGeom>
        </p:spPr>
      </p:pic>
      <p:pic>
        <p:nvPicPr>
          <p:cNvPr id="25" name="그림 24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0043" y="1627382"/>
            <a:ext cx="285750" cy="295275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9036" y="2951817"/>
            <a:ext cx="247650" cy="295275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3658" y="2951817"/>
            <a:ext cx="247650" cy="295275"/>
          </a:xfrm>
          <a:prstGeom prst="rect">
            <a:avLst/>
          </a:prstGeom>
        </p:spPr>
      </p:pic>
      <p:pic>
        <p:nvPicPr>
          <p:cNvPr id="28" name="그림 27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3747" y="2951818"/>
            <a:ext cx="247650" cy="295275"/>
          </a:xfrm>
          <a:prstGeom prst="rect">
            <a:avLst/>
          </a:prstGeom>
        </p:spPr>
      </p:pic>
      <p:sp>
        <p:nvSpPr>
          <p:cNvPr id="34" name="직사각형 33"/>
          <p:cNvSpPr/>
          <p:nvPr/>
        </p:nvSpPr>
        <p:spPr>
          <a:xfrm>
            <a:off x="9245751" y="1439811"/>
            <a:ext cx="160916" cy="140043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직사각형 34"/>
          <p:cNvSpPr/>
          <p:nvPr/>
        </p:nvSpPr>
        <p:spPr>
          <a:xfrm>
            <a:off x="9739819" y="1439811"/>
            <a:ext cx="160916" cy="140043"/>
          </a:xfrm>
          <a:prstGeom prst="rect">
            <a:avLst/>
          </a:prstGeom>
          <a:solidFill>
            <a:srgbClr val="F7932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직사각형 36"/>
          <p:cNvSpPr/>
          <p:nvPr/>
        </p:nvSpPr>
        <p:spPr>
          <a:xfrm>
            <a:off x="10456069" y="1439811"/>
            <a:ext cx="160916" cy="14004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TextBox 37"/>
          <p:cNvSpPr txBox="1"/>
          <p:nvPr/>
        </p:nvSpPr>
        <p:spPr>
          <a:xfrm>
            <a:off x="9349969" y="1402110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정상</a:t>
            </a:r>
            <a:endParaRPr lang="ko-KR" altLang="en-US" sz="800" b="1" dirty="0"/>
          </a:p>
        </p:txBody>
      </p:sp>
      <p:sp>
        <p:nvSpPr>
          <p:cNvPr id="39" name="TextBox 38"/>
          <p:cNvSpPr txBox="1"/>
          <p:nvPr/>
        </p:nvSpPr>
        <p:spPr>
          <a:xfrm>
            <a:off x="9848362" y="1406228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이상발생</a:t>
            </a:r>
            <a:endParaRPr lang="ko-KR" altLang="en-US" sz="800" b="1" dirty="0"/>
          </a:p>
        </p:txBody>
      </p:sp>
      <p:sp>
        <p:nvSpPr>
          <p:cNvPr id="41" name="TextBox 40"/>
          <p:cNvSpPr txBox="1"/>
          <p:nvPr/>
        </p:nvSpPr>
        <p:spPr>
          <a:xfrm>
            <a:off x="10562908" y="1397986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/>
              <a:t>화재발생</a:t>
            </a:r>
            <a:endParaRPr lang="ko-KR" altLang="en-US" sz="800" b="1" dirty="0"/>
          </a:p>
        </p:txBody>
      </p:sp>
      <p:sp>
        <p:nvSpPr>
          <p:cNvPr id="42" name="모서리가 둥근 직사각형 41"/>
          <p:cNvSpPr/>
          <p:nvPr/>
        </p:nvSpPr>
        <p:spPr>
          <a:xfrm>
            <a:off x="9145590" y="1306543"/>
            <a:ext cx="2080933" cy="414813"/>
          </a:xfrm>
          <a:prstGeom prst="roundRect">
            <a:avLst>
              <a:gd name="adj" fmla="val 673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TextBox 42"/>
          <p:cNvSpPr txBox="1"/>
          <p:nvPr/>
        </p:nvSpPr>
        <p:spPr>
          <a:xfrm>
            <a:off x="620539" y="1306543"/>
            <a:ext cx="8002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방화문</a:t>
            </a:r>
            <a:r>
              <a:rPr lang="en-US" altLang="ko-KR" sz="1000" b="1" dirty="0" smtClean="0"/>
              <a:t>  </a:t>
            </a:r>
            <a:endParaRPr lang="ko-KR" altLang="en-US" sz="1000" b="1"/>
          </a:p>
        </p:txBody>
      </p:sp>
      <p:sp>
        <p:nvSpPr>
          <p:cNvPr id="44" name="TextBox 43"/>
          <p:cNvSpPr txBox="1"/>
          <p:nvPr/>
        </p:nvSpPr>
        <p:spPr>
          <a:xfrm>
            <a:off x="606836" y="2617477"/>
            <a:ext cx="16209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000" b="1" dirty="0" smtClean="0"/>
              <a:t>WISE 1A (</a:t>
            </a:r>
            <a:r>
              <a:rPr lang="en-US" altLang="ko-KR" sz="1000" b="1" dirty="0" err="1" smtClean="0"/>
              <a:t>IoT</a:t>
            </a:r>
            <a:r>
              <a:rPr lang="en-US" altLang="ko-KR" sz="1000" b="1" dirty="0" smtClean="0"/>
              <a:t> </a:t>
            </a:r>
            <a:r>
              <a:rPr lang="ko-KR" altLang="en-US" sz="1000" b="1" smtClean="0"/>
              <a:t>디바이스</a:t>
            </a:r>
            <a:r>
              <a:rPr lang="en-US" altLang="ko-KR" sz="1000" b="1" dirty="0" smtClean="0"/>
              <a:t>)</a:t>
            </a:r>
            <a:endParaRPr lang="ko-KR" altLang="en-US" sz="1000" b="1"/>
          </a:p>
        </p:txBody>
      </p:sp>
      <p:sp>
        <p:nvSpPr>
          <p:cNvPr id="45" name="TextBox 44"/>
          <p:cNvSpPr txBox="1"/>
          <p:nvPr/>
        </p:nvSpPr>
        <p:spPr>
          <a:xfrm>
            <a:off x="880336" y="3494789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온도 센서 </a:t>
            </a:r>
            <a:endParaRPr lang="ko-KR" altLang="en-US" sz="1000" b="1"/>
          </a:p>
        </p:txBody>
      </p:sp>
      <p:sp>
        <p:nvSpPr>
          <p:cNvPr id="46" name="TextBox 45"/>
          <p:cNvSpPr txBox="1"/>
          <p:nvPr/>
        </p:nvSpPr>
        <p:spPr>
          <a:xfrm>
            <a:off x="908182" y="198959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3628404" y="3494789"/>
            <a:ext cx="121539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LTE  </a:t>
            </a:r>
            <a:r>
              <a:rPr lang="ko-KR" altLang="en-US" sz="1000" b="1" smtClean="0"/>
              <a:t>수신감도 </a:t>
            </a:r>
            <a:endParaRPr lang="ko-KR" altLang="en-US" sz="1000" b="1"/>
          </a:p>
        </p:txBody>
      </p:sp>
      <p:sp>
        <p:nvSpPr>
          <p:cNvPr id="49" name="TextBox 48"/>
          <p:cNvSpPr txBox="1"/>
          <p:nvPr/>
        </p:nvSpPr>
        <p:spPr>
          <a:xfrm>
            <a:off x="6305001" y="3494788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입력 전압 </a:t>
            </a:r>
            <a:endParaRPr lang="ko-KR" altLang="en-US" sz="1000" b="1"/>
          </a:p>
        </p:txBody>
      </p:sp>
      <p:sp>
        <p:nvSpPr>
          <p:cNvPr id="50" name="TextBox 49"/>
          <p:cNvSpPr txBox="1"/>
          <p:nvPr/>
        </p:nvSpPr>
        <p:spPr>
          <a:xfrm>
            <a:off x="8864307" y="3494787"/>
            <a:ext cx="13452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배터리 입력전합 </a:t>
            </a:r>
            <a:endParaRPr lang="ko-KR" altLang="en-US" sz="1000" b="1"/>
          </a:p>
        </p:txBody>
      </p:sp>
      <p:sp>
        <p:nvSpPr>
          <p:cNvPr id="51" name="TextBox 50"/>
          <p:cNvSpPr txBox="1"/>
          <p:nvPr/>
        </p:nvSpPr>
        <p:spPr>
          <a:xfrm>
            <a:off x="858869" y="4837338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52" name="TextBox 51"/>
          <p:cNvSpPr txBox="1"/>
          <p:nvPr/>
        </p:nvSpPr>
        <p:spPr>
          <a:xfrm>
            <a:off x="1067965" y="4837337"/>
            <a:ext cx="172996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정온식</a:t>
            </a:r>
            <a:r>
              <a:rPr lang="ko-KR" altLang="en-US" sz="1000" b="1" dirty="0" smtClean="0"/>
              <a:t> 감지선형 감지기</a:t>
            </a:r>
            <a:endParaRPr lang="ko-KR" altLang="en-US" sz="1000" b="1" dirty="0"/>
          </a:p>
        </p:txBody>
      </p:sp>
      <p:cxnSp>
        <p:nvCxnSpPr>
          <p:cNvPr id="55" name="직선 연결선 54"/>
          <p:cNvCxnSpPr/>
          <p:nvPr/>
        </p:nvCxnSpPr>
        <p:spPr>
          <a:xfrm>
            <a:off x="1427448" y="5477492"/>
            <a:ext cx="252000" cy="0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>
            <a:off x="2450710" y="5475478"/>
            <a:ext cx="252000" cy="0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8" name="그림 57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7287" y="5129646"/>
            <a:ext cx="285750" cy="333375"/>
          </a:xfrm>
          <a:prstGeom prst="rect">
            <a:avLst/>
          </a:prstGeom>
        </p:spPr>
      </p:pic>
      <p:cxnSp>
        <p:nvCxnSpPr>
          <p:cNvPr id="59" name="직선 연결선 58"/>
          <p:cNvCxnSpPr/>
          <p:nvPr/>
        </p:nvCxnSpPr>
        <p:spPr>
          <a:xfrm>
            <a:off x="1963100" y="5474052"/>
            <a:ext cx="252000" cy="0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/>
          <p:cNvSpPr txBox="1"/>
          <p:nvPr/>
        </p:nvSpPr>
        <p:spPr>
          <a:xfrm>
            <a:off x="6310553" y="4835054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61" name="TextBox 60"/>
          <p:cNvSpPr txBox="1"/>
          <p:nvPr/>
        </p:nvSpPr>
        <p:spPr>
          <a:xfrm>
            <a:off x="6519649" y="4835053"/>
            <a:ext cx="13452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smtClean="0"/>
              <a:t>준비 </a:t>
            </a:r>
            <a:r>
              <a:rPr lang="ko-KR" altLang="en-US" sz="1000" b="1" dirty="0" err="1" smtClean="0"/>
              <a:t>작동식</a:t>
            </a:r>
            <a:r>
              <a:rPr lang="ko-KR" altLang="en-US" sz="1000" b="1" dirty="0" smtClean="0"/>
              <a:t> 밸브</a:t>
            </a:r>
            <a:endParaRPr lang="ko-KR" altLang="en-US" sz="1000" b="1" dirty="0"/>
          </a:p>
        </p:txBody>
      </p:sp>
      <p:sp>
        <p:nvSpPr>
          <p:cNvPr id="62" name="TextBox 61"/>
          <p:cNvSpPr txBox="1"/>
          <p:nvPr/>
        </p:nvSpPr>
        <p:spPr>
          <a:xfrm>
            <a:off x="3611543" y="4835054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63" name="TextBox 62"/>
          <p:cNvSpPr txBox="1"/>
          <p:nvPr/>
        </p:nvSpPr>
        <p:spPr>
          <a:xfrm>
            <a:off x="3820639" y="4835053"/>
            <a:ext cx="13003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smtClean="0"/>
              <a:t>스프링쿨러 펌프</a:t>
            </a:r>
            <a:endParaRPr lang="ko-KR" altLang="en-US" sz="1000" b="1" dirty="0"/>
          </a:p>
        </p:txBody>
      </p:sp>
      <p:pic>
        <p:nvPicPr>
          <p:cNvPr id="64" name="그림 63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2804" y="3798799"/>
            <a:ext cx="266700" cy="257175"/>
          </a:xfrm>
          <a:prstGeom prst="rect">
            <a:avLst/>
          </a:prstGeom>
        </p:spPr>
      </p:pic>
      <p:pic>
        <p:nvPicPr>
          <p:cNvPr id="66" name="그림 65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3763" y="3798800"/>
            <a:ext cx="266700" cy="257175"/>
          </a:xfrm>
          <a:prstGeom prst="rect">
            <a:avLst/>
          </a:prstGeom>
        </p:spPr>
      </p:pic>
      <p:sp>
        <p:nvSpPr>
          <p:cNvPr id="69" name="TextBox 68"/>
          <p:cNvSpPr txBox="1"/>
          <p:nvPr/>
        </p:nvSpPr>
        <p:spPr>
          <a:xfrm>
            <a:off x="1958313" y="198959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2483162" y="198959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3533293" y="198959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905322" y="327903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1301562" y="327903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1955453" y="327903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940910" y="412557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337150" y="4125571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1991041" y="412557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3842726" y="412557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4218696" y="4125571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6453605" y="413108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6849845" y="413108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9034064" y="413960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9453164" y="413960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196870" y="5534027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631210" y="5534027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2247001" y="5534027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3986445" y="552840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4413165" y="552840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5036576" y="552840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6671287" y="5529795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7098007" y="5529795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7721418" y="5529795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011327" y="2219752"/>
            <a:ext cx="33906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WISE 1A </a:t>
            </a:r>
            <a:r>
              <a:rPr lang="ko-KR" altLang="en-US" sz="800" smtClean="0">
                <a:latin typeface="+mj-ea"/>
                <a:ea typeface="+mj-ea"/>
              </a:rPr>
              <a:t>통신 이상</a:t>
            </a:r>
            <a:r>
              <a:rPr lang="en-US" altLang="ko-KR" sz="800" dirty="0" smtClean="0">
                <a:latin typeface="+mj-ea"/>
                <a:ea typeface="+mj-ea"/>
              </a:rPr>
              <a:t> </a:t>
            </a:r>
            <a:r>
              <a:rPr lang="ko-KR" altLang="en-US" sz="800" smtClean="0">
                <a:latin typeface="+mj-ea"/>
                <a:ea typeface="+mj-ea"/>
              </a:rPr>
              <a:t>또는 온도센서 값 </a:t>
            </a:r>
            <a:r>
              <a:rPr lang="en-US" altLang="ko-KR" sz="800" dirty="0">
                <a:latin typeface="+mj-ea"/>
              </a:rPr>
              <a:t>[ ex) 60</a:t>
            </a:r>
            <a:r>
              <a:rPr lang="ko-KR" altLang="en-US" sz="800"/>
              <a:t>℃</a:t>
            </a:r>
            <a:r>
              <a:rPr lang="en-US" altLang="ko-KR" sz="800" dirty="0">
                <a:latin typeface="+mj-ea"/>
              </a:rPr>
              <a:t> ~ 70</a:t>
            </a:r>
            <a:r>
              <a:rPr lang="ko-KR" altLang="en-US" sz="800"/>
              <a:t>℃ </a:t>
            </a:r>
            <a:r>
              <a:rPr lang="en-US" altLang="ko-KR" sz="800" dirty="0" smtClean="0"/>
              <a:t>]</a:t>
            </a:r>
            <a:endParaRPr lang="en-US" altLang="ko-KR" sz="800" dirty="0" smtClean="0">
              <a:latin typeface="+mj-ea"/>
              <a:ea typeface="+mj-ea"/>
            </a:endParaRP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 </a:t>
            </a:r>
            <a:r>
              <a:rPr lang="en-US" altLang="ko-KR" sz="800" dirty="0" smtClean="0">
                <a:latin typeface="+mj-ea"/>
                <a:ea typeface="+mj-ea"/>
              </a:rPr>
              <a:t>: WISE 1A </a:t>
            </a:r>
            <a:r>
              <a:rPr lang="ko-KR" altLang="en-US" sz="800" smtClean="0">
                <a:latin typeface="+mj-ea"/>
                <a:ea typeface="+mj-ea"/>
              </a:rPr>
              <a:t>화재 신호</a:t>
            </a:r>
            <a:r>
              <a:rPr lang="en-US" altLang="ko-KR" sz="800" dirty="0" smtClean="0">
                <a:latin typeface="+mj-ea"/>
                <a:ea typeface="+mj-ea"/>
              </a:rPr>
              <a:t>, </a:t>
            </a:r>
            <a:r>
              <a:rPr lang="ko-KR" altLang="en-US" sz="800" smtClean="0">
                <a:latin typeface="+mj-ea"/>
                <a:ea typeface="+mj-ea"/>
              </a:rPr>
              <a:t>온도센서 값 </a:t>
            </a:r>
            <a:r>
              <a:rPr lang="en-US" altLang="ko-KR" sz="800" dirty="0">
                <a:latin typeface="+mj-ea"/>
              </a:rPr>
              <a:t>[ ex) 71</a:t>
            </a:r>
            <a:r>
              <a:rPr lang="ko-KR" altLang="en-US" sz="800"/>
              <a:t>℃</a:t>
            </a:r>
            <a:r>
              <a:rPr lang="en-US" altLang="ko-KR" sz="800" dirty="0">
                <a:latin typeface="+mj-ea"/>
              </a:rPr>
              <a:t> ~ </a:t>
            </a:r>
            <a:r>
              <a:rPr lang="ko-KR" altLang="en-US" sz="800"/>
              <a:t> </a:t>
            </a:r>
            <a:r>
              <a:rPr lang="en-US" altLang="ko-KR" sz="800" dirty="0" smtClean="0"/>
              <a:t>]</a:t>
            </a:r>
          </a:p>
          <a:p>
            <a:r>
              <a:rPr lang="en-US" altLang="ko-KR" sz="800" dirty="0" smtClean="0">
                <a:latin typeface="+mj-ea"/>
                <a:ea typeface="+mj-ea"/>
              </a:rPr>
              <a:t>         : </a:t>
            </a:r>
            <a:r>
              <a:rPr lang="ko-KR" altLang="en-US" sz="800" smtClean="0">
                <a:latin typeface="+mj-ea"/>
                <a:ea typeface="+mj-ea"/>
              </a:rPr>
              <a:t>데이터 미수신 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848263" y="4348542"/>
            <a:ext cx="219643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온도센서 값</a:t>
            </a:r>
            <a:r>
              <a:rPr lang="en-US" altLang="ko-KR" sz="800" dirty="0">
                <a:latin typeface="+mj-ea"/>
                <a:ea typeface="+mj-ea"/>
              </a:rPr>
              <a:t>[</a:t>
            </a:r>
            <a:r>
              <a:rPr lang="en-US" altLang="ko-KR" sz="800" dirty="0" smtClean="0">
                <a:latin typeface="+mj-ea"/>
                <a:ea typeface="+mj-ea"/>
              </a:rPr>
              <a:t> ex) 60</a:t>
            </a:r>
            <a:r>
              <a:rPr lang="ko-KR" altLang="en-US" sz="800" smtClean="0"/>
              <a:t>℃</a:t>
            </a:r>
            <a:r>
              <a:rPr lang="en-US" altLang="ko-KR" sz="800" dirty="0" smtClean="0">
                <a:latin typeface="+mj-ea"/>
                <a:ea typeface="+mj-ea"/>
              </a:rPr>
              <a:t> ~ 7</a:t>
            </a:r>
            <a:r>
              <a:rPr lang="en-US" altLang="ko-KR" sz="800" dirty="0" smtClean="0">
                <a:latin typeface="+mj-ea"/>
              </a:rPr>
              <a:t>0</a:t>
            </a:r>
            <a:r>
              <a:rPr lang="ko-KR" altLang="en-US" sz="800" smtClean="0"/>
              <a:t>℃ </a:t>
            </a:r>
            <a:r>
              <a:rPr lang="en-US" altLang="ko-KR" sz="800" dirty="0"/>
              <a:t>]</a:t>
            </a:r>
            <a:endParaRPr lang="en-US" altLang="ko-KR" sz="800" dirty="0" smtClean="0">
              <a:latin typeface="+mj-ea"/>
              <a:ea typeface="+mj-ea"/>
            </a:endParaRP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>
                <a:latin typeface="+mj-ea"/>
              </a:rPr>
              <a:t>온도센서 값</a:t>
            </a:r>
            <a:r>
              <a:rPr lang="en-US" altLang="ko-KR" sz="800" dirty="0">
                <a:latin typeface="+mj-ea"/>
              </a:rPr>
              <a:t>[ ex) </a:t>
            </a:r>
            <a:r>
              <a:rPr lang="en-US" altLang="ko-KR" sz="800" dirty="0" smtClean="0">
                <a:latin typeface="+mj-ea"/>
              </a:rPr>
              <a:t>71</a:t>
            </a:r>
            <a:r>
              <a:rPr lang="ko-KR" altLang="en-US" sz="800" smtClean="0"/>
              <a:t>℃</a:t>
            </a:r>
            <a:r>
              <a:rPr lang="en-US" altLang="ko-KR" sz="800" dirty="0" smtClean="0">
                <a:latin typeface="+mj-ea"/>
              </a:rPr>
              <a:t> </a:t>
            </a:r>
            <a:r>
              <a:rPr lang="en-US" altLang="ko-KR" sz="800" dirty="0">
                <a:latin typeface="+mj-ea"/>
              </a:rPr>
              <a:t>~ 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]</a:t>
            </a:r>
            <a:endParaRPr lang="en-US" altLang="ko-KR" sz="800" dirty="0">
              <a:latin typeface="+mj-ea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3651905" y="4355050"/>
            <a:ext cx="21371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LTE </a:t>
            </a:r>
            <a:r>
              <a:rPr lang="ko-KR" altLang="en-US" sz="800" smtClean="0">
                <a:latin typeface="+mj-ea"/>
                <a:ea typeface="+mj-ea"/>
              </a:rPr>
              <a:t>수신감도 </a:t>
            </a:r>
            <a:r>
              <a:rPr lang="en-US" altLang="ko-KR" sz="800" dirty="0" smtClean="0">
                <a:latin typeface="+mj-ea"/>
                <a:ea typeface="+mj-ea"/>
              </a:rPr>
              <a:t>[ ex) -100</a:t>
            </a:r>
            <a:r>
              <a:rPr lang="ko-KR" altLang="en-US" sz="800" smtClean="0">
                <a:latin typeface="+mj-ea"/>
                <a:ea typeface="+mj-ea"/>
              </a:rPr>
              <a:t>미만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]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6389288" y="4361436"/>
            <a:ext cx="21291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입력 전압 값 </a:t>
            </a:r>
            <a:r>
              <a:rPr lang="en-US" altLang="ko-KR" sz="800" dirty="0" smtClean="0">
                <a:latin typeface="+mj-ea"/>
                <a:ea typeface="+mj-ea"/>
              </a:rPr>
              <a:t>[ ex) -19V</a:t>
            </a:r>
            <a:r>
              <a:rPr lang="ko-KR" altLang="en-US" sz="800" smtClean="0">
                <a:latin typeface="+mj-ea"/>
                <a:ea typeface="+mj-ea"/>
              </a:rPr>
              <a:t>미만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]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9002948" y="4361436"/>
            <a:ext cx="21291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입력 전압 값 </a:t>
            </a:r>
            <a:r>
              <a:rPr lang="en-US" altLang="ko-KR" sz="800" dirty="0" smtClean="0">
                <a:latin typeface="+mj-ea"/>
                <a:ea typeface="+mj-ea"/>
              </a:rPr>
              <a:t>[ ex) -19V</a:t>
            </a:r>
            <a:r>
              <a:rPr lang="ko-KR" altLang="en-US" sz="800" smtClean="0">
                <a:latin typeface="+mj-ea"/>
                <a:ea typeface="+mj-ea"/>
              </a:rPr>
              <a:t>미만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]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1114700" y="5795858"/>
            <a:ext cx="279435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데이터 미 수신 </a:t>
            </a:r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 발생 거리</a:t>
            </a:r>
            <a:r>
              <a:rPr lang="en-US" altLang="ko-KR" sz="800" dirty="0" smtClean="0">
                <a:latin typeface="+mj-ea"/>
                <a:ea typeface="+mj-ea"/>
              </a:rPr>
              <a:t>, </a:t>
            </a:r>
            <a:r>
              <a:rPr lang="ko-KR" altLang="en-US" sz="800" smtClean="0">
                <a:latin typeface="+mj-ea"/>
                <a:ea typeface="+mj-ea"/>
              </a:rPr>
              <a:t>화재여부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</a:rPr>
              <a:t>화재발생 신호 </a:t>
            </a:r>
            <a:r>
              <a:rPr lang="en-US" altLang="ko-KR" sz="800" dirty="0">
                <a:latin typeface="+mj-ea"/>
              </a:rPr>
              <a:t>[ </a:t>
            </a:r>
            <a:r>
              <a:rPr lang="ko-KR" altLang="en-US" sz="800">
                <a:latin typeface="+mj-ea"/>
              </a:rPr>
              <a:t>화재 발생 거리</a:t>
            </a:r>
            <a:r>
              <a:rPr lang="en-US" altLang="ko-KR" sz="800" dirty="0">
                <a:latin typeface="+mj-ea"/>
              </a:rPr>
              <a:t>, </a:t>
            </a:r>
            <a:r>
              <a:rPr lang="ko-KR" altLang="en-US" sz="800">
                <a:latin typeface="+mj-ea"/>
              </a:rPr>
              <a:t>화재여부 </a:t>
            </a:r>
            <a:r>
              <a:rPr lang="en-US" altLang="ko-KR" sz="800" dirty="0">
                <a:latin typeface="+mj-ea"/>
              </a:rPr>
              <a:t>]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3846974" y="5795858"/>
            <a:ext cx="24272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데이터 미 수신 </a:t>
            </a:r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펌프 기동 데이터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</a:rPr>
              <a:t>화재발생 신호 </a:t>
            </a:r>
            <a:r>
              <a:rPr lang="en-US" altLang="ko-KR" sz="800" dirty="0">
                <a:latin typeface="+mj-ea"/>
              </a:rPr>
              <a:t>[ </a:t>
            </a:r>
            <a:r>
              <a:rPr lang="ko-KR" altLang="en-US" sz="800" smtClean="0">
                <a:latin typeface="+mj-ea"/>
              </a:rPr>
              <a:t>펌프 기동 데이터 </a:t>
            </a:r>
            <a:r>
              <a:rPr lang="en-US" altLang="ko-KR" sz="800" dirty="0">
                <a:latin typeface="+mj-ea"/>
              </a:rPr>
              <a:t>]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6606796" y="5795858"/>
            <a:ext cx="28376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데이터 미 수신 </a:t>
            </a:r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준비작동식 밸브 개폐여부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</a:rPr>
              <a:t>화재발생 신호 </a:t>
            </a:r>
            <a:r>
              <a:rPr lang="en-US" altLang="ko-KR" sz="800" dirty="0" smtClean="0">
                <a:latin typeface="+mj-ea"/>
              </a:rPr>
              <a:t>[ </a:t>
            </a:r>
            <a:r>
              <a:rPr lang="ko-KR" altLang="en-US" sz="800" smtClean="0">
                <a:latin typeface="+mj-ea"/>
              </a:rPr>
              <a:t>준비작동식 </a:t>
            </a:r>
            <a:r>
              <a:rPr lang="ko-KR" altLang="en-US" sz="800">
                <a:latin typeface="+mj-ea"/>
              </a:rPr>
              <a:t>밸브 개폐여부</a:t>
            </a:r>
            <a:r>
              <a:rPr lang="ko-KR" altLang="en-US" sz="800" smtClean="0">
                <a:latin typeface="+mj-ea"/>
              </a:rPr>
              <a:t> </a:t>
            </a:r>
            <a:r>
              <a:rPr lang="en-US" altLang="ko-KR" sz="800" dirty="0">
                <a:latin typeface="+mj-ea"/>
              </a:rPr>
              <a:t>]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2397108" y="2971039"/>
            <a:ext cx="24288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데이터 미수신</a:t>
            </a:r>
            <a:endParaRPr lang="en-US" altLang="ko-KR" sz="800" dirty="0" smtClean="0">
              <a:latin typeface="+mj-ea"/>
              <a:ea typeface="+mj-ea"/>
            </a:endParaRP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각종 센서 및 연동 데이터의 화재값 범위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</a:t>
            </a:r>
            <a:r>
              <a:rPr lang="en-US" altLang="ko-KR" sz="1200" b="1" dirty="0" err="1" smtClean="0">
                <a:latin typeface="맑은 고딕" pitchFamily="50" charset="-127"/>
                <a:ea typeface="맑은 고딕" pitchFamily="50" charset="-127"/>
              </a:rPr>
              <a:t>iCON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99" name="그림 98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16684" y="1621672"/>
            <a:ext cx="285750" cy="390525"/>
          </a:xfrm>
          <a:prstGeom prst="rect">
            <a:avLst/>
          </a:prstGeom>
        </p:spPr>
      </p:pic>
      <p:pic>
        <p:nvPicPr>
          <p:cNvPr id="100" name="그림 99"/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9036" y="1627006"/>
            <a:ext cx="285750" cy="295275"/>
          </a:xfrm>
          <a:prstGeom prst="rect">
            <a:avLst/>
          </a:prstGeom>
        </p:spPr>
      </p:pic>
      <p:sp>
        <p:nvSpPr>
          <p:cNvPr id="102" name="TextBox 101"/>
          <p:cNvSpPr txBox="1"/>
          <p:nvPr/>
        </p:nvSpPr>
        <p:spPr>
          <a:xfrm>
            <a:off x="1360054" y="1986695"/>
            <a:ext cx="6960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2892679" y="1992445"/>
            <a:ext cx="6960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1545824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154538" y="2106878"/>
            <a:ext cx="7846389" cy="115638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1579097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Summary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0" name="그림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12896" y="2193485"/>
            <a:ext cx="190500" cy="295275"/>
          </a:xfrm>
          <a:prstGeom prst="rect">
            <a:avLst/>
          </a:prstGeom>
        </p:spPr>
      </p:pic>
      <p:pic>
        <p:nvPicPr>
          <p:cNvPr id="12" name="그림 1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1391" y="4683816"/>
            <a:ext cx="285750" cy="333375"/>
          </a:xfrm>
          <a:prstGeom prst="rect">
            <a:avLst/>
          </a:prstGeom>
        </p:spPr>
      </p:pic>
      <p:pic>
        <p:nvPicPr>
          <p:cNvPr id="14" name="그림 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0239" y="6093402"/>
            <a:ext cx="285750" cy="295275"/>
          </a:xfrm>
          <a:prstGeom prst="rect">
            <a:avLst/>
          </a:prstGeom>
        </p:spPr>
      </p:pic>
      <p:pic>
        <p:nvPicPr>
          <p:cNvPr id="17" name="그림 1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2287" y="2207792"/>
            <a:ext cx="190500" cy="295275"/>
          </a:xfrm>
          <a:prstGeom prst="rect">
            <a:avLst/>
          </a:prstGeom>
        </p:spPr>
      </p:pic>
      <p:pic>
        <p:nvPicPr>
          <p:cNvPr id="20" name="그림 1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1586" y="2205545"/>
            <a:ext cx="209550" cy="295275"/>
          </a:xfrm>
          <a:prstGeom prst="rect">
            <a:avLst/>
          </a:prstGeom>
        </p:spPr>
      </p:pic>
      <p:pic>
        <p:nvPicPr>
          <p:cNvPr id="22" name="그림 2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1818" y="5371508"/>
            <a:ext cx="396397" cy="285750"/>
          </a:xfrm>
          <a:prstGeom prst="rect">
            <a:avLst/>
          </a:prstGeom>
        </p:spPr>
      </p:pic>
      <p:pic>
        <p:nvPicPr>
          <p:cNvPr id="25" name="그림 2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7410" y="2170005"/>
            <a:ext cx="285750" cy="295275"/>
          </a:xfrm>
          <a:prstGeom prst="rect">
            <a:avLst/>
          </a:prstGeom>
        </p:spPr>
      </p:pic>
      <p:pic>
        <p:nvPicPr>
          <p:cNvPr id="29" name="그림 2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912" y="1560291"/>
            <a:ext cx="247650" cy="295275"/>
          </a:xfrm>
          <a:prstGeom prst="rect">
            <a:avLst/>
          </a:prstGeom>
        </p:spPr>
      </p:pic>
      <p:sp>
        <p:nvSpPr>
          <p:cNvPr id="30" name="TextBox 29"/>
          <p:cNvSpPr txBox="1"/>
          <p:nvPr/>
        </p:nvSpPr>
        <p:spPr>
          <a:xfrm>
            <a:off x="620539" y="1306543"/>
            <a:ext cx="8002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방화문</a:t>
            </a:r>
            <a:r>
              <a:rPr lang="en-US" altLang="ko-KR" sz="1000" b="1" dirty="0" smtClean="0"/>
              <a:t>  </a:t>
            </a:r>
            <a:endParaRPr lang="ko-KR" altLang="en-US" sz="1000" b="1"/>
          </a:p>
        </p:txBody>
      </p:sp>
      <p:sp>
        <p:nvSpPr>
          <p:cNvPr id="31" name="TextBox 30"/>
          <p:cNvSpPr txBox="1"/>
          <p:nvPr/>
        </p:nvSpPr>
        <p:spPr>
          <a:xfrm>
            <a:off x="606836" y="3008002"/>
            <a:ext cx="129554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000" b="1" dirty="0" smtClean="0"/>
              <a:t>P</a:t>
            </a:r>
            <a:r>
              <a:rPr lang="ko-KR" altLang="en-US" sz="1000" b="1" smtClean="0"/>
              <a:t>형 복합 수신기</a:t>
            </a:r>
            <a:endParaRPr lang="ko-KR" altLang="en-US" sz="1000" b="1"/>
          </a:p>
        </p:txBody>
      </p:sp>
      <p:sp>
        <p:nvSpPr>
          <p:cNvPr id="32" name="TextBox 31"/>
          <p:cNvSpPr txBox="1"/>
          <p:nvPr/>
        </p:nvSpPr>
        <p:spPr>
          <a:xfrm>
            <a:off x="1768287" y="1904123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온도 센서 </a:t>
            </a:r>
            <a:endParaRPr lang="ko-KR" altLang="en-US" sz="1000" b="1"/>
          </a:p>
        </p:txBody>
      </p:sp>
      <p:sp>
        <p:nvSpPr>
          <p:cNvPr id="34" name="TextBox 33"/>
          <p:cNvSpPr txBox="1"/>
          <p:nvPr/>
        </p:nvSpPr>
        <p:spPr>
          <a:xfrm>
            <a:off x="2652718" y="1903516"/>
            <a:ext cx="121539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LTE  </a:t>
            </a:r>
            <a:r>
              <a:rPr lang="ko-KR" altLang="en-US" sz="1000" b="1" smtClean="0"/>
              <a:t>수신감도 </a:t>
            </a:r>
            <a:endParaRPr lang="ko-KR" altLang="en-US" sz="1000" b="1"/>
          </a:p>
        </p:txBody>
      </p:sp>
      <p:sp>
        <p:nvSpPr>
          <p:cNvPr id="35" name="TextBox 34"/>
          <p:cNvSpPr txBox="1"/>
          <p:nvPr/>
        </p:nvSpPr>
        <p:spPr>
          <a:xfrm>
            <a:off x="3757690" y="1903515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입력 전압 </a:t>
            </a:r>
            <a:endParaRPr lang="ko-KR" altLang="en-US" sz="1000" b="1"/>
          </a:p>
        </p:txBody>
      </p:sp>
      <p:sp>
        <p:nvSpPr>
          <p:cNvPr id="36" name="TextBox 35"/>
          <p:cNvSpPr txBox="1"/>
          <p:nvPr/>
        </p:nvSpPr>
        <p:spPr>
          <a:xfrm>
            <a:off x="4583446" y="1903514"/>
            <a:ext cx="13452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배터리 입력전합 </a:t>
            </a:r>
            <a:endParaRPr lang="ko-KR" altLang="en-US" sz="1000" b="1"/>
          </a:p>
        </p:txBody>
      </p:sp>
      <p:sp>
        <p:nvSpPr>
          <p:cNvPr id="37" name="TextBox 36"/>
          <p:cNvSpPr txBox="1"/>
          <p:nvPr/>
        </p:nvSpPr>
        <p:spPr>
          <a:xfrm>
            <a:off x="1147112" y="4379049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38" name="TextBox 37"/>
          <p:cNvSpPr txBox="1"/>
          <p:nvPr/>
        </p:nvSpPr>
        <p:spPr>
          <a:xfrm>
            <a:off x="1356208" y="4379048"/>
            <a:ext cx="155683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b="1" dirty="0" err="1" smtClean="0"/>
              <a:t>정온식</a:t>
            </a:r>
            <a:r>
              <a:rPr lang="ko-KR" altLang="en-US" sz="1000" b="1" dirty="0" smtClean="0"/>
              <a:t> 감지선형 감지기</a:t>
            </a:r>
            <a:endParaRPr lang="ko-KR" altLang="en-US" sz="1000" b="1" dirty="0"/>
          </a:p>
        </p:txBody>
      </p:sp>
      <p:sp>
        <p:nvSpPr>
          <p:cNvPr id="43" name="TextBox 42"/>
          <p:cNvSpPr txBox="1"/>
          <p:nvPr/>
        </p:nvSpPr>
        <p:spPr>
          <a:xfrm>
            <a:off x="1153347" y="5749110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44" name="TextBox 43"/>
          <p:cNvSpPr txBox="1"/>
          <p:nvPr/>
        </p:nvSpPr>
        <p:spPr>
          <a:xfrm>
            <a:off x="1362443" y="5749109"/>
            <a:ext cx="117211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b="1" dirty="0" smtClean="0"/>
              <a:t>준비 </a:t>
            </a:r>
            <a:r>
              <a:rPr lang="ko-KR" altLang="en-US" sz="1000" b="1" dirty="0" err="1" smtClean="0"/>
              <a:t>작동식</a:t>
            </a:r>
            <a:r>
              <a:rPr lang="ko-KR" altLang="en-US" sz="1000" b="1" dirty="0" smtClean="0"/>
              <a:t> 밸브</a:t>
            </a:r>
            <a:endParaRPr lang="ko-KR" altLang="en-US" sz="1000" b="1" dirty="0"/>
          </a:p>
        </p:txBody>
      </p:sp>
      <p:sp>
        <p:nvSpPr>
          <p:cNvPr id="45" name="TextBox 44"/>
          <p:cNvSpPr txBox="1"/>
          <p:nvPr/>
        </p:nvSpPr>
        <p:spPr>
          <a:xfrm>
            <a:off x="1138314" y="5036225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46" name="TextBox 45"/>
          <p:cNvSpPr txBox="1"/>
          <p:nvPr/>
        </p:nvSpPr>
        <p:spPr>
          <a:xfrm>
            <a:off x="1347410" y="5036224"/>
            <a:ext cx="112723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b="1" dirty="0" smtClean="0"/>
              <a:t>스프링쿨러 펌프</a:t>
            </a:r>
            <a:endParaRPr lang="ko-KR" altLang="en-US" sz="1000" b="1" dirty="0"/>
          </a:p>
        </p:txBody>
      </p:sp>
      <p:pic>
        <p:nvPicPr>
          <p:cNvPr id="48" name="그림 4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7152" y="2207527"/>
            <a:ext cx="266700" cy="257175"/>
          </a:xfrm>
          <a:prstGeom prst="rect">
            <a:avLst/>
          </a:prstGeom>
        </p:spPr>
      </p:pic>
      <p:sp>
        <p:nvSpPr>
          <p:cNvPr id="83" name="TextBox 82"/>
          <p:cNvSpPr txBox="1"/>
          <p:nvPr/>
        </p:nvSpPr>
        <p:spPr>
          <a:xfrm>
            <a:off x="1074471" y="1903514"/>
            <a:ext cx="74251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smtClean="0"/>
              <a:t>└ </a:t>
            </a:r>
            <a:r>
              <a:rPr lang="ko-KR" altLang="en-US" sz="1000" b="1" smtClean="0"/>
              <a:t>방화문</a:t>
            </a:r>
            <a:endParaRPr lang="ko-KR" altLang="en-US" sz="1000" b="1"/>
          </a:p>
        </p:txBody>
      </p:sp>
      <p:pic>
        <p:nvPicPr>
          <p:cNvPr id="84" name="그림 8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40184" y="3973134"/>
            <a:ext cx="190500" cy="295275"/>
          </a:xfrm>
          <a:prstGeom prst="rect">
            <a:avLst/>
          </a:prstGeom>
        </p:spPr>
      </p:pic>
      <p:pic>
        <p:nvPicPr>
          <p:cNvPr id="85" name="그림 8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9575" y="3987441"/>
            <a:ext cx="190500" cy="295275"/>
          </a:xfrm>
          <a:prstGeom prst="rect">
            <a:avLst/>
          </a:prstGeom>
        </p:spPr>
      </p:pic>
      <p:pic>
        <p:nvPicPr>
          <p:cNvPr id="86" name="그림 8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8874" y="3985194"/>
            <a:ext cx="209550" cy="295275"/>
          </a:xfrm>
          <a:prstGeom prst="rect">
            <a:avLst/>
          </a:prstGeom>
        </p:spPr>
      </p:pic>
      <p:pic>
        <p:nvPicPr>
          <p:cNvPr id="88" name="그림 8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950" y="3339940"/>
            <a:ext cx="247650" cy="295275"/>
          </a:xfrm>
          <a:prstGeom prst="rect">
            <a:avLst/>
          </a:prstGeom>
        </p:spPr>
      </p:pic>
      <p:sp>
        <p:nvSpPr>
          <p:cNvPr id="89" name="TextBox 88"/>
          <p:cNvSpPr txBox="1"/>
          <p:nvPr/>
        </p:nvSpPr>
        <p:spPr>
          <a:xfrm>
            <a:off x="1095575" y="3683772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온도 센서 </a:t>
            </a:r>
            <a:endParaRPr lang="ko-KR" altLang="en-US" sz="1000" b="1"/>
          </a:p>
        </p:txBody>
      </p:sp>
      <p:sp>
        <p:nvSpPr>
          <p:cNvPr id="90" name="TextBox 89"/>
          <p:cNvSpPr txBox="1"/>
          <p:nvPr/>
        </p:nvSpPr>
        <p:spPr>
          <a:xfrm>
            <a:off x="1980006" y="3683165"/>
            <a:ext cx="121539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LTE  </a:t>
            </a:r>
            <a:r>
              <a:rPr lang="ko-KR" altLang="en-US" sz="1000" b="1" smtClean="0"/>
              <a:t>수신감도 </a:t>
            </a:r>
            <a:endParaRPr lang="ko-KR" altLang="en-US" sz="1000" b="1"/>
          </a:p>
        </p:txBody>
      </p:sp>
      <p:sp>
        <p:nvSpPr>
          <p:cNvPr id="91" name="TextBox 90"/>
          <p:cNvSpPr txBox="1"/>
          <p:nvPr/>
        </p:nvSpPr>
        <p:spPr>
          <a:xfrm>
            <a:off x="3084978" y="3683164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입력 전압 </a:t>
            </a:r>
            <a:endParaRPr lang="ko-KR" altLang="en-US" sz="1000" b="1"/>
          </a:p>
        </p:txBody>
      </p:sp>
      <p:sp>
        <p:nvSpPr>
          <p:cNvPr id="92" name="TextBox 91"/>
          <p:cNvSpPr txBox="1"/>
          <p:nvPr/>
        </p:nvSpPr>
        <p:spPr>
          <a:xfrm>
            <a:off x="3910734" y="3683163"/>
            <a:ext cx="13452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배터리 입력전합 </a:t>
            </a:r>
            <a:endParaRPr lang="ko-KR" altLang="en-US" sz="1000" b="1"/>
          </a:p>
        </p:txBody>
      </p:sp>
      <p:pic>
        <p:nvPicPr>
          <p:cNvPr id="93" name="그림 9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4440" y="3987176"/>
            <a:ext cx="266700" cy="257175"/>
          </a:xfrm>
          <a:prstGeom prst="rect">
            <a:avLst/>
          </a:prstGeom>
        </p:spPr>
      </p:pic>
      <p:sp>
        <p:nvSpPr>
          <p:cNvPr id="95" name="직사각형 94"/>
          <p:cNvSpPr/>
          <p:nvPr/>
        </p:nvSpPr>
        <p:spPr>
          <a:xfrm>
            <a:off x="6668027" y="4520990"/>
            <a:ext cx="2545471" cy="73966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타원 95"/>
          <p:cNvSpPr/>
          <p:nvPr/>
        </p:nvSpPr>
        <p:spPr>
          <a:xfrm>
            <a:off x="6962454" y="4972522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97" name="타원 96"/>
          <p:cNvSpPr/>
          <p:nvPr/>
        </p:nvSpPr>
        <p:spPr>
          <a:xfrm>
            <a:off x="7096976" y="4972522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98" name="타원 97"/>
          <p:cNvSpPr/>
          <p:nvPr/>
        </p:nvSpPr>
        <p:spPr>
          <a:xfrm>
            <a:off x="7231053" y="4972522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99" name="타원 98"/>
          <p:cNvSpPr/>
          <p:nvPr/>
        </p:nvSpPr>
        <p:spPr>
          <a:xfrm>
            <a:off x="6965254" y="510880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7487054" y="4756416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101" name="TextBox 100"/>
          <p:cNvSpPr txBox="1"/>
          <p:nvPr/>
        </p:nvSpPr>
        <p:spPr>
          <a:xfrm>
            <a:off x="7774929" y="4764337"/>
            <a:ext cx="34817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50</a:t>
            </a:r>
            <a:r>
              <a:rPr lang="ko-KR" altLang="en-US" sz="600" smtClean="0"/>
              <a:t>℃</a:t>
            </a:r>
            <a:endParaRPr lang="ko-KR" altLang="en-US" sz="700" dirty="0"/>
          </a:p>
        </p:txBody>
      </p:sp>
      <p:sp>
        <p:nvSpPr>
          <p:cNvPr id="102" name="TextBox 101"/>
          <p:cNvSpPr txBox="1"/>
          <p:nvPr/>
        </p:nvSpPr>
        <p:spPr>
          <a:xfrm>
            <a:off x="8060025" y="4762099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23V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8379678" y="476286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22V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6629325" y="4761200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sp>
        <p:nvSpPr>
          <p:cNvPr id="105" name="타원 104"/>
          <p:cNvSpPr/>
          <p:nvPr/>
        </p:nvSpPr>
        <p:spPr>
          <a:xfrm>
            <a:off x="7608132" y="494685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06" name="타원 105"/>
          <p:cNvSpPr/>
          <p:nvPr/>
        </p:nvSpPr>
        <p:spPr>
          <a:xfrm>
            <a:off x="7742654" y="494685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07" name="타원 106"/>
          <p:cNvSpPr/>
          <p:nvPr/>
        </p:nvSpPr>
        <p:spPr>
          <a:xfrm>
            <a:off x="7876731" y="494685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08" name="타원 107"/>
          <p:cNvSpPr/>
          <p:nvPr/>
        </p:nvSpPr>
        <p:spPr>
          <a:xfrm>
            <a:off x="7610932" y="5083137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09" name="타원 108"/>
          <p:cNvSpPr/>
          <p:nvPr/>
        </p:nvSpPr>
        <p:spPr>
          <a:xfrm>
            <a:off x="7098604" y="510880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cxnSp>
        <p:nvCxnSpPr>
          <p:cNvPr id="110" name="직선 연결선 109"/>
          <p:cNvCxnSpPr/>
          <p:nvPr/>
        </p:nvCxnSpPr>
        <p:spPr>
          <a:xfrm flipV="1">
            <a:off x="8128855" y="5126650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타원 110"/>
          <p:cNvSpPr/>
          <p:nvPr/>
        </p:nvSpPr>
        <p:spPr>
          <a:xfrm>
            <a:off x="8321798" y="493761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2" name="타원 111"/>
          <p:cNvSpPr/>
          <p:nvPr/>
        </p:nvSpPr>
        <p:spPr>
          <a:xfrm>
            <a:off x="8456320" y="493761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3" name="타원 112"/>
          <p:cNvSpPr/>
          <p:nvPr/>
        </p:nvSpPr>
        <p:spPr>
          <a:xfrm>
            <a:off x="8590397" y="493761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4" name="타원 113"/>
          <p:cNvSpPr/>
          <p:nvPr/>
        </p:nvSpPr>
        <p:spPr>
          <a:xfrm>
            <a:off x="8724260" y="493915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5" name="타원 114"/>
          <p:cNvSpPr/>
          <p:nvPr/>
        </p:nvSpPr>
        <p:spPr>
          <a:xfrm>
            <a:off x="8328148" y="507096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6" name="타원 115"/>
          <p:cNvSpPr/>
          <p:nvPr/>
        </p:nvSpPr>
        <p:spPr>
          <a:xfrm>
            <a:off x="8462670" y="507096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7" name="타원 116"/>
          <p:cNvSpPr/>
          <p:nvPr/>
        </p:nvSpPr>
        <p:spPr>
          <a:xfrm>
            <a:off x="8596747" y="507096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8" name="타원 117"/>
          <p:cNvSpPr/>
          <p:nvPr/>
        </p:nvSpPr>
        <p:spPr>
          <a:xfrm>
            <a:off x="8730610" y="507250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9" name="타원 118"/>
          <p:cNvSpPr/>
          <p:nvPr/>
        </p:nvSpPr>
        <p:spPr>
          <a:xfrm>
            <a:off x="8862371" y="4934389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20" name="타원 119"/>
          <p:cNvSpPr/>
          <p:nvPr/>
        </p:nvSpPr>
        <p:spPr>
          <a:xfrm>
            <a:off x="8868721" y="5067739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8787892" y="5031237"/>
            <a:ext cx="27443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124" name="그림 12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6621" y="4603943"/>
            <a:ext cx="144867" cy="172726"/>
          </a:xfrm>
          <a:prstGeom prst="rect">
            <a:avLst/>
          </a:prstGeom>
        </p:spPr>
      </p:pic>
      <p:pic>
        <p:nvPicPr>
          <p:cNvPr id="125" name="그림 12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1816" y="4598197"/>
            <a:ext cx="124931" cy="193643"/>
          </a:xfrm>
          <a:prstGeom prst="rect">
            <a:avLst/>
          </a:prstGeom>
        </p:spPr>
      </p:pic>
      <p:pic>
        <p:nvPicPr>
          <p:cNvPr id="126" name="그림 12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2069" y="4594417"/>
            <a:ext cx="138584" cy="195278"/>
          </a:xfrm>
          <a:prstGeom prst="rect">
            <a:avLst/>
          </a:prstGeom>
        </p:spPr>
      </p:pic>
      <p:grpSp>
        <p:nvGrpSpPr>
          <p:cNvPr id="128" name="그룹 127"/>
          <p:cNvGrpSpPr/>
          <p:nvPr/>
        </p:nvGrpSpPr>
        <p:grpSpPr>
          <a:xfrm>
            <a:off x="7153873" y="4623950"/>
            <a:ext cx="226532" cy="141030"/>
            <a:chOff x="2285071" y="1785368"/>
            <a:chExt cx="362596" cy="227817"/>
          </a:xfrm>
        </p:grpSpPr>
        <p:sp>
          <p:nvSpPr>
            <p:cNvPr id="129" name="직사각형 128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0" name="모서리가 둥근 직사각형 129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1" name="직사각형 130"/>
          <p:cNvSpPr/>
          <p:nvPr/>
        </p:nvSpPr>
        <p:spPr>
          <a:xfrm>
            <a:off x="6668027" y="5424915"/>
            <a:ext cx="2545471" cy="739665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타원 131"/>
          <p:cNvSpPr/>
          <p:nvPr/>
        </p:nvSpPr>
        <p:spPr>
          <a:xfrm>
            <a:off x="6962454" y="5876447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33" name="타원 132"/>
          <p:cNvSpPr/>
          <p:nvPr/>
        </p:nvSpPr>
        <p:spPr>
          <a:xfrm>
            <a:off x="7096976" y="5876447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34" name="타원 133"/>
          <p:cNvSpPr/>
          <p:nvPr/>
        </p:nvSpPr>
        <p:spPr>
          <a:xfrm>
            <a:off x="7231053" y="5876447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35" name="TextBox 134"/>
          <p:cNvSpPr txBox="1"/>
          <p:nvPr/>
        </p:nvSpPr>
        <p:spPr>
          <a:xfrm>
            <a:off x="7495944" y="566034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136" name="TextBox 135"/>
          <p:cNvSpPr txBox="1"/>
          <p:nvPr/>
        </p:nvSpPr>
        <p:spPr>
          <a:xfrm>
            <a:off x="7774929" y="5668262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sp>
        <p:nvSpPr>
          <p:cNvPr id="137" name="TextBox 136"/>
          <p:cNvSpPr txBox="1"/>
          <p:nvPr/>
        </p:nvSpPr>
        <p:spPr>
          <a:xfrm>
            <a:off x="8060025" y="566602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138" name="TextBox 137"/>
          <p:cNvSpPr txBox="1"/>
          <p:nvPr/>
        </p:nvSpPr>
        <p:spPr>
          <a:xfrm>
            <a:off x="8379678" y="5666789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139" name="TextBox 138"/>
          <p:cNvSpPr txBox="1"/>
          <p:nvPr/>
        </p:nvSpPr>
        <p:spPr>
          <a:xfrm>
            <a:off x="6654039" y="5665125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sp>
        <p:nvSpPr>
          <p:cNvPr id="140" name="타원 139"/>
          <p:cNvSpPr/>
          <p:nvPr/>
        </p:nvSpPr>
        <p:spPr>
          <a:xfrm>
            <a:off x="7608132" y="5850781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1" name="타원 140"/>
          <p:cNvSpPr/>
          <p:nvPr/>
        </p:nvSpPr>
        <p:spPr>
          <a:xfrm>
            <a:off x="7742654" y="5850781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2" name="타원 141"/>
          <p:cNvSpPr/>
          <p:nvPr/>
        </p:nvSpPr>
        <p:spPr>
          <a:xfrm>
            <a:off x="7876731" y="5850781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3" name="타원 142"/>
          <p:cNvSpPr/>
          <p:nvPr/>
        </p:nvSpPr>
        <p:spPr>
          <a:xfrm>
            <a:off x="7610932" y="5987062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cxnSp>
        <p:nvCxnSpPr>
          <p:cNvPr id="144" name="직선 연결선 143"/>
          <p:cNvCxnSpPr/>
          <p:nvPr/>
        </p:nvCxnSpPr>
        <p:spPr>
          <a:xfrm flipV="1">
            <a:off x="8128855" y="6030575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타원 144"/>
          <p:cNvSpPr/>
          <p:nvPr/>
        </p:nvSpPr>
        <p:spPr>
          <a:xfrm>
            <a:off x="8321798" y="5841536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6" name="타원 145"/>
          <p:cNvSpPr/>
          <p:nvPr/>
        </p:nvSpPr>
        <p:spPr>
          <a:xfrm>
            <a:off x="8456320" y="5841536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8590397" y="5841536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8" name="타원 147"/>
          <p:cNvSpPr/>
          <p:nvPr/>
        </p:nvSpPr>
        <p:spPr>
          <a:xfrm>
            <a:off x="8724260" y="584308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9" name="타원 148"/>
          <p:cNvSpPr/>
          <p:nvPr/>
        </p:nvSpPr>
        <p:spPr>
          <a:xfrm>
            <a:off x="8328148" y="597488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8862371" y="5838314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pic>
        <p:nvPicPr>
          <p:cNvPr id="153" name="그림 15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7104" y="5516046"/>
            <a:ext cx="143402" cy="170979"/>
          </a:xfrm>
          <a:prstGeom prst="rect">
            <a:avLst/>
          </a:prstGeom>
        </p:spPr>
      </p:pic>
      <p:pic>
        <p:nvPicPr>
          <p:cNvPr id="154" name="그림 15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7834" y="5501717"/>
            <a:ext cx="127064" cy="196948"/>
          </a:xfrm>
          <a:prstGeom prst="rect">
            <a:avLst/>
          </a:prstGeom>
        </p:spPr>
      </p:pic>
      <p:pic>
        <p:nvPicPr>
          <p:cNvPr id="155" name="그림 15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7608" y="5491366"/>
            <a:ext cx="133876" cy="207507"/>
          </a:xfrm>
          <a:prstGeom prst="rect">
            <a:avLst/>
          </a:prstGeom>
        </p:spPr>
      </p:pic>
      <p:pic>
        <p:nvPicPr>
          <p:cNvPr id="156" name="그림 15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54416" y="5495483"/>
            <a:ext cx="147264" cy="207508"/>
          </a:xfrm>
          <a:prstGeom prst="rect">
            <a:avLst/>
          </a:prstGeom>
        </p:spPr>
      </p:pic>
      <p:pic>
        <p:nvPicPr>
          <p:cNvPr id="157" name="그림 156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17482" y="5910612"/>
            <a:ext cx="213840" cy="166227"/>
          </a:xfrm>
          <a:prstGeom prst="rect">
            <a:avLst/>
          </a:prstGeom>
        </p:spPr>
      </p:pic>
      <p:pic>
        <p:nvPicPr>
          <p:cNvPr id="158" name="그림 157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7536" y="5855753"/>
            <a:ext cx="136057" cy="15873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19738" y="5880514"/>
            <a:ext cx="148463" cy="153411"/>
          </a:xfrm>
          <a:prstGeom prst="rect">
            <a:avLst/>
          </a:prstGeom>
        </p:spPr>
      </p:pic>
      <p:grpSp>
        <p:nvGrpSpPr>
          <p:cNvPr id="161" name="그룹 160"/>
          <p:cNvGrpSpPr/>
          <p:nvPr/>
        </p:nvGrpSpPr>
        <p:grpSpPr>
          <a:xfrm>
            <a:off x="7146226" y="5541129"/>
            <a:ext cx="226532" cy="141030"/>
            <a:chOff x="2285071" y="1785368"/>
            <a:chExt cx="362596" cy="227817"/>
          </a:xfrm>
        </p:grpSpPr>
        <p:sp>
          <p:nvSpPr>
            <p:cNvPr id="162" name="직사각형 161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3" name="모서리가 둥근 직사각형 162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5" name="직사각형 164"/>
          <p:cNvSpPr/>
          <p:nvPr/>
        </p:nvSpPr>
        <p:spPr>
          <a:xfrm>
            <a:off x="6668027" y="3618007"/>
            <a:ext cx="2545471" cy="73966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타원 165"/>
          <p:cNvSpPr/>
          <p:nvPr/>
        </p:nvSpPr>
        <p:spPr>
          <a:xfrm>
            <a:off x="6962454" y="4069539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7096976" y="4069539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8" name="타원 167"/>
          <p:cNvSpPr/>
          <p:nvPr/>
        </p:nvSpPr>
        <p:spPr>
          <a:xfrm>
            <a:off x="7231053" y="4069539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9" name="타원 168"/>
          <p:cNvSpPr/>
          <p:nvPr/>
        </p:nvSpPr>
        <p:spPr>
          <a:xfrm>
            <a:off x="6965254" y="4205820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7487054" y="385343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171" name="TextBox 170"/>
          <p:cNvSpPr txBox="1"/>
          <p:nvPr/>
        </p:nvSpPr>
        <p:spPr>
          <a:xfrm>
            <a:off x="7774929" y="3861354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sp>
        <p:nvSpPr>
          <p:cNvPr id="172" name="TextBox 171"/>
          <p:cNvSpPr txBox="1"/>
          <p:nvPr/>
        </p:nvSpPr>
        <p:spPr>
          <a:xfrm>
            <a:off x="8060025" y="3859116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23V</a:t>
            </a:r>
            <a:endParaRPr lang="ko-KR" altLang="en-US" sz="700" dirty="0"/>
          </a:p>
        </p:txBody>
      </p:sp>
      <p:sp>
        <p:nvSpPr>
          <p:cNvPr id="173" name="TextBox 172"/>
          <p:cNvSpPr txBox="1"/>
          <p:nvPr/>
        </p:nvSpPr>
        <p:spPr>
          <a:xfrm>
            <a:off x="8379678" y="3859881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22V</a:t>
            </a:r>
            <a:endParaRPr lang="ko-KR" altLang="en-US" sz="700" dirty="0"/>
          </a:p>
        </p:txBody>
      </p:sp>
      <p:sp>
        <p:nvSpPr>
          <p:cNvPr id="174" name="TextBox 173"/>
          <p:cNvSpPr txBox="1"/>
          <p:nvPr/>
        </p:nvSpPr>
        <p:spPr>
          <a:xfrm>
            <a:off x="6629325" y="3858217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sp>
        <p:nvSpPr>
          <p:cNvPr id="175" name="타원 174"/>
          <p:cNvSpPr/>
          <p:nvPr/>
        </p:nvSpPr>
        <p:spPr>
          <a:xfrm>
            <a:off x="7608132" y="404387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6" name="타원 175"/>
          <p:cNvSpPr/>
          <p:nvPr/>
        </p:nvSpPr>
        <p:spPr>
          <a:xfrm>
            <a:off x="7742654" y="404387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7" name="타원 176"/>
          <p:cNvSpPr/>
          <p:nvPr/>
        </p:nvSpPr>
        <p:spPr>
          <a:xfrm>
            <a:off x="7876731" y="404387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8" name="타원 177"/>
          <p:cNvSpPr/>
          <p:nvPr/>
        </p:nvSpPr>
        <p:spPr>
          <a:xfrm>
            <a:off x="7610932" y="4180154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9" name="타원 178"/>
          <p:cNvSpPr/>
          <p:nvPr/>
        </p:nvSpPr>
        <p:spPr>
          <a:xfrm>
            <a:off x="7098604" y="4205820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cxnSp>
        <p:nvCxnSpPr>
          <p:cNvPr id="180" name="직선 연결선 179"/>
          <p:cNvCxnSpPr/>
          <p:nvPr/>
        </p:nvCxnSpPr>
        <p:spPr>
          <a:xfrm flipV="1">
            <a:off x="8128855" y="4223667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타원 180"/>
          <p:cNvSpPr/>
          <p:nvPr/>
        </p:nvSpPr>
        <p:spPr>
          <a:xfrm>
            <a:off x="8321798" y="403462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2" name="타원 181"/>
          <p:cNvSpPr/>
          <p:nvPr/>
        </p:nvSpPr>
        <p:spPr>
          <a:xfrm>
            <a:off x="8456320" y="403462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3" name="타원 182"/>
          <p:cNvSpPr/>
          <p:nvPr/>
        </p:nvSpPr>
        <p:spPr>
          <a:xfrm>
            <a:off x="8590397" y="403462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4" name="타원 183"/>
          <p:cNvSpPr/>
          <p:nvPr/>
        </p:nvSpPr>
        <p:spPr>
          <a:xfrm>
            <a:off x="8724260" y="4036175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5" name="타원 184"/>
          <p:cNvSpPr/>
          <p:nvPr/>
        </p:nvSpPr>
        <p:spPr>
          <a:xfrm>
            <a:off x="8328148" y="416797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6" name="타원 185"/>
          <p:cNvSpPr/>
          <p:nvPr/>
        </p:nvSpPr>
        <p:spPr>
          <a:xfrm>
            <a:off x="8462670" y="416797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7" name="타원 186"/>
          <p:cNvSpPr/>
          <p:nvPr/>
        </p:nvSpPr>
        <p:spPr>
          <a:xfrm>
            <a:off x="8596747" y="416797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8" name="타원 187"/>
          <p:cNvSpPr/>
          <p:nvPr/>
        </p:nvSpPr>
        <p:spPr>
          <a:xfrm>
            <a:off x="8730610" y="4169525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9" name="타원 188"/>
          <p:cNvSpPr/>
          <p:nvPr/>
        </p:nvSpPr>
        <p:spPr>
          <a:xfrm>
            <a:off x="8862371" y="403140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90" name="타원 189"/>
          <p:cNvSpPr/>
          <p:nvPr/>
        </p:nvSpPr>
        <p:spPr>
          <a:xfrm>
            <a:off x="8868721" y="416475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91" name="TextBox 190"/>
          <p:cNvSpPr txBox="1"/>
          <p:nvPr/>
        </p:nvSpPr>
        <p:spPr>
          <a:xfrm>
            <a:off x="8787892" y="4128254"/>
            <a:ext cx="27443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194" name="그림 19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7289" y="3684766"/>
            <a:ext cx="129441" cy="200633"/>
          </a:xfrm>
          <a:prstGeom prst="rect">
            <a:avLst/>
          </a:prstGeom>
        </p:spPr>
      </p:pic>
      <p:pic>
        <p:nvPicPr>
          <p:cNvPr id="195" name="그림 19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0138" y="4034428"/>
            <a:ext cx="153886" cy="179534"/>
          </a:xfrm>
          <a:prstGeom prst="rect">
            <a:avLst/>
          </a:prstGeom>
        </p:spPr>
      </p:pic>
      <p:pic>
        <p:nvPicPr>
          <p:cNvPr id="196" name="그림 19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8358" y="4094432"/>
            <a:ext cx="147696" cy="152619"/>
          </a:xfrm>
          <a:prstGeom prst="rect">
            <a:avLst/>
          </a:prstGeom>
        </p:spPr>
      </p:pic>
      <p:pic>
        <p:nvPicPr>
          <p:cNvPr id="197" name="그림 19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40457" y="4110530"/>
            <a:ext cx="184269" cy="162225"/>
          </a:xfrm>
          <a:prstGeom prst="rect">
            <a:avLst/>
          </a:prstGeom>
        </p:spPr>
      </p:pic>
      <p:pic>
        <p:nvPicPr>
          <p:cNvPr id="199" name="그림 198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8339" y="3700762"/>
            <a:ext cx="185999" cy="179355"/>
          </a:xfrm>
          <a:prstGeom prst="rect">
            <a:avLst/>
          </a:prstGeom>
        </p:spPr>
      </p:pic>
      <p:grpSp>
        <p:nvGrpSpPr>
          <p:cNvPr id="200" name="그룹 199"/>
          <p:cNvGrpSpPr/>
          <p:nvPr/>
        </p:nvGrpSpPr>
        <p:grpSpPr>
          <a:xfrm>
            <a:off x="7153873" y="3720967"/>
            <a:ext cx="226532" cy="141030"/>
            <a:chOff x="2285071" y="1785368"/>
            <a:chExt cx="362596" cy="227817"/>
          </a:xfrm>
        </p:grpSpPr>
        <p:sp>
          <p:nvSpPr>
            <p:cNvPr id="204" name="직사각형 203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5" name="모서리가 둥근 직사각형 204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01" name="그림 20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27228" y="3698160"/>
            <a:ext cx="141874" cy="169158"/>
          </a:xfrm>
          <a:prstGeom prst="rect">
            <a:avLst/>
          </a:prstGeom>
        </p:spPr>
      </p:pic>
      <p:pic>
        <p:nvPicPr>
          <p:cNvPr id="202" name="그림 20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8915" y="3667923"/>
            <a:ext cx="133876" cy="207507"/>
          </a:xfrm>
          <a:prstGeom prst="rect">
            <a:avLst/>
          </a:prstGeom>
        </p:spPr>
      </p:pic>
      <p:pic>
        <p:nvPicPr>
          <p:cNvPr id="203" name="그림 20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5723" y="3672040"/>
            <a:ext cx="147264" cy="207508"/>
          </a:xfrm>
          <a:prstGeom prst="rect">
            <a:avLst/>
          </a:prstGeom>
        </p:spPr>
      </p:pic>
      <p:sp>
        <p:nvSpPr>
          <p:cNvPr id="207" name="직사각형 206"/>
          <p:cNvSpPr/>
          <p:nvPr/>
        </p:nvSpPr>
        <p:spPr>
          <a:xfrm>
            <a:off x="6669714" y="2739084"/>
            <a:ext cx="2587068" cy="487100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TextBox 207"/>
          <p:cNvSpPr txBox="1"/>
          <p:nvPr/>
        </p:nvSpPr>
        <p:spPr>
          <a:xfrm>
            <a:off x="7156607" y="2975812"/>
            <a:ext cx="40748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Open</a:t>
            </a:r>
            <a:endParaRPr lang="ko-KR" altLang="en-US" sz="700" dirty="0"/>
          </a:p>
        </p:txBody>
      </p:sp>
      <p:sp>
        <p:nvSpPr>
          <p:cNvPr id="209" name="TextBox 208"/>
          <p:cNvSpPr txBox="1"/>
          <p:nvPr/>
        </p:nvSpPr>
        <p:spPr>
          <a:xfrm>
            <a:off x="7443021" y="2974509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210" name="TextBox 209"/>
          <p:cNvSpPr txBox="1"/>
          <p:nvPr/>
        </p:nvSpPr>
        <p:spPr>
          <a:xfrm>
            <a:off x="7738516" y="2982430"/>
            <a:ext cx="3577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0000"/>
                </a:solidFill>
              </a:rPr>
              <a:t>66</a:t>
            </a:r>
            <a:r>
              <a:rPr lang="ko-KR" altLang="en-US" sz="600" smtClean="0">
                <a:solidFill>
                  <a:srgbClr val="FF0000"/>
                </a:solidFill>
              </a:rPr>
              <a:t>℃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8015992" y="2980192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212" name="TextBox 211"/>
          <p:cNvSpPr txBox="1"/>
          <p:nvPr/>
        </p:nvSpPr>
        <p:spPr>
          <a:xfrm>
            <a:off x="8297545" y="2980957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213" name="TextBox 212"/>
          <p:cNvSpPr txBox="1"/>
          <p:nvPr/>
        </p:nvSpPr>
        <p:spPr>
          <a:xfrm>
            <a:off x="6655726" y="297929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16" name="그림 215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0541" y="2830214"/>
            <a:ext cx="143402" cy="170979"/>
          </a:xfrm>
          <a:prstGeom prst="rect">
            <a:avLst/>
          </a:prstGeom>
        </p:spPr>
      </p:pic>
      <p:pic>
        <p:nvPicPr>
          <p:cNvPr id="218" name="그림 21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33801" y="2815885"/>
            <a:ext cx="127064" cy="196948"/>
          </a:xfrm>
          <a:prstGeom prst="rect">
            <a:avLst/>
          </a:prstGeom>
        </p:spPr>
      </p:pic>
      <p:pic>
        <p:nvPicPr>
          <p:cNvPr id="220" name="그림 21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4306" y="2805516"/>
            <a:ext cx="185999" cy="179355"/>
          </a:xfrm>
          <a:prstGeom prst="rect">
            <a:avLst/>
          </a:prstGeom>
        </p:spPr>
      </p:pic>
      <p:pic>
        <p:nvPicPr>
          <p:cNvPr id="221" name="그림 22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5475" y="2799184"/>
            <a:ext cx="133876" cy="207507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10383" y="2803301"/>
            <a:ext cx="147264" cy="207508"/>
          </a:xfrm>
          <a:prstGeom prst="rect">
            <a:avLst/>
          </a:prstGeom>
        </p:spPr>
      </p:pic>
      <p:pic>
        <p:nvPicPr>
          <p:cNvPr id="240" name="그림 23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4114" y="5510455"/>
            <a:ext cx="185999" cy="179355"/>
          </a:xfrm>
          <a:prstGeom prst="rect">
            <a:avLst/>
          </a:prstGeom>
        </p:spPr>
      </p:pic>
      <p:sp>
        <p:nvSpPr>
          <p:cNvPr id="242" name="직사각형 241"/>
          <p:cNvSpPr/>
          <p:nvPr/>
        </p:nvSpPr>
        <p:spPr>
          <a:xfrm>
            <a:off x="6669456" y="2094120"/>
            <a:ext cx="2587068" cy="486298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TextBox 242"/>
          <p:cNvSpPr txBox="1"/>
          <p:nvPr/>
        </p:nvSpPr>
        <p:spPr>
          <a:xfrm>
            <a:off x="7455463" y="236002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244" name="TextBox 243"/>
          <p:cNvSpPr txBox="1"/>
          <p:nvPr/>
        </p:nvSpPr>
        <p:spPr>
          <a:xfrm>
            <a:off x="7738258" y="2367946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sp>
        <p:nvSpPr>
          <p:cNvPr id="245" name="TextBox 244"/>
          <p:cNvSpPr txBox="1"/>
          <p:nvPr/>
        </p:nvSpPr>
        <p:spPr>
          <a:xfrm>
            <a:off x="8015734" y="2365708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23V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246" name="TextBox 245"/>
          <p:cNvSpPr txBox="1"/>
          <p:nvPr/>
        </p:nvSpPr>
        <p:spPr>
          <a:xfrm>
            <a:off x="8297287" y="2366473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22V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247" name="TextBox 246"/>
          <p:cNvSpPr txBox="1"/>
          <p:nvPr/>
        </p:nvSpPr>
        <p:spPr>
          <a:xfrm>
            <a:off x="6655468" y="236480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50" name="그림 24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1298" y="2207552"/>
            <a:ext cx="144867" cy="172726"/>
          </a:xfrm>
          <a:prstGeom prst="rect">
            <a:avLst/>
          </a:prstGeom>
        </p:spPr>
      </p:pic>
      <p:pic>
        <p:nvPicPr>
          <p:cNvPr id="251" name="그림 25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9425" y="2201806"/>
            <a:ext cx="124931" cy="193643"/>
          </a:xfrm>
          <a:prstGeom prst="rect">
            <a:avLst/>
          </a:prstGeom>
        </p:spPr>
      </p:pic>
      <p:pic>
        <p:nvPicPr>
          <p:cNvPr id="252" name="그림 25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17778" y="2198026"/>
            <a:ext cx="138584" cy="195278"/>
          </a:xfrm>
          <a:prstGeom prst="rect">
            <a:avLst/>
          </a:prstGeom>
        </p:spPr>
      </p:pic>
      <p:sp>
        <p:nvSpPr>
          <p:cNvPr id="254" name="TextBox 253"/>
          <p:cNvSpPr txBox="1"/>
          <p:nvPr/>
        </p:nvSpPr>
        <p:spPr>
          <a:xfrm>
            <a:off x="7094690" y="2366556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Closed</a:t>
            </a:r>
            <a:endParaRPr lang="ko-KR" altLang="en-US" sz="700" dirty="0"/>
          </a:p>
        </p:txBody>
      </p:sp>
      <p:pic>
        <p:nvPicPr>
          <p:cNvPr id="256" name="그림 255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7679" y="2186655"/>
            <a:ext cx="186667" cy="180000"/>
          </a:xfrm>
          <a:prstGeom prst="rect">
            <a:avLst/>
          </a:prstGeom>
        </p:spPr>
      </p:pic>
      <p:pic>
        <p:nvPicPr>
          <p:cNvPr id="257" name="그림 256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34599" y="2178869"/>
            <a:ext cx="126016" cy="195325"/>
          </a:xfrm>
          <a:prstGeom prst="rect">
            <a:avLst/>
          </a:prstGeom>
        </p:spPr>
      </p:pic>
      <p:pic>
        <p:nvPicPr>
          <p:cNvPr id="258" name="그림 257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5310" y="4592449"/>
            <a:ext cx="186667" cy="180000"/>
          </a:xfrm>
          <a:prstGeom prst="rect">
            <a:avLst/>
          </a:prstGeom>
        </p:spPr>
      </p:pic>
      <p:pic>
        <p:nvPicPr>
          <p:cNvPr id="259" name="그림 258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2230" y="4584663"/>
            <a:ext cx="126016" cy="195325"/>
          </a:xfrm>
          <a:prstGeom prst="rect">
            <a:avLst/>
          </a:prstGeom>
        </p:spPr>
      </p:pic>
      <p:pic>
        <p:nvPicPr>
          <p:cNvPr id="260" name="그림 259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0490" y="4958184"/>
            <a:ext cx="143440" cy="167347"/>
          </a:xfrm>
          <a:prstGeom prst="rect">
            <a:avLst/>
          </a:prstGeom>
        </p:spPr>
      </p:pic>
      <p:pic>
        <p:nvPicPr>
          <p:cNvPr id="261" name="그림 260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18277" y="5000856"/>
            <a:ext cx="136977" cy="141543"/>
          </a:xfrm>
          <a:prstGeom prst="rect">
            <a:avLst/>
          </a:prstGeom>
        </p:spPr>
      </p:pic>
      <p:pic>
        <p:nvPicPr>
          <p:cNvPr id="262" name="그림 261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3841" y="4993158"/>
            <a:ext cx="188331" cy="161645"/>
          </a:xfrm>
          <a:prstGeom prst="rect">
            <a:avLst/>
          </a:prstGeom>
        </p:spPr>
      </p:pic>
      <p:sp>
        <p:nvSpPr>
          <p:cNvPr id="263" name="TextBox 262"/>
          <p:cNvSpPr txBox="1"/>
          <p:nvPr/>
        </p:nvSpPr>
        <p:spPr>
          <a:xfrm>
            <a:off x="5736630" y="1426350"/>
            <a:ext cx="6238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정상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4" name="TextBox 263"/>
          <p:cNvSpPr txBox="1"/>
          <p:nvPr/>
        </p:nvSpPr>
        <p:spPr>
          <a:xfrm>
            <a:off x="5737720" y="2114611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이상발생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5" name="TextBox 264"/>
          <p:cNvSpPr txBox="1"/>
          <p:nvPr/>
        </p:nvSpPr>
        <p:spPr>
          <a:xfrm>
            <a:off x="5737720" y="2734224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6" name="TextBox 265"/>
          <p:cNvSpPr txBox="1"/>
          <p:nvPr/>
        </p:nvSpPr>
        <p:spPr>
          <a:xfrm>
            <a:off x="5736351" y="3588304"/>
            <a:ext cx="6238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정상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7" name="TextBox 266"/>
          <p:cNvSpPr txBox="1"/>
          <p:nvPr/>
        </p:nvSpPr>
        <p:spPr>
          <a:xfrm>
            <a:off x="5737441" y="4524215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이상발생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8" name="TextBox 267"/>
          <p:cNvSpPr txBox="1"/>
          <p:nvPr/>
        </p:nvSpPr>
        <p:spPr>
          <a:xfrm>
            <a:off x="5737441" y="5429578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9" name="직사각형 268"/>
          <p:cNvSpPr/>
          <p:nvPr/>
        </p:nvSpPr>
        <p:spPr>
          <a:xfrm>
            <a:off x="9485261" y="2745716"/>
            <a:ext cx="1819459" cy="484306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TextBox 269"/>
          <p:cNvSpPr txBox="1"/>
          <p:nvPr/>
        </p:nvSpPr>
        <p:spPr>
          <a:xfrm>
            <a:off x="9980392" y="3024508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Closed</a:t>
            </a:r>
            <a:endParaRPr lang="ko-KR" altLang="en-US" sz="700" dirty="0"/>
          </a:p>
        </p:txBody>
      </p:sp>
      <p:sp>
        <p:nvSpPr>
          <p:cNvPr id="271" name="TextBox 270"/>
          <p:cNvSpPr txBox="1"/>
          <p:nvPr/>
        </p:nvSpPr>
        <p:spPr>
          <a:xfrm>
            <a:off x="10320312" y="3031126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0000"/>
                </a:solidFill>
              </a:rPr>
              <a:t>26</a:t>
            </a:r>
            <a:r>
              <a:rPr lang="ko-KR" altLang="en-US" sz="600">
                <a:solidFill>
                  <a:srgbClr val="FF0000"/>
                </a:solidFill>
              </a:rPr>
              <a:t> ℃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9471273" y="302798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73" name="그림 27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6088" y="2878910"/>
            <a:ext cx="143402" cy="170979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57969" y="2854785"/>
            <a:ext cx="191064" cy="197433"/>
          </a:xfrm>
          <a:prstGeom prst="rect">
            <a:avLst/>
          </a:prstGeom>
        </p:spPr>
      </p:pic>
      <p:pic>
        <p:nvPicPr>
          <p:cNvPr id="275" name="그림 27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3217" y="2864581"/>
            <a:ext cx="127064" cy="196948"/>
          </a:xfrm>
          <a:prstGeom prst="rect">
            <a:avLst/>
          </a:prstGeom>
        </p:spPr>
      </p:pic>
      <p:sp>
        <p:nvSpPr>
          <p:cNvPr id="276" name="직사각형 275"/>
          <p:cNvSpPr/>
          <p:nvPr/>
        </p:nvSpPr>
        <p:spPr>
          <a:xfrm>
            <a:off x="9485004" y="1459148"/>
            <a:ext cx="1819458" cy="487006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TextBox 276"/>
          <p:cNvSpPr txBox="1"/>
          <p:nvPr/>
        </p:nvSpPr>
        <p:spPr>
          <a:xfrm>
            <a:off x="9996610" y="1738194"/>
            <a:ext cx="3818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Open</a:t>
            </a:r>
            <a:endParaRPr lang="ko-KR" altLang="en-US" sz="700" dirty="0"/>
          </a:p>
        </p:txBody>
      </p:sp>
      <p:sp>
        <p:nvSpPr>
          <p:cNvPr id="278" name="TextBox 277"/>
          <p:cNvSpPr txBox="1"/>
          <p:nvPr/>
        </p:nvSpPr>
        <p:spPr>
          <a:xfrm>
            <a:off x="10320054" y="1738462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sp>
        <p:nvSpPr>
          <p:cNvPr id="279" name="TextBox 278"/>
          <p:cNvSpPr txBox="1"/>
          <p:nvPr/>
        </p:nvSpPr>
        <p:spPr>
          <a:xfrm>
            <a:off x="9438063" y="1735325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80" name="그림 27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2414" y="1561874"/>
            <a:ext cx="129441" cy="200633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11142481" y="1439386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pic>
        <p:nvPicPr>
          <p:cNvPr id="282" name="그림 281"/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58259" y="1542435"/>
            <a:ext cx="231517" cy="265998"/>
          </a:xfrm>
          <a:prstGeom prst="rect">
            <a:avLst/>
          </a:prstGeom>
        </p:spPr>
      </p:pic>
      <p:pic>
        <p:nvPicPr>
          <p:cNvPr id="283" name="그림 28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8104" y="1559345"/>
            <a:ext cx="141874" cy="169158"/>
          </a:xfrm>
          <a:prstGeom prst="rect">
            <a:avLst/>
          </a:prstGeom>
        </p:spPr>
      </p:pic>
      <p:sp>
        <p:nvSpPr>
          <p:cNvPr id="284" name="직사각형 283"/>
          <p:cNvSpPr/>
          <p:nvPr/>
        </p:nvSpPr>
        <p:spPr>
          <a:xfrm>
            <a:off x="9485003" y="2084387"/>
            <a:ext cx="1819459" cy="492090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TextBox 284"/>
          <p:cNvSpPr txBox="1"/>
          <p:nvPr/>
        </p:nvSpPr>
        <p:spPr>
          <a:xfrm>
            <a:off x="10320054" y="2369686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26</a:t>
            </a:r>
            <a:r>
              <a:rPr lang="ko-KR" altLang="en-US" sz="600">
                <a:solidFill>
                  <a:schemeClr val="accent2"/>
                </a:solidFill>
              </a:rPr>
              <a:t> ℃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9471015" y="236654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87" name="그림 28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6845" y="2201054"/>
            <a:ext cx="144867" cy="172726"/>
          </a:xfrm>
          <a:prstGeom prst="rect">
            <a:avLst/>
          </a:prstGeom>
        </p:spPr>
      </p:pic>
      <p:sp>
        <p:nvSpPr>
          <p:cNvPr id="288" name="TextBox 287"/>
          <p:cNvSpPr txBox="1"/>
          <p:nvPr/>
        </p:nvSpPr>
        <p:spPr>
          <a:xfrm>
            <a:off x="11134377" y="2049368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289" name="TextBox 288"/>
          <p:cNvSpPr txBox="1"/>
          <p:nvPr/>
        </p:nvSpPr>
        <p:spPr>
          <a:xfrm>
            <a:off x="9967903" y="2368296"/>
            <a:ext cx="3818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Open</a:t>
            </a:r>
            <a:endParaRPr lang="ko-KR" altLang="en-US" sz="700" dirty="0"/>
          </a:p>
        </p:txBody>
      </p:sp>
      <p:pic>
        <p:nvPicPr>
          <p:cNvPr id="290" name="그림 289"/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29552" y="2157949"/>
            <a:ext cx="231517" cy="265998"/>
          </a:xfrm>
          <a:prstGeom prst="rect">
            <a:avLst/>
          </a:prstGeom>
        </p:spPr>
      </p:pic>
      <p:pic>
        <p:nvPicPr>
          <p:cNvPr id="291" name="그림 290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4015" y="2172371"/>
            <a:ext cx="126016" cy="195325"/>
          </a:xfrm>
          <a:prstGeom prst="rect">
            <a:avLst/>
          </a:prstGeom>
        </p:spPr>
      </p:pic>
      <p:sp>
        <p:nvSpPr>
          <p:cNvPr id="292" name="모서리가 둥근 직사각형 291"/>
          <p:cNvSpPr/>
          <p:nvPr/>
        </p:nvSpPr>
        <p:spPr>
          <a:xfrm>
            <a:off x="11122416" y="1766209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93" name="이등변 삼각형 292"/>
          <p:cNvSpPr/>
          <p:nvPr/>
        </p:nvSpPr>
        <p:spPr>
          <a:xfrm rot="10800000">
            <a:off x="11158279" y="1813362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4" name="모서리가 둥근 직사각형 293"/>
          <p:cNvSpPr/>
          <p:nvPr/>
        </p:nvSpPr>
        <p:spPr>
          <a:xfrm>
            <a:off x="10691394" y="1530143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295" name="그림 29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72157" y="1562717"/>
            <a:ext cx="186364" cy="192576"/>
          </a:xfrm>
          <a:prstGeom prst="rect">
            <a:avLst/>
          </a:prstGeom>
        </p:spPr>
      </p:pic>
      <p:sp>
        <p:nvSpPr>
          <p:cNvPr id="296" name="TextBox 295"/>
          <p:cNvSpPr txBox="1"/>
          <p:nvPr/>
        </p:nvSpPr>
        <p:spPr>
          <a:xfrm>
            <a:off x="10665367" y="1709033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7" name="모서리가 둥근 직사각형 296"/>
          <p:cNvSpPr/>
          <p:nvPr/>
        </p:nvSpPr>
        <p:spPr>
          <a:xfrm>
            <a:off x="10709540" y="2142546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298" name="그림 2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90303" y="2175120"/>
            <a:ext cx="186364" cy="192576"/>
          </a:xfrm>
          <a:prstGeom prst="rect">
            <a:avLst/>
          </a:prstGeom>
        </p:spPr>
      </p:pic>
      <p:sp>
        <p:nvSpPr>
          <p:cNvPr id="299" name="TextBox 298"/>
          <p:cNvSpPr txBox="1"/>
          <p:nvPr/>
        </p:nvSpPr>
        <p:spPr>
          <a:xfrm>
            <a:off x="10683513" y="2321436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00" name="모서리가 둥근 직사각형 299"/>
          <p:cNvSpPr/>
          <p:nvPr/>
        </p:nvSpPr>
        <p:spPr>
          <a:xfrm>
            <a:off x="11126532" y="2338740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01" name="이등변 삼각형 300"/>
          <p:cNvSpPr/>
          <p:nvPr/>
        </p:nvSpPr>
        <p:spPr>
          <a:xfrm rot="10800000">
            <a:off x="11162395" y="238589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2" name="TextBox 301"/>
          <p:cNvSpPr txBox="1"/>
          <p:nvPr/>
        </p:nvSpPr>
        <p:spPr>
          <a:xfrm>
            <a:off x="11130255" y="2712517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05" name="모서리가 둥근 직사각형 304"/>
          <p:cNvSpPr/>
          <p:nvPr/>
        </p:nvSpPr>
        <p:spPr>
          <a:xfrm>
            <a:off x="11122410" y="3026603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06" name="이등변 삼각형 305"/>
          <p:cNvSpPr/>
          <p:nvPr/>
        </p:nvSpPr>
        <p:spPr>
          <a:xfrm rot="10800000">
            <a:off x="11158273" y="3073756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8" name="직사각형 307"/>
          <p:cNvSpPr/>
          <p:nvPr/>
        </p:nvSpPr>
        <p:spPr>
          <a:xfrm>
            <a:off x="9483575" y="3617275"/>
            <a:ext cx="1883878" cy="52562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TextBox 308"/>
          <p:cNvSpPr txBox="1"/>
          <p:nvPr/>
        </p:nvSpPr>
        <p:spPr>
          <a:xfrm>
            <a:off x="9444872" y="388219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cxnSp>
        <p:nvCxnSpPr>
          <p:cNvPr id="310" name="직선 연결선 309"/>
          <p:cNvCxnSpPr/>
          <p:nvPr/>
        </p:nvCxnSpPr>
        <p:spPr>
          <a:xfrm flipV="1">
            <a:off x="10985485" y="389638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1" name="그림 3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6768" y="3707145"/>
            <a:ext cx="153886" cy="179534"/>
          </a:xfrm>
          <a:prstGeom prst="rect">
            <a:avLst/>
          </a:prstGeom>
        </p:spPr>
      </p:pic>
      <p:pic>
        <p:nvPicPr>
          <p:cNvPr id="312" name="그림 3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8495" y="3729580"/>
            <a:ext cx="147696" cy="152619"/>
          </a:xfrm>
          <a:prstGeom prst="rect">
            <a:avLst/>
          </a:prstGeom>
        </p:spPr>
      </p:pic>
      <p:pic>
        <p:nvPicPr>
          <p:cNvPr id="313" name="그림 31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3649" y="3723904"/>
            <a:ext cx="184269" cy="162225"/>
          </a:xfrm>
          <a:prstGeom prst="rect">
            <a:avLst/>
          </a:prstGeom>
        </p:spPr>
      </p:pic>
      <p:grpSp>
        <p:nvGrpSpPr>
          <p:cNvPr id="314" name="그룹 313"/>
          <p:cNvGrpSpPr/>
          <p:nvPr/>
        </p:nvGrpSpPr>
        <p:grpSpPr>
          <a:xfrm>
            <a:off x="9969420" y="3744949"/>
            <a:ext cx="226532" cy="141030"/>
            <a:chOff x="2285071" y="1785368"/>
            <a:chExt cx="362596" cy="227817"/>
          </a:xfrm>
        </p:grpSpPr>
        <p:sp>
          <p:nvSpPr>
            <p:cNvPr id="315" name="직사각형 314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6" name="모서리가 둥근 직사각형 315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17" name="그림 31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42775" y="3722142"/>
            <a:ext cx="141874" cy="169158"/>
          </a:xfrm>
          <a:prstGeom prst="rect">
            <a:avLst/>
          </a:prstGeom>
        </p:spPr>
      </p:pic>
      <p:sp>
        <p:nvSpPr>
          <p:cNvPr id="318" name="TextBox 317"/>
          <p:cNvSpPr txBox="1"/>
          <p:nvPr/>
        </p:nvSpPr>
        <p:spPr>
          <a:xfrm>
            <a:off x="11203949" y="3631470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19" name="모서리가 둥근 직사각형 318"/>
          <p:cNvSpPr/>
          <p:nvPr/>
        </p:nvSpPr>
        <p:spPr>
          <a:xfrm>
            <a:off x="11196104" y="3945556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20" name="이등변 삼각형 319"/>
          <p:cNvSpPr/>
          <p:nvPr/>
        </p:nvSpPr>
        <p:spPr>
          <a:xfrm rot="10800000">
            <a:off x="11231967" y="3992709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TextBox 320"/>
          <p:cNvSpPr txBox="1"/>
          <p:nvPr/>
        </p:nvSpPr>
        <p:spPr>
          <a:xfrm>
            <a:off x="10241809" y="389268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22" name="TextBox 321"/>
          <p:cNvSpPr txBox="1"/>
          <p:nvPr/>
        </p:nvSpPr>
        <p:spPr>
          <a:xfrm>
            <a:off x="10542493" y="3888559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23" name="TextBox 322"/>
          <p:cNvSpPr txBox="1"/>
          <p:nvPr/>
        </p:nvSpPr>
        <p:spPr>
          <a:xfrm>
            <a:off x="10834939" y="389267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24" name="직사각형 323"/>
          <p:cNvSpPr/>
          <p:nvPr/>
        </p:nvSpPr>
        <p:spPr>
          <a:xfrm>
            <a:off x="9512390" y="4526561"/>
            <a:ext cx="1855063" cy="4791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3" name="TextBox 332"/>
          <p:cNvSpPr txBox="1"/>
          <p:nvPr/>
        </p:nvSpPr>
        <p:spPr>
          <a:xfrm>
            <a:off x="9473688" y="4766771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cxnSp>
        <p:nvCxnSpPr>
          <p:cNvPr id="339" name="직선 연결선 338"/>
          <p:cNvCxnSpPr/>
          <p:nvPr/>
        </p:nvCxnSpPr>
        <p:spPr>
          <a:xfrm flipV="1">
            <a:off x="10984992" y="476398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3" name="그림 35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0984" y="4609514"/>
            <a:ext cx="144867" cy="172726"/>
          </a:xfrm>
          <a:prstGeom prst="rect">
            <a:avLst/>
          </a:prstGeom>
        </p:spPr>
      </p:pic>
      <p:grpSp>
        <p:nvGrpSpPr>
          <p:cNvPr id="357" name="그룹 356"/>
          <p:cNvGrpSpPr/>
          <p:nvPr/>
        </p:nvGrpSpPr>
        <p:grpSpPr>
          <a:xfrm>
            <a:off x="9998236" y="4629521"/>
            <a:ext cx="226532" cy="141030"/>
            <a:chOff x="2285071" y="1785368"/>
            <a:chExt cx="362596" cy="227817"/>
          </a:xfrm>
        </p:grpSpPr>
        <p:sp>
          <p:nvSpPr>
            <p:cNvPr id="358" name="직사각형 357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모서리가 둥근 직사각형 358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0" name="직사각형 359"/>
          <p:cNvSpPr/>
          <p:nvPr/>
        </p:nvSpPr>
        <p:spPr>
          <a:xfrm>
            <a:off x="9512390" y="5430487"/>
            <a:ext cx="1855063" cy="480126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8" name="TextBox 367"/>
          <p:cNvSpPr txBox="1"/>
          <p:nvPr/>
        </p:nvSpPr>
        <p:spPr>
          <a:xfrm>
            <a:off x="9498402" y="5670696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cxnSp>
        <p:nvCxnSpPr>
          <p:cNvPr id="373" name="직선 연결선 372"/>
          <p:cNvCxnSpPr/>
          <p:nvPr/>
        </p:nvCxnSpPr>
        <p:spPr>
          <a:xfrm flipV="1">
            <a:off x="10987480" y="5660571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82" name="그림 381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1467" y="5521617"/>
            <a:ext cx="143402" cy="170979"/>
          </a:xfrm>
          <a:prstGeom prst="rect">
            <a:avLst/>
          </a:prstGeom>
        </p:spPr>
      </p:pic>
      <p:pic>
        <p:nvPicPr>
          <p:cNvPr id="386" name="그림 385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17315" y="5522653"/>
            <a:ext cx="213840" cy="166227"/>
          </a:xfrm>
          <a:prstGeom prst="rect">
            <a:avLst/>
          </a:prstGeom>
        </p:spPr>
      </p:pic>
      <p:pic>
        <p:nvPicPr>
          <p:cNvPr id="387" name="그림 38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6161" y="5485749"/>
            <a:ext cx="136057" cy="158733"/>
          </a:xfrm>
          <a:prstGeom prst="rect">
            <a:avLst/>
          </a:prstGeom>
        </p:spPr>
      </p:pic>
      <p:pic>
        <p:nvPicPr>
          <p:cNvPr id="388" name="그림 387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44962" y="5524829"/>
            <a:ext cx="148463" cy="153411"/>
          </a:xfrm>
          <a:prstGeom prst="rect">
            <a:avLst/>
          </a:prstGeom>
        </p:spPr>
      </p:pic>
      <p:grpSp>
        <p:nvGrpSpPr>
          <p:cNvPr id="390" name="그룹 389"/>
          <p:cNvGrpSpPr/>
          <p:nvPr/>
        </p:nvGrpSpPr>
        <p:grpSpPr>
          <a:xfrm>
            <a:off x="9990589" y="5546700"/>
            <a:ext cx="226532" cy="141030"/>
            <a:chOff x="2285071" y="1785368"/>
            <a:chExt cx="362596" cy="227817"/>
          </a:xfrm>
        </p:grpSpPr>
        <p:sp>
          <p:nvSpPr>
            <p:cNvPr id="391" name="직사각형 390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2" name="모서리가 둥근 직사각형 391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96" name="그림 395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6627" y="4595517"/>
            <a:ext cx="143440" cy="167347"/>
          </a:xfrm>
          <a:prstGeom prst="rect">
            <a:avLst/>
          </a:prstGeom>
        </p:spPr>
      </p:pic>
      <p:pic>
        <p:nvPicPr>
          <p:cNvPr id="397" name="그림 396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49214" y="4628086"/>
            <a:ext cx="136977" cy="141543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248" y="4624224"/>
            <a:ext cx="188331" cy="161645"/>
          </a:xfrm>
          <a:prstGeom prst="rect">
            <a:avLst/>
          </a:prstGeom>
        </p:spPr>
      </p:pic>
      <p:sp>
        <p:nvSpPr>
          <p:cNvPr id="399" name="TextBox 398"/>
          <p:cNvSpPr txBox="1"/>
          <p:nvPr/>
        </p:nvSpPr>
        <p:spPr>
          <a:xfrm>
            <a:off x="11203949" y="4515112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00" name="모서리가 둥근 직사각형 399"/>
          <p:cNvSpPr/>
          <p:nvPr/>
        </p:nvSpPr>
        <p:spPr>
          <a:xfrm>
            <a:off x="11196104" y="4829198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01" name="이등변 삼각형 400"/>
          <p:cNvSpPr/>
          <p:nvPr/>
        </p:nvSpPr>
        <p:spPr>
          <a:xfrm rot="10800000">
            <a:off x="11231967" y="4876351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2" name="TextBox 401"/>
          <p:cNvSpPr txBox="1"/>
          <p:nvPr/>
        </p:nvSpPr>
        <p:spPr>
          <a:xfrm>
            <a:off x="10241809" y="477632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403" name="TextBox 402"/>
          <p:cNvSpPr txBox="1"/>
          <p:nvPr/>
        </p:nvSpPr>
        <p:spPr>
          <a:xfrm>
            <a:off x="10542493" y="477220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404" name="TextBox 403"/>
          <p:cNvSpPr txBox="1"/>
          <p:nvPr/>
        </p:nvSpPr>
        <p:spPr>
          <a:xfrm>
            <a:off x="10834939" y="4776317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405" name="TextBox 404"/>
          <p:cNvSpPr txBox="1"/>
          <p:nvPr/>
        </p:nvSpPr>
        <p:spPr>
          <a:xfrm>
            <a:off x="11190334" y="5417820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06" name="모서리가 둥근 직사각형 405"/>
          <p:cNvSpPr/>
          <p:nvPr/>
        </p:nvSpPr>
        <p:spPr>
          <a:xfrm>
            <a:off x="11182489" y="5731906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07" name="이등변 삼각형 406"/>
          <p:cNvSpPr/>
          <p:nvPr/>
        </p:nvSpPr>
        <p:spPr>
          <a:xfrm rot="10800000">
            <a:off x="11218352" y="5779059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8" name="TextBox 407"/>
          <p:cNvSpPr txBox="1"/>
          <p:nvPr/>
        </p:nvSpPr>
        <p:spPr>
          <a:xfrm>
            <a:off x="10228194" y="567903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rgbClr val="FF0000"/>
                </a:solidFill>
              </a:rPr>
              <a:t>기동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409" name="TextBox 408"/>
          <p:cNvSpPr txBox="1"/>
          <p:nvPr/>
        </p:nvSpPr>
        <p:spPr>
          <a:xfrm>
            <a:off x="10528878" y="5674909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rgbClr val="FF0000"/>
                </a:solidFill>
              </a:rPr>
              <a:t>열림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410" name="TextBox 409"/>
          <p:cNvSpPr txBox="1"/>
          <p:nvPr/>
        </p:nvSpPr>
        <p:spPr>
          <a:xfrm>
            <a:off x="10821324" y="567902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rgbClr val="FF0000"/>
                </a:solidFill>
              </a:rPr>
              <a:t>화재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414" name="모서리가 둥근 직사각형 413"/>
          <p:cNvSpPr/>
          <p:nvPr/>
        </p:nvSpPr>
        <p:spPr>
          <a:xfrm>
            <a:off x="8682981" y="2159021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415" name="그림 4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63744" y="2191595"/>
            <a:ext cx="186364" cy="192576"/>
          </a:xfrm>
          <a:prstGeom prst="rect">
            <a:avLst/>
          </a:prstGeom>
        </p:spPr>
      </p:pic>
      <p:sp>
        <p:nvSpPr>
          <p:cNvPr id="416" name="TextBox 415"/>
          <p:cNvSpPr txBox="1"/>
          <p:nvPr/>
        </p:nvSpPr>
        <p:spPr>
          <a:xfrm>
            <a:off x="8656954" y="2337911"/>
            <a:ext cx="40748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Open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17" name="모서리가 둥근 직사각형 416"/>
          <p:cNvSpPr/>
          <p:nvPr/>
        </p:nvSpPr>
        <p:spPr>
          <a:xfrm>
            <a:off x="8678859" y="2816404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21" name="TextBox 420"/>
          <p:cNvSpPr txBox="1"/>
          <p:nvPr/>
        </p:nvSpPr>
        <p:spPr>
          <a:xfrm>
            <a:off x="9085323" y="2042978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grpSp>
        <p:nvGrpSpPr>
          <p:cNvPr id="2" name="그룹 1"/>
          <p:cNvGrpSpPr/>
          <p:nvPr/>
        </p:nvGrpSpPr>
        <p:grpSpPr>
          <a:xfrm>
            <a:off x="6655468" y="1432996"/>
            <a:ext cx="2601056" cy="499722"/>
            <a:chOff x="6655468" y="1432996"/>
            <a:chExt cx="2601056" cy="499722"/>
          </a:xfrm>
        </p:grpSpPr>
        <p:sp>
          <p:nvSpPr>
            <p:cNvPr id="224" name="직사각형 223"/>
            <p:cNvSpPr/>
            <p:nvPr/>
          </p:nvSpPr>
          <p:spPr>
            <a:xfrm>
              <a:off x="6669456" y="1446420"/>
              <a:ext cx="2587068" cy="48629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7139873" y="1689498"/>
              <a:ext cx="3818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7455463" y="1681845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7738258" y="1689766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8015734" y="1687528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8297287" y="1688293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6655468" y="1686629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233" name="그림 232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32998" y="1513178"/>
              <a:ext cx="129441" cy="200633"/>
            </a:xfrm>
            <a:prstGeom prst="rect">
              <a:avLst/>
            </a:prstGeom>
          </p:spPr>
        </p:pic>
        <p:pic>
          <p:nvPicPr>
            <p:cNvPr id="235" name="그림 234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30493" y="1522743"/>
              <a:ext cx="185999" cy="179355"/>
            </a:xfrm>
            <a:prstGeom prst="rect">
              <a:avLst/>
            </a:prstGeom>
          </p:spPr>
        </p:pic>
        <p:pic>
          <p:nvPicPr>
            <p:cNvPr id="236" name="그림 23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9125" y="1516484"/>
              <a:ext cx="133876" cy="207507"/>
            </a:xfrm>
            <a:prstGeom prst="rect">
              <a:avLst/>
            </a:prstGeom>
          </p:spPr>
        </p:pic>
        <p:pic>
          <p:nvPicPr>
            <p:cNvPr id="237" name="그림 236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97683" y="1514251"/>
              <a:ext cx="147264" cy="207508"/>
            </a:xfrm>
            <a:prstGeom prst="rect">
              <a:avLst/>
            </a:prstGeom>
          </p:spPr>
        </p:pic>
        <p:pic>
          <p:nvPicPr>
            <p:cNvPr id="238" name="그림 237"/>
            <p:cNvPicPr>
              <a:picLocks noChangeAspect="1"/>
            </p:cNvPicPr>
            <p:nvPr/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01522" y="1493739"/>
              <a:ext cx="231517" cy="265998"/>
            </a:xfrm>
            <a:prstGeom prst="rect">
              <a:avLst/>
            </a:prstGeom>
          </p:spPr>
        </p:pic>
        <p:pic>
          <p:nvPicPr>
            <p:cNvPr id="239" name="그림 238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62557" y="1510649"/>
              <a:ext cx="141874" cy="169158"/>
            </a:xfrm>
            <a:prstGeom prst="rect">
              <a:avLst/>
            </a:prstGeom>
          </p:spPr>
        </p:pic>
        <p:sp>
          <p:nvSpPr>
            <p:cNvPr id="411" name="모서리가 둥근 직사각형 410"/>
            <p:cNvSpPr/>
            <p:nvPr/>
          </p:nvSpPr>
          <p:spPr>
            <a:xfrm>
              <a:off x="8664835" y="1516138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412" name="그림 411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45598" y="1548712"/>
              <a:ext cx="186364" cy="192576"/>
            </a:xfrm>
            <a:prstGeom prst="rect">
              <a:avLst/>
            </a:prstGeom>
          </p:spPr>
        </p:pic>
        <p:sp>
          <p:nvSpPr>
            <p:cNvPr id="413" name="TextBox 412"/>
            <p:cNvSpPr txBox="1"/>
            <p:nvPr/>
          </p:nvSpPr>
          <p:spPr>
            <a:xfrm>
              <a:off x="8638808" y="1695028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9093427" y="1432996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422" name="모서리가 둥근 직사각형 421"/>
            <p:cNvSpPr/>
            <p:nvPr/>
          </p:nvSpPr>
          <p:spPr>
            <a:xfrm>
              <a:off x="9073362" y="17598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423" name="이등변 삼각형 422"/>
            <p:cNvSpPr/>
            <p:nvPr/>
          </p:nvSpPr>
          <p:spPr>
            <a:xfrm rot="10800000">
              <a:off x="9109225" y="18069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24" name="모서리가 둥근 직사각형 423"/>
          <p:cNvSpPr/>
          <p:nvPr/>
        </p:nvSpPr>
        <p:spPr>
          <a:xfrm>
            <a:off x="9077478" y="2332350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25" name="이등변 삼각형 424"/>
          <p:cNvSpPr/>
          <p:nvPr/>
        </p:nvSpPr>
        <p:spPr>
          <a:xfrm rot="10800000">
            <a:off x="9113341" y="2379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6" name="TextBox 425"/>
          <p:cNvSpPr txBox="1"/>
          <p:nvPr/>
        </p:nvSpPr>
        <p:spPr>
          <a:xfrm>
            <a:off x="9081201" y="2706127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27" name="모서리가 둥근 직사각형 426"/>
          <p:cNvSpPr/>
          <p:nvPr/>
        </p:nvSpPr>
        <p:spPr>
          <a:xfrm>
            <a:off x="9073356" y="3020213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28" name="이등변 삼각형 427"/>
          <p:cNvSpPr/>
          <p:nvPr/>
        </p:nvSpPr>
        <p:spPr>
          <a:xfrm rot="10800000">
            <a:off x="9109219" y="3067366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1" name="TextBox 430"/>
          <p:cNvSpPr txBox="1"/>
          <p:nvPr/>
        </p:nvSpPr>
        <p:spPr>
          <a:xfrm>
            <a:off x="9055512" y="3598609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32" name="모서리가 둥근 직사각형 431"/>
          <p:cNvSpPr/>
          <p:nvPr/>
        </p:nvSpPr>
        <p:spPr>
          <a:xfrm>
            <a:off x="9027827" y="4154032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33" name="이등변 삼각형 432"/>
          <p:cNvSpPr/>
          <p:nvPr/>
        </p:nvSpPr>
        <p:spPr>
          <a:xfrm rot="10800000">
            <a:off x="9063690" y="4201185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4" name="TextBox 433"/>
          <p:cNvSpPr txBox="1"/>
          <p:nvPr/>
        </p:nvSpPr>
        <p:spPr>
          <a:xfrm>
            <a:off x="9055512" y="4499539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35" name="모서리가 둥근 직사각형 434"/>
          <p:cNvSpPr/>
          <p:nvPr/>
        </p:nvSpPr>
        <p:spPr>
          <a:xfrm>
            <a:off x="9027827" y="5054962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36" name="이등변 삼각형 435"/>
          <p:cNvSpPr/>
          <p:nvPr/>
        </p:nvSpPr>
        <p:spPr>
          <a:xfrm rot="10800000">
            <a:off x="9063690" y="5102115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7" name="TextBox 436"/>
          <p:cNvSpPr txBox="1"/>
          <p:nvPr/>
        </p:nvSpPr>
        <p:spPr>
          <a:xfrm>
            <a:off x="9055936" y="5424466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38" name="모서리가 둥근 직사각형 437"/>
          <p:cNvSpPr/>
          <p:nvPr/>
        </p:nvSpPr>
        <p:spPr>
          <a:xfrm>
            <a:off x="9028251" y="5979889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39" name="이등변 삼각형 438"/>
          <p:cNvSpPr/>
          <p:nvPr/>
        </p:nvSpPr>
        <p:spPr>
          <a:xfrm rot="10800000">
            <a:off x="9064114" y="6027042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25" name="그림 32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6646" y="2205219"/>
            <a:ext cx="195013" cy="201513"/>
          </a:xfrm>
          <a:prstGeom prst="rect">
            <a:avLst/>
          </a:prstGeom>
        </p:spPr>
      </p:pic>
      <p:pic>
        <p:nvPicPr>
          <p:cNvPr id="326" name="그림 325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4700" y="2811552"/>
            <a:ext cx="169240" cy="231294"/>
          </a:xfrm>
          <a:prstGeom prst="rect">
            <a:avLst/>
          </a:prstGeom>
        </p:spPr>
      </p:pic>
      <p:pic>
        <p:nvPicPr>
          <p:cNvPr id="327" name="그림 32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43410" y="2838550"/>
            <a:ext cx="186364" cy="192576"/>
          </a:xfrm>
          <a:prstGeom prst="rect">
            <a:avLst/>
          </a:prstGeom>
        </p:spPr>
      </p:pic>
      <p:sp>
        <p:nvSpPr>
          <p:cNvPr id="328" name="TextBox 327"/>
          <p:cNvSpPr txBox="1"/>
          <p:nvPr/>
        </p:nvSpPr>
        <p:spPr>
          <a:xfrm>
            <a:off x="8636620" y="2984866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79886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직사각형 317"/>
          <p:cNvSpPr/>
          <p:nvPr/>
        </p:nvSpPr>
        <p:spPr>
          <a:xfrm>
            <a:off x="1709519" y="1730033"/>
            <a:ext cx="6548655" cy="1238256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9" name="직사각형 318"/>
          <p:cNvSpPr/>
          <p:nvPr/>
        </p:nvSpPr>
        <p:spPr>
          <a:xfrm>
            <a:off x="4286883" y="1813335"/>
            <a:ext cx="1634180" cy="49624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직사각형 319"/>
          <p:cNvSpPr/>
          <p:nvPr/>
        </p:nvSpPr>
        <p:spPr>
          <a:xfrm>
            <a:off x="6283745" y="182585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21" name="차트 320"/>
          <p:cNvGraphicFramePr/>
          <p:nvPr>
            <p:extLst>
              <p:ext uri="{D42A27DB-BD31-4B8C-83A1-F6EECF244321}">
                <p14:modId xmlns:p14="http://schemas.microsoft.com/office/powerpoint/2010/main" val="3748538656"/>
              </p:ext>
            </p:extLst>
          </p:nvPr>
        </p:nvGraphicFramePr>
        <p:xfrm>
          <a:off x="6263402" y="1747769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22" name="직사각형 321"/>
          <p:cNvSpPr/>
          <p:nvPr/>
        </p:nvSpPr>
        <p:spPr>
          <a:xfrm>
            <a:off x="4287510" y="2427433"/>
            <a:ext cx="163097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23" name="차트 322"/>
          <p:cNvGraphicFramePr/>
          <p:nvPr>
            <p:extLst>
              <p:ext uri="{D42A27DB-BD31-4B8C-83A1-F6EECF244321}">
                <p14:modId xmlns:p14="http://schemas.microsoft.com/office/powerpoint/2010/main" val="441383641"/>
              </p:ext>
            </p:extLst>
          </p:nvPr>
        </p:nvGraphicFramePr>
        <p:xfrm>
          <a:off x="4259274" y="2351346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24" name="차트 323"/>
          <p:cNvGraphicFramePr/>
          <p:nvPr>
            <p:extLst>
              <p:ext uri="{D42A27DB-BD31-4B8C-83A1-F6EECF244321}">
                <p14:modId xmlns:p14="http://schemas.microsoft.com/office/powerpoint/2010/main" val="3746578872"/>
              </p:ext>
            </p:extLst>
          </p:nvPr>
        </p:nvGraphicFramePr>
        <p:xfrm>
          <a:off x="4259274" y="1742776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25" name="직사각형 324"/>
          <p:cNvSpPr/>
          <p:nvPr/>
        </p:nvSpPr>
        <p:spPr>
          <a:xfrm>
            <a:off x="6281576" y="2420775"/>
            <a:ext cx="164243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6" name="TextBox 325"/>
          <p:cNvSpPr txBox="1"/>
          <p:nvPr/>
        </p:nvSpPr>
        <p:spPr>
          <a:xfrm>
            <a:off x="3987756" y="1999642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27" name="TextBox 326"/>
          <p:cNvSpPr txBox="1"/>
          <p:nvPr/>
        </p:nvSpPr>
        <p:spPr>
          <a:xfrm>
            <a:off x="5963914" y="2043257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graphicFrame>
        <p:nvGraphicFramePr>
          <p:cNvPr id="346" name="차트 345"/>
          <p:cNvGraphicFramePr/>
          <p:nvPr>
            <p:extLst>
              <p:ext uri="{D42A27DB-BD31-4B8C-83A1-F6EECF244321}">
                <p14:modId xmlns:p14="http://schemas.microsoft.com/office/powerpoint/2010/main" val="2384216161"/>
              </p:ext>
            </p:extLst>
          </p:nvPr>
        </p:nvGraphicFramePr>
        <p:xfrm>
          <a:off x="6252047" y="2345061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375" name="그림 37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7847" y="1824216"/>
            <a:ext cx="129441" cy="200633"/>
          </a:xfrm>
          <a:prstGeom prst="rect">
            <a:avLst/>
          </a:prstGeom>
        </p:spPr>
      </p:pic>
      <p:pic>
        <p:nvPicPr>
          <p:cNvPr id="456" name="그림 45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180" y="1818863"/>
            <a:ext cx="185999" cy="179355"/>
          </a:xfrm>
          <a:prstGeom prst="rect">
            <a:avLst/>
          </a:prstGeom>
        </p:spPr>
      </p:pic>
      <p:sp>
        <p:nvSpPr>
          <p:cNvPr id="470" name="TextBox 469"/>
          <p:cNvSpPr txBox="1"/>
          <p:nvPr/>
        </p:nvSpPr>
        <p:spPr>
          <a:xfrm>
            <a:off x="2180460" y="2018946"/>
            <a:ext cx="3818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Open</a:t>
            </a:r>
            <a:endParaRPr lang="ko-KR" altLang="en-US" sz="700" dirty="0"/>
          </a:p>
        </p:txBody>
      </p:sp>
      <p:sp>
        <p:nvSpPr>
          <p:cNvPr id="471" name="TextBox 470"/>
          <p:cNvSpPr txBox="1"/>
          <p:nvPr/>
        </p:nvSpPr>
        <p:spPr>
          <a:xfrm>
            <a:off x="2487317" y="201129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/>
              <a:t>정상</a:t>
            </a:r>
            <a:endParaRPr lang="ko-KR" altLang="en-US" sz="700" dirty="0"/>
          </a:p>
        </p:txBody>
      </p:sp>
      <p:sp>
        <p:nvSpPr>
          <p:cNvPr id="472" name="TextBox 471"/>
          <p:cNvSpPr txBox="1"/>
          <p:nvPr/>
        </p:nvSpPr>
        <p:spPr>
          <a:xfrm>
            <a:off x="2759795" y="2019214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sp>
        <p:nvSpPr>
          <p:cNvPr id="473" name="TextBox 472"/>
          <p:cNvSpPr txBox="1"/>
          <p:nvPr/>
        </p:nvSpPr>
        <p:spPr>
          <a:xfrm>
            <a:off x="3025841" y="2016976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74" name="TextBox 473"/>
          <p:cNvSpPr txBox="1"/>
          <p:nvPr/>
        </p:nvSpPr>
        <p:spPr>
          <a:xfrm>
            <a:off x="3278819" y="2017741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75" name="TextBox 474"/>
          <p:cNvSpPr txBox="1"/>
          <p:nvPr/>
        </p:nvSpPr>
        <p:spPr>
          <a:xfrm>
            <a:off x="1743680" y="2016077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476" name="그림 47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2155" y="1842626"/>
            <a:ext cx="129441" cy="200633"/>
          </a:xfrm>
          <a:prstGeom prst="rect">
            <a:avLst/>
          </a:prstGeom>
        </p:spPr>
      </p:pic>
      <p:pic>
        <p:nvPicPr>
          <p:cNvPr id="477" name="그림 47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9175" y="1852191"/>
            <a:ext cx="185999" cy="179355"/>
          </a:xfrm>
          <a:prstGeom prst="rect">
            <a:avLst/>
          </a:prstGeom>
        </p:spPr>
      </p:pic>
      <p:pic>
        <p:nvPicPr>
          <p:cNvPr id="478" name="그림 47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0657" y="1845932"/>
            <a:ext cx="133876" cy="207507"/>
          </a:xfrm>
          <a:prstGeom prst="rect">
            <a:avLst/>
          </a:prstGeom>
        </p:spPr>
      </p:pic>
      <p:pic>
        <p:nvPicPr>
          <p:cNvPr id="479" name="그림 47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07790" y="1843699"/>
            <a:ext cx="147264" cy="207508"/>
          </a:xfrm>
          <a:prstGeom prst="rect">
            <a:avLst/>
          </a:prstGeom>
        </p:spPr>
      </p:pic>
      <p:pic>
        <p:nvPicPr>
          <p:cNvPr id="480" name="그림 47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2109" y="1823187"/>
            <a:ext cx="231517" cy="265998"/>
          </a:xfrm>
          <a:prstGeom prst="rect">
            <a:avLst/>
          </a:prstGeom>
        </p:spPr>
      </p:pic>
      <p:pic>
        <p:nvPicPr>
          <p:cNvPr id="481" name="그림 480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0769" y="1840097"/>
            <a:ext cx="141874" cy="169158"/>
          </a:xfrm>
          <a:prstGeom prst="rect">
            <a:avLst/>
          </a:prstGeom>
        </p:spPr>
      </p:pic>
      <p:sp>
        <p:nvSpPr>
          <p:cNvPr id="482" name="직사각형 481"/>
          <p:cNvSpPr/>
          <p:nvPr/>
        </p:nvSpPr>
        <p:spPr>
          <a:xfrm>
            <a:off x="2203353" y="2418833"/>
            <a:ext cx="1646542" cy="48617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83" name="차트 482"/>
          <p:cNvGraphicFramePr/>
          <p:nvPr>
            <p:extLst>
              <p:ext uri="{D42A27DB-BD31-4B8C-83A1-F6EECF244321}">
                <p14:modId xmlns:p14="http://schemas.microsoft.com/office/powerpoint/2010/main" val="456619850"/>
              </p:ext>
            </p:extLst>
          </p:nvPr>
        </p:nvGraphicFramePr>
        <p:xfrm>
          <a:off x="2180798" y="2407814"/>
          <a:ext cx="1724230" cy="523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pic>
        <p:nvPicPr>
          <p:cNvPr id="484" name="그림 483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9937" y="2386506"/>
            <a:ext cx="235732" cy="270841"/>
          </a:xfrm>
          <a:prstGeom prst="rect">
            <a:avLst/>
          </a:prstGeom>
        </p:spPr>
      </p:pic>
      <p:sp>
        <p:nvSpPr>
          <p:cNvPr id="485" name="TextBox 484"/>
          <p:cNvSpPr txBox="1"/>
          <p:nvPr/>
        </p:nvSpPr>
        <p:spPr>
          <a:xfrm>
            <a:off x="1837501" y="2633642"/>
            <a:ext cx="39145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OPEN</a:t>
            </a:r>
            <a:endParaRPr lang="ko-KR" altLang="en-US" sz="700" dirty="0"/>
          </a:p>
        </p:txBody>
      </p:sp>
      <p:sp>
        <p:nvSpPr>
          <p:cNvPr id="486" name="TextBox 485"/>
          <p:cNvSpPr txBox="1"/>
          <p:nvPr/>
        </p:nvSpPr>
        <p:spPr>
          <a:xfrm>
            <a:off x="4003889" y="2604979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87" name="TextBox 486"/>
          <p:cNvSpPr txBox="1"/>
          <p:nvPr/>
        </p:nvSpPr>
        <p:spPr>
          <a:xfrm>
            <a:off x="6005657" y="260574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488" name="그림 48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7495" y="2433935"/>
            <a:ext cx="133876" cy="207507"/>
          </a:xfrm>
          <a:prstGeom prst="rect">
            <a:avLst/>
          </a:prstGeom>
        </p:spPr>
      </p:pic>
      <p:pic>
        <p:nvPicPr>
          <p:cNvPr id="489" name="그림 48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5838" y="2431702"/>
            <a:ext cx="147264" cy="207508"/>
          </a:xfrm>
          <a:prstGeom prst="rect">
            <a:avLst/>
          </a:prstGeom>
        </p:spPr>
      </p:pic>
      <p:sp>
        <p:nvSpPr>
          <p:cNvPr id="490" name="직사각형 489"/>
          <p:cNvSpPr/>
          <p:nvPr/>
        </p:nvSpPr>
        <p:spPr>
          <a:xfrm>
            <a:off x="1709519" y="3175787"/>
            <a:ext cx="6548656" cy="1227844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91" name="직사각형 490"/>
          <p:cNvSpPr/>
          <p:nvPr/>
        </p:nvSpPr>
        <p:spPr>
          <a:xfrm>
            <a:off x="4294581" y="3250297"/>
            <a:ext cx="1634180" cy="496241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2" name="직사각형 491"/>
          <p:cNvSpPr/>
          <p:nvPr/>
        </p:nvSpPr>
        <p:spPr>
          <a:xfrm>
            <a:off x="6291443" y="3262814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93" name="차트 492"/>
          <p:cNvGraphicFramePr/>
          <p:nvPr>
            <p:extLst>
              <p:ext uri="{D42A27DB-BD31-4B8C-83A1-F6EECF244321}">
                <p14:modId xmlns:p14="http://schemas.microsoft.com/office/powerpoint/2010/main" val="3590298861"/>
              </p:ext>
            </p:extLst>
          </p:nvPr>
        </p:nvGraphicFramePr>
        <p:xfrm>
          <a:off x="6271100" y="3184731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494" name="직사각형 493"/>
          <p:cNvSpPr/>
          <p:nvPr/>
        </p:nvSpPr>
        <p:spPr>
          <a:xfrm>
            <a:off x="4305402" y="3842862"/>
            <a:ext cx="1630979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95" name="차트 494"/>
          <p:cNvGraphicFramePr/>
          <p:nvPr>
            <p:extLst>
              <p:ext uri="{D42A27DB-BD31-4B8C-83A1-F6EECF244321}">
                <p14:modId xmlns:p14="http://schemas.microsoft.com/office/powerpoint/2010/main" val="1331416491"/>
              </p:ext>
            </p:extLst>
          </p:nvPr>
        </p:nvGraphicFramePr>
        <p:xfrm>
          <a:off x="4277166" y="3766775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496" name="차트 495"/>
          <p:cNvGraphicFramePr/>
          <p:nvPr>
            <p:extLst>
              <p:ext uri="{D42A27DB-BD31-4B8C-83A1-F6EECF244321}">
                <p14:modId xmlns:p14="http://schemas.microsoft.com/office/powerpoint/2010/main" val="1844801554"/>
              </p:ext>
            </p:extLst>
          </p:nvPr>
        </p:nvGraphicFramePr>
        <p:xfrm>
          <a:off x="4266972" y="3179738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497" name="직사각형 496"/>
          <p:cNvSpPr/>
          <p:nvPr/>
        </p:nvSpPr>
        <p:spPr>
          <a:xfrm>
            <a:off x="6307088" y="3828584"/>
            <a:ext cx="1642439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98" name="차트 497"/>
          <p:cNvGraphicFramePr/>
          <p:nvPr>
            <p:extLst>
              <p:ext uri="{D42A27DB-BD31-4B8C-83A1-F6EECF244321}">
                <p14:modId xmlns:p14="http://schemas.microsoft.com/office/powerpoint/2010/main" val="3213241602"/>
              </p:ext>
            </p:extLst>
          </p:nvPr>
        </p:nvGraphicFramePr>
        <p:xfrm>
          <a:off x="6277559" y="3752870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506" name="TextBox 505"/>
          <p:cNvSpPr txBox="1"/>
          <p:nvPr/>
        </p:nvSpPr>
        <p:spPr>
          <a:xfrm>
            <a:off x="2496745" y="3444096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507" name="TextBox 506"/>
          <p:cNvSpPr txBox="1"/>
          <p:nvPr/>
        </p:nvSpPr>
        <p:spPr>
          <a:xfrm>
            <a:off x="2769223" y="3452017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26</a:t>
            </a:r>
            <a:r>
              <a:rPr lang="ko-KR" altLang="en-US" sz="600">
                <a:solidFill>
                  <a:schemeClr val="accent2"/>
                </a:solidFill>
              </a:rPr>
              <a:t> ℃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508" name="TextBox 507"/>
          <p:cNvSpPr txBox="1"/>
          <p:nvPr/>
        </p:nvSpPr>
        <p:spPr>
          <a:xfrm>
            <a:off x="3035269" y="3449779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23V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509" name="TextBox 508"/>
          <p:cNvSpPr txBox="1"/>
          <p:nvPr/>
        </p:nvSpPr>
        <p:spPr>
          <a:xfrm>
            <a:off x="3288247" y="345054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22V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510" name="TextBox 509"/>
          <p:cNvSpPr txBox="1"/>
          <p:nvPr/>
        </p:nvSpPr>
        <p:spPr>
          <a:xfrm>
            <a:off x="1753108" y="3448880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511" name="그림 510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8938" y="3291623"/>
            <a:ext cx="144867" cy="172726"/>
          </a:xfrm>
          <a:prstGeom prst="rect">
            <a:avLst/>
          </a:prstGeom>
        </p:spPr>
      </p:pic>
      <p:pic>
        <p:nvPicPr>
          <p:cNvPr id="512" name="그림 511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0385" y="3285877"/>
            <a:ext cx="124931" cy="193643"/>
          </a:xfrm>
          <a:prstGeom prst="rect">
            <a:avLst/>
          </a:prstGeom>
        </p:spPr>
      </p:pic>
      <p:pic>
        <p:nvPicPr>
          <p:cNvPr id="513" name="그림 512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7313" y="3282097"/>
            <a:ext cx="138584" cy="195278"/>
          </a:xfrm>
          <a:prstGeom prst="rect">
            <a:avLst/>
          </a:prstGeom>
        </p:spPr>
      </p:pic>
      <p:sp>
        <p:nvSpPr>
          <p:cNvPr id="514" name="TextBox 513"/>
          <p:cNvSpPr txBox="1"/>
          <p:nvPr/>
        </p:nvSpPr>
        <p:spPr>
          <a:xfrm>
            <a:off x="2202371" y="3450627"/>
            <a:ext cx="3818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Open</a:t>
            </a:r>
            <a:endParaRPr lang="ko-KR" altLang="en-US" sz="700" dirty="0"/>
          </a:p>
        </p:txBody>
      </p:sp>
      <p:pic>
        <p:nvPicPr>
          <p:cNvPr id="515" name="그림 51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4020" y="3248518"/>
            <a:ext cx="231517" cy="265998"/>
          </a:xfrm>
          <a:prstGeom prst="rect">
            <a:avLst/>
          </a:prstGeom>
        </p:spPr>
      </p:pic>
      <p:pic>
        <p:nvPicPr>
          <p:cNvPr id="516" name="그림 515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5789" y="3278346"/>
            <a:ext cx="186667" cy="180000"/>
          </a:xfrm>
          <a:prstGeom prst="rect">
            <a:avLst/>
          </a:prstGeom>
        </p:spPr>
      </p:pic>
      <p:pic>
        <p:nvPicPr>
          <p:cNvPr id="517" name="그림 516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73184" y="3262940"/>
            <a:ext cx="126016" cy="195325"/>
          </a:xfrm>
          <a:prstGeom prst="rect">
            <a:avLst/>
          </a:prstGeom>
        </p:spPr>
      </p:pic>
      <p:sp>
        <p:nvSpPr>
          <p:cNvPr id="518" name="TextBox 517"/>
          <p:cNvSpPr txBox="1"/>
          <p:nvPr/>
        </p:nvSpPr>
        <p:spPr>
          <a:xfrm>
            <a:off x="3981339" y="3407128"/>
            <a:ext cx="3465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-110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pic>
        <p:nvPicPr>
          <p:cNvPr id="519" name="그림 518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985" y="3241378"/>
            <a:ext cx="186667" cy="180000"/>
          </a:xfrm>
          <a:prstGeom prst="rect">
            <a:avLst/>
          </a:prstGeom>
        </p:spPr>
      </p:pic>
      <p:sp>
        <p:nvSpPr>
          <p:cNvPr id="520" name="TextBox 519"/>
          <p:cNvSpPr txBox="1"/>
          <p:nvPr/>
        </p:nvSpPr>
        <p:spPr>
          <a:xfrm>
            <a:off x="5976995" y="3442491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26</a:t>
            </a:r>
            <a:r>
              <a:rPr lang="ko-KR" altLang="en-US" sz="600">
                <a:solidFill>
                  <a:schemeClr val="accent2"/>
                </a:solidFill>
              </a:rPr>
              <a:t> ℃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pic>
        <p:nvPicPr>
          <p:cNvPr id="521" name="그림 520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196" y="3253414"/>
            <a:ext cx="126016" cy="195325"/>
          </a:xfrm>
          <a:prstGeom prst="rect">
            <a:avLst/>
          </a:prstGeom>
        </p:spPr>
      </p:pic>
      <p:sp>
        <p:nvSpPr>
          <p:cNvPr id="522" name="TextBox 521"/>
          <p:cNvSpPr txBox="1"/>
          <p:nvPr/>
        </p:nvSpPr>
        <p:spPr>
          <a:xfrm>
            <a:off x="4004892" y="401054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23V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pic>
        <p:nvPicPr>
          <p:cNvPr id="523" name="그림 522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06936" y="3842862"/>
            <a:ext cx="138584" cy="195278"/>
          </a:xfrm>
          <a:prstGeom prst="rect">
            <a:avLst/>
          </a:prstGeom>
        </p:spPr>
      </p:pic>
      <p:sp>
        <p:nvSpPr>
          <p:cNvPr id="524" name="TextBox 523"/>
          <p:cNvSpPr txBox="1"/>
          <p:nvPr/>
        </p:nvSpPr>
        <p:spPr>
          <a:xfrm>
            <a:off x="6026895" y="398877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22V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pic>
        <p:nvPicPr>
          <p:cNvPr id="525" name="그림 524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9033" y="3824107"/>
            <a:ext cx="124931" cy="193643"/>
          </a:xfrm>
          <a:prstGeom prst="rect">
            <a:avLst/>
          </a:prstGeom>
        </p:spPr>
      </p:pic>
      <p:sp>
        <p:nvSpPr>
          <p:cNvPr id="110" name="TextBox 109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20539" y="1306543"/>
            <a:ext cx="8002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방화문</a:t>
            </a:r>
            <a:r>
              <a:rPr lang="en-US" altLang="ko-KR" sz="1000" b="1" dirty="0" smtClean="0"/>
              <a:t>  </a:t>
            </a:r>
            <a:endParaRPr lang="ko-KR" altLang="en-US" sz="1000" b="1"/>
          </a:p>
        </p:txBody>
      </p:sp>
      <p:sp>
        <p:nvSpPr>
          <p:cNvPr id="113" name="TextBox 112"/>
          <p:cNvSpPr txBox="1"/>
          <p:nvPr/>
        </p:nvSpPr>
        <p:spPr>
          <a:xfrm>
            <a:off x="706023" y="1732178"/>
            <a:ext cx="6238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정상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114" name="TextBox 113"/>
          <p:cNvSpPr txBox="1"/>
          <p:nvPr/>
        </p:nvSpPr>
        <p:spPr>
          <a:xfrm>
            <a:off x="725230" y="3175787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이상발생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79" name="TextBox 78"/>
          <p:cNvSpPr txBox="1"/>
          <p:nvPr/>
        </p:nvSpPr>
        <p:spPr>
          <a:xfrm>
            <a:off x="8003303" y="1708478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80" name="모서리가 둥근 직사각형 79"/>
          <p:cNvSpPr/>
          <p:nvPr/>
        </p:nvSpPr>
        <p:spPr>
          <a:xfrm>
            <a:off x="7995458" y="2752230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81" name="이등변 삼각형 80"/>
          <p:cNvSpPr/>
          <p:nvPr/>
        </p:nvSpPr>
        <p:spPr>
          <a:xfrm rot="10800000">
            <a:off x="8031321" y="279938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" name="직사각형 81"/>
          <p:cNvSpPr/>
          <p:nvPr/>
        </p:nvSpPr>
        <p:spPr>
          <a:xfrm>
            <a:off x="2235055" y="3843486"/>
            <a:ext cx="1646542" cy="48617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83" name="차트 82"/>
          <p:cNvGraphicFramePr/>
          <p:nvPr>
            <p:extLst>
              <p:ext uri="{D42A27DB-BD31-4B8C-83A1-F6EECF244321}">
                <p14:modId xmlns:p14="http://schemas.microsoft.com/office/powerpoint/2010/main" val="1584555211"/>
              </p:ext>
            </p:extLst>
          </p:nvPr>
        </p:nvGraphicFramePr>
        <p:xfrm>
          <a:off x="2212500" y="3832467"/>
          <a:ext cx="1724230" cy="523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pic>
        <p:nvPicPr>
          <p:cNvPr id="84" name="그림 83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1639" y="3811159"/>
            <a:ext cx="235732" cy="270841"/>
          </a:xfrm>
          <a:prstGeom prst="rect">
            <a:avLst/>
          </a:prstGeom>
        </p:spPr>
      </p:pic>
      <p:sp>
        <p:nvSpPr>
          <p:cNvPr id="85" name="TextBox 84"/>
          <p:cNvSpPr txBox="1"/>
          <p:nvPr/>
        </p:nvSpPr>
        <p:spPr>
          <a:xfrm>
            <a:off x="1869203" y="4058295"/>
            <a:ext cx="39145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OPEN</a:t>
            </a:r>
            <a:endParaRPr lang="ko-KR" altLang="en-US" sz="700" dirty="0"/>
          </a:p>
        </p:txBody>
      </p:sp>
      <p:sp>
        <p:nvSpPr>
          <p:cNvPr id="86" name="TextBox 85"/>
          <p:cNvSpPr txBox="1"/>
          <p:nvPr/>
        </p:nvSpPr>
        <p:spPr>
          <a:xfrm>
            <a:off x="8003303" y="3156278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87" name="모서리가 둥근 직사각형 86"/>
          <p:cNvSpPr/>
          <p:nvPr/>
        </p:nvSpPr>
        <p:spPr>
          <a:xfrm>
            <a:off x="7995458" y="4200030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88" name="이등변 삼각형 87"/>
          <p:cNvSpPr/>
          <p:nvPr/>
        </p:nvSpPr>
        <p:spPr>
          <a:xfrm rot="10800000">
            <a:off x="8031321" y="424718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9" name="모서리가 둥근 직사각형 88"/>
          <p:cNvSpPr/>
          <p:nvPr/>
        </p:nvSpPr>
        <p:spPr>
          <a:xfrm>
            <a:off x="3606276" y="1830365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90" name="그림 89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87039" y="1862939"/>
            <a:ext cx="186364" cy="192576"/>
          </a:xfrm>
          <a:prstGeom prst="rect">
            <a:avLst/>
          </a:prstGeom>
        </p:spPr>
      </p:pic>
      <p:sp>
        <p:nvSpPr>
          <p:cNvPr id="91" name="TextBox 90"/>
          <p:cNvSpPr txBox="1"/>
          <p:nvPr/>
        </p:nvSpPr>
        <p:spPr>
          <a:xfrm>
            <a:off x="3580249" y="2009255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8" name="모서리가 둥근 직사각형 97"/>
          <p:cNvSpPr/>
          <p:nvPr/>
        </p:nvSpPr>
        <p:spPr>
          <a:xfrm>
            <a:off x="3585973" y="3241196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99" name="그림 98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6736" y="3273770"/>
            <a:ext cx="186364" cy="192576"/>
          </a:xfrm>
          <a:prstGeom prst="rect">
            <a:avLst/>
          </a:prstGeom>
        </p:spPr>
      </p:pic>
      <p:sp>
        <p:nvSpPr>
          <p:cNvPr id="100" name="TextBox 99"/>
          <p:cNvSpPr txBox="1"/>
          <p:nvPr/>
        </p:nvSpPr>
        <p:spPr>
          <a:xfrm>
            <a:off x="3559946" y="3420086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4493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heme/theme1.xml><?xml version="1.0" encoding="utf-8"?>
<a:theme xmlns:a="http://schemas.openxmlformats.org/drawingml/2006/main" name="1_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6_디자인 사용자 지정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5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2_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137845</TotalTime>
  <Words>13452</Words>
  <Application>Microsoft Office PowerPoint</Application>
  <PresentationFormat>와이드스크린</PresentationFormat>
  <Paragraphs>6175</Paragraphs>
  <Slides>70</Slides>
  <Notes>5</Notes>
  <HiddenSlides>2</HiddenSlides>
  <MMClips>0</MMClips>
  <ScaleCrop>false</ScaleCrop>
  <HeadingPairs>
    <vt:vector size="6" baseType="variant">
      <vt:variant>
        <vt:lpstr>사용한 글꼴</vt:lpstr>
      </vt:variant>
      <vt:variant>
        <vt:i4>12</vt:i4>
      </vt:variant>
      <vt:variant>
        <vt:lpstr>테마</vt:lpstr>
      </vt:variant>
      <vt:variant>
        <vt:i4>8</vt:i4>
      </vt:variant>
      <vt:variant>
        <vt:lpstr>슬라이드 제목</vt:lpstr>
      </vt:variant>
      <vt:variant>
        <vt:i4>70</vt:i4>
      </vt:variant>
    </vt:vector>
  </HeadingPairs>
  <TitlesOfParts>
    <vt:vector size="90" baseType="lpstr">
      <vt:lpstr>HY견고딕</vt:lpstr>
      <vt:lpstr>굴림</vt:lpstr>
      <vt:lpstr>궁서체</vt:lpstr>
      <vt:lpstr>맑은 고딕</vt:lpstr>
      <vt:lpstr>바탕</vt:lpstr>
      <vt:lpstr>Arial</vt:lpstr>
      <vt:lpstr>Calibri</vt:lpstr>
      <vt:lpstr>Calibri Light</vt:lpstr>
      <vt:lpstr>Segoe UI</vt:lpstr>
      <vt:lpstr>Tahoma</vt:lpstr>
      <vt:lpstr>Times New Roman</vt:lpstr>
      <vt:lpstr>Wingdings</vt:lpstr>
      <vt:lpstr>1_Office 테마</vt:lpstr>
      <vt:lpstr>1_디자인 사용자 지정</vt:lpstr>
      <vt:lpstr>3_디자인 사용자 지정</vt:lpstr>
      <vt:lpstr>디자인 사용자 지정</vt:lpstr>
      <vt:lpstr>4_디자인 사용자 지정</vt:lpstr>
      <vt:lpstr>6_디자인 사용자 지정</vt:lpstr>
      <vt:lpstr>5_디자인 사용자 지정</vt:lpstr>
      <vt:lpstr>2_Office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hong</dc:creator>
  <cp:lastModifiedBy>이 낙훈</cp:lastModifiedBy>
  <cp:revision>6233</cp:revision>
  <cp:lastPrinted>2021-09-03T11:08:21Z</cp:lastPrinted>
  <dcterms:created xsi:type="dcterms:W3CDTF">2014-07-16T08:39:01Z</dcterms:created>
  <dcterms:modified xsi:type="dcterms:W3CDTF">2021-09-29T10:04:43Z</dcterms:modified>
</cp:coreProperties>
</file>