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theme/theme3.xml" ContentType="application/vnd.openxmlformats-officedocument.theme+xml"/>
  <Override PartName="/ppt/slideLayouts/slideLayout19.xml" ContentType="application/vnd.openxmlformats-officedocument.presentationml.slideLayout+xml"/>
  <Override PartName="/ppt/theme/theme4.xml" ContentType="application/vnd.openxmlformats-officedocument.theme+xml"/>
  <Override PartName="/ppt/slideLayouts/slideLayout20.xml" ContentType="application/vnd.openxmlformats-officedocument.presentationml.slideLayout+xml"/>
  <Override PartName="/ppt/theme/theme5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6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7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charts/chart12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2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3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charts/chart13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charts/chart13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3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charts/chart13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3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charts/chart14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4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charts/chart14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4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charts/chart14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4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charts/chart14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4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14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charts/chart14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15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15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15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charts/chart15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charts/chart15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15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15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charts/chart15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charts/chart15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15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16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16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charts/chart162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charts/chart163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charts/chart16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charts/chart165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charts/chart166.xml" ContentType="application/vnd.openxmlformats-officedocument.drawingml.chart+xml"/>
  <Override PartName="/ppt/charts/style166.xml" ContentType="application/vnd.ms-office.chartstyle+xml"/>
  <Override PartName="/ppt/charts/colors166.xml" ContentType="application/vnd.ms-office.chartcolorstyle+xml"/>
  <Override PartName="/ppt/charts/chart167.xml" ContentType="application/vnd.openxmlformats-officedocument.drawingml.chart+xml"/>
  <Override PartName="/ppt/charts/style167.xml" ContentType="application/vnd.ms-office.chartstyle+xml"/>
  <Override PartName="/ppt/charts/colors167.xml" ContentType="application/vnd.ms-office.chartcolorstyle+xml"/>
  <Override PartName="/ppt/charts/chart168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charts/chart169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charts/chart170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charts/chart171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charts/chart172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charts/chart173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charts/chart174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charts/chart175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charts/chart17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charts/chart17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charts/chart178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179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charts/chart180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charts/chart181.xml" ContentType="application/vnd.openxmlformats-officedocument.drawingml.chart+xml"/>
  <Override PartName="/ppt/charts/style181.xml" ContentType="application/vnd.ms-office.chartstyle+xml"/>
  <Override PartName="/ppt/charts/colors181.xml" ContentType="application/vnd.ms-office.chartcolorstyle+xml"/>
  <Override PartName="/ppt/charts/chart182.xml" ContentType="application/vnd.openxmlformats-officedocument.drawingml.chart+xml"/>
  <Override PartName="/ppt/charts/style182.xml" ContentType="application/vnd.ms-office.chartstyle+xml"/>
  <Override PartName="/ppt/charts/colors182.xml" ContentType="application/vnd.ms-office.chartcolorstyle+xml"/>
  <Override PartName="/ppt/charts/chart183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charts/chart184.xml" ContentType="application/vnd.openxmlformats-officedocument.drawingml.chart+xml"/>
  <Override PartName="/ppt/charts/style184.xml" ContentType="application/vnd.ms-office.chartstyle+xml"/>
  <Override PartName="/ppt/charts/colors184.xml" ContentType="application/vnd.ms-office.chartcolorstyle+xml"/>
  <Override PartName="/ppt/charts/chart185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charts/chart186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charts/chart187.xml" ContentType="application/vnd.openxmlformats-officedocument.drawingml.chart+xml"/>
  <Override PartName="/ppt/charts/style187.xml" ContentType="application/vnd.ms-office.chartstyle+xml"/>
  <Override PartName="/ppt/charts/colors187.xml" ContentType="application/vnd.ms-office.chartcolorstyle+xml"/>
  <Override PartName="/ppt/charts/chart188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89.xml" ContentType="application/vnd.openxmlformats-officedocument.drawingml.chart+xml"/>
  <Override PartName="/ppt/charts/style189.xml" ContentType="application/vnd.ms-office.chartstyle+xml"/>
  <Override PartName="/ppt/charts/colors189.xml" ContentType="application/vnd.ms-office.chartcolorstyle+xml"/>
  <Override PartName="/ppt/charts/chart190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191.xml" ContentType="application/vnd.openxmlformats-officedocument.drawingml.chart+xml"/>
  <Override PartName="/ppt/charts/style191.xml" ContentType="application/vnd.ms-office.chartstyle+xml"/>
  <Override PartName="/ppt/charts/colors191.xml" ContentType="application/vnd.ms-office.chartcolorstyle+xml"/>
  <Override PartName="/ppt/charts/chart192.xml" ContentType="application/vnd.openxmlformats-officedocument.drawingml.chart+xml"/>
  <Override PartName="/ppt/charts/style192.xml" ContentType="application/vnd.ms-office.chartstyle+xml"/>
  <Override PartName="/ppt/charts/colors192.xml" ContentType="application/vnd.ms-office.chartcolorstyle+xml"/>
  <Override PartName="/ppt/charts/chart193.xml" ContentType="application/vnd.openxmlformats-officedocument.drawingml.chart+xml"/>
  <Override PartName="/ppt/charts/style193.xml" ContentType="application/vnd.ms-office.chartstyle+xml"/>
  <Override PartName="/ppt/charts/colors193.xml" ContentType="application/vnd.ms-office.chartcolorstyle+xml"/>
  <Override PartName="/ppt/charts/chart194.xml" ContentType="application/vnd.openxmlformats-officedocument.drawingml.chart+xml"/>
  <Override PartName="/ppt/charts/style194.xml" ContentType="application/vnd.ms-office.chartstyle+xml"/>
  <Override PartName="/ppt/charts/colors194.xml" ContentType="application/vnd.ms-office.chartcolorstyle+xml"/>
  <Override PartName="/ppt/charts/chart195.xml" ContentType="application/vnd.openxmlformats-officedocument.drawingml.chart+xml"/>
  <Override PartName="/ppt/charts/style195.xml" ContentType="application/vnd.ms-office.chartstyle+xml"/>
  <Override PartName="/ppt/charts/colors195.xml" ContentType="application/vnd.ms-office.chartcolorstyle+xml"/>
  <Override PartName="/ppt/charts/chart196.xml" ContentType="application/vnd.openxmlformats-officedocument.drawingml.chart+xml"/>
  <Override PartName="/ppt/charts/style196.xml" ContentType="application/vnd.ms-office.chartstyle+xml"/>
  <Override PartName="/ppt/charts/colors196.xml" ContentType="application/vnd.ms-office.chartcolorstyle+xml"/>
  <Override PartName="/ppt/charts/chart197.xml" ContentType="application/vnd.openxmlformats-officedocument.drawingml.chart+xml"/>
  <Override PartName="/ppt/charts/style197.xml" ContentType="application/vnd.ms-office.chartstyle+xml"/>
  <Override PartName="/ppt/charts/colors197.xml" ContentType="application/vnd.ms-office.chartcolorstyle+xml"/>
  <Override PartName="/ppt/charts/chart198.xml" ContentType="application/vnd.openxmlformats-officedocument.drawingml.chart+xml"/>
  <Override PartName="/ppt/charts/style198.xml" ContentType="application/vnd.ms-office.chartstyle+xml"/>
  <Override PartName="/ppt/charts/colors198.xml" ContentType="application/vnd.ms-office.chartcolorstyle+xml"/>
  <Override PartName="/ppt/charts/chart199.xml" ContentType="application/vnd.openxmlformats-officedocument.drawingml.chart+xml"/>
  <Override PartName="/ppt/charts/style199.xml" ContentType="application/vnd.ms-office.chartstyle+xml"/>
  <Override PartName="/ppt/charts/colors199.xml" ContentType="application/vnd.ms-office.chartcolorstyle+xml"/>
  <Override PartName="/ppt/charts/chart200.xml" ContentType="application/vnd.openxmlformats-officedocument.drawingml.chart+xml"/>
  <Override PartName="/ppt/charts/style200.xml" ContentType="application/vnd.ms-office.chartstyle+xml"/>
  <Override PartName="/ppt/charts/colors200.xml" ContentType="application/vnd.ms-office.chartcolorstyle+xml"/>
  <Override PartName="/ppt/charts/chart201.xml" ContentType="application/vnd.openxmlformats-officedocument.drawingml.chart+xml"/>
  <Override PartName="/ppt/charts/style201.xml" ContentType="application/vnd.ms-office.chartstyle+xml"/>
  <Override PartName="/ppt/charts/colors201.xml" ContentType="application/vnd.ms-office.chartcolorstyle+xml"/>
  <Override PartName="/ppt/charts/chart202.xml" ContentType="application/vnd.openxmlformats-officedocument.drawingml.chart+xml"/>
  <Override PartName="/ppt/charts/style202.xml" ContentType="application/vnd.ms-office.chartstyle+xml"/>
  <Override PartName="/ppt/charts/colors202.xml" ContentType="application/vnd.ms-office.chartcolorstyle+xml"/>
  <Override PartName="/ppt/charts/chart203.xml" ContentType="application/vnd.openxmlformats-officedocument.drawingml.chart+xml"/>
  <Override PartName="/ppt/charts/style203.xml" ContentType="application/vnd.ms-office.chartstyle+xml"/>
  <Override PartName="/ppt/charts/colors203.xml" ContentType="application/vnd.ms-office.chartcolorstyle+xml"/>
  <Override PartName="/ppt/charts/chart204.xml" ContentType="application/vnd.openxmlformats-officedocument.drawingml.chart+xml"/>
  <Override PartName="/ppt/charts/style204.xml" ContentType="application/vnd.ms-office.chartstyle+xml"/>
  <Override PartName="/ppt/charts/colors204.xml" ContentType="application/vnd.ms-office.chartcolorstyle+xml"/>
  <Override PartName="/ppt/charts/chart205.xml" ContentType="application/vnd.openxmlformats-officedocument.drawingml.chart+xml"/>
  <Override PartName="/ppt/charts/style205.xml" ContentType="application/vnd.ms-office.chartstyle+xml"/>
  <Override PartName="/ppt/charts/colors205.xml" ContentType="application/vnd.ms-office.chartcolorstyle+xml"/>
  <Override PartName="/ppt/charts/chart206.xml" ContentType="application/vnd.openxmlformats-officedocument.drawingml.chart+xml"/>
  <Override PartName="/ppt/charts/style206.xml" ContentType="application/vnd.ms-office.chartstyle+xml"/>
  <Override PartName="/ppt/charts/colors206.xml" ContentType="application/vnd.ms-office.chartcolorstyle+xml"/>
  <Override PartName="/ppt/charts/chart207.xml" ContentType="application/vnd.openxmlformats-officedocument.drawingml.chart+xml"/>
  <Override PartName="/ppt/charts/style207.xml" ContentType="application/vnd.ms-office.chartstyle+xml"/>
  <Override PartName="/ppt/charts/colors207.xml" ContentType="application/vnd.ms-office.chartcolorstyle+xml"/>
  <Override PartName="/ppt/charts/chart208.xml" ContentType="application/vnd.openxmlformats-officedocument.drawingml.chart+xml"/>
  <Override PartName="/ppt/charts/style208.xml" ContentType="application/vnd.ms-office.chartstyle+xml"/>
  <Override PartName="/ppt/charts/colors208.xml" ContentType="application/vnd.ms-office.chartcolorstyle+xml"/>
  <Override PartName="/ppt/charts/chart209.xml" ContentType="application/vnd.openxmlformats-officedocument.drawingml.chart+xml"/>
  <Override PartName="/ppt/charts/style209.xml" ContentType="application/vnd.ms-office.chartstyle+xml"/>
  <Override PartName="/ppt/charts/colors209.xml" ContentType="application/vnd.ms-office.chartcolorstyle+xml"/>
  <Override PartName="/ppt/charts/chart210.xml" ContentType="application/vnd.openxmlformats-officedocument.drawingml.chart+xml"/>
  <Override PartName="/ppt/charts/style210.xml" ContentType="application/vnd.ms-office.chartstyle+xml"/>
  <Override PartName="/ppt/charts/colors210.xml" ContentType="application/vnd.ms-office.chartcolorstyle+xml"/>
  <Override PartName="/ppt/charts/chart211.xml" ContentType="application/vnd.openxmlformats-officedocument.drawingml.chart+xml"/>
  <Override PartName="/ppt/charts/style211.xml" ContentType="application/vnd.ms-office.chartstyle+xml"/>
  <Override PartName="/ppt/charts/colors211.xml" ContentType="application/vnd.ms-office.chartcolorstyle+xml"/>
  <Override PartName="/ppt/charts/chart212.xml" ContentType="application/vnd.openxmlformats-officedocument.drawingml.chart+xml"/>
  <Override PartName="/ppt/charts/style212.xml" ContentType="application/vnd.ms-office.chartstyle+xml"/>
  <Override PartName="/ppt/charts/colors212.xml" ContentType="application/vnd.ms-office.chartcolorstyle+xml"/>
  <Override PartName="/ppt/charts/chart213.xml" ContentType="application/vnd.openxmlformats-officedocument.drawingml.chart+xml"/>
  <Override PartName="/ppt/charts/style213.xml" ContentType="application/vnd.ms-office.chartstyle+xml"/>
  <Override PartName="/ppt/charts/colors213.xml" ContentType="application/vnd.ms-office.chartcolorstyle+xml"/>
  <Override PartName="/ppt/charts/chart214.xml" ContentType="application/vnd.openxmlformats-officedocument.drawingml.chart+xml"/>
  <Override PartName="/ppt/charts/style214.xml" ContentType="application/vnd.ms-office.chartstyle+xml"/>
  <Override PartName="/ppt/charts/colors214.xml" ContentType="application/vnd.ms-office.chartcolorstyle+xml"/>
  <Override PartName="/ppt/charts/chart215.xml" ContentType="application/vnd.openxmlformats-officedocument.drawingml.chart+xml"/>
  <Override PartName="/ppt/charts/style215.xml" ContentType="application/vnd.ms-office.chartstyle+xml"/>
  <Override PartName="/ppt/charts/colors215.xml" ContentType="application/vnd.ms-office.chartcolorstyle+xml"/>
  <Override PartName="/ppt/charts/chart216.xml" ContentType="application/vnd.openxmlformats-officedocument.drawingml.chart+xml"/>
  <Override PartName="/ppt/charts/style216.xml" ContentType="application/vnd.ms-office.chartstyle+xml"/>
  <Override PartName="/ppt/charts/colors216.xml" ContentType="application/vnd.ms-office.chartcolorstyle+xml"/>
  <Override PartName="/ppt/charts/chart217.xml" ContentType="application/vnd.openxmlformats-officedocument.drawingml.chart+xml"/>
  <Override PartName="/ppt/charts/style217.xml" ContentType="application/vnd.ms-office.chartstyle+xml"/>
  <Override PartName="/ppt/charts/colors217.xml" ContentType="application/vnd.ms-office.chartcolorstyle+xml"/>
  <Override PartName="/ppt/charts/chart218.xml" ContentType="application/vnd.openxmlformats-officedocument.drawingml.chart+xml"/>
  <Override PartName="/ppt/charts/style218.xml" ContentType="application/vnd.ms-office.chartstyle+xml"/>
  <Override PartName="/ppt/charts/colors218.xml" ContentType="application/vnd.ms-office.chartcolorstyle+xml"/>
  <Override PartName="/ppt/charts/chart219.xml" ContentType="application/vnd.openxmlformats-officedocument.drawingml.chart+xml"/>
  <Override PartName="/ppt/charts/style219.xml" ContentType="application/vnd.ms-office.chartstyle+xml"/>
  <Override PartName="/ppt/charts/colors219.xml" ContentType="application/vnd.ms-office.chartcolorstyle+xml"/>
  <Override PartName="/ppt/charts/chart220.xml" ContentType="application/vnd.openxmlformats-officedocument.drawingml.chart+xml"/>
  <Override PartName="/ppt/charts/style220.xml" ContentType="application/vnd.ms-office.chartstyle+xml"/>
  <Override PartName="/ppt/charts/colors220.xml" ContentType="application/vnd.ms-office.chartcolorstyle+xml"/>
  <Override PartName="/ppt/charts/chart221.xml" ContentType="application/vnd.openxmlformats-officedocument.drawingml.chart+xml"/>
  <Override PartName="/ppt/charts/style221.xml" ContentType="application/vnd.ms-office.chartstyle+xml"/>
  <Override PartName="/ppt/charts/colors221.xml" ContentType="application/vnd.ms-office.chartcolorstyle+xml"/>
  <Override PartName="/ppt/charts/chart222.xml" ContentType="application/vnd.openxmlformats-officedocument.drawingml.chart+xml"/>
  <Override PartName="/ppt/charts/style222.xml" ContentType="application/vnd.ms-office.chartstyle+xml"/>
  <Override PartName="/ppt/charts/colors222.xml" ContentType="application/vnd.ms-office.chartcolorstyle+xml"/>
  <Override PartName="/ppt/charts/chart223.xml" ContentType="application/vnd.openxmlformats-officedocument.drawingml.chart+xml"/>
  <Override PartName="/ppt/charts/style223.xml" ContentType="application/vnd.ms-office.chartstyle+xml"/>
  <Override PartName="/ppt/charts/colors223.xml" ContentType="application/vnd.ms-office.chartcolorstyle+xml"/>
  <Override PartName="/ppt/charts/chart224.xml" ContentType="application/vnd.openxmlformats-officedocument.drawingml.chart+xml"/>
  <Override PartName="/ppt/charts/style224.xml" ContentType="application/vnd.ms-office.chartstyle+xml"/>
  <Override PartName="/ppt/charts/colors224.xml" ContentType="application/vnd.ms-office.chartcolorstyle+xml"/>
  <Override PartName="/ppt/charts/chart225.xml" ContentType="application/vnd.openxmlformats-officedocument.drawingml.chart+xml"/>
  <Override PartName="/ppt/charts/style225.xml" ContentType="application/vnd.ms-office.chartstyle+xml"/>
  <Override PartName="/ppt/charts/colors225.xml" ContentType="application/vnd.ms-office.chartcolorstyle+xml"/>
  <Override PartName="/ppt/charts/chart226.xml" ContentType="application/vnd.openxmlformats-officedocument.drawingml.chart+xml"/>
  <Override PartName="/ppt/charts/style226.xml" ContentType="application/vnd.ms-office.chartstyle+xml"/>
  <Override PartName="/ppt/charts/colors226.xml" ContentType="application/vnd.ms-office.chartcolorstyle+xml"/>
  <Override PartName="/ppt/charts/chart227.xml" ContentType="application/vnd.openxmlformats-officedocument.drawingml.chart+xml"/>
  <Override PartName="/ppt/charts/style227.xml" ContentType="application/vnd.ms-office.chartstyle+xml"/>
  <Override PartName="/ppt/charts/colors227.xml" ContentType="application/vnd.ms-office.chartcolorstyle+xml"/>
  <Override PartName="/ppt/charts/chart228.xml" ContentType="application/vnd.openxmlformats-officedocument.drawingml.chart+xml"/>
  <Override PartName="/ppt/charts/style228.xml" ContentType="application/vnd.ms-office.chartstyle+xml"/>
  <Override PartName="/ppt/charts/colors228.xml" ContentType="application/vnd.ms-office.chartcolorstyle+xml"/>
  <Override PartName="/ppt/charts/chart229.xml" ContentType="application/vnd.openxmlformats-officedocument.drawingml.chart+xml"/>
  <Override PartName="/ppt/charts/style229.xml" ContentType="application/vnd.ms-office.chartstyle+xml"/>
  <Override PartName="/ppt/charts/colors229.xml" ContentType="application/vnd.ms-office.chartcolorstyle+xml"/>
  <Override PartName="/ppt/charts/chart230.xml" ContentType="application/vnd.openxmlformats-officedocument.drawingml.chart+xml"/>
  <Override PartName="/ppt/charts/style230.xml" ContentType="application/vnd.ms-office.chartstyle+xml"/>
  <Override PartName="/ppt/charts/colors230.xml" ContentType="application/vnd.ms-office.chartcolorstyle+xml"/>
  <Override PartName="/ppt/charts/chart231.xml" ContentType="application/vnd.openxmlformats-officedocument.drawingml.chart+xml"/>
  <Override PartName="/ppt/charts/style231.xml" ContentType="application/vnd.ms-office.chartstyle+xml"/>
  <Override PartName="/ppt/charts/colors231.xml" ContentType="application/vnd.ms-office.chartcolorstyle+xml"/>
  <Override PartName="/ppt/charts/chart232.xml" ContentType="application/vnd.openxmlformats-officedocument.drawingml.chart+xml"/>
  <Override PartName="/ppt/charts/style232.xml" ContentType="application/vnd.ms-office.chartstyle+xml"/>
  <Override PartName="/ppt/charts/colors232.xml" ContentType="application/vnd.ms-office.chartcolorstyle+xml"/>
  <Override PartName="/ppt/charts/chart233.xml" ContentType="application/vnd.openxmlformats-officedocument.drawingml.chart+xml"/>
  <Override PartName="/ppt/charts/style233.xml" ContentType="application/vnd.ms-office.chartstyle+xml"/>
  <Override PartName="/ppt/charts/colors233.xml" ContentType="application/vnd.ms-office.chartcolorstyle+xml"/>
  <Override PartName="/ppt/charts/chart234.xml" ContentType="application/vnd.openxmlformats-officedocument.drawingml.chart+xml"/>
  <Override PartName="/ppt/charts/style234.xml" ContentType="application/vnd.ms-office.chartstyle+xml"/>
  <Override PartName="/ppt/charts/colors234.xml" ContentType="application/vnd.ms-office.chartcolorstyle+xml"/>
  <Override PartName="/ppt/charts/chart235.xml" ContentType="application/vnd.openxmlformats-officedocument.drawingml.chart+xml"/>
  <Override PartName="/ppt/charts/style235.xml" ContentType="application/vnd.ms-office.chartstyle+xml"/>
  <Override PartName="/ppt/charts/colors235.xml" ContentType="application/vnd.ms-office.chartcolorstyle+xml"/>
  <Override PartName="/ppt/charts/chart236.xml" ContentType="application/vnd.openxmlformats-officedocument.drawingml.chart+xml"/>
  <Override PartName="/ppt/charts/style236.xml" ContentType="application/vnd.ms-office.chartstyle+xml"/>
  <Override PartName="/ppt/charts/colors236.xml" ContentType="application/vnd.ms-office.chartcolorstyle+xml"/>
  <Override PartName="/ppt/charts/chart237.xml" ContentType="application/vnd.openxmlformats-officedocument.drawingml.chart+xml"/>
  <Override PartName="/ppt/charts/style237.xml" ContentType="application/vnd.ms-office.chartstyle+xml"/>
  <Override PartName="/ppt/charts/colors237.xml" ContentType="application/vnd.ms-office.chartcolorstyle+xml"/>
  <Override PartName="/ppt/charts/chart238.xml" ContentType="application/vnd.openxmlformats-officedocument.drawingml.chart+xml"/>
  <Override PartName="/ppt/charts/style238.xml" ContentType="application/vnd.ms-office.chartstyle+xml"/>
  <Override PartName="/ppt/charts/colors238.xml" ContentType="application/vnd.ms-office.chartcolorstyle+xml"/>
  <Override PartName="/ppt/charts/chart239.xml" ContentType="application/vnd.openxmlformats-officedocument.drawingml.chart+xml"/>
  <Override PartName="/ppt/charts/style239.xml" ContentType="application/vnd.ms-office.chartstyle+xml"/>
  <Override PartName="/ppt/charts/colors239.xml" ContentType="application/vnd.ms-office.chartcolorstyle+xml"/>
  <Override PartName="/ppt/charts/chart240.xml" ContentType="application/vnd.openxmlformats-officedocument.drawingml.chart+xml"/>
  <Override PartName="/ppt/charts/style240.xml" ContentType="application/vnd.ms-office.chartstyle+xml"/>
  <Override PartName="/ppt/charts/colors240.xml" ContentType="application/vnd.ms-office.chartcolorstyle+xml"/>
  <Override PartName="/ppt/charts/chart241.xml" ContentType="application/vnd.openxmlformats-officedocument.drawingml.chart+xml"/>
  <Override PartName="/ppt/charts/style241.xml" ContentType="application/vnd.ms-office.chartstyle+xml"/>
  <Override PartName="/ppt/charts/colors241.xml" ContentType="application/vnd.ms-office.chartcolorstyle+xml"/>
  <Override PartName="/ppt/charts/chart242.xml" ContentType="application/vnd.openxmlformats-officedocument.drawingml.chart+xml"/>
  <Override PartName="/ppt/charts/style242.xml" ContentType="application/vnd.ms-office.chartstyle+xml"/>
  <Override PartName="/ppt/charts/colors242.xml" ContentType="application/vnd.ms-office.chartcolorstyle+xml"/>
  <Override PartName="/ppt/charts/chart243.xml" ContentType="application/vnd.openxmlformats-officedocument.drawingml.chart+xml"/>
  <Override PartName="/ppt/charts/style243.xml" ContentType="application/vnd.ms-office.chartstyle+xml"/>
  <Override PartName="/ppt/charts/colors243.xml" ContentType="application/vnd.ms-office.chartcolorstyle+xml"/>
  <Override PartName="/ppt/charts/chart244.xml" ContentType="application/vnd.openxmlformats-officedocument.drawingml.chart+xml"/>
  <Override PartName="/ppt/charts/style244.xml" ContentType="application/vnd.ms-office.chartstyle+xml"/>
  <Override PartName="/ppt/charts/colors244.xml" ContentType="application/vnd.ms-office.chartcolorstyle+xml"/>
  <Override PartName="/ppt/charts/chart245.xml" ContentType="application/vnd.openxmlformats-officedocument.drawingml.chart+xml"/>
  <Override PartName="/ppt/charts/style245.xml" ContentType="application/vnd.ms-office.chartstyle+xml"/>
  <Override PartName="/ppt/charts/colors245.xml" ContentType="application/vnd.ms-office.chartcolorstyle+xml"/>
  <Override PartName="/ppt/charts/chart246.xml" ContentType="application/vnd.openxmlformats-officedocument.drawingml.chart+xml"/>
  <Override PartName="/ppt/charts/style246.xml" ContentType="application/vnd.ms-office.chartstyle+xml"/>
  <Override PartName="/ppt/charts/colors246.xml" ContentType="application/vnd.ms-office.chartcolorstyle+xml"/>
  <Override PartName="/ppt/charts/chart247.xml" ContentType="application/vnd.openxmlformats-officedocument.drawingml.chart+xml"/>
  <Override PartName="/ppt/charts/style247.xml" ContentType="application/vnd.ms-office.chartstyle+xml"/>
  <Override PartName="/ppt/charts/colors247.xml" ContentType="application/vnd.ms-office.chartcolorstyle+xml"/>
  <Override PartName="/ppt/charts/chart248.xml" ContentType="application/vnd.openxmlformats-officedocument.drawingml.chart+xml"/>
  <Override PartName="/ppt/charts/style248.xml" ContentType="application/vnd.ms-office.chartstyle+xml"/>
  <Override PartName="/ppt/charts/colors248.xml" ContentType="application/vnd.ms-office.chartcolorstyle+xml"/>
  <Override PartName="/ppt/charts/chart249.xml" ContentType="application/vnd.openxmlformats-officedocument.drawingml.chart+xml"/>
  <Override PartName="/ppt/charts/style249.xml" ContentType="application/vnd.ms-office.chartstyle+xml"/>
  <Override PartName="/ppt/charts/colors249.xml" ContentType="application/vnd.ms-office.chartcolorstyle+xml"/>
  <Override PartName="/ppt/charts/chart250.xml" ContentType="application/vnd.openxmlformats-officedocument.drawingml.chart+xml"/>
  <Override PartName="/ppt/charts/style250.xml" ContentType="application/vnd.ms-office.chartstyle+xml"/>
  <Override PartName="/ppt/charts/colors250.xml" ContentType="application/vnd.ms-office.chartcolorstyle+xml"/>
  <Override PartName="/ppt/charts/chart251.xml" ContentType="application/vnd.openxmlformats-officedocument.drawingml.chart+xml"/>
  <Override PartName="/ppt/charts/style251.xml" ContentType="application/vnd.ms-office.chartstyle+xml"/>
  <Override PartName="/ppt/charts/colors251.xml" ContentType="application/vnd.ms-office.chartcolorstyle+xml"/>
  <Override PartName="/ppt/charts/chart252.xml" ContentType="application/vnd.openxmlformats-officedocument.drawingml.chart+xml"/>
  <Override PartName="/ppt/charts/style252.xml" ContentType="application/vnd.ms-office.chartstyle+xml"/>
  <Override PartName="/ppt/charts/colors252.xml" ContentType="application/vnd.ms-office.chartcolorstyle+xml"/>
  <Override PartName="/ppt/notesSlides/notesSlide5.xml" ContentType="application/vnd.openxmlformats-officedocument.presentationml.notesSlide+xml"/>
  <Override PartName="/ppt/charts/chart253.xml" ContentType="application/vnd.openxmlformats-officedocument.drawingml.chart+xml"/>
  <Override PartName="/ppt/charts/style253.xml" ContentType="application/vnd.ms-office.chartstyle+xml"/>
  <Override PartName="/ppt/charts/colors253.xml" ContentType="application/vnd.ms-office.chartcolorstyle+xml"/>
  <Override PartName="/ppt/charts/chart254.xml" ContentType="application/vnd.openxmlformats-officedocument.drawingml.chart+xml"/>
  <Override PartName="/ppt/charts/style254.xml" ContentType="application/vnd.ms-office.chartstyle+xml"/>
  <Override PartName="/ppt/charts/colors254.xml" ContentType="application/vnd.ms-office.chartcolorstyle+xml"/>
  <Override PartName="/ppt/charts/chart255.xml" ContentType="application/vnd.openxmlformats-officedocument.drawingml.chart+xml"/>
  <Override PartName="/ppt/charts/style255.xml" ContentType="application/vnd.ms-office.chartstyle+xml"/>
  <Override PartName="/ppt/charts/colors255.xml" ContentType="application/vnd.ms-office.chartcolorstyle+xml"/>
  <Override PartName="/ppt/charts/chart256.xml" ContentType="application/vnd.openxmlformats-officedocument.drawingml.chart+xml"/>
  <Override PartName="/ppt/charts/style256.xml" ContentType="application/vnd.ms-office.chartstyle+xml"/>
  <Override PartName="/ppt/charts/colors256.xml" ContentType="application/vnd.ms-office.chartcolorstyle+xml"/>
  <Override PartName="/ppt/charts/chart257.xml" ContentType="application/vnd.openxmlformats-officedocument.drawingml.chart+xml"/>
  <Override PartName="/ppt/charts/style257.xml" ContentType="application/vnd.ms-office.chartstyle+xml"/>
  <Override PartName="/ppt/charts/colors257.xml" ContentType="application/vnd.ms-office.chartcolorstyle+xml"/>
  <Override PartName="/ppt/charts/chart258.xml" ContentType="application/vnd.openxmlformats-officedocument.drawingml.chart+xml"/>
  <Override PartName="/ppt/charts/style258.xml" ContentType="application/vnd.ms-office.chartstyle+xml"/>
  <Override PartName="/ppt/charts/colors258.xml" ContentType="application/vnd.ms-office.chartcolorstyle+xml"/>
  <Override PartName="/ppt/charts/chart259.xml" ContentType="application/vnd.openxmlformats-officedocument.drawingml.chart+xml"/>
  <Override PartName="/ppt/charts/style259.xml" ContentType="application/vnd.ms-office.chartstyle+xml"/>
  <Override PartName="/ppt/charts/colors259.xml" ContentType="application/vnd.ms-office.chartcolorstyle+xml"/>
  <Override PartName="/ppt/charts/chart260.xml" ContentType="application/vnd.openxmlformats-officedocument.drawingml.chart+xml"/>
  <Override PartName="/ppt/charts/style260.xml" ContentType="application/vnd.ms-office.chartstyle+xml"/>
  <Override PartName="/ppt/charts/colors260.xml" ContentType="application/vnd.ms-office.chartcolorstyle+xml"/>
  <Override PartName="/ppt/charts/chart261.xml" ContentType="application/vnd.openxmlformats-officedocument.drawingml.chart+xml"/>
  <Override PartName="/ppt/charts/style261.xml" ContentType="application/vnd.ms-office.chartstyle+xml"/>
  <Override PartName="/ppt/charts/colors261.xml" ContentType="application/vnd.ms-office.chartcolorstyle+xml"/>
  <Override PartName="/ppt/charts/chart262.xml" ContentType="application/vnd.openxmlformats-officedocument.drawingml.chart+xml"/>
  <Override PartName="/ppt/charts/style262.xml" ContentType="application/vnd.ms-office.chartstyle+xml"/>
  <Override PartName="/ppt/charts/colors262.xml" ContentType="application/vnd.ms-office.chartcolorstyle+xml"/>
  <Override PartName="/ppt/charts/chart263.xml" ContentType="application/vnd.openxmlformats-officedocument.drawingml.chart+xml"/>
  <Override PartName="/ppt/charts/style263.xml" ContentType="application/vnd.ms-office.chartstyle+xml"/>
  <Override PartName="/ppt/charts/colors263.xml" ContentType="application/vnd.ms-office.chartcolorstyle+xml"/>
  <Override PartName="/ppt/charts/chart264.xml" ContentType="application/vnd.openxmlformats-officedocument.drawingml.chart+xml"/>
  <Override PartName="/ppt/charts/style264.xml" ContentType="application/vnd.ms-office.chartstyle+xml"/>
  <Override PartName="/ppt/charts/colors264.xml" ContentType="application/vnd.ms-office.chartcolorstyle+xml"/>
  <Override PartName="/ppt/charts/chart265.xml" ContentType="application/vnd.openxmlformats-officedocument.drawingml.chart+xml"/>
  <Override PartName="/ppt/charts/style265.xml" ContentType="application/vnd.ms-office.chartstyle+xml"/>
  <Override PartName="/ppt/charts/colors265.xml" ContentType="application/vnd.ms-office.chartcolorstyle+xml"/>
  <Override PartName="/ppt/charts/chart266.xml" ContentType="application/vnd.openxmlformats-officedocument.drawingml.chart+xml"/>
  <Override PartName="/ppt/charts/style266.xml" ContentType="application/vnd.ms-office.chartstyle+xml"/>
  <Override PartName="/ppt/charts/colors266.xml" ContentType="application/vnd.ms-office.chartcolorstyle+xml"/>
  <Override PartName="/ppt/charts/chart267.xml" ContentType="application/vnd.openxmlformats-officedocument.drawingml.chart+xml"/>
  <Override PartName="/ppt/charts/style267.xml" ContentType="application/vnd.ms-office.chartstyle+xml"/>
  <Override PartName="/ppt/charts/colors267.xml" ContentType="application/vnd.ms-office.chartcolorstyle+xml"/>
  <Override PartName="/ppt/charts/chart268.xml" ContentType="application/vnd.openxmlformats-officedocument.drawingml.chart+xml"/>
  <Override PartName="/ppt/charts/style268.xml" ContentType="application/vnd.ms-office.chartstyle+xml"/>
  <Override PartName="/ppt/charts/colors268.xml" ContentType="application/vnd.ms-office.chartcolorstyle+xml"/>
  <Override PartName="/ppt/charts/chart269.xml" ContentType="application/vnd.openxmlformats-officedocument.drawingml.chart+xml"/>
  <Override PartName="/ppt/charts/style269.xml" ContentType="application/vnd.ms-office.chartstyle+xml"/>
  <Override PartName="/ppt/charts/colors269.xml" ContentType="application/vnd.ms-office.chartcolorstyle+xml"/>
  <Override PartName="/ppt/charts/chart270.xml" ContentType="application/vnd.openxmlformats-officedocument.drawingml.chart+xml"/>
  <Override PartName="/ppt/charts/style270.xml" ContentType="application/vnd.ms-office.chartstyle+xml"/>
  <Override PartName="/ppt/charts/colors270.xml" ContentType="application/vnd.ms-office.chartcolorstyle+xml"/>
  <Override PartName="/ppt/charts/chart271.xml" ContentType="application/vnd.openxmlformats-officedocument.drawingml.chart+xml"/>
  <Override PartName="/ppt/charts/style271.xml" ContentType="application/vnd.ms-office.chartstyle+xml"/>
  <Override PartName="/ppt/charts/colors271.xml" ContentType="application/vnd.ms-office.chartcolorstyle+xml"/>
  <Override PartName="/ppt/charts/chart272.xml" ContentType="application/vnd.openxmlformats-officedocument.drawingml.chart+xml"/>
  <Override PartName="/ppt/charts/style272.xml" ContentType="application/vnd.ms-office.chartstyle+xml"/>
  <Override PartName="/ppt/charts/colors272.xml" ContentType="application/vnd.ms-office.chartcolorstyle+xml"/>
  <Override PartName="/ppt/charts/chart273.xml" ContentType="application/vnd.openxmlformats-officedocument.drawingml.chart+xml"/>
  <Override PartName="/ppt/charts/style273.xml" ContentType="application/vnd.ms-office.chartstyle+xml"/>
  <Override PartName="/ppt/charts/colors273.xml" ContentType="application/vnd.ms-office.chartcolorstyle+xml"/>
  <Override PartName="/ppt/charts/chart274.xml" ContentType="application/vnd.openxmlformats-officedocument.drawingml.chart+xml"/>
  <Override PartName="/ppt/charts/style274.xml" ContentType="application/vnd.ms-office.chartstyle+xml"/>
  <Override PartName="/ppt/charts/colors274.xml" ContentType="application/vnd.ms-office.chartcolorstyle+xml"/>
  <Override PartName="/ppt/charts/chart275.xml" ContentType="application/vnd.openxmlformats-officedocument.drawingml.chart+xml"/>
  <Override PartName="/ppt/charts/style275.xml" ContentType="application/vnd.ms-office.chartstyle+xml"/>
  <Override PartName="/ppt/charts/colors275.xml" ContentType="application/vnd.ms-office.chartcolorstyle+xml"/>
  <Override PartName="/ppt/charts/chart276.xml" ContentType="application/vnd.openxmlformats-officedocument.drawingml.chart+xml"/>
  <Override PartName="/ppt/charts/style276.xml" ContentType="application/vnd.ms-office.chartstyle+xml"/>
  <Override PartName="/ppt/charts/colors276.xml" ContentType="application/vnd.ms-office.chartcolorstyle+xml"/>
  <Override PartName="/ppt/charts/chart277.xml" ContentType="application/vnd.openxmlformats-officedocument.drawingml.chart+xml"/>
  <Override PartName="/ppt/charts/style277.xml" ContentType="application/vnd.ms-office.chartstyle+xml"/>
  <Override PartName="/ppt/charts/colors277.xml" ContentType="application/vnd.ms-office.chartcolorstyle+xml"/>
  <Override PartName="/ppt/charts/chart278.xml" ContentType="application/vnd.openxmlformats-officedocument.drawingml.chart+xml"/>
  <Override PartName="/ppt/charts/style278.xml" ContentType="application/vnd.ms-office.chartstyle+xml"/>
  <Override PartName="/ppt/charts/colors278.xml" ContentType="application/vnd.ms-office.chartcolorstyle+xml"/>
  <Override PartName="/ppt/charts/chart279.xml" ContentType="application/vnd.openxmlformats-officedocument.drawingml.chart+xml"/>
  <Override PartName="/ppt/charts/style279.xml" ContentType="application/vnd.ms-office.chartstyle+xml"/>
  <Override PartName="/ppt/charts/colors279.xml" ContentType="application/vnd.ms-office.chartcolorstyle+xml"/>
  <Override PartName="/ppt/charts/chart280.xml" ContentType="application/vnd.openxmlformats-officedocument.drawingml.chart+xml"/>
  <Override PartName="/ppt/charts/style280.xml" ContentType="application/vnd.ms-office.chartstyle+xml"/>
  <Override PartName="/ppt/charts/colors280.xml" ContentType="application/vnd.ms-office.chartcolorstyle+xml"/>
  <Override PartName="/ppt/charts/chart281.xml" ContentType="application/vnd.openxmlformats-officedocument.drawingml.chart+xml"/>
  <Override PartName="/ppt/charts/style281.xml" ContentType="application/vnd.ms-office.chartstyle+xml"/>
  <Override PartName="/ppt/charts/colors281.xml" ContentType="application/vnd.ms-office.chartcolorstyle+xml"/>
  <Override PartName="/ppt/charts/chart282.xml" ContentType="application/vnd.openxmlformats-officedocument.drawingml.chart+xml"/>
  <Override PartName="/ppt/charts/style282.xml" ContentType="application/vnd.ms-office.chartstyle+xml"/>
  <Override PartName="/ppt/charts/colors282.xml" ContentType="application/vnd.ms-office.chartcolorstyle+xml"/>
  <Override PartName="/ppt/charts/chart283.xml" ContentType="application/vnd.openxmlformats-officedocument.drawingml.chart+xml"/>
  <Override PartName="/ppt/charts/style283.xml" ContentType="application/vnd.ms-office.chartstyle+xml"/>
  <Override PartName="/ppt/charts/colors283.xml" ContentType="application/vnd.ms-office.chartcolorstyle+xml"/>
  <Override PartName="/ppt/charts/chart284.xml" ContentType="application/vnd.openxmlformats-officedocument.drawingml.chart+xml"/>
  <Override PartName="/ppt/charts/style284.xml" ContentType="application/vnd.ms-office.chartstyle+xml"/>
  <Override PartName="/ppt/charts/colors284.xml" ContentType="application/vnd.ms-office.chartcolorstyle+xml"/>
  <Override PartName="/ppt/charts/chart285.xml" ContentType="application/vnd.openxmlformats-officedocument.drawingml.chart+xml"/>
  <Override PartName="/ppt/charts/style285.xml" ContentType="application/vnd.ms-office.chartstyle+xml"/>
  <Override PartName="/ppt/charts/colors285.xml" ContentType="application/vnd.ms-office.chartcolorstyle+xml"/>
  <Override PartName="/ppt/charts/chart286.xml" ContentType="application/vnd.openxmlformats-officedocument.drawingml.chart+xml"/>
  <Override PartName="/ppt/charts/style286.xml" ContentType="application/vnd.ms-office.chartstyle+xml"/>
  <Override PartName="/ppt/charts/colors286.xml" ContentType="application/vnd.ms-office.chartcolorstyle+xml"/>
  <Override PartName="/ppt/charts/chart287.xml" ContentType="application/vnd.openxmlformats-officedocument.drawingml.chart+xml"/>
  <Override PartName="/ppt/charts/style287.xml" ContentType="application/vnd.ms-office.chartstyle+xml"/>
  <Override PartName="/ppt/charts/colors287.xml" ContentType="application/vnd.ms-office.chartcolorstyle+xml"/>
  <Override PartName="/ppt/charts/chart288.xml" ContentType="application/vnd.openxmlformats-officedocument.drawingml.chart+xml"/>
  <Override PartName="/ppt/charts/style288.xml" ContentType="application/vnd.ms-office.chartstyle+xml"/>
  <Override PartName="/ppt/charts/colors288.xml" ContentType="application/vnd.ms-office.chartcolorstyle+xml"/>
  <Override PartName="/ppt/charts/chart289.xml" ContentType="application/vnd.openxmlformats-officedocument.drawingml.chart+xml"/>
  <Override PartName="/ppt/charts/style289.xml" ContentType="application/vnd.ms-office.chartstyle+xml"/>
  <Override PartName="/ppt/charts/colors289.xml" ContentType="application/vnd.ms-office.chartcolorstyle+xml"/>
  <Override PartName="/ppt/charts/chart290.xml" ContentType="application/vnd.openxmlformats-officedocument.drawingml.chart+xml"/>
  <Override PartName="/ppt/charts/style290.xml" ContentType="application/vnd.ms-office.chartstyle+xml"/>
  <Override PartName="/ppt/charts/colors290.xml" ContentType="application/vnd.ms-office.chartcolorstyle+xml"/>
  <Override PartName="/ppt/charts/chart291.xml" ContentType="application/vnd.openxmlformats-officedocument.drawingml.chart+xml"/>
  <Override PartName="/ppt/charts/style291.xml" ContentType="application/vnd.ms-office.chartstyle+xml"/>
  <Override PartName="/ppt/charts/colors291.xml" ContentType="application/vnd.ms-office.chartcolorstyle+xml"/>
  <Override PartName="/ppt/charts/chart292.xml" ContentType="application/vnd.openxmlformats-officedocument.drawingml.chart+xml"/>
  <Override PartName="/ppt/charts/style292.xml" ContentType="application/vnd.ms-office.chartstyle+xml"/>
  <Override PartName="/ppt/charts/colors292.xml" ContentType="application/vnd.ms-office.chartcolorstyle+xml"/>
  <Override PartName="/ppt/charts/chart293.xml" ContentType="application/vnd.openxmlformats-officedocument.drawingml.chart+xml"/>
  <Override PartName="/ppt/charts/style293.xml" ContentType="application/vnd.ms-office.chartstyle+xml"/>
  <Override PartName="/ppt/charts/colors293.xml" ContentType="application/vnd.ms-office.chartcolorstyle+xml"/>
  <Override PartName="/ppt/charts/chart294.xml" ContentType="application/vnd.openxmlformats-officedocument.drawingml.chart+xml"/>
  <Override PartName="/ppt/charts/style294.xml" ContentType="application/vnd.ms-office.chartstyle+xml"/>
  <Override PartName="/ppt/charts/colors294.xml" ContentType="application/vnd.ms-office.chartcolorstyle+xml"/>
  <Override PartName="/ppt/charts/chart295.xml" ContentType="application/vnd.openxmlformats-officedocument.drawingml.chart+xml"/>
  <Override PartName="/ppt/charts/style295.xml" ContentType="application/vnd.ms-office.chartstyle+xml"/>
  <Override PartName="/ppt/charts/colors295.xml" ContentType="application/vnd.ms-office.chartcolorstyle+xml"/>
  <Override PartName="/ppt/charts/chart296.xml" ContentType="application/vnd.openxmlformats-officedocument.drawingml.chart+xml"/>
  <Override PartName="/ppt/charts/style296.xml" ContentType="application/vnd.ms-office.chartstyle+xml"/>
  <Override PartName="/ppt/charts/colors296.xml" ContentType="application/vnd.ms-office.chartcolorstyle+xml"/>
  <Override PartName="/ppt/charts/chart297.xml" ContentType="application/vnd.openxmlformats-officedocument.drawingml.chart+xml"/>
  <Override PartName="/ppt/charts/style297.xml" ContentType="application/vnd.ms-office.chartstyle+xml"/>
  <Override PartName="/ppt/charts/colors297.xml" ContentType="application/vnd.ms-office.chartcolorstyle+xml"/>
  <Override PartName="/ppt/charts/chart298.xml" ContentType="application/vnd.openxmlformats-officedocument.drawingml.chart+xml"/>
  <Override PartName="/ppt/charts/style298.xml" ContentType="application/vnd.ms-office.chartstyle+xml"/>
  <Override PartName="/ppt/charts/colors298.xml" ContentType="application/vnd.ms-office.chartcolorstyle+xml"/>
  <Override PartName="/ppt/charts/chart299.xml" ContentType="application/vnd.openxmlformats-officedocument.drawingml.chart+xml"/>
  <Override PartName="/ppt/charts/style299.xml" ContentType="application/vnd.ms-office.chartstyle+xml"/>
  <Override PartName="/ppt/charts/colors299.xml" ContentType="application/vnd.ms-office.chartcolorstyle+xml"/>
  <Override PartName="/ppt/charts/chart300.xml" ContentType="application/vnd.openxmlformats-officedocument.drawingml.chart+xml"/>
  <Override PartName="/ppt/charts/style300.xml" ContentType="application/vnd.ms-office.chartstyle+xml"/>
  <Override PartName="/ppt/charts/colors300.xml" ContentType="application/vnd.ms-office.chartcolorstyle+xml"/>
  <Override PartName="/ppt/charts/chart301.xml" ContentType="application/vnd.openxmlformats-officedocument.drawingml.chart+xml"/>
  <Override PartName="/ppt/charts/style301.xml" ContentType="application/vnd.ms-office.chartstyle+xml"/>
  <Override PartName="/ppt/charts/colors301.xml" ContentType="application/vnd.ms-office.chartcolorstyle+xml"/>
  <Override PartName="/ppt/charts/chart302.xml" ContentType="application/vnd.openxmlformats-officedocument.drawingml.chart+xml"/>
  <Override PartName="/ppt/charts/style302.xml" ContentType="application/vnd.ms-office.chartstyle+xml"/>
  <Override PartName="/ppt/charts/colors302.xml" ContentType="application/vnd.ms-office.chartcolorstyle+xml"/>
  <Override PartName="/ppt/charts/chart303.xml" ContentType="application/vnd.openxmlformats-officedocument.drawingml.chart+xml"/>
  <Override PartName="/ppt/charts/style303.xml" ContentType="application/vnd.ms-office.chartstyle+xml"/>
  <Override PartName="/ppt/charts/colors303.xml" ContentType="application/vnd.ms-office.chartcolorstyle+xml"/>
  <Override PartName="/ppt/charts/chart304.xml" ContentType="application/vnd.openxmlformats-officedocument.drawingml.chart+xml"/>
  <Override PartName="/ppt/charts/style304.xml" ContentType="application/vnd.ms-office.chartstyle+xml"/>
  <Override PartName="/ppt/charts/colors304.xml" ContentType="application/vnd.ms-office.chartcolorstyle+xml"/>
  <Override PartName="/ppt/charts/chart305.xml" ContentType="application/vnd.openxmlformats-officedocument.drawingml.chart+xml"/>
  <Override PartName="/ppt/charts/style305.xml" ContentType="application/vnd.ms-office.chartstyle+xml"/>
  <Override PartName="/ppt/charts/colors305.xml" ContentType="application/vnd.ms-office.chartcolorstyle+xml"/>
  <Override PartName="/ppt/charts/chart306.xml" ContentType="application/vnd.openxmlformats-officedocument.drawingml.chart+xml"/>
  <Override PartName="/ppt/charts/style306.xml" ContentType="application/vnd.ms-office.chartstyle+xml"/>
  <Override PartName="/ppt/charts/colors306.xml" ContentType="application/vnd.ms-office.chartcolorstyle+xml"/>
  <Override PartName="/ppt/charts/chart307.xml" ContentType="application/vnd.openxmlformats-officedocument.drawingml.chart+xml"/>
  <Override PartName="/ppt/charts/style307.xml" ContentType="application/vnd.ms-office.chartstyle+xml"/>
  <Override PartName="/ppt/charts/colors307.xml" ContentType="application/vnd.ms-office.chartcolorstyle+xml"/>
  <Override PartName="/ppt/charts/chart308.xml" ContentType="application/vnd.openxmlformats-officedocument.drawingml.chart+xml"/>
  <Override PartName="/ppt/charts/style308.xml" ContentType="application/vnd.ms-office.chartstyle+xml"/>
  <Override PartName="/ppt/charts/colors308.xml" ContentType="application/vnd.ms-office.chartcolorstyle+xml"/>
  <Override PartName="/ppt/charts/chart309.xml" ContentType="application/vnd.openxmlformats-officedocument.drawingml.chart+xml"/>
  <Override PartName="/ppt/charts/style309.xml" ContentType="application/vnd.ms-office.chartstyle+xml"/>
  <Override PartName="/ppt/charts/colors309.xml" ContentType="application/vnd.ms-office.chartcolorstyle+xml"/>
  <Override PartName="/ppt/charts/chart310.xml" ContentType="application/vnd.openxmlformats-officedocument.drawingml.chart+xml"/>
  <Override PartName="/ppt/charts/style310.xml" ContentType="application/vnd.ms-office.chartstyle+xml"/>
  <Override PartName="/ppt/charts/colors310.xml" ContentType="application/vnd.ms-office.chartcolorstyle+xml"/>
  <Override PartName="/ppt/charts/chart311.xml" ContentType="application/vnd.openxmlformats-officedocument.drawingml.chart+xml"/>
  <Override PartName="/ppt/charts/style311.xml" ContentType="application/vnd.ms-office.chartstyle+xml"/>
  <Override PartName="/ppt/charts/colors311.xml" ContentType="application/vnd.ms-office.chartcolorstyle+xml"/>
  <Override PartName="/ppt/charts/chart312.xml" ContentType="application/vnd.openxmlformats-officedocument.drawingml.chart+xml"/>
  <Override PartName="/ppt/charts/style312.xml" ContentType="application/vnd.ms-office.chartstyle+xml"/>
  <Override PartName="/ppt/charts/colors312.xml" ContentType="application/vnd.ms-office.chartcolorstyle+xml"/>
  <Override PartName="/ppt/charts/chart313.xml" ContentType="application/vnd.openxmlformats-officedocument.drawingml.chart+xml"/>
  <Override PartName="/ppt/charts/style313.xml" ContentType="application/vnd.ms-office.chartstyle+xml"/>
  <Override PartName="/ppt/charts/colors313.xml" ContentType="application/vnd.ms-office.chartcolorstyle+xml"/>
  <Override PartName="/ppt/charts/chart314.xml" ContentType="application/vnd.openxmlformats-officedocument.drawingml.chart+xml"/>
  <Override PartName="/ppt/charts/style314.xml" ContentType="application/vnd.ms-office.chartstyle+xml"/>
  <Override PartName="/ppt/charts/colors314.xml" ContentType="application/vnd.ms-office.chartcolorstyle+xml"/>
  <Override PartName="/ppt/charts/chart315.xml" ContentType="application/vnd.openxmlformats-officedocument.drawingml.chart+xml"/>
  <Override PartName="/ppt/charts/style315.xml" ContentType="application/vnd.ms-office.chartstyle+xml"/>
  <Override PartName="/ppt/charts/colors315.xml" ContentType="application/vnd.ms-office.chartcolorstyle+xml"/>
  <Override PartName="/ppt/charts/chart316.xml" ContentType="application/vnd.openxmlformats-officedocument.drawingml.chart+xml"/>
  <Override PartName="/ppt/charts/style316.xml" ContentType="application/vnd.ms-office.chartstyle+xml"/>
  <Override PartName="/ppt/charts/colors316.xml" ContentType="application/vnd.ms-office.chartcolorstyle+xml"/>
  <Override PartName="/ppt/charts/chart317.xml" ContentType="application/vnd.openxmlformats-officedocument.drawingml.chart+xml"/>
  <Override PartName="/ppt/charts/style317.xml" ContentType="application/vnd.ms-office.chartstyle+xml"/>
  <Override PartName="/ppt/charts/colors317.xml" ContentType="application/vnd.ms-office.chartcolorstyle+xml"/>
  <Override PartName="/ppt/charts/chart318.xml" ContentType="application/vnd.openxmlformats-officedocument.drawingml.chart+xml"/>
  <Override PartName="/ppt/charts/style318.xml" ContentType="application/vnd.ms-office.chartstyle+xml"/>
  <Override PartName="/ppt/charts/colors318.xml" ContentType="application/vnd.ms-office.chartcolorstyle+xml"/>
  <Override PartName="/ppt/charts/chart319.xml" ContentType="application/vnd.openxmlformats-officedocument.drawingml.chart+xml"/>
  <Override PartName="/ppt/charts/style319.xml" ContentType="application/vnd.ms-office.chartstyle+xml"/>
  <Override PartName="/ppt/charts/colors319.xml" ContentType="application/vnd.ms-office.chartcolorstyle+xml"/>
  <Override PartName="/ppt/charts/chart320.xml" ContentType="application/vnd.openxmlformats-officedocument.drawingml.chart+xml"/>
  <Override PartName="/ppt/charts/style320.xml" ContentType="application/vnd.ms-office.chartstyle+xml"/>
  <Override PartName="/ppt/charts/colors320.xml" ContentType="application/vnd.ms-office.chartcolorstyle+xml"/>
  <Override PartName="/ppt/charts/chart321.xml" ContentType="application/vnd.openxmlformats-officedocument.drawingml.chart+xml"/>
  <Override PartName="/ppt/charts/style321.xml" ContentType="application/vnd.ms-office.chartstyle+xml"/>
  <Override PartName="/ppt/charts/colors321.xml" ContentType="application/vnd.ms-office.chartcolorstyle+xml"/>
  <Override PartName="/ppt/charts/chart322.xml" ContentType="application/vnd.openxmlformats-officedocument.drawingml.chart+xml"/>
  <Override PartName="/ppt/charts/style322.xml" ContentType="application/vnd.ms-office.chartstyle+xml"/>
  <Override PartName="/ppt/charts/colors322.xml" ContentType="application/vnd.ms-office.chartcolorstyle+xml"/>
  <Override PartName="/ppt/charts/chart323.xml" ContentType="application/vnd.openxmlformats-officedocument.drawingml.chart+xml"/>
  <Override PartName="/ppt/charts/style323.xml" ContentType="application/vnd.ms-office.chartstyle+xml"/>
  <Override PartName="/ppt/charts/colors323.xml" ContentType="application/vnd.ms-office.chartcolorstyle+xml"/>
  <Override PartName="/ppt/charts/chart324.xml" ContentType="application/vnd.openxmlformats-officedocument.drawingml.chart+xml"/>
  <Override PartName="/ppt/charts/style324.xml" ContentType="application/vnd.ms-office.chartstyle+xml"/>
  <Override PartName="/ppt/charts/colors324.xml" ContentType="application/vnd.ms-office.chartcolorstyle+xml"/>
  <Override PartName="/ppt/charts/chart325.xml" ContentType="application/vnd.openxmlformats-officedocument.drawingml.chart+xml"/>
  <Override PartName="/ppt/charts/style325.xml" ContentType="application/vnd.ms-office.chartstyle+xml"/>
  <Override PartName="/ppt/charts/colors325.xml" ContentType="application/vnd.ms-office.chartcolorstyle+xml"/>
  <Override PartName="/ppt/charts/chart326.xml" ContentType="application/vnd.openxmlformats-officedocument.drawingml.chart+xml"/>
  <Override PartName="/ppt/charts/style326.xml" ContentType="application/vnd.ms-office.chartstyle+xml"/>
  <Override PartName="/ppt/charts/colors326.xml" ContentType="application/vnd.ms-office.chartcolorstyle+xml"/>
  <Override PartName="/ppt/charts/chart327.xml" ContentType="application/vnd.openxmlformats-officedocument.drawingml.chart+xml"/>
  <Override PartName="/ppt/charts/style327.xml" ContentType="application/vnd.ms-office.chartstyle+xml"/>
  <Override PartName="/ppt/charts/colors327.xml" ContentType="application/vnd.ms-office.chartcolorstyle+xml"/>
  <Override PartName="/ppt/charts/chart328.xml" ContentType="application/vnd.openxmlformats-officedocument.drawingml.chart+xml"/>
  <Override PartName="/ppt/charts/style328.xml" ContentType="application/vnd.ms-office.chartstyle+xml"/>
  <Override PartName="/ppt/charts/colors328.xml" ContentType="application/vnd.ms-office.chartcolorstyle+xml"/>
  <Override PartName="/ppt/charts/chart329.xml" ContentType="application/vnd.openxmlformats-officedocument.drawingml.chart+xml"/>
  <Override PartName="/ppt/charts/style329.xml" ContentType="application/vnd.ms-office.chartstyle+xml"/>
  <Override PartName="/ppt/charts/colors329.xml" ContentType="application/vnd.ms-office.chartcolorstyle+xml"/>
  <Override PartName="/ppt/charts/chart330.xml" ContentType="application/vnd.openxmlformats-officedocument.drawingml.chart+xml"/>
  <Override PartName="/ppt/charts/style330.xml" ContentType="application/vnd.ms-office.chartstyle+xml"/>
  <Override PartName="/ppt/charts/colors330.xml" ContentType="application/vnd.ms-office.chartcolorstyle+xml"/>
  <Override PartName="/ppt/charts/chart331.xml" ContentType="application/vnd.openxmlformats-officedocument.drawingml.chart+xml"/>
  <Override PartName="/ppt/charts/style331.xml" ContentType="application/vnd.ms-office.chartstyle+xml"/>
  <Override PartName="/ppt/charts/colors331.xml" ContentType="application/vnd.ms-office.chartcolorstyle+xml"/>
  <Override PartName="/ppt/charts/chart332.xml" ContentType="application/vnd.openxmlformats-officedocument.drawingml.chart+xml"/>
  <Override PartName="/ppt/charts/style332.xml" ContentType="application/vnd.ms-office.chartstyle+xml"/>
  <Override PartName="/ppt/charts/colors332.xml" ContentType="application/vnd.ms-office.chartcolorstyle+xml"/>
  <Override PartName="/ppt/charts/chart333.xml" ContentType="application/vnd.openxmlformats-officedocument.drawingml.chart+xml"/>
  <Override PartName="/ppt/charts/style333.xml" ContentType="application/vnd.ms-office.chartstyle+xml"/>
  <Override PartName="/ppt/charts/colors333.xml" ContentType="application/vnd.ms-office.chartcolorstyle+xml"/>
  <Override PartName="/ppt/charts/chart334.xml" ContentType="application/vnd.openxmlformats-officedocument.drawingml.chart+xml"/>
  <Override PartName="/ppt/charts/style334.xml" ContentType="application/vnd.ms-office.chartstyle+xml"/>
  <Override PartName="/ppt/charts/colors334.xml" ContentType="application/vnd.ms-office.chartcolorstyle+xml"/>
  <Override PartName="/ppt/charts/chart335.xml" ContentType="application/vnd.openxmlformats-officedocument.drawingml.chart+xml"/>
  <Override PartName="/ppt/charts/style335.xml" ContentType="application/vnd.ms-office.chartstyle+xml"/>
  <Override PartName="/ppt/charts/colors335.xml" ContentType="application/vnd.ms-office.chartcolorstyle+xml"/>
  <Override PartName="/ppt/charts/chart336.xml" ContentType="application/vnd.openxmlformats-officedocument.drawingml.chart+xml"/>
  <Override PartName="/ppt/charts/style336.xml" ContentType="application/vnd.ms-office.chartstyle+xml"/>
  <Override PartName="/ppt/charts/colors336.xml" ContentType="application/vnd.ms-office.chartcolorstyle+xml"/>
  <Override PartName="/ppt/charts/chart337.xml" ContentType="application/vnd.openxmlformats-officedocument.drawingml.chart+xml"/>
  <Override PartName="/ppt/charts/style337.xml" ContentType="application/vnd.ms-office.chartstyle+xml"/>
  <Override PartName="/ppt/charts/colors337.xml" ContentType="application/vnd.ms-office.chartcolorstyle+xml"/>
  <Override PartName="/ppt/charts/chart338.xml" ContentType="application/vnd.openxmlformats-officedocument.drawingml.chart+xml"/>
  <Override PartName="/ppt/charts/style338.xml" ContentType="application/vnd.ms-office.chartstyle+xml"/>
  <Override PartName="/ppt/charts/colors338.xml" ContentType="application/vnd.ms-office.chartcolorstyle+xml"/>
  <Override PartName="/ppt/charts/chart339.xml" ContentType="application/vnd.openxmlformats-officedocument.drawingml.chart+xml"/>
  <Override PartName="/ppt/charts/style339.xml" ContentType="application/vnd.ms-office.chartstyle+xml"/>
  <Override PartName="/ppt/charts/colors339.xml" ContentType="application/vnd.ms-office.chartcolorstyle+xml"/>
  <Override PartName="/ppt/charts/chart340.xml" ContentType="application/vnd.openxmlformats-officedocument.drawingml.chart+xml"/>
  <Override PartName="/ppt/charts/style340.xml" ContentType="application/vnd.ms-office.chartstyle+xml"/>
  <Override PartName="/ppt/charts/colors340.xml" ContentType="application/vnd.ms-office.chartcolorstyle+xml"/>
  <Override PartName="/ppt/charts/chart341.xml" ContentType="application/vnd.openxmlformats-officedocument.drawingml.chart+xml"/>
  <Override PartName="/ppt/charts/style341.xml" ContentType="application/vnd.ms-office.chartstyle+xml"/>
  <Override PartName="/ppt/charts/colors341.xml" ContentType="application/vnd.ms-office.chartcolorstyle+xml"/>
  <Override PartName="/ppt/charts/chart342.xml" ContentType="application/vnd.openxmlformats-officedocument.drawingml.chart+xml"/>
  <Override PartName="/ppt/charts/style342.xml" ContentType="application/vnd.ms-office.chartstyle+xml"/>
  <Override PartName="/ppt/charts/colors342.xml" ContentType="application/vnd.ms-office.chartcolorstyle+xml"/>
  <Override PartName="/ppt/charts/chart343.xml" ContentType="application/vnd.openxmlformats-officedocument.drawingml.chart+xml"/>
  <Override PartName="/ppt/charts/style343.xml" ContentType="application/vnd.ms-office.chartstyle+xml"/>
  <Override PartName="/ppt/charts/colors343.xml" ContentType="application/vnd.ms-office.chartcolorstyle+xml"/>
  <Override PartName="/ppt/charts/chart344.xml" ContentType="application/vnd.openxmlformats-officedocument.drawingml.chart+xml"/>
  <Override PartName="/ppt/charts/style344.xml" ContentType="application/vnd.ms-office.chartstyle+xml"/>
  <Override PartName="/ppt/charts/colors344.xml" ContentType="application/vnd.ms-office.chartcolorstyle+xml"/>
  <Override PartName="/ppt/charts/chart345.xml" ContentType="application/vnd.openxmlformats-officedocument.drawingml.chart+xml"/>
  <Override PartName="/ppt/charts/style345.xml" ContentType="application/vnd.ms-office.chartstyle+xml"/>
  <Override PartName="/ppt/charts/colors345.xml" ContentType="application/vnd.ms-office.chartcolorstyle+xml"/>
  <Override PartName="/ppt/charts/chart346.xml" ContentType="application/vnd.openxmlformats-officedocument.drawingml.chart+xml"/>
  <Override PartName="/ppt/charts/style346.xml" ContentType="application/vnd.ms-office.chartstyle+xml"/>
  <Override PartName="/ppt/charts/colors346.xml" ContentType="application/vnd.ms-office.chartcolorstyle+xml"/>
  <Override PartName="/ppt/charts/chart347.xml" ContentType="application/vnd.openxmlformats-officedocument.drawingml.chart+xml"/>
  <Override PartName="/ppt/charts/style347.xml" ContentType="application/vnd.ms-office.chartstyle+xml"/>
  <Override PartName="/ppt/charts/colors347.xml" ContentType="application/vnd.ms-office.chartcolorstyle+xml"/>
  <Override PartName="/ppt/charts/chart348.xml" ContentType="application/vnd.openxmlformats-officedocument.drawingml.chart+xml"/>
  <Override PartName="/ppt/charts/style348.xml" ContentType="application/vnd.ms-office.chartstyle+xml"/>
  <Override PartName="/ppt/charts/colors348.xml" ContentType="application/vnd.ms-office.chartcolorstyle+xml"/>
  <Override PartName="/ppt/charts/chart349.xml" ContentType="application/vnd.openxmlformats-officedocument.drawingml.chart+xml"/>
  <Override PartName="/ppt/charts/style349.xml" ContentType="application/vnd.ms-office.chartstyle+xml"/>
  <Override PartName="/ppt/charts/colors349.xml" ContentType="application/vnd.ms-office.chartcolorstyle+xml"/>
  <Override PartName="/ppt/charts/chart350.xml" ContentType="application/vnd.openxmlformats-officedocument.drawingml.chart+xml"/>
  <Override PartName="/ppt/charts/style350.xml" ContentType="application/vnd.ms-office.chartstyle+xml"/>
  <Override PartName="/ppt/charts/colors350.xml" ContentType="application/vnd.ms-office.chartcolorstyle+xml"/>
  <Override PartName="/ppt/charts/chart351.xml" ContentType="application/vnd.openxmlformats-officedocument.drawingml.chart+xml"/>
  <Override PartName="/ppt/charts/style351.xml" ContentType="application/vnd.ms-office.chartstyle+xml"/>
  <Override PartName="/ppt/charts/colors351.xml" ContentType="application/vnd.ms-office.chartcolorstyle+xml"/>
  <Override PartName="/ppt/charts/chart352.xml" ContentType="application/vnd.openxmlformats-officedocument.drawingml.chart+xml"/>
  <Override PartName="/ppt/charts/style352.xml" ContentType="application/vnd.ms-office.chartstyle+xml"/>
  <Override PartName="/ppt/charts/colors352.xml" ContentType="application/vnd.ms-office.chartcolorstyle+xml"/>
  <Override PartName="/ppt/charts/chart353.xml" ContentType="application/vnd.openxmlformats-officedocument.drawingml.chart+xml"/>
  <Override PartName="/ppt/charts/style353.xml" ContentType="application/vnd.ms-office.chartstyle+xml"/>
  <Override PartName="/ppt/charts/colors353.xml" ContentType="application/vnd.ms-office.chartcolorstyle+xml"/>
  <Override PartName="/ppt/charts/chart354.xml" ContentType="application/vnd.openxmlformats-officedocument.drawingml.chart+xml"/>
  <Override PartName="/ppt/charts/style354.xml" ContentType="application/vnd.ms-office.chartstyle+xml"/>
  <Override PartName="/ppt/charts/colors354.xml" ContentType="application/vnd.ms-office.chartcolorstyle+xml"/>
  <Override PartName="/ppt/charts/chart355.xml" ContentType="application/vnd.openxmlformats-officedocument.drawingml.chart+xml"/>
  <Override PartName="/ppt/charts/style355.xml" ContentType="application/vnd.ms-office.chartstyle+xml"/>
  <Override PartName="/ppt/charts/colors355.xml" ContentType="application/vnd.ms-office.chartcolorstyle+xml"/>
  <Override PartName="/ppt/charts/chart356.xml" ContentType="application/vnd.openxmlformats-officedocument.drawingml.chart+xml"/>
  <Override PartName="/ppt/charts/style356.xml" ContentType="application/vnd.ms-office.chartstyle+xml"/>
  <Override PartName="/ppt/charts/colors356.xml" ContentType="application/vnd.ms-office.chartcolorstyle+xml"/>
  <Override PartName="/ppt/charts/chart357.xml" ContentType="application/vnd.openxmlformats-officedocument.drawingml.chart+xml"/>
  <Override PartName="/ppt/charts/style357.xml" ContentType="application/vnd.ms-office.chartstyle+xml"/>
  <Override PartName="/ppt/charts/colors357.xml" ContentType="application/vnd.ms-office.chartcolorstyle+xml"/>
  <Override PartName="/ppt/charts/chart358.xml" ContentType="application/vnd.openxmlformats-officedocument.drawingml.chart+xml"/>
  <Override PartName="/ppt/charts/style358.xml" ContentType="application/vnd.ms-office.chartstyle+xml"/>
  <Override PartName="/ppt/charts/colors358.xml" ContentType="application/vnd.ms-office.chartcolorstyle+xml"/>
  <Override PartName="/ppt/charts/chart359.xml" ContentType="application/vnd.openxmlformats-officedocument.drawingml.chart+xml"/>
  <Override PartName="/ppt/charts/style359.xml" ContentType="application/vnd.ms-office.chartstyle+xml"/>
  <Override PartName="/ppt/charts/colors359.xml" ContentType="application/vnd.ms-office.chartcolorstyle+xml"/>
  <Override PartName="/ppt/charts/chart360.xml" ContentType="application/vnd.openxmlformats-officedocument.drawingml.chart+xml"/>
  <Override PartName="/ppt/charts/style360.xml" ContentType="application/vnd.ms-office.chartstyle+xml"/>
  <Override PartName="/ppt/charts/colors360.xml" ContentType="application/vnd.ms-office.chartcolorstyle+xml"/>
  <Override PartName="/ppt/charts/chart361.xml" ContentType="application/vnd.openxmlformats-officedocument.drawingml.chart+xml"/>
  <Override PartName="/ppt/charts/style361.xml" ContentType="application/vnd.ms-office.chartstyle+xml"/>
  <Override PartName="/ppt/charts/colors361.xml" ContentType="application/vnd.ms-office.chartcolorstyle+xml"/>
  <Override PartName="/ppt/charts/chart362.xml" ContentType="application/vnd.openxmlformats-officedocument.drawingml.chart+xml"/>
  <Override PartName="/ppt/charts/style362.xml" ContentType="application/vnd.ms-office.chartstyle+xml"/>
  <Override PartName="/ppt/charts/colors362.xml" ContentType="application/vnd.ms-office.chartcolorstyle+xml"/>
  <Override PartName="/ppt/charts/chart363.xml" ContentType="application/vnd.openxmlformats-officedocument.drawingml.chart+xml"/>
  <Override PartName="/ppt/charts/style363.xml" ContentType="application/vnd.ms-office.chartstyle+xml"/>
  <Override PartName="/ppt/charts/colors363.xml" ContentType="application/vnd.ms-office.chartcolorstyle+xml"/>
  <Override PartName="/ppt/charts/chart364.xml" ContentType="application/vnd.openxmlformats-officedocument.drawingml.chart+xml"/>
  <Override PartName="/ppt/charts/style364.xml" ContentType="application/vnd.ms-office.chartstyle+xml"/>
  <Override PartName="/ppt/charts/colors364.xml" ContentType="application/vnd.ms-office.chartcolorstyle+xml"/>
  <Override PartName="/ppt/charts/chart365.xml" ContentType="application/vnd.openxmlformats-officedocument.drawingml.chart+xml"/>
  <Override PartName="/ppt/charts/style365.xml" ContentType="application/vnd.ms-office.chartstyle+xml"/>
  <Override PartName="/ppt/charts/colors365.xml" ContentType="application/vnd.ms-office.chartcolorstyle+xml"/>
  <Override PartName="/ppt/charts/chart366.xml" ContentType="application/vnd.openxmlformats-officedocument.drawingml.chart+xml"/>
  <Override PartName="/ppt/charts/style366.xml" ContentType="application/vnd.ms-office.chartstyle+xml"/>
  <Override PartName="/ppt/charts/colors366.xml" ContentType="application/vnd.ms-office.chartcolorstyle+xml"/>
  <Override PartName="/ppt/charts/chart367.xml" ContentType="application/vnd.openxmlformats-officedocument.drawingml.chart+xml"/>
  <Override PartName="/ppt/charts/style367.xml" ContentType="application/vnd.ms-office.chartstyle+xml"/>
  <Override PartName="/ppt/charts/colors367.xml" ContentType="application/vnd.ms-office.chartcolorstyle+xml"/>
  <Override PartName="/ppt/charts/chart368.xml" ContentType="application/vnd.openxmlformats-officedocument.drawingml.chart+xml"/>
  <Override PartName="/ppt/charts/style368.xml" ContentType="application/vnd.ms-office.chartstyle+xml"/>
  <Override PartName="/ppt/charts/colors368.xml" ContentType="application/vnd.ms-office.chartcolorstyle+xml"/>
  <Override PartName="/ppt/charts/chart369.xml" ContentType="application/vnd.openxmlformats-officedocument.drawingml.chart+xml"/>
  <Override PartName="/ppt/charts/style369.xml" ContentType="application/vnd.ms-office.chartstyle+xml"/>
  <Override PartName="/ppt/charts/colors369.xml" ContentType="application/vnd.ms-office.chartcolorstyle+xml"/>
  <Override PartName="/ppt/charts/chart370.xml" ContentType="application/vnd.openxmlformats-officedocument.drawingml.chart+xml"/>
  <Override PartName="/ppt/charts/style370.xml" ContentType="application/vnd.ms-office.chartstyle+xml"/>
  <Override PartName="/ppt/charts/colors370.xml" ContentType="application/vnd.ms-office.chartcolorstyle+xml"/>
  <Override PartName="/ppt/charts/chart371.xml" ContentType="application/vnd.openxmlformats-officedocument.drawingml.chart+xml"/>
  <Override PartName="/ppt/charts/style371.xml" ContentType="application/vnd.ms-office.chartstyle+xml"/>
  <Override PartName="/ppt/charts/colors371.xml" ContentType="application/vnd.ms-office.chartcolorstyle+xml"/>
  <Override PartName="/ppt/charts/chart372.xml" ContentType="application/vnd.openxmlformats-officedocument.drawingml.chart+xml"/>
  <Override PartName="/ppt/charts/style372.xml" ContentType="application/vnd.ms-office.chartstyle+xml"/>
  <Override PartName="/ppt/charts/colors372.xml" ContentType="application/vnd.ms-office.chartcolorstyle+xml"/>
  <Override PartName="/ppt/charts/chart373.xml" ContentType="application/vnd.openxmlformats-officedocument.drawingml.chart+xml"/>
  <Override PartName="/ppt/charts/style373.xml" ContentType="application/vnd.ms-office.chartstyle+xml"/>
  <Override PartName="/ppt/charts/colors373.xml" ContentType="application/vnd.ms-office.chartcolorstyle+xml"/>
  <Override PartName="/ppt/charts/chart374.xml" ContentType="application/vnd.openxmlformats-officedocument.drawingml.chart+xml"/>
  <Override PartName="/ppt/charts/style374.xml" ContentType="application/vnd.ms-office.chartstyle+xml"/>
  <Override PartName="/ppt/charts/colors374.xml" ContentType="application/vnd.ms-office.chartcolorstyle+xml"/>
  <Override PartName="/ppt/charts/chart375.xml" ContentType="application/vnd.openxmlformats-officedocument.drawingml.chart+xml"/>
  <Override PartName="/ppt/charts/style375.xml" ContentType="application/vnd.ms-office.chartstyle+xml"/>
  <Override PartName="/ppt/charts/colors375.xml" ContentType="application/vnd.ms-office.chartcolorstyle+xml"/>
  <Override PartName="/ppt/charts/chart376.xml" ContentType="application/vnd.openxmlformats-officedocument.drawingml.chart+xml"/>
  <Override PartName="/ppt/charts/style376.xml" ContentType="application/vnd.ms-office.chartstyle+xml"/>
  <Override PartName="/ppt/charts/colors376.xml" ContentType="application/vnd.ms-office.chartcolorstyle+xml"/>
  <Override PartName="/ppt/charts/chart377.xml" ContentType="application/vnd.openxmlformats-officedocument.drawingml.chart+xml"/>
  <Override PartName="/ppt/charts/style377.xml" ContentType="application/vnd.ms-office.chartstyle+xml"/>
  <Override PartName="/ppt/charts/colors377.xml" ContentType="application/vnd.ms-office.chartcolorstyle+xml"/>
  <Override PartName="/ppt/charts/chart378.xml" ContentType="application/vnd.openxmlformats-officedocument.drawingml.chart+xml"/>
  <Override PartName="/ppt/charts/style378.xml" ContentType="application/vnd.ms-office.chartstyle+xml"/>
  <Override PartName="/ppt/charts/colors378.xml" ContentType="application/vnd.ms-office.chartcolorstyle+xml"/>
  <Override PartName="/ppt/charts/chart379.xml" ContentType="application/vnd.openxmlformats-officedocument.drawingml.chart+xml"/>
  <Override PartName="/ppt/charts/style379.xml" ContentType="application/vnd.ms-office.chartstyle+xml"/>
  <Override PartName="/ppt/charts/colors379.xml" ContentType="application/vnd.ms-office.chartcolorstyle+xml"/>
  <Override PartName="/ppt/charts/chart380.xml" ContentType="application/vnd.openxmlformats-officedocument.drawingml.chart+xml"/>
  <Override PartName="/ppt/charts/style380.xml" ContentType="application/vnd.ms-office.chartstyle+xml"/>
  <Override PartName="/ppt/charts/colors380.xml" ContentType="application/vnd.ms-office.chartcolorstyle+xml"/>
  <Override PartName="/ppt/charts/chart381.xml" ContentType="application/vnd.openxmlformats-officedocument.drawingml.chart+xml"/>
  <Override PartName="/ppt/charts/style381.xml" ContentType="application/vnd.ms-office.chartstyle+xml"/>
  <Override PartName="/ppt/charts/colors381.xml" ContentType="application/vnd.ms-office.chartcolorstyle+xml"/>
  <Override PartName="/ppt/charts/chart382.xml" ContentType="application/vnd.openxmlformats-officedocument.drawingml.chart+xml"/>
  <Override PartName="/ppt/charts/style382.xml" ContentType="application/vnd.ms-office.chartstyle+xml"/>
  <Override PartName="/ppt/charts/colors382.xml" ContentType="application/vnd.ms-office.chartcolorstyle+xml"/>
  <Override PartName="/ppt/charts/chart383.xml" ContentType="application/vnd.openxmlformats-officedocument.drawingml.chart+xml"/>
  <Override PartName="/ppt/charts/style383.xml" ContentType="application/vnd.ms-office.chartstyle+xml"/>
  <Override PartName="/ppt/charts/colors383.xml" ContentType="application/vnd.ms-office.chartcolorstyle+xml"/>
  <Override PartName="/ppt/charts/chart384.xml" ContentType="application/vnd.openxmlformats-officedocument.drawingml.chart+xml"/>
  <Override PartName="/ppt/charts/style384.xml" ContentType="application/vnd.ms-office.chartstyle+xml"/>
  <Override PartName="/ppt/charts/colors384.xml" ContentType="application/vnd.ms-office.chartcolorstyle+xml"/>
  <Override PartName="/ppt/charts/chart385.xml" ContentType="application/vnd.openxmlformats-officedocument.drawingml.chart+xml"/>
  <Override PartName="/ppt/charts/style385.xml" ContentType="application/vnd.ms-office.chartstyle+xml"/>
  <Override PartName="/ppt/charts/colors385.xml" ContentType="application/vnd.ms-office.chartcolorstyle+xml"/>
  <Override PartName="/ppt/charts/chart386.xml" ContentType="application/vnd.openxmlformats-officedocument.drawingml.chart+xml"/>
  <Override PartName="/ppt/charts/style386.xml" ContentType="application/vnd.ms-office.chartstyle+xml"/>
  <Override PartName="/ppt/charts/colors38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  <p:sldMasterId id="2147483672" r:id="rId2"/>
    <p:sldMasterId id="2147483676" r:id="rId3"/>
    <p:sldMasterId id="2147483664" r:id="rId4"/>
    <p:sldMasterId id="2147483678" r:id="rId5"/>
    <p:sldMasterId id="2147483766" r:id="rId6"/>
    <p:sldMasterId id="2147483793" r:id="rId7"/>
    <p:sldMasterId id="2147483778" r:id="rId8"/>
  </p:sldMasterIdLst>
  <p:notesMasterIdLst>
    <p:notesMasterId r:id="rId98"/>
  </p:notesMasterIdLst>
  <p:handoutMasterIdLst>
    <p:handoutMasterId r:id="rId99"/>
  </p:handoutMasterIdLst>
  <p:sldIdLst>
    <p:sldId id="425" r:id="rId9"/>
    <p:sldId id="583" r:id="rId10"/>
    <p:sldId id="1506" r:id="rId11"/>
    <p:sldId id="1533" r:id="rId12"/>
    <p:sldId id="1694" r:id="rId13"/>
    <p:sldId id="1518" r:id="rId14"/>
    <p:sldId id="1517" r:id="rId15"/>
    <p:sldId id="1516" r:id="rId16"/>
    <p:sldId id="1560" r:id="rId17"/>
    <p:sldId id="1696" r:id="rId18"/>
    <p:sldId id="1698" r:id="rId19"/>
    <p:sldId id="1699" r:id="rId20"/>
    <p:sldId id="1590" r:id="rId21"/>
    <p:sldId id="1702" r:id="rId22"/>
    <p:sldId id="1557" r:id="rId23"/>
    <p:sldId id="1700" r:id="rId24"/>
    <p:sldId id="1562" r:id="rId25"/>
    <p:sldId id="1591" r:id="rId26"/>
    <p:sldId id="1701" r:id="rId27"/>
    <p:sldId id="1704" r:id="rId28"/>
    <p:sldId id="1592" r:id="rId29"/>
    <p:sldId id="1697" r:id="rId30"/>
    <p:sldId id="1310" r:id="rId31"/>
    <p:sldId id="1528" r:id="rId32"/>
    <p:sldId id="1519" r:id="rId33"/>
    <p:sldId id="1472" r:id="rId34"/>
    <p:sldId id="1600" r:id="rId35"/>
    <p:sldId id="1601" r:id="rId36"/>
    <p:sldId id="1602" r:id="rId37"/>
    <p:sldId id="1603" r:id="rId38"/>
    <p:sldId id="1614" r:id="rId39"/>
    <p:sldId id="1604" r:id="rId40"/>
    <p:sldId id="1653" r:id="rId41"/>
    <p:sldId id="1605" r:id="rId42"/>
    <p:sldId id="1606" r:id="rId43"/>
    <p:sldId id="1607" r:id="rId44"/>
    <p:sldId id="1611" r:id="rId45"/>
    <p:sldId id="1612" r:id="rId46"/>
    <p:sldId id="1608" r:id="rId47"/>
    <p:sldId id="1609" r:id="rId48"/>
    <p:sldId id="1610" r:id="rId49"/>
    <p:sldId id="1613" r:id="rId50"/>
    <p:sldId id="1525" r:id="rId51"/>
    <p:sldId id="1501" r:id="rId52"/>
    <p:sldId id="1500" r:id="rId53"/>
    <p:sldId id="1503" r:id="rId54"/>
    <p:sldId id="1504" r:id="rId55"/>
    <p:sldId id="1514" r:id="rId56"/>
    <p:sldId id="1543" r:id="rId57"/>
    <p:sldId id="1593" r:id="rId58"/>
    <p:sldId id="1595" r:id="rId59"/>
    <p:sldId id="1597" r:id="rId60"/>
    <p:sldId id="1618" r:id="rId61"/>
    <p:sldId id="1567" r:id="rId62"/>
    <p:sldId id="1626" r:id="rId63"/>
    <p:sldId id="1627" r:id="rId64"/>
    <p:sldId id="1628" r:id="rId65"/>
    <p:sldId id="1629" r:id="rId66"/>
    <p:sldId id="1635" r:id="rId67"/>
    <p:sldId id="1636" r:id="rId68"/>
    <p:sldId id="1637" r:id="rId69"/>
    <p:sldId id="1638" r:id="rId70"/>
    <p:sldId id="1639" r:id="rId71"/>
    <p:sldId id="1640" r:id="rId72"/>
    <p:sldId id="1641" r:id="rId73"/>
    <p:sldId id="1642" r:id="rId74"/>
    <p:sldId id="1643" r:id="rId75"/>
    <p:sldId id="1645" r:id="rId76"/>
    <p:sldId id="1646" r:id="rId77"/>
    <p:sldId id="1685" r:id="rId78"/>
    <p:sldId id="1680" r:id="rId79"/>
    <p:sldId id="1681" r:id="rId80"/>
    <p:sldId id="1682" r:id="rId81"/>
    <p:sldId id="1683" r:id="rId82"/>
    <p:sldId id="1684" r:id="rId83"/>
    <p:sldId id="1659" r:id="rId84"/>
    <p:sldId id="1690" r:id="rId85"/>
    <p:sldId id="1657" r:id="rId86"/>
    <p:sldId id="1658" r:id="rId87"/>
    <p:sldId id="1707" r:id="rId88"/>
    <p:sldId id="1708" r:id="rId89"/>
    <p:sldId id="1705" r:id="rId90"/>
    <p:sldId id="1654" r:id="rId91"/>
    <p:sldId id="1660" r:id="rId92"/>
    <p:sldId id="1695" r:id="rId93"/>
    <p:sldId id="1703" r:id="rId94"/>
    <p:sldId id="1661" r:id="rId95"/>
    <p:sldId id="1664" r:id="rId96"/>
    <p:sldId id="1665" r:id="rId97"/>
  </p:sldIdLst>
  <p:sldSz cx="12192000" cy="6858000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8" orient="horz" pos="822" userDrawn="1">
          <p15:clr>
            <a:srgbClr val="A4A3A4"/>
          </p15:clr>
        </p15:guide>
        <p15:guide id="9" orient="horz" pos="51" userDrawn="1">
          <p15:clr>
            <a:srgbClr val="A4A3A4"/>
          </p15:clr>
        </p15:guide>
        <p15:guide id="17" pos="4294" userDrawn="1">
          <p15:clr>
            <a:srgbClr val="A4A3A4"/>
          </p15:clr>
        </p15:guide>
        <p15:guide id="21" orient="horz" pos="28" userDrawn="1">
          <p15:clr>
            <a:srgbClr val="A4A3A4"/>
          </p15:clr>
        </p15:guide>
        <p15:guide id="33" orient="horz" pos="429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050"/>
    <a:srgbClr val="FF6600"/>
    <a:srgbClr val="4FD2FB"/>
    <a:srgbClr val="CC0000"/>
    <a:srgbClr val="D87328"/>
    <a:srgbClr val="F79325"/>
    <a:srgbClr val="DAF0FE"/>
    <a:srgbClr val="B8EDFE"/>
    <a:srgbClr val="000000"/>
    <a:srgbClr val="06C4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368" autoAdjust="0"/>
    <p:restoredTop sz="92396" autoAdjust="0"/>
  </p:normalViewPr>
  <p:slideViewPr>
    <p:cSldViewPr snapToGrid="0">
      <p:cViewPr varScale="1">
        <p:scale>
          <a:sx n="105" d="100"/>
          <a:sy n="105" d="100"/>
        </p:scale>
        <p:origin x="138" y="354"/>
      </p:cViewPr>
      <p:guideLst>
        <p:guide orient="horz" pos="822"/>
        <p:guide orient="horz" pos="51"/>
        <p:guide pos="4294"/>
        <p:guide orient="horz" pos="28"/>
        <p:guide orient="horz" pos="4292"/>
      </p:guideLst>
    </p:cSldViewPr>
  </p:slideViewPr>
  <p:notesTextViewPr>
    <p:cViewPr>
      <p:scale>
        <a:sx n="66" d="100"/>
        <a:sy n="66" d="100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90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63" Type="http://schemas.openxmlformats.org/officeDocument/2006/relationships/slide" Target="slides/slide55.xml"/><Relationship Id="rId68" Type="http://schemas.openxmlformats.org/officeDocument/2006/relationships/slide" Target="slides/slide60.xml"/><Relationship Id="rId84" Type="http://schemas.openxmlformats.org/officeDocument/2006/relationships/slide" Target="slides/slide76.xml"/><Relationship Id="rId89" Type="http://schemas.openxmlformats.org/officeDocument/2006/relationships/slide" Target="slides/slide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3.xml"/><Relationship Id="rId92" Type="http://schemas.openxmlformats.org/officeDocument/2006/relationships/slide" Target="slides/slide8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66" Type="http://schemas.openxmlformats.org/officeDocument/2006/relationships/slide" Target="slides/slide58.xml"/><Relationship Id="rId74" Type="http://schemas.openxmlformats.org/officeDocument/2006/relationships/slide" Target="slides/slide66.xml"/><Relationship Id="rId79" Type="http://schemas.openxmlformats.org/officeDocument/2006/relationships/slide" Target="slides/slide71.xml"/><Relationship Id="rId87" Type="http://schemas.openxmlformats.org/officeDocument/2006/relationships/slide" Target="slides/slide79.xml"/><Relationship Id="rId102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90" Type="http://schemas.openxmlformats.org/officeDocument/2006/relationships/slide" Target="slides/slide82.xml"/><Relationship Id="rId95" Type="http://schemas.openxmlformats.org/officeDocument/2006/relationships/slide" Target="slides/slide87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slide" Target="slides/slide56.xml"/><Relationship Id="rId69" Type="http://schemas.openxmlformats.org/officeDocument/2006/relationships/slide" Target="slides/slide61.xml"/><Relationship Id="rId77" Type="http://schemas.openxmlformats.org/officeDocument/2006/relationships/slide" Target="slides/slide69.xml"/><Relationship Id="rId100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80" Type="http://schemas.openxmlformats.org/officeDocument/2006/relationships/slide" Target="slides/slide72.xml"/><Relationship Id="rId85" Type="http://schemas.openxmlformats.org/officeDocument/2006/relationships/slide" Target="slides/slide77.xml"/><Relationship Id="rId93" Type="http://schemas.openxmlformats.org/officeDocument/2006/relationships/slide" Target="slides/slide85.xml"/><Relationship Id="rId9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67" Type="http://schemas.openxmlformats.org/officeDocument/2006/relationships/slide" Target="slides/slide59.xml"/><Relationship Id="rId103" Type="http://schemas.openxmlformats.org/officeDocument/2006/relationships/tableStyles" Target="tableStyles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slide" Target="slides/slide54.xml"/><Relationship Id="rId70" Type="http://schemas.openxmlformats.org/officeDocument/2006/relationships/slide" Target="slides/slide62.xml"/><Relationship Id="rId75" Type="http://schemas.openxmlformats.org/officeDocument/2006/relationships/slide" Target="slides/slide67.xml"/><Relationship Id="rId83" Type="http://schemas.openxmlformats.org/officeDocument/2006/relationships/slide" Target="slides/slide75.xml"/><Relationship Id="rId88" Type="http://schemas.openxmlformats.org/officeDocument/2006/relationships/slide" Target="slides/slide80.xml"/><Relationship Id="rId91" Type="http://schemas.openxmlformats.org/officeDocument/2006/relationships/slide" Target="slides/slide83.xml"/><Relationship Id="rId96" Type="http://schemas.openxmlformats.org/officeDocument/2006/relationships/slide" Target="slides/slide88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slide" Target="slides/slide52.xml"/><Relationship Id="rId65" Type="http://schemas.openxmlformats.org/officeDocument/2006/relationships/slide" Target="slides/slide57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81" Type="http://schemas.openxmlformats.org/officeDocument/2006/relationships/slide" Target="slides/slide73.xml"/><Relationship Id="rId86" Type="http://schemas.openxmlformats.org/officeDocument/2006/relationships/slide" Target="slides/slide78.xml"/><Relationship Id="rId94" Type="http://schemas.openxmlformats.org/officeDocument/2006/relationships/slide" Target="slides/slide86.xml"/><Relationship Id="rId99" Type="http://schemas.openxmlformats.org/officeDocument/2006/relationships/handoutMaster" Target="handoutMasters/handoutMaster1.xml"/><Relationship Id="rId10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34" Type="http://schemas.openxmlformats.org/officeDocument/2006/relationships/slide" Target="slides/slide26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76" Type="http://schemas.openxmlformats.org/officeDocument/2006/relationships/slide" Target="slides/slide68.xml"/><Relationship Id="rId97" Type="http://schemas.openxmlformats.org/officeDocument/2006/relationships/slide" Target="slides/slide89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4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8.xlsx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2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3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4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5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6.xlsx"/><Relationship Id="rId2" Type="http://schemas.microsoft.com/office/2011/relationships/chartColorStyle" Target="colors166.xml"/><Relationship Id="rId1" Type="http://schemas.microsoft.com/office/2011/relationships/chartStyle" Target="style16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7.xlsx"/><Relationship Id="rId2" Type="http://schemas.microsoft.com/office/2011/relationships/chartColorStyle" Target="colors167.xml"/><Relationship Id="rId1" Type="http://schemas.microsoft.com/office/2011/relationships/chartStyle" Target="style16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8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9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0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2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3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4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1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5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1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6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1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7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1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8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1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9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0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1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1.xlsx"/><Relationship Id="rId2" Type="http://schemas.microsoft.com/office/2011/relationships/chartColorStyle" Target="colors181.xml"/><Relationship Id="rId1" Type="http://schemas.microsoft.com/office/2011/relationships/chartStyle" Target="style181.xml"/></Relationships>
</file>

<file path=ppt/charts/_rels/chart1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2.xlsx"/><Relationship Id="rId2" Type="http://schemas.microsoft.com/office/2011/relationships/chartColorStyle" Target="colors182.xml"/><Relationship Id="rId1" Type="http://schemas.microsoft.com/office/2011/relationships/chartStyle" Target="style182.xml"/></Relationships>
</file>

<file path=ppt/charts/_rels/chart1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3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1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4.xlsx"/><Relationship Id="rId2" Type="http://schemas.microsoft.com/office/2011/relationships/chartColorStyle" Target="colors184.xml"/><Relationship Id="rId1" Type="http://schemas.microsoft.com/office/2011/relationships/chartStyle" Target="style184.xml"/></Relationships>
</file>

<file path=ppt/charts/_rels/chart1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5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1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6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87.xml"/><Relationship Id="rId1" Type="http://schemas.microsoft.com/office/2011/relationships/chartStyle" Target="style187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8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89.xml"/><Relationship Id="rId1" Type="http://schemas.microsoft.com/office/2011/relationships/chartStyle" Target="style189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0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1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91.xml"/><Relationship Id="rId1" Type="http://schemas.microsoft.com/office/2011/relationships/chartStyle" Target="style191.xml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2.xlsx"/><Relationship Id="rId2" Type="http://schemas.microsoft.com/office/2011/relationships/chartColorStyle" Target="colors192.xml"/><Relationship Id="rId1" Type="http://schemas.microsoft.com/office/2011/relationships/chartStyle" Target="style192.xml"/></Relationships>
</file>

<file path=ppt/charts/_rels/chart1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93.xml"/><Relationship Id="rId1" Type="http://schemas.microsoft.com/office/2011/relationships/chartStyle" Target="style193.xml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4.xlsx"/><Relationship Id="rId2" Type="http://schemas.microsoft.com/office/2011/relationships/chartColorStyle" Target="colors194.xml"/><Relationship Id="rId1" Type="http://schemas.microsoft.com/office/2011/relationships/chartStyle" Target="style194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95.xml"/><Relationship Id="rId1" Type="http://schemas.microsoft.com/office/2011/relationships/chartStyle" Target="style195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6.xlsx"/><Relationship Id="rId2" Type="http://schemas.microsoft.com/office/2011/relationships/chartColorStyle" Target="colors196.xml"/><Relationship Id="rId1" Type="http://schemas.microsoft.com/office/2011/relationships/chartStyle" Target="style196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97.xml"/><Relationship Id="rId1" Type="http://schemas.microsoft.com/office/2011/relationships/chartStyle" Target="style197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98.xml"/><Relationship Id="rId1" Type="http://schemas.microsoft.com/office/2011/relationships/chartStyle" Target="style198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9.xlsx"/><Relationship Id="rId2" Type="http://schemas.microsoft.com/office/2011/relationships/chartColorStyle" Target="colors199.xml"/><Relationship Id="rId1" Type="http://schemas.microsoft.com/office/2011/relationships/chartStyle" Target="style19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0.xlsx"/><Relationship Id="rId2" Type="http://schemas.microsoft.com/office/2011/relationships/chartColorStyle" Target="colors200.xml"/><Relationship Id="rId1" Type="http://schemas.microsoft.com/office/2011/relationships/chartStyle" Target="style200.xml"/></Relationships>
</file>

<file path=ppt/charts/_rels/chart2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1.xlsx"/><Relationship Id="rId2" Type="http://schemas.microsoft.com/office/2011/relationships/chartColorStyle" Target="colors201.xml"/><Relationship Id="rId1" Type="http://schemas.microsoft.com/office/2011/relationships/chartStyle" Target="style201.xml"/></Relationships>
</file>

<file path=ppt/charts/_rels/chart2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2.xlsx"/><Relationship Id="rId2" Type="http://schemas.microsoft.com/office/2011/relationships/chartColorStyle" Target="colors202.xml"/><Relationship Id="rId1" Type="http://schemas.microsoft.com/office/2011/relationships/chartStyle" Target="style202.xml"/></Relationships>
</file>

<file path=ppt/charts/_rels/chart2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3.xlsx"/><Relationship Id="rId2" Type="http://schemas.microsoft.com/office/2011/relationships/chartColorStyle" Target="colors203.xml"/><Relationship Id="rId1" Type="http://schemas.microsoft.com/office/2011/relationships/chartStyle" Target="style203.xml"/></Relationships>
</file>

<file path=ppt/charts/_rels/chart2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204.xml"/><Relationship Id="rId1" Type="http://schemas.microsoft.com/office/2011/relationships/chartStyle" Target="style204.xml"/></Relationships>
</file>

<file path=ppt/charts/_rels/chart2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5.xlsx"/><Relationship Id="rId2" Type="http://schemas.microsoft.com/office/2011/relationships/chartColorStyle" Target="colors205.xml"/><Relationship Id="rId1" Type="http://schemas.microsoft.com/office/2011/relationships/chartStyle" Target="style205.xml"/></Relationships>
</file>

<file path=ppt/charts/_rels/chart2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6.xlsx"/><Relationship Id="rId2" Type="http://schemas.microsoft.com/office/2011/relationships/chartColorStyle" Target="colors206.xml"/><Relationship Id="rId1" Type="http://schemas.microsoft.com/office/2011/relationships/chartStyle" Target="style206.xml"/></Relationships>
</file>

<file path=ppt/charts/_rels/chart2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207.xml"/><Relationship Id="rId1" Type="http://schemas.microsoft.com/office/2011/relationships/chartStyle" Target="style207.xml"/></Relationships>
</file>

<file path=ppt/charts/_rels/chart2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8.xlsx"/><Relationship Id="rId2" Type="http://schemas.microsoft.com/office/2011/relationships/chartColorStyle" Target="colors208.xml"/><Relationship Id="rId1" Type="http://schemas.microsoft.com/office/2011/relationships/chartStyle" Target="style208.xml"/></Relationships>
</file>

<file path=ppt/charts/_rels/chart2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209.xml"/><Relationship Id="rId1" Type="http://schemas.microsoft.com/office/2011/relationships/chartStyle" Target="style20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210.xml"/><Relationship Id="rId1" Type="http://schemas.microsoft.com/office/2011/relationships/chartStyle" Target="style210.xml"/></Relationships>
</file>

<file path=ppt/charts/_rels/chart2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1.xlsx"/><Relationship Id="rId2" Type="http://schemas.microsoft.com/office/2011/relationships/chartColorStyle" Target="colors211.xml"/><Relationship Id="rId1" Type="http://schemas.microsoft.com/office/2011/relationships/chartStyle" Target="style211.xml"/></Relationships>
</file>

<file path=ppt/charts/_rels/chart2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212.xml"/><Relationship Id="rId1" Type="http://schemas.microsoft.com/office/2011/relationships/chartStyle" Target="style212.xml"/></Relationships>
</file>

<file path=ppt/charts/_rels/chart2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3.xlsx"/><Relationship Id="rId2" Type="http://schemas.microsoft.com/office/2011/relationships/chartColorStyle" Target="colors213.xml"/><Relationship Id="rId1" Type="http://schemas.microsoft.com/office/2011/relationships/chartStyle" Target="style213.xml"/></Relationships>
</file>

<file path=ppt/charts/_rels/chart2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214.xml"/><Relationship Id="rId1" Type="http://schemas.microsoft.com/office/2011/relationships/chartStyle" Target="style214.xml"/></Relationships>
</file>

<file path=ppt/charts/_rels/chart2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5.xlsx"/><Relationship Id="rId2" Type="http://schemas.microsoft.com/office/2011/relationships/chartColorStyle" Target="colors215.xml"/><Relationship Id="rId1" Type="http://schemas.microsoft.com/office/2011/relationships/chartStyle" Target="style215.xml"/></Relationships>
</file>

<file path=ppt/charts/_rels/chart2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216.xml"/><Relationship Id="rId1" Type="http://schemas.microsoft.com/office/2011/relationships/chartStyle" Target="style216.xml"/></Relationships>
</file>

<file path=ppt/charts/_rels/chart2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7.xlsx"/><Relationship Id="rId2" Type="http://schemas.microsoft.com/office/2011/relationships/chartColorStyle" Target="colors217.xml"/><Relationship Id="rId1" Type="http://schemas.microsoft.com/office/2011/relationships/chartStyle" Target="style217.xml"/></Relationships>
</file>

<file path=ppt/charts/_rels/chart2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8.xlsx"/><Relationship Id="rId2" Type="http://schemas.microsoft.com/office/2011/relationships/chartColorStyle" Target="colors218.xml"/><Relationship Id="rId1" Type="http://schemas.microsoft.com/office/2011/relationships/chartStyle" Target="style218.xml"/></Relationships>
</file>

<file path=ppt/charts/_rels/chart2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219.xml"/><Relationship Id="rId1" Type="http://schemas.microsoft.com/office/2011/relationships/chartStyle" Target="style2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0.xlsx"/><Relationship Id="rId2" Type="http://schemas.microsoft.com/office/2011/relationships/chartColorStyle" Target="colors220.xml"/><Relationship Id="rId1" Type="http://schemas.microsoft.com/office/2011/relationships/chartStyle" Target="style220.xml"/></Relationships>
</file>

<file path=ppt/charts/_rels/chart2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221.xml"/><Relationship Id="rId1" Type="http://schemas.microsoft.com/office/2011/relationships/chartStyle" Target="style221.xml"/></Relationships>
</file>

<file path=ppt/charts/_rels/chart2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2.xlsx"/><Relationship Id="rId2" Type="http://schemas.microsoft.com/office/2011/relationships/chartColorStyle" Target="colors222.xml"/><Relationship Id="rId1" Type="http://schemas.microsoft.com/office/2011/relationships/chartStyle" Target="style222.xml"/></Relationships>
</file>

<file path=ppt/charts/_rels/chart2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223.xml"/><Relationship Id="rId1" Type="http://schemas.microsoft.com/office/2011/relationships/chartStyle" Target="style223.xml"/></Relationships>
</file>

<file path=ppt/charts/_rels/chart2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4.xlsx"/><Relationship Id="rId2" Type="http://schemas.microsoft.com/office/2011/relationships/chartColorStyle" Target="colors224.xml"/><Relationship Id="rId1" Type="http://schemas.microsoft.com/office/2011/relationships/chartStyle" Target="style224.xml"/></Relationships>
</file>

<file path=ppt/charts/_rels/chart2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25.xml"/><Relationship Id="rId1" Type="http://schemas.microsoft.com/office/2011/relationships/chartStyle" Target="style225.xml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226.xml"/><Relationship Id="rId1" Type="http://schemas.microsoft.com/office/2011/relationships/chartStyle" Target="style226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227.xml"/><Relationship Id="rId1" Type="http://schemas.microsoft.com/office/2011/relationships/chartStyle" Target="style227.xml"/></Relationships>
</file>

<file path=ppt/charts/_rels/chart2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8.xlsx"/><Relationship Id="rId2" Type="http://schemas.microsoft.com/office/2011/relationships/chartColorStyle" Target="colors228.xml"/><Relationship Id="rId1" Type="http://schemas.microsoft.com/office/2011/relationships/chartStyle" Target="style228.xml"/></Relationships>
</file>

<file path=ppt/charts/_rels/chart2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229.xml"/><Relationship Id="rId1" Type="http://schemas.microsoft.com/office/2011/relationships/chartStyle" Target="style229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0.xlsx"/><Relationship Id="rId2" Type="http://schemas.microsoft.com/office/2011/relationships/chartColorStyle" Target="colors230.xml"/><Relationship Id="rId1" Type="http://schemas.microsoft.com/office/2011/relationships/chartStyle" Target="style230.xml"/></Relationships>
</file>

<file path=ppt/charts/_rels/chart2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231.xml"/><Relationship Id="rId1" Type="http://schemas.microsoft.com/office/2011/relationships/chartStyle" Target="style231.xml"/></Relationships>
</file>

<file path=ppt/charts/_rels/chart2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2.xlsx"/><Relationship Id="rId2" Type="http://schemas.microsoft.com/office/2011/relationships/chartColorStyle" Target="colors232.xml"/><Relationship Id="rId1" Type="http://schemas.microsoft.com/office/2011/relationships/chartStyle" Target="style232.xml"/></Relationships>
</file>

<file path=ppt/charts/_rels/chart2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233.xml"/><Relationship Id="rId1" Type="http://schemas.microsoft.com/office/2011/relationships/chartStyle" Target="style233.xml"/></Relationships>
</file>

<file path=ppt/charts/_rels/chart2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4.xlsx"/><Relationship Id="rId2" Type="http://schemas.microsoft.com/office/2011/relationships/chartColorStyle" Target="colors234.xml"/><Relationship Id="rId1" Type="http://schemas.microsoft.com/office/2011/relationships/chartStyle" Target="style234.xml"/></Relationships>
</file>

<file path=ppt/charts/_rels/chart2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235.xml"/><Relationship Id="rId1" Type="http://schemas.microsoft.com/office/2011/relationships/chartStyle" Target="style235.xml"/></Relationships>
</file>

<file path=ppt/charts/_rels/chart2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6.xlsx"/><Relationship Id="rId2" Type="http://schemas.microsoft.com/office/2011/relationships/chartColorStyle" Target="colors236.xml"/><Relationship Id="rId1" Type="http://schemas.microsoft.com/office/2011/relationships/chartStyle" Target="style236.xml"/></Relationships>
</file>

<file path=ppt/charts/_rels/chart2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237.xml"/><Relationship Id="rId1" Type="http://schemas.microsoft.com/office/2011/relationships/chartStyle" Target="style237.xml"/></Relationships>
</file>

<file path=ppt/charts/_rels/chart2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8.xlsx"/><Relationship Id="rId2" Type="http://schemas.microsoft.com/office/2011/relationships/chartColorStyle" Target="colors238.xml"/><Relationship Id="rId1" Type="http://schemas.microsoft.com/office/2011/relationships/chartStyle" Target="style238.xml"/></Relationships>
</file>

<file path=ppt/charts/_rels/chart2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9.xlsx"/><Relationship Id="rId2" Type="http://schemas.microsoft.com/office/2011/relationships/chartColorStyle" Target="colors239.xml"/><Relationship Id="rId1" Type="http://schemas.microsoft.com/office/2011/relationships/chartStyle" Target="style239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0.xlsx"/><Relationship Id="rId2" Type="http://schemas.microsoft.com/office/2011/relationships/chartColorStyle" Target="colors240.xml"/><Relationship Id="rId1" Type="http://schemas.microsoft.com/office/2011/relationships/chartStyle" Target="style240.xml"/></Relationships>
</file>

<file path=ppt/charts/_rels/chart2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1.xlsx"/><Relationship Id="rId2" Type="http://schemas.microsoft.com/office/2011/relationships/chartColorStyle" Target="colors241.xml"/><Relationship Id="rId1" Type="http://schemas.microsoft.com/office/2011/relationships/chartStyle" Target="style241.xml"/></Relationships>
</file>

<file path=ppt/charts/_rels/chart2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2.xlsx"/><Relationship Id="rId2" Type="http://schemas.microsoft.com/office/2011/relationships/chartColorStyle" Target="colors242.xml"/><Relationship Id="rId1" Type="http://schemas.microsoft.com/office/2011/relationships/chartStyle" Target="style242.xml"/></Relationships>
</file>

<file path=ppt/charts/_rels/chart2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3.xlsx"/><Relationship Id="rId2" Type="http://schemas.microsoft.com/office/2011/relationships/chartColorStyle" Target="colors243.xml"/><Relationship Id="rId1" Type="http://schemas.microsoft.com/office/2011/relationships/chartStyle" Target="style243.xml"/></Relationships>
</file>

<file path=ppt/charts/_rels/chart2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4.xlsx"/><Relationship Id="rId2" Type="http://schemas.microsoft.com/office/2011/relationships/chartColorStyle" Target="colors244.xml"/><Relationship Id="rId1" Type="http://schemas.microsoft.com/office/2011/relationships/chartStyle" Target="style244.xml"/></Relationships>
</file>

<file path=ppt/charts/_rels/chart2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5.xlsx"/><Relationship Id="rId2" Type="http://schemas.microsoft.com/office/2011/relationships/chartColorStyle" Target="colors245.xml"/><Relationship Id="rId1" Type="http://schemas.microsoft.com/office/2011/relationships/chartStyle" Target="style245.xml"/></Relationships>
</file>

<file path=ppt/charts/_rels/chart2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6.xlsx"/><Relationship Id="rId2" Type="http://schemas.microsoft.com/office/2011/relationships/chartColorStyle" Target="colors246.xml"/><Relationship Id="rId1" Type="http://schemas.microsoft.com/office/2011/relationships/chartStyle" Target="style246.xml"/></Relationships>
</file>

<file path=ppt/charts/_rels/chart2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7.xlsx"/><Relationship Id="rId2" Type="http://schemas.microsoft.com/office/2011/relationships/chartColorStyle" Target="colors247.xml"/><Relationship Id="rId1" Type="http://schemas.microsoft.com/office/2011/relationships/chartStyle" Target="style247.xml"/></Relationships>
</file>

<file path=ppt/charts/_rels/chart2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8.xlsx"/><Relationship Id="rId2" Type="http://schemas.microsoft.com/office/2011/relationships/chartColorStyle" Target="colors248.xml"/><Relationship Id="rId1" Type="http://schemas.microsoft.com/office/2011/relationships/chartStyle" Target="style248.xml"/></Relationships>
</file>

<file path=ppt/charts/_rels/chart2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9.xlsx"/><Relationship Id="rId2" Type="http://schemas.microsoft.com/office/2011/relationships/chartColorStyle" Target="colors249.xml"/><Relationship Id="rId1" Type="http://schemas.microsoft.com/office/2011/relationships/chartStyle" Target="style24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0.xlsx"/><Relationship Id="rId2" Type="http://schemas.microsoft.com/office/2011/relationships/chartColorStyle" Target="colors250.xml"/><Relationship Id="rId1" Type="http://schemas.microsoft.com/office/2011/relationships/chartStyle" Target="style250.xml"/></Relationships>
</file>

<file path=ppt/charts/_rels/chart2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1.xlsx"/><Relationship Id="rId2" Type="http://schemas.microsoft.com/office/2011/relationships/chartColorStyle" Target="colors251.xml"/><Relationship Id="rId1" Type="http://schemas.microsoft.com/office/2011/relationships/chartStyle" Target="style251.xml"/></Relationships>
</file>

<file path=ppt/charts/_rels/chart2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2.xlsx"/><Relationship Id="rId2" Type="http://schemas.microsoft.com/office/2011/relationships/chartColorStyle" Target="colors252.xml"/><Relationship Id="rId1" Type="http://schemas.microsoft.com/office/2011/relationships/chartStyle" Target="style252.xml"/></Relationships>
</file>

<file path=ppt/charts/_rels/chart2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3.xlsx"/><Relationship Id="rId2" Type="http://schemas.microsoft.com/office/2011/relationships/chartColorStyle" Target="colors253.xml"/><Relationship Id="rId1" Type="http://schemas.microsoft.com/office/2011/relationships/chartStyle" Target="style253.xml"/></Relationships>
</file>

<file path=ppt/charts/_rels/chart2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4.xlsx"/><Relationship Id="rId2" Type="http://schemas.microsoft.com/office/2011/relationships/chartColorStyle" Target="colors254.xml"/><Relationship Id="rId1" Type="http://schemas.microsoft.com/office/2011/relationships/chartStyle" Target="style254.xml"/></Relationships>
</file>

<file path=ppt/charts/_rels/chart2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5.xlsx"/><Relationship Id="rId2" Type="http://schemas.microsoft.com/office/2011/relationships/chartColorStyle" Target="colors255.xml"/><Relationship Id="rId1" Type="http://schemas.microsoft.com/office/2011/relationships/chartStyle" Target="style255.xml"/></Relationships>
</file>

<file path=ppt/charts/_rels/chart2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6.xlsx"/><Relationship Id="rId2" Type="http://schemas.microsoft.com/office/2011/relationships/chartColorStyle" Target="colors256.xml"/><Relationship Id="rId1" Type="http://schemas.microsoft.com/office/2011/relationships/chartStyle" Target="style256.xml"/></Relationships>
</file>

<file path=ppt/charts/_rels/chart2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7.xlsx"/><Relationship Id="rId2" Type="http://schemas.microsoft.com/office/2011/relationships/chartColorStyle" Target="colors257.xml"/><Relationship Id="rId1" Type="http://schemas.microsoft.com/office/2011/relationships/chartStyle" Target="style257.xml"/></Relationships>
</file>

<file path=ppt/charts/_rels/chart2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8.xlsx"/><Relationship Id="rId2" Type="http://schemas.microsoft.com/office/2011/relationships/chartColorStyle" Target="colors258.xml"/><Relationship Id="rId1" Type="http://schemas.microsoft.com/office/2011/relationships/chartStyle" Target="style258.xml"/></Relationships>
</file>

<file path=ppt/charts/_rels/chart2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9.xlsx"/><Relationship Id="rId2" Type="http://schemas.microsoft.com/office/2011/relationships/chartColorStyle" Target="colors259.xml"/><Relationship Id="rId1" Type="http://schemas.microsoft.com/office/2011/relationships/chartStyle" Target="style25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0.xlsx"/><Relationship Id="rId2" Type="http://schemas.microsoft.com/office/2011/relationships/chartColorStyle" Target="colors260.xml"/><Relationship Id="rId1" Type="http://schemas.microsoft.com/office/2011/relationships/chartStyle" Target="style260.xml"/></Relationships>
</file>

<file path=ppt/charts/_rels/chart2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1.xlsx"/><Relationship Id="rId2" Type="http://schemas.microsoft.com/office/2011/relationships/chartColorStyle" Target="colors261.xml"/><Relationship Id="rId1" Type="http://schemas.microsoft.com/office/2011/relationships/chartStyle" Target="style261.xml"/></Relationships>
</file>

<file path=ppt/charts/_rels/chart2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2.xlsx"/><Relationship Id="rId2" Type="http://schemas.microsoft.com/office/2011/relationships/chartColorStyle" Target="colors262.xml"/><Relationship Id="rId1" Type="http://schemas.microsoft.com/office/2011/relationships/chartStyle" Target="style262.xml"/></Relationships>
</file>

<file path=ppt/charts/_rels/chart2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3.xlsx"/><Relationship Id="rId2" Type="http://schemas.microsoft.com/office/2011/relationships/chartColorStyle" Target="colors263.xml"/><Relationship Id="rId1" Type="http://schemas.microsoft.com/office/2011/relationships/chartStyle" Target="style263.xml"/></Relationships>
</file>

<file path=ppt/charts/_rels/chart2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4.xlsx"/><Relationship Id="rId2" Type="http://schemas.microsoft.com/office/2011/relationships/chartColorStyle" Target="colors264.xml"/><Relationship Id="rId1" Type="http://schemas.microsoft.com/office/2011/relationships/chartStyle" Target="style264.xml"/></Relationships>
</file>

<file path=ppt/charts/_rels/chart2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5.xlsx"/><Relationship Id="rId2" Type="http://schemas.microsoft.com/office/2011/relationships/chartColorStyle" Target="colors265.xml"/><Relationship Id="rId1" Type="http://schemas.microsoft.com/office/2011/relationships/chartStyle" Target="style265.xml"/></Relationships>
</file>

<file path=ppt/charts/_rels/chart2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6.xlsx"/><Relationship Id="rId2" Type="http://schemas.microsoft.com/office/2011/relationships/chartColorStyle" Target="colors266.xml"/><Relationship Id="rId1" Type="http://schemas.microsoft.com/office/2011/relationships/chartStyle" Target="style266.xml"/></Relationships>
</file>

<file path=ppt/charts/_rels/chart2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7.xlsx"/><Relationship Id="rId2" Type="http://schemas.microsoft.com/office/2011/relationships/chartColorStyle" Target="colors267.xml"/><Relationship Id="rId1" Type="http://schemas.microsoft.com/office/2011/relationships/chartStyle" Target="style267.xml"/></Relationships>
</file>

<file path=ppt/charts/_rels/chart2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8.xlsx"/><Relationship Id="rId2" Type="http://schemas.microsoft.com/office/2011/relationships/chartColorStyle" Target="colors268.xml"/><Relationship Id="rId1" Type="http://schemas.microsoft.com/office/2011/relationships/chartStyle" Target="style268.xml"/></Relationships>
</file>

<file path=ppt/charts/_rels/chart2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9.xlsx"/><Relationship Id="rId2" Type="http://schemas.microsoft.com/office/2011/relationships/chartColorStyle" Target="colors269.xml"/><Relationship Id="rId1" Type="http://schemas.microsoft.com/office/2011/relationships/chartStyle" Target="style26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0.xlsx"/><Relationship Id="rId2" Type="http://schemas.microsoft.com/office/2011/relationships/chartColorStyle" Target="colors270.xml"/><Relationship Id="rId1" Type="http://schemas.microsoft.com/office/2011/relationships/chartStyle" Target="style270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1.xlsx"/><Relationship Id="rId2" Type="http://schemas.microsoft.com/office/2011/relationships/chartColorStyle" Target="colors271.xml"/><Relationship Id="rId1" Type="http://schemas.microsoft.com/office/2011/relationships/chartStyle" Target="style271.xml"/></Relationships>
</file>

<file path=ppt/charts/_rels/chart2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2.xlsx"/><Relationship Id="rId2" Type="http://schemas.microsoft.com/office/2011/relationships/chartColorStyle" Target="colors272.xml"/><Relationship Id="rId1" Type="http://schemas.microsoft.com/office/2011/relationships/chartStyle" Target="style272.xml"/></Relationships>
</file>

<file path=ppt/charts/_rels/chart2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3.xlsx"/><Relationship Id="rId2" Type="http://schemas.microsoft.com/office/2011/relationships/chartColorStyle" Target="colors273.xml"/><Relationship Id="rId1" Type="http://schemas.microsoft.com/office/2011/relationships/chartStyle" Target="style273.xml"/></Relationships>
</file>

<file path=ppt/charts/_rels/chart2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4.xlsx"/><Relationship Id="rId2" Type="http://schemas.microsoft.com/office/2011/relationships/chartColorStyle" Target="colors274.xml"/><Relationship Id="rId1" Type="http://schemas.microsoft.com/office/2011/relationships/chartStyle" Target="style274.xml"/></Relationships>
</file>

<file path=ppt/charts/_rels/chart2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5.xlsx"/><Relationship Id="rId2" Type="http://schemas.microsoft.com/office/2011/relationships/chartColorStyle" Target="colors275.xml"/><Relationship Id="rId1" Type="http://schemas.microsoft.com/office/2011/relationships/chartStyle" Target="style275.xml"/></Relationships>
</file>

<file path=ppt/charts/_rels/chart2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6.xlsx"/><Relationship Id="rId2" Type="http://schemas.microsoft.com/office/2011/relationships/chartColorStyle" Target="colors276.xml"/><Relationship Id="rId1" Type="http://schemas.microsoft.com/office/2011/relationships/chartStyle" Target="style276.xml"/></Relationships>
</file>

<file path=ppt/charts/_rels/chart2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7.xlsx"/><Relationship Id="rId2" Type="http://schemas.microsoft.com/office/2011/relationships/chartColorStyle" Target="colors277.xml"/><Relationship Id="rId1" Type="http://schemas.microsoft.com/office/2011/relationships/chartStyle" Target="style277.xml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8.xlsx"/><Relationship Id="rId2" Type="http://schemas.microsoft.com/office/2011/relationships/chartColorStyle" Target="colors278.xml"/><Relationship Id="rId1" Type="http://schemas.microsoft.com/office/2011/relationships/chartStyle" Target="style278.xml"/></Relationships>
</file>

<file path=ppt/charts/_rels/chart2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9.xlsx"/><Relationship Id="rId2" Type="http://schemas.microsoft.com/office/2011/relationships/chartColorStyle" Target="colors279.xml"/><Relationship Id="rId1" Type="http://schemas.microsoft.com/office/2011/relationships/chartStyle" Target="style27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0.xlsx"/><Relationship Id="rId2" Type="http://schemas.microsoft.com/office/2011/relationships/chartColorStyle" Target="colors280.xml"/><Relationship Id="rId1" Type="http://schemas.microsoft.com/office/2011/relationships/chartStyle" Target="style280.xml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1.xlsx"/><Relationship Id="rId2" Type="http://schemas.microsoft.com/office/2011/relationships/chartColorStyle" Target="colors281.xml"/><Relationship Id="rId1" Type="http://schemas.microsoft.com/office/2011/relationships/chartStyle" Target="style281.xml"/></Relationships>
</file>

<file path=ppt/charts/_rels/chart2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2.xlsx"/><Relationship Id="rId2" Type="http://schemas.microsoft.com/office/2011/relationships/chartColorStyle" Target="colors282.xml"/><Relationship Id="rId1" Type="http://schemas.microsoft.com/office/2011/relationships/chartStyle" Target="style282.xml"/></Relationships>
</file>

<file path=ppt/charts/_rels/chart2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3.xlsx"/><Relationship Id="rId2" Type="http://schemas.microsoft.com/office/2011/relationships/chartColorStyle" Target="colors283.xml"/><Relationship Id="rId1" Type="http://schemas.microsoft.com/office/2011/relationships/chartStyle" Target="style283.xml"/></Relationships>
</file>

<file path=ppt/charts/_rels/chart2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4.xlsx"/><Relationship Id="rId2" Type="http://schemas.microsoft.com/office/2011/relationships/chartColorStyle" Target="colors284.xml"/><Relationship Id="rId1" Type="http://schemas.microsoft.com/office/2011/relationships/chartStyle" Target="style284.xml"/></Relationships>
</file>

<file path=ppt/charts/_rels/chart2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5.xlsx"/><Relationship Id="rId2" Type="http://schemas.microsoft.com/office/2011/relationships/chartColorStyle" Target="colors285.xml"/><Relationship Id="rId1" Type="http://schemas.microsoft.com/office/2011/relationships/chartStyle" Target="style285.xml"/></Relationships>
</file>

<file path=ppt/charts/_rels/chart2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6.xlsx"/><Relationship Id="rId2" Type="http://schemas.microsoft.com/office/2011/relationships/chartColorStyle" Target="colors286.xml"/><Relationship Id="rId1" Type="http://schemas.microsoft.com/office/2011/relationships/chartStyle" Target="style286.xml"/></Relationships>
</file>

<file path=ppt/charts/_rels/chart2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7.xlsx"/><Relationship Id="rId2" Type="http://schemas.microsoft.com/office/2011/relationships/chartColorStyle" Target="colors287.xml"/><Relationship Id="rId1" Type="http://schemas.microsoft.com/office/2011/relationships/chartStyle" Target="style287.xml"/></Relationships>
</file>

<file path=ppt/charts/_rels/chart2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8.xlsx"/><Relationship Id="rId2" Type="http://schemas.microsoft.com/office/2011/relationships/chartColorStyle" Target="colors288.xml"/><Relationship Id="rId1" Type="http://schemas.microsoft.com/office/2011/relationships/chartStyle" Target="style288.xml"/></Relationships>
</file>

<file path=ppt/charts/_rels/chart2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9.xlsx"/><Relationship Id="rId2" Type="http://schemas.microsoft.com/office/2011/relationships/chartColorStyle" Target="colors289.xml"/><Relationship Id="rId1" Type="http://schemas.microsoft.com/office/2011/relationships/chartStyle" Target="style289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2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0.xlsx"/><Relationship Id="rId2" Type="http://schemas.microsoft.com/office/2011/relationships/chartColorStyle" Target="colors290.xml"/><Relationship Id="rId1" Type="http://schemas.microsoft.com/office/2011/relationships/chartStyle" Target="style290.xml"/></Relationships>
</file>

<file path=ppt/charts/_rels/chart2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1.xlsx"/><Relationship Id="rId2" Type="http://schemas.microsoft.com/office/2011/relationships/chartColorStyle" Target="colors291.xml"/><Relationship Id="rId1" Type="http://schemas.microsoft.com/office/2011/relationships/chartStyle" Target="style291.xml"/></Relationships>
</file>

<file path=ppt/charts/_rels/chart2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2.xlsx"/><Relationship Id="rId2" Type="http://schemas.microsoft.com/office/2011/relationships/chartColorStyle" Target="colors292.xml"/><Relationship Id="rId1" Type="http://schemas.microsoft.com/office/2011/relationships/chartStyle" Target="style292.xml"/></Relationships>
</file>

<file path=ppt/charts/_rels/chart2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3.xlsx"/><Relationship Id="rId2" Type="http://schemas.microsoft.com/office/2011/relationships/chartColorStyle" Target="colors293.xml"/><Relationship Id="rId1" Type="http://schemas.microsoft.com/office/2011/relationships/chartStyle" Target="style293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4.xlsx"/><Relationship Id="rId2" Type="http://schemas.microsoft.com/office/2011/relationships/chartColorStyle" Target="colors294.xml"/><Relationship Id="rId1" Type="http://schemas.microsoft.com/office/2011/relationships/chartStyle" Target="style294.xml"/></Relationships>
</file>

<file path=ppt/charts/_rels/chart2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5.xlsx"/><Relationship Id="rId2" Type="http://schemas.microsoft.com/office/2011/relationships/chartColorStyle" Target="colors295.xml"/><Relationship Id="rId1" Type="http://schemas.microsoft.com/office/2011/relationships/chartStyle" Target="style295.xml"/></Relationships>
</file>

<file path=ppt/charts/_rels/chart2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6.xlsx"/><Relationship Id="rId2" Type="http://schemas.microsoft.com/office/2011/relationships/chartColorStyle" Target="colors296.xml"/><Relationship Id="rId1" Type="http://schemas.microsoft.com/office/2011/relationships/chartStyle" Target="style296.xml"/></Relationships>
</file>

<file path=ppt/charts/_rels/chart2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7.xlsx"/><Relationship Id="rId2" Type="http://schemas.microsoft.com/office/2011/relationships/chartColorStyle" Target="colors297.xml"/><Relationship Id="rId1" Type="http://schemas.microsoft.com/office/2011/relationships/chartStyle" Target="style297.xml"/></Relationships>
</file>

<file path=ppt/charts/_rels/chart2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8.xlsx"/><Relationship Id="rId2" Type="http://schemas.microsoft.com/office/2011/relationships/chartColorStyle" Target="colors298.xml"/><Relationship Id="rId1" Type="http://schemas.microsoft.com/office/2011/relationships/chartStyle" Target="style298.xml"/></Relationships>
</file>

<file path=ppt/charts/_rels/chart2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9.xlsx"/><Relationship Id="rId2" Type="http://schemas.microsoft.com/office/2011/relationships/chartColorStyle" Target="colors299.xml"/><Relationship Id="rId1" Type="http://schemas.microsoft.com/office/2011/relationships/chartStyle" Target="style29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0.xlsx"/><Relationship Id="rId2" Type="http://schemas.microsoft.com/office/2011/relationships/chartColorStyle" Target="colors300.xml"/><Relationship Id="rId1" Type="http://schemas.microsoft.com/office/2011/relationships/chartStyle" Target="style300.xml"/></Relationships>
</file>

<file path=ppt/charts/_rels/chart3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1.xlsx"/><Relationship Id="rId2" Type="http://schemas.microsoft.com/office/2011/relationships/chartColorStyle" Target="colors301.xml"/><Relationship Id="rId1" Type="http://schemas.microsoft.com/office/2011/relationships/chartStyle" Target="style301.xml"/></Relationships>
</file>

<file path=ppt/charts/_rels/chart3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2.xlsx"/><Relationship Id="rId2" Type="http://schemas.microsoft.com/office/2011/relationships/chartColorStyle" Target="colors302.xml"/><Relationship Id="rId1" Type="http://schemas.microsoft.com/office/2011/relationships/chartStyle" Target="style302.xml"/></Relationships>
</file>

<file path=ppt/charts/_rels/chart3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3.xlsx"/><Relationship Id="rId2" Type="http://schemas.microsoft.com/office/2011/relationships/chartColorStyle" Target="colors303.xml"/><Relationship Id="rId1" Type="http://schemas.microsoft.com/office/2011/relationships/chartStyle" Target="style303.xml"/></Relationships>
</file>

<file path=ppt/charts/_rels/chart3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4.xlsx"/><Relationship Id="rId2" Type="http://schemas.microsoft.com/office/2011/relationships/chartColorStyle" Target="colors304.xml"/><Relationship Id="rId1" Type="http://schemas.microsoft.com/office/2011/relationships/chartStyle" Target="style304.xml"/></Relationships>
</file>

<file path=ppt/charts/_rels/chart3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5.xlsx"/><Relationship Id="rId2" Type="http://schemas.microsoft.com/office/2011/relationships/chartColorStyle" Target="colors305.xml"/><Relationship Id="rId1" Type="http://schemas.microsoft.com/office/2011/relationships/chartStyle" Target="style305.xml"/></Relationships>
</file>

<file path=ppt/charts/_rels/chart3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6.xlsx"/><Relationship Id="rId2" Type="http://schemas.microsoft.com/office/2011/relationships/chartColorStyle" Target="colors306.xml"/><Relationship Id="rId1" Type="http://schemas.microsoft.com/office/2011/relationships/chartStyle" Target="style306.xml"/></Relationships>
</file>

<file path=ppt/charts/_rels/chart3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7.xlsx"/><Relationship Id="rId2" Type="http://schemas.microsoft.com/office/2011/relationships/chartColorStyle" Target="colors307.xml"/><Relationship Id="rId1" Type="http://schemas.microsoft.com/office/2011/relationships/chartStyle" Target="style307.xml"/></Relationships>
</file>

<file path=ppt/charts/_rels/chart3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8.xlsx"/><Relationship Id="rId2" Type="http://schemas.microsoft.com/office/2011/relationships/chartColorStyle" Target="colors308.xml"/><Relationship Id="rId1" Type="http://schemas.microsoft.com/office/2011/relationships/chartStyle" Target="style308.xml"/></Relationships>
</file>

<file path=ppt/charts/_rels/chart3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9.xlsx"/><Relationship Id="rId2" Type="http://schemas.microsoft.com/office/2011/relationships/chartColorStyle" Target="colors309.xml"/><Relationship Id="rId1" Type="http://schemas.microsoft.com/office/2011/relationships/chartStyle" Target="style30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0.xlsx"/><Relationship Id="rId2" Type="http://schemas.microsoft.com/office/2011/relationships/chartColorStyle" Target="colors310.xml"/><Relationship Id="rId1" Type="http://schemas.microsoft.com/office/2011/relationships/chartStyle" Target="style310.xml"/></Relationships>
</file>

<file path=ppt/charts/_rels/chart3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1.xlsx"/><Relationship Id="rId2" Type="http://schemas.microsoft.com/office/2011/relationships/chartColorStyle" Target="colors311.xml"/><Relationship Id="rId1" Type="http://schemas.microsoft.com/office/2011/relationships/chartStyle" Target="style311.xml"/></Relationships>
</file>

<file path=ppt/charts/_rels/chart3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2.xlsx"/><Relationship Id="rId2" Type="http://schemas.microsoft.com/office/2011/relationships/chartColorStyle" Target="colors312.xml"/><Relationship Id="rId1" Type="http://schemas.microsoft.com/office/2011/relationships/chartStyle" Target="style312.xml"/></Relationships>
</file>

<file path=ppt/charts/_rels/chart3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3.xlsx"/><Relationship Id="rId2" Type="http://schemas.microsoft.com/office/2011/relationships/chartColorStyle" Target="colors313.xml"/><Relationship Id="rId1" Type="http://schemas.microsoft.com/office/2011/relationships/chartStyle" Target="style313.xml"/></Relationships>
</file>

<file path=ppt/charts/_rels/chart3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4.xlsx"/><Relationship Id="rId2" Type="http://schemas.microsoft.com/office/2011/relationships/chartColorStyle" Target="colors314.xml"/><Relationship Id="rId1" Type="http://schemas.microsoft.com/office/2011/relationships/chartStyle" Target="style314.xml"/></Relationships>
</file>

<file path=ppt/charts/_rels/chart3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5.xlsx"/><Relationship Id="rId2" Type="http://schemas.microsoft.com/office/2011/relationships/chartColorStyle" Target="colors315.xml"/><Relationship Id="rId1" Type="http://schemas.microsoft.com/office/2011/relationships/chartStyle" Target="style315.xml"/></Relationships>
</file>

<file path=ppt/charts/_rels/chart3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6.xlsx"/><Relationship Id="rId2" Type="http://schemas.microsoft.com/office/2011/relationships/chartColorStyle" Target="colors316.xml"/><Relationship Id="rId1" Type="http://schemas.microsoft.com/office/2011/relationships/chartStyle" Target="style316.xml"/></Relationships>
</file>

<file path=ppt/charts/_rels/chart3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7.xlsx"/><Relationship Id="rId2" Type="http://schemas.microsoft.com/office/2011/relationships/chartColorStyle" Target="colors317.xml"/><Relationship Id="rId1" Type="http://schemas.microsoft.com/office/2011/relationships/chartStyle" Target="style317.xml"/></Relationships>
</file>

<file path=ppt/charts/_rels/chart3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8.xlsx"/><Relationship Id="rId2" Type="http://schemas.microsoft.com/office/2011/relationships/chartColorStyle" Target="colors318.xml"/><Relationship Id="rId1" Type="http://schemas.microsoft.com/office/2011/relationships/chartStyle" Target="style318.xml"/></Relationships>
</file>

<file path=ppt/charts/_rels/chart3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9.xlsx"/><Relationship Id="rId2" Type="http://schemas.microsoft.com/office/2011/relationships/chartColorStyle" Target="colors319.xml"/><Relationship Id="rId1" Type="http://schemas.microsoft.com/office/2011/relationships/chartStyle" Target="style319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0.xlsx"/><Relationship Id="rId2" Type="http://schemas.microsoft.com/office/2011/relationships/chartColorStyle" Target="colors320.xml"/><Relationship Id="rId1" Type="http://schemas.microsoft.com/office/2011/relationships/chartStyle" Target="style320.xml"/></Relationships>
</file>

<file path=ppt/charts/_rels/chart3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1.xlsx"/><Relationship Id="rId2" Type="http://schemas.microsoft.com/office/2011/relationships/chartColorStyle" Target="colors321.xml"/><Relationship Id="rId1" Type="http://schemas.microsoft.com/office/2011/relationships/chartStyle" Target="style321.xml"/></Relationships>
</file>

<file path=ppt/charts/_rels/chart3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2.xlsx"/><Relationship Id="rId2" Type="http://schemas.microsoft.com/office/2011/relationships/chartColorStyle" Target="colors322.xml"/><Relationship Id="rId1" Type="http://schemas.microsoft.com/office/2011/relationships/chartStyle" Target="style322.xml"/></Relationships>
</file>

<file path=ppt/charts/_rels/chart3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3.xlsx"/><Relationship Id="rId2" Type="http://schemas.microsoft.com/office/2011/relationships/chartColorStyle" Target="colors323.xml"/><Relationship Id="rId1" Type="http://schemas.microsoft.com/office/2011/relationships/chartStyle" Target="style323.xml"/></Relationships>
</file>

<file path=ppt/charts/_rels/chart3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4.xlsx"/><Relationship Id="rId2" Type="http://schemas.microsoft.com/office/2011/relationships/chartColorStyle" Target="colors324.xml"/><Relationship Id="rId1" Type="http://schemas.microsoft.com/office/2011/relationships/chartStyle" Target="style324.xml"/></Relationships>
</file>

<file path=ppt/charts/_rels/chart3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5.xlsx"/><Relationship Id="rId2" Type="http://schemas.microsoft.com/office/2011/relationships/chartColorStyle" Target="colors325.xml"/><Relationship Id="rId1" Type="http://schemas.microsoft.com/office/2011/relationships/chartStyle" Target="style325.xml"/></Relationships>
</file>

<file path=ppt/charts/_rels/chart3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6.xlsx"/><Relationship Id="rId2" Type="http://schemas.microsoft.com/office/2011/relationships/chartColorStyle" Target="colors326.xml"/><Relationship Id="rId1" Type="http://schemas.microsoft.com/office/2011/relationships/chartStyle" Target="style326.xml"/></Relationships>
</file>

<file path=ppt/charts/_rels/chart3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7.xlsx"/><Relationship Id="rId2" Type="http://schemas.microsoft.com/office/2011/relationships/chartColorStyle" Target="colors327.xml"/><Relationship Id="rId1" Type="http://schemas.microsoft.com/office/2011/relationships/chartStyle" Target="style327.xml"/></Relationships>
</file>

<file path=ppt/charts/_rels/chart3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8.xlsx"/><Relationship Id="rId2" Type="http://schemas.microsoft.com/office/2011/relationships/chartColorStyle" Target="colors328.xml"/><Relationship Id="rId1" Type="http://schemas.microsoft.com/office/2011/relationships/chartStyle" Target="style328.xml"/></Relationships>
</file>

<file path=ppt/charts/_rels/chart3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9.xlsx"/><Relationship Id="rId2" Type="http://schemas.microsoft.com/office/2011/relationships/chartColorStyle" Target="colors329.xml"/><Relationship Id="rId1" Type="http://schemas.microsoft.com/office/2011/relationships/chartStyle" Target="style3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0.xlsx"/><Relationship Id="rId2" Type="http://schemas.microsoft.com/office/2011/relationships/chartColorStyle" Target="colors330.xml"/><Relationship Id="rId1" Type="http://schemas.microsoft.com/office/2011/relationships/chartStyle" Target="style330.xml"/></Relationships>
</file>

<file path=ppt/charts/_rels/chart3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1.xlsx"/><Relationship Id="rId2" Type="http://schemas.microsoft.com/office/2011/relationships/chartColorStyle" Target="colors331.xml"/><Relationship Id="rId1" Type="http://schemas.microsoft.com/office/2011/relationships/chartStyle" Target="style331.xml"/></Relationships>
</file>

<file path=ppt/charts/_rels/chart3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2.xlsx"/><Relationship Id="rId2" Type="http://schemas.microsoft.com/office/2011/relationships/chartColorStyle" Target="colors332.xml"/><Relationship Id="rId1" Type="http://schemas.microsoft.com/office/2011/relationships/chartStyle" Target="style332.xml"/></Relationships>
</file>

<file path=ppt/charts/_rels/chart3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3.xlsx"/><Relationship Id="rId2" Type="http://schemas.microsoft.com/office/2011/relationships/chartColorStyle" Target="colors333.xml"/><Relationship Id="rId1" Type="http://schemas.microsoft.com/office/2011/relationships/chartStyle" Target="style333.xml"/></Relationships>
</file>

<file path=ppt/charts/_rels/chart3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4.xlsx"/><Relationship Id="rId2" Type="http://schemas.microsoft.com/office/2011/relationships/chartColorStyle" Target="colors334.xml"/><Relationship Id="rId1" Type="http://schemas.microsoft.com/office/2011/relationships/chartStyle" Target="style334.xml"/></Relationships>
</file>

<file path=ppt/charts/_rels/chart3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5.xlsx"/><Relationship Id="rId2" Type="http://schemas.microsoft.com/office/2011/relationships/chartColorStyle" Target="colors335.xml"/><Relationship Id="rId1" Type="http://schemas.microsoft.com/office/2011/relationships/chartStyle" Target="style335.xml"/></Relationships>
</file>

<file path=ppt/charts/_rels/chart3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6.xlsx"/><Relationship Id="rId2" Type="http://schemas.microsoft.com/office/2011/relationships/chartColorStyle" Target="colors336.xml"/><Relationship Id="rId1" Type="http://schemas.microsoft.com/office/2011/relationships/chartStyle" Target="style336.xml"/></Relationships>
</file>

<file path=ppt/charts/_rels/chart3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7.xlsx"/><Relationship Id="rId2" Type="http://schemas.microsoft.com/office/2011/relationships/chartColorStyle" Target="colors337.xml"/><Relationship Id="rId1" Type="http://schemas.microsoft.com/office/2011/relationships/chartStyle" Target="style337.xml"/></Relationships>
</file>

<file path=ppt/charts/_rels/chart3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8.xlsx"/><Relationship Id="rId2" Type="http://schemas.microsoft.com/office/2011/relationships/chartColorStyle" Target="colors338.xml"/><Relationship Id="rId1" Type="http://schemas.microsoft.com/office/2011/relationships/chartStyle" Target="style338.xml"/></Relationships>
</file>

<file path=ppt/charts/_rels/chart3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9.xlsx"/><Relationship Id="rId2" Type="http://schemas.microsoft.com/office/2011/relationships/chartColorStyle" Target="colors339.xml"/><Relationship Id="rId1" Type="http://schemas.microsoft.com/office/2011/relationships/chartStyle" Target="style339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0.xlsx"/><Relationship Id="rId2" Type="http://schemas.microsoft.com/office/2011/relationships/chartColorStyle" Target="colors340.xml"/><Relationship Id="rId1" Type="http://schemas.microsoft.com/office/2011/relationships/chartStyle" Target="style340.xml"/></Relationships>
</file>

<file path=ppt/charts/_rels/chart3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1.xlsx"/><Relationship Id="rId2" Type="http://schemas.microsoft.com/office/2011/relationships/chartColorStyle" Target="colors341.xml"/><Relationship Id="rId1" Type="http://schemas.microsoft.com/office/2011/relationships/chartStyle" Target="style341.xml"/></Relationships>
</file>

<file path=ppt/charts/_rels/chart3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2.xlsx"/><Relationship Id="rId2" Type="http://schemas.microsoft.com/office/2011/relationships/chartColorStyle" Target="colors342.xml"/><Relationship Id="rId1" Type="http://schemas.microsoft.com/office/2011/relationships/chartStyle" Target="style342.xml"/></Relationships>
</file>

<file path=ppt/charts/_rels/chart3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3.xlsx"/><Relationship Id="rId2" Type="http://schemas.microsoft.com/office/2011/relationships/chartColorStyle" Target="colors343.xml"/><Relationship Id="rId1" Type="http://schemas.microsoft.com/office/2011/relationships/chartStyle" Target="style343.xml"/></Relationships>
</file>

<file path=ppt/charts/_rels/chart3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4.xlsx"/><Relationship Id="rId2" Type="http://schemas.microsoft.com/office/2011/relationships/chartColorStyle" Target="colors344.xml"/><Relationship Id="rId1" Type="http://schemas.microsoft.com/office/2011/relationships/chartStyle" Target="style344.xml"/></Relationships>
</file>

<file path=ppt/charts/_rels/chart3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5.xlsx"/><Relationship Id="rId2" Type="http://schemas.microsoft.com/office/2011/relationships/chartColorStyle" Target="colors345.xml"/><Relationship Id="rId1" Type="http://schemas.microsoft.com/office/2011/relationships/chartStyle" Target="style345.xml"/></Relationships>
</file>

<file path=ppt/charts/_rels/chart3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6.xlsx"/><Relationship Id="rId2" Type="http://schemas.microsoft.com/office/2011/relationships/chartColorStyle" Target="colors346.xml"/><Relationship Id="rId1" Type="http://schemas.microsoft.com/office/2011/relationships/chartStyle" Target="style346.xml"/></Relationships>
</file>

<file path=ppt/charts/_rels/chart3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7.xlsx"/><Relationship Id="rId2" Type="http://schemas.microsoft.com/office/2011/relationships/chartColorStyle" Target="colors347.xml"/><Relationship Id="rId1" Type="http://schemas.microsoft.com/office/2011/relationships/chartStyle" Target="style347.xml"/></Relationships>
</file>

<file path=ppt/charts/_rels/chart3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8.xlsx"/><Relationship Id="rId2" Type="http://schemas.microsoft.com/office/2011/relationships/chartColorStyle" Target="colors348.xml"/><Relationship Id="rId1" Type="http://schemas.microsoft.com/office/2011/relationships/chartStyle" Target="style348.xml"/></Relationships>
</file>

<file path=ppt/charts/_rels/chart3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9.xlsx"/><Relationship Id="rId2" Type="http://schemas.microsoft.com/office/2011/relationships/chartColorStyle" Target="colors349.xml"/><Relationship Id="rId1" Type="http://schemas.microsoft.com/office/2011/relationships/chartStyle" Target="style349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0.xlsx"/><Relationship Id="rId2" Type="http://schemas.microsoft.com/office/2011/relationships/chartColorStyle" Target="colors350.xml"/><Relationship Id="rId1" Type="http://schemas.microsoft.com/office/2011/relationships/chartStyle" Target="style350.xml"/></Relationships>
</file>

<file path=ppt/charts/_rels/chart3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1.xlsx"/><Relationship Id="rId2" Type="http://schemas.microsoft.com/office/2011/relationships/chartColorStyle" Target="colors351.xml"/><Relationship Id="rId1" Type="http://schemas.microsoft.com/office/2011/relationships/chartStyle" Target="style351.xml"/></Relationships>
</file>

<file path=ppt/charts/_rels/chart3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2.xlsx"/><Relationship Id="rId2" Type="http://schemas.microsoft.com/office/2011/relationships/chartColorStyle" Target="colors352.xml"/><Relationship Id="rId1" Type="http://schemas.microsoft.com/office/2011/relationships/chartStyle" Target="style352.xml"/></Relationships>
</file>

<file path=ppt/charts/_rels/chart3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3.xlsx"/><Relationship Id="rId2" Type="http://schemas.microsoft.com/office/2011/relationships/chartColorStyle" Target="colors353.xml"/><Relationship Id="rId1" Type="http://schemas.microsoft.com/office/2011/relationships/chartStyle" Target="style353.xml"/></Relationships>
</file>

<file path=ppt/charts/_rels/chart3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4.xlsx"/><Relationship Id="rId2" Type="http://schemas.microsoft.com/office/2011/relationships/chartColorStyle" Target="colors354.xml"/><Relationship Id="rId1" Type="http://schemas.microsoft.com/office/2011/relationships/chartStyle" Target="style354.xml"/></Relationships>
</file>

<file path=ppt/charts/_rels/chart3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5.xlsx"/><Relationship Id="rId2" Type="http://schemas.microsoft.com/office/2011/relationships/chartColorStyle" Target="colors355.xml"/><Relationship Id="rId1" Type="http://schemas.microsoft.com/office/2011/relationships/chartStyle" Target="style355.xml"/></Relationships>
</file>

<file path=ppt/charts/_rels/chart3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6.xlsx"/><Relationship Id="rId2" Type="http://schemas.microsoft.com/office/2011/relationships/chartColorStyle" Target="colors356.xml"/><Relationship Id="rId1" Type="http://schemas.microsoft.com/office/2011/relationships/chartStyle" Target="style356.xml"/></Relationships>
</file>

<file path=ppt/charts/_rels/chart3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7.xlsx"/><Relationship Id="rId2" Type="http://schemas.microsoft.com/office/2011/relationships/chartColorStyle" Target="colors357.xml"/><Relationship Id="rId1" Type="http://schemas.microsoft.com/office/2011/relationships/chartStyle" Target="style357.xml"/></Relationships>
</file>

<file path=ppt/charts/_rels/chart3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8.xlsx"/><Relationship Id="rId2" Type="http://schemas.microsoft.com/office/2011/relationships/chartColorStyle" Target="colors358.xml"/><Relationship Id="rId1" Type="http://schemas.microsoft.com/office/2011/relationships/chartStyle" Target="style358.xml"/></Relationships>
</file>

<file path=ppt/charts/_rels/chart3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9.xlsx"/><Relationship Id="rId2" Type="http://schemas.microsoft.com/office/2011/relationships/chartColorStyle" Target="colors359.xml"/><Relationship Id="rId1" Type="http://schemas.microsoft.com/office/2011/relationships/chartStyle" Target="style359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0.xlsx"/><Relationship Id="rId2" Type="http://schemas.microsoft.com/office/2011/relationships/chartColorStyle" Target="colors360.xml"/><Relationship Id="rId1" Type="http://schemas.microsoft.com/office/2011/relationships/chartStyle" Target="style360.xml"/></Relationships>
</file>

<file path=ppt/charts/_rels/chart3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1.xlsx"/><Relationship Id="rId2" Type="http://schemas.microsoft.com/office/2011/relationships/chartColorStyle" Target="colors361.xml"/><Relationship Id="rId1" Type="http://schemas.microsoft.com/office/2011/relationships/chartStyle" Target="style361.xml"/></Relationships>
</file>

<file path=ppt/charts/_rels/chart3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2.xlsx"/><Relationship Id="rId2" Type="http://schemas.microsoft.com/office/2011/relationships/chartColorStyle" Target="colors362.xml"/><Relationship Id="rId1" Type="http://schemas.microsoft.com/office/2011/relationships/chartStyle" Target="style362.xml"/></Relationships>
</file>

<file path=ppt/charts/_rels/chart3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3.xlsx"/><Relationship Id="rId2" Type="http://schemas.microsoft.com/office/2011/relationships/chartColorStyle" Target="colors363.xml"/><Relationship Id="rId1" Type="http://schemas.microsoft.com/office/2011/relationships/chartStyle" Target="style363.xml"/></Relationships>
</file>

<file path=ppt/charts/_rels/chart3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4.xlsx"/><Relationship Id="rId2" Type="http://schemas.microsoft.com/office/2011/relationships/chartColorStyle" Target="colors364.xml"/><Relationship Id="rId1" Type="http://schemas.microsoft.com/office/2011/relationships/chartStyle" Target="style364.xml"/></Relationships>
</file>

<file path=ppt/charts/_rels/chart3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5.xlsx"/><Relationship Id="rId2" Type="http://schemas.microsoft.com/office/2011/relationships/chartColorStyle" Target="colors365.xml"/><Relationship Id="rId1" Type="http://schemas.microsoft.com/office/2011/relationships/chartStyle" Target="style365.xml"/></Relationships>
</file>

<file path=ppt/charts/_rels/chart3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6.xlsx"/><Relationship Id="rId2" Type="http://schemas.microsoft.com/office/2011/relationships/chartColorStyle" Target="colors366.xml"/><Relationship Id="rId1" Type="http://schemas.microsoft.com/office/2011/relationships/chartStyle" Target="style366.xml"/></Relationships>
</file>

<file path=ppt/charts/_rels/chart3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7.xlsx"/><Relationship Id="rId2" Type="http://schemas.microsoft.com/office/2011/relationships/chartColorStyle" Target="colors367.xml"/><Relationship Id="rId1" Type="http://schemas.microsoft.com/office/2011/relationships/chartStyle" Target="style367.xml"/></Relationships>
</file>

<file path=ppt/charts/_rels/chart3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8.xlsx"/><Relationship Id="rId2" Type="http://schemas.microsoft.com/office/2011/relationships/chartColorStyle" Target="colors368.xml"/><Relationship Id="rId1" Type="http://schemas.microsoft.com/office/2011/relationships/chartStyle" Target="style368.xml"/></Relationships>
</file>

<file path=ppt/charts/_rels/chart3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9.xlsx"/><Relationship Id="rId2" Type="http://schemas.microsoft.com/office/2011/relationships/chartColorStyle" Target="colors369.xml"/><Relationship Id="rId1" Type="http://schemas.microsoft.com/office/2011/relationships/chartStyle" Target="style369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0.xlsx"/><Relationship Id="rId2" Type="http://schemas.microsoft.com/office/2011/relationships/chartColorStyle" Target="colors370.xml"/><Relationship Id="rId1" Type="http://schemas.microsoft.com/office/2011/relationships/chartStyle" Target="style370.xml"/></Relationships>
</file>

<file path=ppt/charts/_rels/chart3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1.xlsx"/><Relationship Id="rId2" Type="http://schemas.microsoft.com/office/2011/relationships/chartColorStyle" Target="colors371.xml"/><Relationship Id="rId1" Type="http://schemas.microsoft.com/office/2011/relationships/chartStyle" Target="style371.xml"/></Relationships>
</file>

<file path=ppt/charts/_rels/chart3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2.xlsx"/><Relationship Id="rId2" Type="http://schemas.microsoft.com/office/2011/relationships/chartColorStyle" Target="colors372.xml"/><Relationship Id="rId1" Type="http://schemas.microsoft.com/office/2011/relationships/chartStyle" Target="style372.xml"/></Relationships>
</file>

<file path=ppt/charts/_rels/chart3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3.xlsx"/><Relationship Id="rId2" Type="http://schemas.microsoft.com/office/2011/relationships/chartColorStyle" Target="colors373.xml"/><Relationship Id="rId1" Type="http://schemas.microsoft.com/office/2011/relationships/chartStyle" Target="style373.xml"/></Relationships>
</file>

<file path=ppt/charts/_rels/chart3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4.xlsx"/><Relationship Id="rId2" Type="http://schemas.microsoft.com/office/2011/relationships/chartColorStyle" Target="colors374.xml"/><Relationship Id="rId1" Type="http://schemas.microsoft.com/office/2011/relationships/chartStyle" Target="style374.xml"/></Relationships>
</file>

<file path=ppt/charts/_rels/chart3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5.xlsx"/><Relationship Id="rId2" Type="http://schemas.microsoft.com/office/2011/relationships/chartColorStyle" Target="colors375.xml"/><Relationship Id="rId1" Type="http://schemas.microsoft.com/office/2011/relationships/chartStyle" Target="style375.xml"/></Relationships>
</file>

<file path=ppt/charts/_rels/chart3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6.xlsx"/><Relationship Id="rId2" Type="http://schemas.microsoft.com/office/2011/relationships/chartColorStyle" Target="colors376.xml"/><Relationship Id="rId1" Type="http://schemas.microsoft.com/office/2011/relationships/chartStyle" Target="style376.xml"/></Relationships>
</file>

<file path=ppt/charts/_rels/chart3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7.xlsx"/><Relationship Id="rId2" Type="http://schemas.microsoft.com/office/2011/relationships/chartColorStyle" Target="colors377.xml"/><Relationship Id="rId1" Type="http://schemas.microsoft.com/office/2011/relationships/chartStyle" Target="style377.xml"/></Relationships>
</file>

<file path=ppt/charts/_rels/chart3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8.xlsx"/><Relationship Id="rId2" Type="http://schemas.microsoft.com/office/2011/relationships/chartColorStyle" Target="colors378.xml"/><Relationship Id="rId1" Type="http://schemas.microsoft.com/office/2011/relationships/chartStyle" Target="style378.xml"/></Relationships>
</file>

<file path=ppt/charts/_rels/chart3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9.xlsx"/><Relationship Id="rId2" Type="http://schemas.microsoft.com/office/2011/relationships/chartColorStyle" Target="colors379.xml"/><Relationship Id="rId1" Type="http://schemas.microsoft.com/office/2011/relationships/chartStyle" Target="style379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0.xlsx"/><Relationship Id="rId2" Type="http://schemas.microsoft.com/office/2011/relationships/chartColorStyle" Target="colors380.xml"/><Relationship Id="rId1" Type="http://schemas.microsoft.com/office/2011/relationships/chartStyle" Target="style380.xml"/></Relationships>
</file>

<file path=ppt/charts/_rels/chart3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1.xlsx"/><Relationship Id="rId2" Type="http://schemas.microsoft.com/office/2011/relationships/chartColorStyle" Target="colors381.xml"/><Relationship Id="rId1" Type="http://schemas.microsoft.com/office/2011/relationships/chartStyle" Target="style381.xml"/></Relationships>
</file>

<file path=ppt/charts/_rels/chart3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2.xlsx"/><Relationship Id="rId2" Type="http://schemas.microsoft.com/office/2011/relationships/chartColorStyle" Target="colors382.xml"/><Relationship Id="rId1" Type="http://schemas.microsoft.com/office/2011/relationships/chartStyle" Target="style382.xml"/></Relationships>
</file>

<file path=ppt/charts/_rels/chart3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3.xlsx"/><Relationship Id="rId2" Type="http://schemas.microsoft.com/office/2011/relationships/chartColorStyle" Target="colors383.xml"/><Relationship Id="rId1" Type="http://schemas.microsoft.com/office/2011/relationships/chartStyle" Target="style383.xml"/></Relationships>
</file>

<file path=ppt/charts/_rels/chart3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4.xlsx"/><Relationship Id="rId2" Type="http://schemas.microsoft.com/office/2011/relationships/chartColorStyle" Target="colors384.xml"/><Relationship Id="rId1" Type="http://schemas.microsoft.com/office/2011/relationships/chartStyle" Target="style384.xml"/></Relationships>
</file>

<file path=ppt/charts/_rels/chart3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5.xlsx"/><Relationship Id="rId2" Type="http://schemas.microsoft.com/office/2011/relationships/chartColorStyle" Target="colors385.xml"/><Relationship Id="rId1" Type="http://schemas.microsoft.com/office/2011/relationships/chartStyle" Target="style385.xml"/></Relationships>
</file>

<file path=ppt/charts/_rels/chart3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6.xlsx"/><Relationship Id="rId2" Type="http://schemas.microsoft.com/office/2011/relationships/chartColorStyle" Target="colors386.xml"/><Relationship Id="rId1" Type="http://schemas.microsoft.com/office/2011/relationships/chartStyle" Target="style386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내부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외부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36</c:v>
                </c:pt>
                <c:pt idx="1">
                  <c:v>34</c:v>
                </c:pt>
                <c:pt idx="2">
                  <c:v>37</c:v>
                </c:pt>
                <c:pt idx="3">
                  <c:v>36</c:v>
                </c:pt>
                <c:pt idx="4">
                  <c:v>35</c:v>
                </c:pt>
                <c:pt idx="5">
                  <c:v>35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907312"/>
        <c:axId val="615899864"/>
      </c:lineChart>
      <c:catAx>
        <c:axId val="615907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899864"/>
        <c:crosses val="autoZero"/>
        <c:auto val="1"/>
        <c:lblAlgn val="ctr"/>
        <c:lblOffset val="100"/>
        <c:noMultiLvlLbl val="0"/>
      </c:catAx>
      <c:valAx>
        <c:axId val="615899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73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내부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외부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36</c:v>
                </c:pt>
                <c:pt idx="1">
                  <c:v>34</c:v>
                </c:pt>
                <c:pt idx="2">
                  <c:v>37</c:v>
                </c:pt>
                <c:pt idx="3">
                  <c:v>36</c:v>
                </c:pt>
                <c:pt idx="4">
                  <c:v>35</c:v>
                </c:pt>
                <c:pt idx="5">
                  <c:v>35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907704"/>
        <c:axId val="615909272"/>
      </c:lineChart>
      <c:catAx>
        <c:axId val="615907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9272"/>
        <c:crosses val="autoZero"/>
        <c:auto val="1"/>
        <c:lblAlgn val="ctr"/>
        <c:lblOffset val="100"/>
        <c:noMultiLvlLbl val="0"/>
      </c:catAx>
      <c:valAx>
        <c:axId val="615909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77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46384"/>
        <c:axId val="472850304"/>
      </c:lineChart>
      <c:catAx>
        <c:axId val="472846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0304"/>
        <c:crosses val="autoZero"/>
        <c:auto val="1"/>
        <c:lblAlgn val="ctr"/>
        <c:lblOffset val="100"/>
        <c:noMultiLvlLbl val="0"/>
      </c:catAx>
      <c:valAx>
        <c:axId val="472850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63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55008"/>
        <c:axId val="472854616"/>
      </c:lineChart>
      <c:catAx>
        <c:axId val="472855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4616"/>
        <c:crosses val="autoZero"/>
        <c:auto val="1"/>
        <c:lblAlgn val="ctr"/>
        <c:lblOffset val="100"/>
        <c:noMultiLvlLbl val="0"/>
      </c:catAx>
      <c:valAx>
        <c:axId val="472854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50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45600"/>
        <c:axId val="472855400"/>
      </c:lineChart>
      <c:catAx>
        <c:axId val="472845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5400"/>
        <c:crosses val="autoZero"/>
        <c:auto val="1"/>
        <c:lblAlgn val="ctr"/>
        <c:lblOffset val="100"/>
        <c:noMultiLvlLbl val="0"/>
      </c:catAx>
      <c:valAx>
        <c:axId val="472855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56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53048"/>
        <c:axId val="472843640"/>
      </c:lineChart>
      <c:catAx>
        <c:axId val="472853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3640"/>
        <c:crosses val="autoZero"/>
        <c:auto val="1"/>
        <c:lblAlgn val="ctr"/>
        <c:lblOffset val="100"/>
        <c:noMultiLvlLbl val="0"/>
      </c:catAx>
      <c:valAx>
        <c:axId val="472843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30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44032"/>
        <c:axId val="472852264"/>
      </c:lineChart>
      <c:catAx>
        <c:axId val="472844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2264"/>
        <c:crosses val="autoZero"/>
        <c:auto val="1"/>
        <c:lblAlgn val="ctr"/>
        <c:lblOffset val="100"/>
        <c:noMultiLvlLbl val="0"/>
      </c:catAx>
      <c:valAx>
        <c:axId val="472852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4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47168"/>
        <c:axId val="472853440"/>
      </c:lineChart>
      <c:catAx>
        <c:axId val="472847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3440"/>
        <c:crosses val="autoZero"/>
        <c:auto val="1"/>
        <c:lblAlgn val="ctr"/>
        <c:lblOffset val="100"/>
        <c:noMultiLvlLbl val="0"/>
      </c:catAx>
      <c:valAx>
        <c:axId val="472853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71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47952"/>
        <c:axId val="472844816"/>
      </c:lineChart>
      <c:catAx>
        <c:axId val="472847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4816"/>
        <c:crosses val="autoZero"/>
        <c:auto val="1"/>
        <c:lblAlgn val="ctr"/>
        <c:lblOffset val="100"/>
        <c:noMultiLvlLbl val="0"/>
      </c:catAx>
      <c:valAx>
        <c:axId val="472844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79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48736"/>
        <c:axId val="472849128"/>
      </c:lineChart>
      <c:catAx>
        <c:axId val="472848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9128"/>
        <c:crosses val="autoZero"/>
        <c:auto val="1"/>
        <c:lblAlgn val="ctr"/>
        <c:lblOffset val="100"/>
        <c:noMultiLvlLbl val="0"/>
      </c:catAx>
      <c:valAx>
        <c:axId val="472849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87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50696"/>
        <c:axId val="472849912"/>
      </c:lineChart>
      <c:catAx>
        <c:axId val="472850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9912"/>
        <c:crosses val="autoZero"/>
        <c:auto val="1"/>
        <c:lblAlgn val="ctr"/>
        <c:lblOffset val="100"/>
        <c:noMultiLvlLbl val="0"/>
      </c:catAx>
      <c:valAx>
        <c:axId val="472849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06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56184"/>
        <c:axId val="472863240"/>
      </c:lineChart>
      <c:catAx>
        <c:axId val="472856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63240"/>
        <c:crosses val="autoZero"/>
        <c:auto val="1"/>
        <c:lblAlgn val="ctr"/>
        <c:lblOffset val="100"/>
        <c:noMultiLvlLbl val="0"/>
      </c:catAx>
      <c:valAx>
        <c:axId val="4728632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61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910840"/>
        <c:axId val="615910056"/>
      </c:lineChart>
      <c:catAx>
        <c:axId val="615910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10056"/>
        <c:crosses val="autoZero"/>
        <c:auto val="1"/>
        <c:lblAlgn val="ctr"/>
        <c:lblOffset val="100"/>
        <c:noMultiLvlLbl val="0"/>
      </c:catAx>
      <c:valAx>
        <c:axId val="6159100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108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4960"/>
        <c:axId val="1151636528"/>
      </c:lineChart>
      <c:catAx>
        <c:axId val="1151634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6528"/>
        <c:crosses val="autoZero"/>
        <c:auto val="1"/>
        <c:lblAlgn val="ctr"/>
        <c:lblOffset val="100"/>
        <c:noMultiLvlLbl val="0"/>
      </c:catAx>
      <c:valAx>
        <c:axId val="1151636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49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64752"/>
        <c:axId val="1151660832"/>
      </c:lineChart>
      <c:catAx>
        <c:axId val="1151664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0832"/>
        <c:crosses val="autoZero"/>
        <c:auto val="1"/>
        <c:lblAlgn val="ctr"/>
        <c:lblOffset val="100"/>
        <c:noMultiLvlLbl val="0"/>
      </c:catAx>
      <c:valAx>
        <c:axId val="1151660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47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61224"/>
        <c:axId val="1151654560"/>
      </c:lineChart>
      <c:catAx>
        <c:axId val="1151661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4560"/>
        <c:crosses val="autoZero"/>
        <c:auto val="1"/>
        <c:lblAlgn val="ctr"/>
        <c:lblOffset val="100"/>
        <c:noMultiLvlLbl val="0"/>
      </c:catAx>
      <c:valAx>
        <c:axId val="1151654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12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56520"/>
        <c:axId val="1151655344"/>
      </c:lineChart>
      <c:catAx>
        <c:axId val="1151656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5344"/>
        <c:crosses val="autoZero"/>
        <c:auto val="1"/>
        <c:lblAlgn val="ctr"/>
        <c:lblOffset val="100"/>
        <c:noMultiLvlLbl val="0"/>
      </c:catAx>
      <c:valAx>
        <c:axId val="1151655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65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29520"/>
        <c:axId val="992231872"/>
      </c:lineChart>
      <c:catAx>
        <c:axId val="992229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1872"/>
        <c:crosses val="autoZero"/>
        <c:auto val="1"/>
        <c:lblAlgn val="ctr"/>
        <c:lblOffset val="100"/>
        <c:noMultiLvlLbl val="0"/>
      </c:catAx>
      <c:valAx>
        <c:axId val="992231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295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56912"/>
        <c:axId val="1151657304"/>
      </c:lineChart>
      <c:catAx>
        <c:axId val="1151656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7304"/>
        <c:crosses val="autoZero"/>
        <c:auto val="1"/>
        <c:lblAlgn val="ctr"/>
        <c:lblOffset val="100"/>
        <c:noMultiLvlLbl val="0"/>
      </c:catAx>
      <c:valAx>
        <c:axId val="1151657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6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54952"/>
        <c:axId val="1151657696"/>
      </c:lineChart>
      <c:catAx>
        <c:axId val="1151654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7696"/>
        <c:crosses val="autoZero"/>
        <c:auto val="1"/>
        <c:lblAlgn val="ctr"/>
        <c:lblOffset val="100"/>
        <c:noMultiLvlLbl val="0"/>
      </c:catAx>
      <c:valAx>
        <c:axId val="1151657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49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79256"/>
        <c:axId val="1151675336"/>
      </c:lineChart>
      <c:catAx>
        <c:axId val="1151679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5336"/>
        <c:crosses val="autoZero"/>
        <c:auto val="1"/>
        <c:lblAlgn val="ctr"/>
        <c:lblOffset val="100"/>
        <c:noMultiLvlLbl val="0"/>
      </c:catAx>
      <c:valAx>
        <c:axId val="1151675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92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76512"/>
        <c:axId val="1151670240"/>
      </c:lineChart>
      <c:catAx>
        <c:axId val="1151676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0240"/>
        <c:crosses val="autoZero"/>
        <c:auto val="1"/>
        <c:lblAlgn val="ctr"/>
        <c:lblOffset val="100"/>
        <c:noMultiLvlLbl val="0"/>
      </c:catAx>
      <c:valAx>
        <c:axId val="11516702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65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75728"/>
        <c:axId val="1151672984"/>
      </c:lineChart>
      <c:catAx>
        <c:axId val="115167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2984"/>
        <c:crosses val="autoZero"/>
        <c:auto val="1"/>
        <c:lblAlgn val="ctr"/>
        <c:lblOffset val="100"/>
        <c:noMultiLvlLbl val="0"/>
      </c:catAx>
      <c:valAx>
        <c:axId val="1151672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57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910448"/>
        <c:axId val="615908488"/>
      </c:lineChart>
      <c:catAx>
        <c:axId val="615910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8488"/>
        <c:crosses val="autoZero"/>
        <c:auto val="1"/>
        <c:lblAlgn val="ctr"/>
        <c:lblOffset val="100"/>
        <c:noMultiLvlLbl val="0"/>
      </c:catAx>
      <c:valAx>
        <c:axId val="615908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10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74160"/>
        <c:axId val="1151674552"/>
      </c:lineChart>
      <c:catAx>
        <c:axId val="1151674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4552"/>
        <c:crosses val="autoZero"/>
        <c:auto val="1"/>
        <c:lblAlgn val="ctr"/>
        <c:lblOffset val="100"/>
        <c:noMultiLvlLbl val="0"/>
      </c:catAx>
      <c:valAx>
        <c:axId val="1151674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41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76120"/>
        <c:axId val="1151676904"/>
      </c:lineChart>
      <c:catAx>
        <c:axId val="1151676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6904"/>
        <c:crosses val="autoZero"/>
        <c:auto val="1"/>
        <c:lblAlgn val="ctr"/>
        <c:lblOffset val="100"/>
        <c:noMultiLvlLbl val="0"/>
      </c:catAx>
      <c:valAx>
        <c:axId val="1151676904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61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73376"/>
        <c:axId val="1151677296"/>
      </c:lineChart>
      <c:catAx>
        <c:axId val="1151673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7296"/>
        <c:crosses val="autoZero"/>
        <c:auto val="1"/>
        <c:lblAlgn val="ctr"/>
        <c:lblOffset val="100"/>
        <c:noMultiLvlLbl val="0"/>
      </c:catAx>
      <c:valAx>
        <c:axId val="1151677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33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24376"/>
        <c:axId val="1151627904"/>
      </c:lineChart>
      <c:catAx>
        <c:axId val="1151624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7904"/>
        <c:crosses val="autoZero"/>
        <c:auto val="1"/>
        <c:lblAlgn val="ctr"/>
        <c:lblOffset val="100"/>
        <c:noMultiLvlLbl val="0"/>
      </c:catAx>
      <c:valAx>
        <c:axId val="11516279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43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28688"/>
        <c:axId val="1151629080"/>
      </c:lineChart>
      <c:catAx>
        <c:axId val="1151628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9080"/>
        <c:crosses val="autoZero"/>
        <c:auto val="1"/>
        <c:lblAlgn val="ctr"/>
        <c:lblOffset val="100"/>
        <c:noMultiLvlLbl val="0"/>
      </c:catAx>
      <c:valAx>
        <c:axId val="11516290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86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24768"/>
        <c:axId val="1151674944"/>
      </c:lineChart>
      <c:catAx>
        <c:axId val="1151624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4944"/>
        <c:crosses val="autoZero"/>
        <c:auto val="1"/>
        <c:lblAlgn val="ctr"/>
        <c:lblOffset val="100"/>
        <c:noMultiLvlLbl val="0"/>
      </c:catAx>
      <c:valAx>
        <c:axId val="11516749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47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78864"/>
        <c:axId val="1151667496"/>
      </c:lineChart>
      <c:catAx>
        <c:axId val="1151678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7496"/>
        <c:crosses val="autoZero"/>
        <c:auto val="1"/>
        <c:lblAlgn val="ctr"/>
        <c:lblOffset val="100"/>
        <c:noMultiLvlLbl val="0"/>
      </c:catAx>
      <c:valAx>
        <c:axId val="11516674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88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67888"/>
        <c:axId val="1151668280"/>
      </c:lineChart>
      <c:catAx>
        <c:axId val="1151667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8280"/>
        <c:crosses val="autoZero"/>
        <c:auto val="1"/>
        <c:lblAlgn val="ctr"/>
        <c:lblOffset val="100"/>
        <c:noMultiLvlLbl val="0"/>
      </c:catAx>
      <c:valAx>
        <c:axId val="1151668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78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69456"/>
        <c:axId val="1151669064"/>
      </c:lineChart>
      <c:catAx>
        <c:axId val="1151669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9064"/>
        <c:crosses val="autoZero"/>
        <c:auto val="1"/>
        <c:lblAlgn val="ctr"/>
        <c:lblOffset val="100"/>
        <c:noMultiLvlLbl val="0"/>
      </c:catAx>
      <c:valAx>
        <c:axId val="1151669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94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71416"/>
        <c:axId val="1151671808"/>
      </c:lineChart>
      <c:catAx>
        <c:axId val="1151671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1808"/>
        <c:crosses val="autoZero"/>
        <c:auto val="1"/>
        <c:lblAlgn val="ctr"/>
        <c:lblOffset val="100"/>
        <c:noMultiLvlLbl val="0"/>
      </c:catAx>
      <c:valAx>
        <c:axId val="1151671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14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0572848"/>
        <c:axId val="550574024"/>
      </c:lineChart>
      <c:catAx>
        <c:axId val="550572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0574024"/>
        <c:crosses val="autoZero"/>
        <c:auto val="1"/>
        <c:lblAlgn val="ctr"/>
        <c:lblOffset val="100"/>
        <c:noMultiLvlLbl val="0"/>
      </c:catAx>
      <c:valAx>
        <c:axId val="550574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05728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72592"/>
        <c:axId val="1151690624"/>
      </c:lineChart>
      <c:catAx>
        <c:axId val="1151672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0624"/>
        <c:crosses val="autoZero"/>
        <c:auto val="1"/>
        <c:lblAlgn val="ctr"/>
        <c:lblOffset val="100"/>
        <c:noMultiLvlLbl val="0"/>
      </c:catAx>
      <c:valAx>
        <c:axId val="1151690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725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91408"/>
        <c:axId val="1151685920"/>
      </c:lineChart>
      <c:catAx>
        <c:axId val="1151691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5920"/>
        <c:crosses val="autoZero"/>
        <c:auto val="1"/>
        <c:lblAlgn val="ctr"/>
        <c:lblOffset val="100"/>
        <c:noMultiLvlLbl val="0"/>
      </c:catAx>
      <c:valAx>
        <c:axId val="1151685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14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80432"/>
        <c:axId val="1151680040"/>
      </c:lineChart>
      <c:catAx>
        <c:axId val="1151680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0040"/>
        <c:crosses val="autoZero"/>
        <c:auto val="1"/>
        <c:lblAlgn val="ctr"/>
        <c:lblOffset val="100"/>
        <c:noMultiLvlLbl val="0"/>
      </c:catAx>
      <c:valAx>
        <c:axId val="1151680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0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80824"/>
        <c:axId val="1151682784"/>
      </c:lineChart>
      <c:catAx>
        <c:axId val="1151680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2784"/>
        <c:crosses val="autoZero"/>
        <c:auto val="1"/>
        <c:lblAlgn val="ctr"/>
        <c:lblOffset val="100"/>
        <c:noMultiLvlLbl val="0"/>
      </c:catAx>
      <c:valAx>
        <c:axId val="1151682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08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87096"/>
        <c:axId val="1151684352"/>
      </c:lineChart>
      <c:catAx>
        <c:axId val="1151687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4352"/>
        <c:crosses val="autoZero"/>
        <c:auto val="1"/>
        <c:lblAlgn val="ctr"/>
        <c:lblOffset val="100"/>
        <c:noMultiLvlLbl val="0"/>
      </c:catAx>
      <c:valAx>
        <c:axId val="1151684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70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81216"/>
        <c:axId val="1151691016"/>
      </c:lineChart>
      <c:catAx>
        <c:axId val="1151681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1016"/>
        <c:crosses val="autoZero"/>
        <c:auto val="1"/>
        <c:lblAlgn val="ctr"/>
        <c:lblOffset val="100"/>
        <c:noMultiLvlLbl val="0"/>
      </c:catAx>
      <c:valAx>
        <c:axId val="1151691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12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83176"/>
        <c:axId val="1151683568"/>
      </c:lineChart>
      <c:catAx>
        <c:axId val="1151683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3568"/>
        <c:crosses val="autoZero"/>
        <c:auto val="1"/>
        <c:lblAlgn val="ctr"/>
        <c:lblOffset val="100"/>
        <c:noMultiLvlLbl val="0"/>
      </c:catAx>
      <c:valAx>
        <c:axId val="1151683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31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85528"/>
        <c:axId val="1151686704"/>
      </c:lineChart>
      <c:catAx>
        <c:axId val="1151685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6704"/>
        <c:crosses val="autoZero"/>
        <c:auto val="1"/>
        <c:lblAlgn val="ctr"/>
        <c:lblOffset val="100"/>
        <c:noMultiLvlLbl val="0"/>
      </c:catAx>
      <c:valAx>
        <c:axId val="1151686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55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87880"/>
        <c:axId val="1151689448"/>
      </c:lineChart>
      <c:catAx>
        <c:axId val="1151687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9448"/>
        <c:crosses val="autoZero"/>
        <c:auto val="1"/>
        <c:lblAlgn val="ctr"/>
        <c:lblOffset val="100"/>
        <c:noMultiLvlLbl val="0"/>
      </c:catAx>
      <c:valAx>
        <c:axId val="115168944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78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89840"/>
        <c:axId val="1151688272"/>
      </c:lineChart>
      <c:catAx>
        <c:axId val="1151689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8272"/>
        <c:crosses val="autoZero"/>
        <c:auto val="1"/>
        <c:lblAlgn val="ctr"/>
        <c:lblOffset val="100"/>
        <c:noMultiLvlLbl val="0"/>
      </c:catAx>
      <c:valAx>
        <c:axId val="1151688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98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0574416"/>
        <c:axId val="552959648"/>
      </c:lineChart>
      <c:catAx>
        <c:axId val="550574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959648"/>
        <c:crosses val="autoZero"/>
        <c:auto val="1"/>
        <c:lblAlgn val="ctr"/>
        <c:lblOffset val="100"/>
        <c:noMultiLvlLbl val="0"/>
      </c:catAx>
      <c:valAx>
        <c:axId val="552959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05744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89056"/>
        <c:axId val="1151690232"/>
      </c:lineChart>
      <c:catAx>
        <c:axId val="1151689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0232"/>
        <c:crosses val="autoZero"/>
        <c:auto val="1"/>
        <c:lblAlgn val="ctr"/>
        <c:lblOffset val="100"/>
        <c:noMultiLvlLbl val="0"/>
      </c:catAx>
      <c:valAx>
        <c:axId val="1151690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890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94152"/>
        <c:axId val="1151693368"/>
      </c:lineChart>
      <c:catAx>
        <c:axId val="1151694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3368"/>
        <c:crosses val="autoZero"/>
        <c:auto val="1"/>
        <c:lblAlgn val="ctr"/>
        <c:lblOffset val="100"/>
        <c:noMultiLvlLbl val="0"/>
      </c:catAx>
      <c:valAx>
        <c:axId val="1151693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41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03952"/>
        <c:axId val="1151695328"/>
      </c:lineChart>
      <c:catAx>
        <c:axId val="1151703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5328"/>
        <c:crosses val="autoZero"/>
        <c:auto val="1"/>
        <c:lblAlgn val="ctr"/>
        <c:lblOffset val="100"/>
        <c:noMultiLvlLbl val="0"/>
      </c:catAx>
      <c:valAx>
        <c:axId val="1151695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39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92192"/>
        <c:axId val="1151696112"/>
      </c:lineChart>
      <c:catAx>
        <c:axId val="1151692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6112"/>
        <c:crosses val="autoZero"/>
        <c:auto val="1"/>
        <c:lblAlgn val="ctr"/>
        <c:lblOffset val="100"/>
        <c:noMultiLvlLbl val="0"/>
      </c:catAx>
      <c:valAx>
        <c:axId val="1151696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21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92976"/>
        <c:axId val="1151695720"/>
      </c:lineChart>
      <c:catAx>
        <c:axId val="1151692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5720"/>
        <c:crosses val="autoZero"/>
        <c:auto val="1"/>
        <c:lblAlgn val="ctr"/>
        <c:lblOffset val="100"/>
        <c:noMultiLvlLbl val="0"/>
      </c:catAx>
      <c:valAx>
        <c:axId val="1151695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29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96504"/>
        <c:axId val="1151700032"/>
      </c:lineChart>
      <c:catAx>
        <c:axId val="1151696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0032"/>
        <c:crosses val="autoZero"/>
        <c:auto val="1"/>
        <c:lblAlgn val="ctr"/>
        <c:lblOffset val="100"/>
        <c:noMultiLvlLbl val="0"/>
      </c:catAx>
      <c:valAx>
        <c:axId val="1151700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65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03560"/>
        <c:axId val="1151693760"/>
      </c:lineChart>
      <c:catAx>
        <c:axId val="1151703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3760"/>
        <c:crosses val="autoZero"/>
        <c:auto val="1"/>
        <c:lblAlgn val="ctr"/>
        <c:lblOffset val="100"/>
        <c:noMultiLvlLbl val="0"/>
      </c:catAx>
      <c:valAx>
        <c:axId val="1151693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35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73896"/>
        <c:axId val="1128972720"/>
      </c:lineChart>
      <c:catAx>
        <c:axId val="1128973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72720"/>
        <c:crosses val="autoZero"/>
        <c:auto val="1"/>
        <c:lblAlgn val="ctr"/>
        <c:lblOffset val="100"/>
        <c:noMultiLvlLbl val="0"/>
      </c:catAx>
      <c:valAx>
        <c:axId val="1128972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738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34224"/>
        <c:axId val="992234616"/>
      </c:lineChart>
      <c:catAx>
        <c:axId val="992234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4616"/>
        <c:crosses val="autoZero"/>
        <c:auto val="1"/>
        <c:lblAlgn val="ctr"/>
        <c:lblOffset val="100"/>
        <c:noMultiLvlLbl val="0"/>
      </c:catAx>
      <c:valAx>
        <c:axId val="992234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42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39320"/>
        <c:axId val="992238928"/>
      </c:lineChart>
      <c:catAx>
        <c:axId val="992239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8928"/>
        <c:crosses val="autoZero"/>
        <c:auto val="1"/>
        <c:lblAlgn val="ctr"/>
        <c:lblOffset val="100"/>
        <c:noMultiLvlLbl val="0"/>
      </c:catAx>
      <c:valAx>
        <c:axId val="992238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93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962784"/>
        <c:axId val="552959256"/>
      </c:lineChart>
      <c:catAx>
        <c:axId val="552962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959256"/>
        <c:crosses val="autoZero"/>
        <c:auto val="1"/>
        <c:lblAlgn val="ctr"/>
        <c:lblOffset val="100"/>
        <c:noMultiLvlLbl val="0"/>
      </c:catAx>
      <c:valAx>
        <c:axId val="552959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962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28736"/>
        <c:axId val="992235008"/>
      </c:lineChart>
      <c:catAx>
        <c:axId val="992228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5008"/>
        <c:crosses val="autoZero"/>
        <c:auto val="1"/>
        <c:lblAlgn val="ctr"/>
        <c:lblOffset val="100"/>
        <c:noMultiLvlLbl val="0"/>
      </c:catAx>
      <c:valAx>
        <c:axId val="992235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287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29912"/>
        <c:axId val="992231480"/>
      </c:lineChart>
      <c:catAx>
        <c:axId val="992229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1480"/>
        <c:crosses val="autoZero"/>
        <c:auto val="1"/>
        <c:lblAlgn val="ctr"/>
        <c:lblOffset val="100"/>
        <c:noMultiLvlLbl val="0"/>
      </c:catAx>
      <c:valAx>
        <c:axId val="992231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29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30696"/>
        <c:axId val="992232264"/>
      </c:lineChart>
      <c:catAx>
        <c:axId val="992230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2264"/>
        <c:crosses val="autoZero"/>
        <c:auto val="1"/>
        <c:lblAlgn val="ctr"/>
        <c:lblOffset val="100"/>
        <c:noMultiLvlLbl val="0"/>
      </c:catAx>
      <c:valAx>
        <c:axId val="992232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06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36576"/>
        <c:axId val="992232656"/>
      </c:lineChart>
      <c:catAx>
        <c:axId val="992236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2656"/>
        <c:crosses val="autoZero"/>
        <c:auto val="1"/>
        <c:lblAlgn val="ctr"/>
        <c:lblOffset val="100"/>
        <c:noMultiLvlLbl val="0"/>
      </c:catAx>
      <c:valAx>
        <c:axId val="992232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65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33832"/>
        <c:axId val="992235400"/>
      </c:lineChart>
      <c:catAx>
        <c:axId val="992233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5400"/>
        <c:crosses val="autoZero"/>
        <c:auto val="1"/>
        <c:lblAlgn val="ctr"/>
        <c:lblOffset val="100"/>
        <c:noMultiLvlLbl val="0"/>
      </c:catAx>
      <c:valAx>
        <c:axId val="992235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38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0256"/>
        <c:axId val="1151645152"/>
      </c:lineChart>
      <c:catAx>
        <c:axId val="1151630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5152"/>
        <c:crosses val="autoZero"/>
        <c:auto val="1"/>
        <c:lblAlgn val="ctr"/>
        <c:lblOffset val="100"/>
        <c:noMultiLvlLbl val="0"/>
      </c:catAx>
      <c:valAx>
        <c:axId val="1151645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02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97288"/>
        <c:axId val="1151701600"/>
      </c:lineChart>
      <c:catAx>
        <c:axId val="1151697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1600"/>
        <c:crosses val="autoZero"/>
        <c:auto val="1"/>
        <c:lblAlgn val="ctr"/>
        <c:lblOffset val="100"/>
        <c:noMultiLvlLbl val="0"/>
      </c:catAx>
      <c:valAx>
        <c:axId val="11517016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72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97680"/>
        <c:axId val="1151694544"/>
      </c:lineChart>
      <c:catAx>
        <c:axId val="115169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4544"/>
        <c:crosses val="autoZero"/>
        <c:auto val="1"/>
        <c:lblAlgn val="ctr"/>
        <c:lblOffset val="100"/>
        <c:noMultiLvlLbl val="0"/>
      </c:catAx>
      <c:valAx>
        <c:axId val="1151694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76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98072"/>
        <c:axId val="1151698464"/>
      </c:lineChart>
      <c:catAx>
        <c:axId val="1151698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8464"/>
        <c:crosses val="autoZero"/>
        <c:auto val="1"/>
        <c:lblAlgn val="ctr"/>
        <c:lblOffset val="100"/>
        <c:noMultiLvlLbl val="0"/>
      </c:catAx>
      <c:valAx>
        <c:axId val="1151698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980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01992"/>
        <c:axId val="1151702384"/>
      </c:lineChart>
      <c:catAx>
        <c:axId val="1151701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2384"/>
        <c:crosses val="autoZero"/>
        <c:auto val="1"/>
        <c:lblAlgn val="ctr"/>
        <c:lblOffset val="100"/>
        <c:noMultiLvlLbl val="0"/>
      </c:catAx>
      <c:valAx>
        <c:axId val="1151702384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199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960824"/>
        <c:axId val="552961216"/>
      </c:lineChart>
      <c:catAx>
        <c:axId val="552960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961216"/>
        <c:crosses val="autoZero"/>
        <c:auto val="1"/>
        <c:lblAlgn val="ctr"/>
        <c:lblOffset val="100"/>
        <c:noMultiLvlLbl val="0"/>
      </c:catAx>
      <c:valAx>
        <c:axId val="552961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9608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03168"/>
        <c:axId val="1151712184"/>
      </c:lineChart>
      <c:catAx>
        <c:axId val="1151703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2184"/>
        <c:crosses val="autoZero"/>
        <c:auto val="1"/>
        <c:lblAlgn val="ctr"/>
        <c:lblOffset val="100"/>
        <c:noMultiLvlLbl val="0"/>
      </c:catAx>
      <c:valAx>
        <c:axId val="1151712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31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4928"/>
        <c:axId val="1151709440"/>
      </c:lineChart>
      <c:catAx>
        <c:axId val="1151714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9440"/>
        <c:crosses val="autoZero"/>
        <c:auto val="1"/>
        <c:lblAlgn val="ctr"/>
        <c:lblOffset val="100"/>
        <c:noMultiLvlLbl val="0"/>
      </c:catAx>
      <c:valAx>
        <c:axId val="11517094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49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1008"/>
        <c:axId val="1151705912"/>
      </c:lineChart>
      <c:catAx>
        <c:axId val="1151711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5912"/>
        <c:crosses val="autoZero"/>
        <c:auto val="1"/>
        <c:lblAlgn val="ctr"/>
        <c:lblOffset val="100"/>
        <c:noMultiLvlLbl val="0"/>
      </c:catAx>
      <c:valAx>
        <c:axId val="1151705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10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0224"/>
        <c:axId val="1151716888"/>
      </c:lineChart>
      <c:catAx>
        <c:axId val="1151710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6888"/>
        <c:crosses val="autoZero"/>
        <c:auto val="1"/>
        <c:lblAlgn val="ctr"/>
        <c:lblOffset val="100"/>
        <c:noMultiLvlLbl val="0"/>
      </c:catAx>
      <c:valAx>
        <c:axId val="1151716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02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04736"/>
        <c:axId val="1151705520"/>
      </c:lineChart>
      <c:catAx>
        <c:axId val="1151704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5520"/>
        <c:crosses val="autoZero"/>
        <c:auto val="1"/>
        <c:lblAlgn val="ctr"/>
        <c:lblOffset val="100"/>
        <c:noMultiLvlLbl val="0"/>
      </c:catAx>
      <c:valAx>
        <c:axId val="115170552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47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1400"/>
        <c:axId val="1151711792"/>
      </c:lineChart>
      <c:catAx>
        <c:axId val="1151711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1792"/>
        <c:crosses val="autoZero"/>
        <c:auto val="1"/>
        <c:lblAlgn val="ctr"/>
        <c:lblOffset val="100"/>
        <c:noMultiLvlLbl val="0"/>
      </c:catAx>
      <c:valAx>
        <c:axId val="1151711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14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0616"/>
        <c:axId val="1151715712"/>
      </c:lineChart>
      <c:catAx>
        <c:axId val="1151710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5712"/>
        <c:crosses val="autoZero"/>
        <c:auto val="1"/>
        <c:lblAlgn val="ctr"/>
        <c:lblOffset val="100"/>
        <c:noMultiLvlLbl val="0"/>
      </c:catAx>
      <c:valAx>
        <c:axId val="11517157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06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2576"/>
        <c:axId val="1151707872"/>
      </c:lineChart>
      <c:catAx>
        <c:axId val="1151712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7872"/>
        <c:crosses val="autoZero"/>
        <c:auto val="1"/>
        <c:lblAlgn val="ctr"/>
        <c:lblOffset val="100"/>
        <c:noMultiLvlLbl val="0"/>
      </c:catAx>
      <c:valAx>
        <c:axId val="1151707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25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3360"/>
        <c:axId val="1151708656"/>
      </c:lineChart>
      <c:catAx>
        <c:axId val="1151713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8656"/>
        <c:crosses val="autoZero"/>
        <c:auto val="1"/>
        <c:lblAlgn val="ctr"/>
        <c:lblOffset val="100"/>
        <c:noMultiLvlLbl val="0"/>
      </c:catAx>
      <c:valAx>
        <c:axId val="1151708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33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09832"/>
        <c:axId val="1151713752"/>
      </c:lineChart>
      <c:catAx>
        <c:axId val="1151709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3752"/>
        <c:crosses val="autoZero"/>
        <c:auto val="1"/>
        <c:lblAlgn val="ctr"/>
        <c:lblOffset val="100"/>
        <c:noMultiLvlLbl val="0"/>
      </c:catAx>
      <c:valAx>
        <c:axId val="115171375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0983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961608"/>
        <c:axId val="552962392"/>
      </c:lineChart>
      <c:catAx>
        <c:axId val="552961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962392"/>
        <c:crosses val="autoZero"/>
        <c:auto val="1"/>
        <c:lblAlgn val="ctr"/>
        <c:lblOffset val="100"/>
        <c:noMultiLvlLbl val="0"/>
      </c:catAx>
      <c:valAx>
        <c:axId val="552962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9616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4536"/>
        <c:axId val="1151715320"/>
      </c:lineChart>
      <c:catAx>
        <c:axId val="1151714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5320"/>
        <c:crosses val="autoZero"/>
        <c:auto val="1"/>
        <c:lblAlgn val="ctr"/>
        <c:lblOffset val="100"/>
        <c:noMultiLvlLbl val="0"/>
      </c:catAx>
      <c:valAx>
        <c:axId val="1151715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45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25120"/>
        <c:axId val="1151718456"/>
      </c:lineChart>
      <c:catAx>
        <c:axId val="1151725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8456"/>
        <c:crosses val="autoZero"/>
        <c:auto val="1"/>
        <c:lblAlgn val="ctr"/>
        <c:lblOffset val="100"/>
        <c:noMultiLvlLbl val="0"/>
      </c:catAx>
      <c:valAx>
        <c:axId val="11517184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51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29432"/>
        <c:axId val="1151718064"/>
      </c:lineChart>
      <c:catAx>
        <c:axId val="1151729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8064"/>
        <c:crosses val="autoZero"/>
        <c:auto val="1"/>
        <c:lblAlgn val="ctr"/>
        <c:lblOffset val="100"/>
        <c:noMultiLvlLbl val="0"/>
      </c:catAx>
      <c:valAx>
        <c:axId val="1151718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9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9632"/>
        <c:axId val="1151728648"/>
      </c:lineChart>
      <c:catAx>
        <c:axId val="1151719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8648"/>
        <c:crosses val="autoZero"/>
        <c:auto val="1"/>
        <c:lblAlgn val="ctr"/>
        <c:lblOffset val="100"/>
        <c:noMultiLvlLbl val="0"/>
      </c:catAx>
      <c:valAx>
        <c:axId val="1151728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96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17672"/>
        <c:axId val="1151718848"/>
      </c:lineChart>
      <c:catAx>
        <c:axId val="1151717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8848"/>
        <c:crosses val="autoZero"/>
        <c:auto val="1"/>
        <c:lblAlgn val="ctr"/>
        <c:lblOffset val="100"/>
        <c:noMultiLvlLbl val="0"/>
      </c:catAx>
      <c:valAx>
        <c:axId val="11517188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176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23552"/>
        <c:axId val="1151720024"/>
      </c:lineChart>
      <c:catAx>
        <c:axId val="1151723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0024"/>
        <c:crosses val="autoZero"/>
        <c:auto val="1"/>
        <c:lblAlgn val="ctr"/>
        <c:lblOffset val="100"/>
        <c:noMultiLvlLbl val="0"/>
      </c:catAx>
      <c:valAx>
        <c:axId val="1151720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35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20808"/>
        <c:axId val="1151721200"/>
      </c:lineChart>
      <c:catAx>
        <c:axId val="1151720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1200"/>
        <c:crosses val="autoZero"/>
        <c:auto val="1"/>
        <c:lblAlgn val="ctr"/>
        <c:lblOffset val="100"/>
        <c:noMultiLvlLbl val="0"/>
      </c:catAx>
      <c:valAx>
        <c:axId val="1151721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08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22376"/>
        <c:axId val="1151722768"/>
      </c:lineChart>
      <c:catAx>
        <c:axId val="1151722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2768"/>
        <c:crosses val="autoZero"/>
        <c:auto val="1"/>
        <c:lblAlgn val="ctr"/>
        <c:lblOffset val="100"/>
        <c:noMultiLvlLbl val="0"/>
      </c:catAx>
      <c:valAx>
        <c:axId val="1151722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23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24336"/>
        <c:axId val="1151724728"/>
      </c:lineChart>
      <c:catAx>
        <c:axId val="1151724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4728"/>
        <c:crosses val="autoZero"/>
        <c:auto val="1"/>
        <c:lblAlgn val="ctr"/>
        <c:lblOffset val="100"/>
        <c:noMultiLvlLbl val="0"/>
      </c:catAx>
      <c:valAx>
        <c:axId val="1151724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43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28256"/>
        <c:axId val="1151727472"/>
      </c:lineChart>
      <c:catAx>
        <c:axId val="1151728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7472"/>
        <c:crosses val="autoZero"/>
        <c:auto val="1"/>
        <c:lblAlgn val="ctr"/>
        <c:lblOffset val="100"/>
        <c:noMultiLvlLbl val="0"/>
      </c:catAx>
      <c:valAx>
        <c:axId val="11517274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82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3701120"/>
        <c:axId val="1263700336"/>
      </c:lineChart>
      <c:catAx>
        <c:axId val="1263701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3700336"/>
        <c:crosses val="autoZero"/>
        <c:auto val="1"/>
        <c:lblAlgn val="ctr"/>
        <c:lblOffset val="100"/>
        <c:noMultiLvlLbl val="0"/>
      </c:catAx>
      <c:valAx>
        <c:axId val="1263700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37011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26296"/>
        <c:axId val="1151726688"/>
      </c:lineChart>
      <c:catAx>
        <c:axId val="1151726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6688"/>
        <c:crosses val="autoZero"/>
        <c:auto val="1"/>
        <c:lblAlgn val="ctr"/>
        <c:lblOffset val="100"/>
        <c:noMultiLvlLbl val="0"/>
      </c:catAx>
      <c:valAx>
        <c:axId val="1151726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62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27864"/>
        <c:axId val="1151741584"/>
      </c:lineChart>
      <c:catAx>
        <c:axId val="1151727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41584"/>
        <c:crosses val="autoZero"/>
        <c:auto val="1"/>
        <c:lblAlgn val="ctr"/>
        <c:lblOffset val="100"/>
        <c:noMultiLvlLbl val="0"/>
      </c:catAx>
      <c:valAx>
        <c:axId val="1151741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278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35312"/>
        <c:axId val="1151735704"/>
      </c:lineChart>
      <c:catAx>
        <c:axId val="1151735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5704"/>
        <c:crosses val="autoZero"/>
        <c:auto val="1"/>
        <c:lblAlgn val="ctr"/>
        <c:lblOffset val="100"/>
        <c:noMultiLvlLbl val="0"/>
      </c:catAx>
      <c:valAx>
        <c:axId val="1151735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53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39624"/>
        <c:axId val="1151738840"/>
      </c:lineChart>
      <c:catAx>
        <c:axId val="1151739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8840"/>
        <c:crosses val="autoZero"/>
        <c:auto val="1"/>
        <c:lblAlgn val="ctr"/>
        <c:lblOffset val="100"/>
        <c:noMultiLvlLbl val="0"/>
      </c:catAx>
      <c:valAx>
        <c:axId val="1151738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96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33744"/>
        <c:axId val="1151738056"/>
      </c:lineChart>
      <c:catAx>
        <c:axId val="1151733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8056"/>
        <c:crosses val="autoZero"/>
        <c:auto val="1"/>
        <c:lblAlgn val="ctr"/>
        <c:lblOffset val="100"/>
        <c:noMultiLvlLbl val="0"/>
      </c:catAx>
      <c:valAx>
        <c:axId val="11517380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37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36096"/>
        <c:axId val="1151737664"/>
      </c:lineChart>
      <c:catAx>
        <c:axId val="1151736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7664"/>
        <c:crosses val="autoZero"/>
        <c:auto val="1"/>
        <c:lblAlgn val="ctr"/>
        <c:lblOffset val="100"/>
        <c:noMultiLvlLbl val="0"/>
      </c:catAx>
      <c:valAx>
        <c:axId val="1151737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60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40408"/>
        <c:axId val="1151730216"/>
      </c:lineChart>
      <c:catAx>
        <c:axId val="1151740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0216"/>
        <c:crosses val="autoZero"/>
        <c:auto val="1"/>
        <c:lblAlgn val="ctr"/>
        <c:lblOffset val="100"/>
        <c:noMultiLvlLbl val="0"/>
      </c:catAx>
      <c:valAx>
        <c:axId val="1151730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404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31392"/>
        <c:axId val="1151730608"/>
      </c:lineChart>
      <c:catAx>
        <c:axId val="1151731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0608"/>
        <c:crosses val="autoZero"/>
        <c:auto val="1"/>
        <c:lblAlgn val="ctr"/>
        <c:lblOffset val="100"/>
        <c:noMultiLvlLbl val="0"/>
      </c:catAx>
      <c:valAx>
        <c:axId val="1151730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1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38448"/>
        <c:axId val="1151740800"/>
      </c:lineChart>
      <c:catAx>
        <c:axId val="1151738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40800"/>
        <c:crosses val="autoZero"/>
        <c:auto val="1"/>
        <c:lblAlgn val="ctr"/>
        <c:lblOffset val="100"/>
        <c:noMultiLvlLbl val="0"/>
      </c:catAx>
      <c:valAx>
        <c:axId val="1151740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38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49904"/>
        <c:axId val="992249512"/>
      </c:lineChart>
      <c:catAx>
        <c:axId val="992249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9512"/>
        <c:crosses val="autoZero"/>
        <c:auto val="1"/>
        <c:lblAlgn val="ctr"/>
        <c:lblOffset val="100"/>
        <c:noMultiLvlLbl val="0"/>
      </c:catAx>
      <c:valAx>
        <c:axId val="992249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99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3697984"/>
        <c:axId val="1263698376"/>
      </c:lineChart>
      <c:catAx>
        <c:axId val="1263697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3698376"/>
        <c:crosses val="autoZero"/>
        <c:auto val="1"/>
        <c:lblAlgn val="ctr"/>
        <c:lblOffset val="100"/>
        <c:noMultiLvlLbl val="0"/>
      </c:catAx>
      <c:valAx>
        <c:axId val="1263698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36979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45200"/>
        <c:axId val="992246376"/>
      </c:lineChart>
      <c:catAx>
        <c:axId val="992245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6376"/>
        <c:crosses val="autoZero"/>
        <c:auto val="1"/>
        <c:lblAlgn val="ctr"/>
        <c:lblOffset val="100"/>
        <c:noMultiLvlLbl val="0"/>
      </c:catAx>
      <c:valAx>
        <c:axId val="992246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52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42848"/>
        <c:axId val="992251864"/>
      </c:lineChart>
      <c:catAx>
        <c:axId val="992242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1864"/>
        <c:crosses val="autoZero"/>
        <c:auto val="1"/>
        <c:lblAlgn val="ctr"/>
        <c:lblOffset val="100"/>
        <c:noMultiLvlLbl val="0"/>
      </c:catAx>
      <c:valAx>
        <c:axId val="992251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28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44808"/>
        <c:axId val="992243240"/>
      </c:lineChart>
      <c:catAx>
        <c:axId val="992244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3240"/>
        <c:crosses val="autoZero"/>
        <c:auto val="1"/>
        <c:lblAlgn val="ctr"/>
        <c:lblOffset val="100"/>
        <c:noMultiLvlLbl val="0"/>
      </c:catAx>
      <c:valAx>
        <c:axId val="9922432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48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48728"/>
        <c:axId val="992246768"/>
      </c:lineChart>
      <c:catAx>
        <c:axId val="992248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6768"/>
        <c:crosses val="autoZero"/>
        <c:auto val="1"/>
        <c:lblAlgn val="ctr"/>
        <c:lblOffset val="100"/>
        <c:noMultiLvlLbl val="0"/>
      </c:catAx>
      <c:valAx>
        <c:axId val="9922467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87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40496"/>
        <c:axId val="992250688"/>
      </c:lineChart>
      <c:catAx>
        <c:axId val="992240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0688"/>
        <c:crosses val="autoZero"/>
        <c:auto val="1"/>
        <c:lblAlgn val="ctr"/>
        <c:lblOffset val="100"/>
        <c:noMultiLvlLbl val="0"/>
      </c:catAx>
      <c:valAx>
        <c:axId val="992250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04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47160"/>
        <c:axId val="992245984"/>
      </c:lineChart>
      <c:catAx>
        <c:axId val="992247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5984"/>
        <c:crosses val="autoZero"/>
        <c:auto val="1"/>
        <c:lblAlgn val="ctr"/>
        <c:lblOffset val="100"/>
        <c:noMultiLvlLbl val="0"/>
      </c:catAx>
      <c:valAx>
        <c:axId val="992245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71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39712"/>
        <c:axId val="992241280"/>
      </c:lineChart>
      <c:catAx>
        <c:axId val="992239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1280"/>
        <c:crosses val="autoZero"/>
        <c:auto val="1"/>
        <c:lblAlgn val="ctr"/>
        <c:lblOffset val="100"/>
        <c:noMultiLvlLbl val="0"/>
      </c:catAx>
      <c:valAx>
        <c:axId val="992241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397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42064"/>
        <c:axId val="992242456"/>
      </c:lineChart>
      <c:catAx>
        <c:axId val="992242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2456"/>
        <c:crosses val="autoZero"/>
        <c:auto val="1"/>
        <c:lblAlgn val="ctr"/>
        <c:lblOffset val="100"/>
        <c:noMultiLvlLbl val="0"/>
      </c:catAx>
      <c:valAx>
        <c:axId val="992242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420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56176"/>
        <c:axId val="992257744"/>
      </c:lineChart>
      <c:catAx>
        <c:axId val="992256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7744"/>
        <c:crosses val="autoZero"/>
        <c:auto val="1"/>
        <c:lblAlgn val="ctr"/>
        <c:lblOffset val="100"/>
        <c:noMultiLvlLbl val="0"/>
      </c:catAx>
      <c:valAx>
        <c:axId val="992257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61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60488"/>
        <c:axId val="992253040"/>
      </c:lineChart>
      <c:catAx>
        <c:axId val="992260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3040"/>
        <c:crosses val="autoZero"/>
        <c:auto val="1"/>
        <c:lblAlgn val="ctr"/>
        <c:lblOffset val="100"/>
        <c:noMultiLvlLbl val="0"/>
      </c:catAx>
      <c:valAx>
        <c:axId val="992253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04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904568"/>
        <c:axId val="615902608"/>
      </c:lineChart>
      <c:catAx>
        <c:axId val="615904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2608"/>
        <c:crosses val="autoZero"/>
        <c:auto val="1"/>
        <c:lblAlgn val="ctr"/>
        <c:lblOffset val="100"/>
        <c:noMultiLvlLbl val="0"/>
      </c:catAx>
      <c:valAx>
        <c:axId val="615902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45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21272"/>
        <c:axId val="485616176"/>
      </c:lineChart>
      <c:catAx>
        <c:axId val="485621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16176"/>
        <c:crosses val="autoZero"/>
        <c:auto val="1"/>
        <c:lblAlgn val="ctr"/>
        <c:lblOffset val="100"/>
        <c:noMultiLvlLbl val="0"/>
      </c:catAx>
      <c:valAx>
        <c:axId val="48561617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212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61272"/>
        <c:axId val="992259312"/>
      </c:lineChart>
      <c:catAx>
        <c:axId val="992261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9312"/>
        <c:crosses val="autoZero"/>
        <c:auto val="1"/>
        <c:lblAlgn val="ctr"/>
        <c:lblOffset val="100"/>
        <c:noMultiLvlLbl val="0"/>
      </c:catAx>
      <c:valAx>
        <c:axId val="992259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12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59704"/>
        <c:axId val="992254216"/>
      </c:lineChart>
      <c:catAx>
        <c:axId val="992259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4216"/>
        <c:crosses val="autoZero"/>
        <c:auto val="1"/>
        <c:lblAlgn val="ctr"/>
        <c:lblOffset val="100"/>
        <c:noMultiLvlLbl val="0"/>
      </c:catAx>
      <c:valAx>
        <c:axId val="992254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97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58136"/>
        <c:axId val="992260880"/>
      </c:lineChart>
      <c:catAx>
        <c:axId val="992258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0880"/>
        <c:crosses val="autoZero"/>
        <c:auto val="1"/>
        <c:lblAlgn val="ctr"/>
        <c:lblOffset val="100"/>
        <c:noMultiLvlLbl val="0"/>
      </c:catAx>
      <c:valAx>
        <c:axId val="992260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81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743008"/>
        <c:axId val="218745752"/>
      </c:lineChart>
      <c:catAx>
        <c:axId val="218743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745752"/>
        <c:crosses val="autoZero"/>
        <c:auto val="1"/>
        <c:lblAlgn val="ctr"/>
        <c:lblOffset val="100"/>
        <c:noMultiLvlLbl val="0"/>
      </c:catAx>
      <c:valAx>
        <c:axId val="2187457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7430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734384"/>
        <c:axId val="218737128"/>
      </c:lineChart>
      <c:catAx>
        <c:axId val="218734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737128"/>
        <c:crosses val="autoZero"/>
        <c:auto val="1"/>
        <c:lblAlgn val="ctr"/>
        <c:lblOffset val="100"/>
        <c:noMultiLvlLbl val="0"/>
      </c:catAx>
      <c:valAx>
        <c:axId val="21873712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7343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74096"/>
        <c:axId val="981476840"/>
      </c:lineChart>
      <c:catAx>
        <c:axId val="981474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6840"/>
        <c:crosses val="autoZero"/>
        <c:auto val="1"/>
        <c:lblAlgn val="ctr"/>
        <c:lblOffset val="100"/>
        <c:noMultiLvlLbl val="0"/>
      </c:catAx>
      <c:valAx>
        <c:axId val="981476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40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38424"/>
        <c:axId val="981440776"/>
      </c:lineChart>
      <c:catAx>
        <c:axId val="981438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40776"/>
        <c:crosses val="autoZero"/>
        <c:auto val="1"/>
        <c:lblAlgn val="ctr"/>
        <c:lblOffset val="100"/>
        <c:noMultiLvlLbl val="0"/>
      </c:catAx>
      <c:valAx>
        <c:axId val="9814407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84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36464"/>
        <c:axId val="981437640"/>
      </c:lineChart>
      <c:catAx>
        <c:axId val="981436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7640"/>
        <c:crosses val="autoZero"/>
        <c:auto val="1"/>
        <c:lblAlgn val="ctr"/>
        <c:lblOffset val="100"/>
        <c:noMultiLvlLbl val="0"/>
      </c:catAx>
      <c:valAx>
        <c:axId val="981437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64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41168"/>
        <c:axId val="981432544"/>
      </c:lineChart>
      <c:catAx>
        <c:axId val="981441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2544"/>
        <c:crosses val="autoZero"/>
        <c:auto val="1"/>
        <c:lblAlgn val="ctr"/>
        <c:lblOffset val="100"/>
        <c:noMultiLvlLbl val="0"/>
      </c:catAx>
      <c:valAx>
        <c:axId val="981432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411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32936"/>
        <c:axId val="981433328"/>
      </c:lineChart>
      <c:catAx>
        <c:axId val="981432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3328"/>
        <c:crosses val="autoZero"/>
        <c:auto val="1"/>
        <c:lblAlgn val="ctr"/>
        <c:lblOffset val="100"/>
        <c:noMultiLvlLbl val="0"/>
      </c:catAx>
      <c:valAx>
        <c:axId val="98143332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29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22056"/>
        <c:axId val="485624408"/>
      </c:lineChart>
      <c:catAx>
        <c:axId val="485622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24408"/>
        <c:crosses val="autoZero"/>
        <c:auto val="1"/>
        <c:lblAlgn val="ctr"/>
        <c:lblOffset val="100"/>
        <c:noMultiLvlLbl val="0"/>
      </c:catAx>
      <c:valAx>
        <c:axId val="485624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220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35288"/>
        <c:axId val="981434504"/>
      </c:lineChart>
      <c:catAx>
        <c:axId val="981435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4504"/>
        <c:crosses val="autoZero"/>
        <c:auto val="1"/>
        <c:lblAlgn val="ctr"/>
        <c:lblOffset val="100"/>
        <c:noMultiLvlLbl val="0"/>
      </c:catAx>
      <c:valAx>
        <c:axId val="981434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52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52928"/>
        <c:axId val="981443912"/>
      </c:lineChart>
      <c:catAx>
        <c:axId val="981452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43912"/>
        <c:crosses val="autoZero"/>
        <c:auto val="1"/>
        <c:lblAlgn val="ctr"/>
        <c:lblOffset val="100"/>
        <c:noMultiLvlLbl val="0"/>
      </c:catAx>
      <c:valAx>
        <c:axId val="9814439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529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53712"/>
        <c:axId val="981456064"/>
      </c:lineChart>
      <c:catAx>
        <c:axId val="981453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56064"/>
        <c:crosses val="autoZero"/>
        <c:auto val="1"/>
        <c:lblAlgn val="ctr"/>
        <c:lblOffset val="100"/>
        <c:noMultiLvlLbl val="0"/>
      </c:catAx>
      <c:valAx>
        <c:axId val="981456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537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47440"/>
        <c:axId val="981453320"/>
      </c:lineChart>
      <c:catAx>
        <c:axId val="981447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53320"/>
        <c:crosses val="autoZero"/>
        <c:auto val="1"/>
        <c:lblAlgn val="ctr"/>
        <c:lblOffset val="100"/>
        <c:noMultiLvlLbl val="0"/>
      </c:catAx>
      <c:valAx>
        <c:axId val="981453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474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45872"/>
        <c:axId val="981454104"/>
      </c:lineChart>
      <c:catAx>
        <c:axId val="981445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54104"/>
        <c:crosses val="autoZero"/>
        <c:auto val="1"/>
        <c:lblAlgn val="ctr"/>
        <c:lblOffset val="100"/>
        <c:noMultiLvlLbl val="0"/>
      </c:catAx>
      <c:valAx>
        <c:axId val="981454104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458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52536"/>
        <c:axId val="981447832"/>
      </c:lineChart>
      <c:catAx>
        <c:axId val="981452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47832"/>
        <c:crosses val="autoZero"/>
        <c:auto val="1"/>
        <c:lblAlgn val="ctr"/>
        <c:lblOffset val="100"/>
        <c:noMultiLvlLbl val="0"/>
      </c:catAx>
      <c:valAx>
        <c:axId val="981447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525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48224"/>
        <c:axId val="981446656"/>
      </c:lineChart>
      <c:catAx>
        <c:axId val="981448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46656"/>
        <c:crosses val="autoZero"/>
        <c:auto val="1"/>
        <c:lblAlgn val="ctr"/>
        <c:lblOffset val="100"/>
        <c:noMultiLvlLbl val="0"/>
      </c:catAx>
      <c:valAx>
        <c:axId val="9814466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482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69392"/>
        <c:axId val="981474488"/>
      </c:lineChart>
      <c:catAx>
        <c:axId val="981469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4488"/>
        <c:crosses val="autoZero"/>
        <c:auto val="1"/>
        <c:lblAlgn val="ctr"/>
        <c:lblOffset val="100"/>
        <c:noMultiLvlLbl val="0"/>
      </c:catAx>
      <c:valAx>
        <c:axId val="981474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69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70568"/>
        <c:axId val="981474880"/>
      </c:lineChart>
      <c:catAx>
        <c:axId val="981470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4880"/>
        <c:crosses val="autoZero"/>
        <c:auto val="1"/>
        <c:lblAlgn val="ctr"/>
        <c:lblOffset val="100"/>
        <c:noMultiLvlLbl val="0"/>
      </c:catAx>
      <c:valAx>
        <c:axId val="981474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05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73704"/>
        <c:axId val="981478800"/>
      </c:lineChart>
      <c:catAx>
        <c:axId val="981473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8800"/>
        <c:crosses val="autoZero"/>
        <c:auto val="1"/>
        <c:lblAlgn val="ctr"/>
        <c:lblOffset val="100"/>
        <c:noMultiLvlLbl val="0"/>
      </c:catAx>
      <c:valAx>
        <c:axId val="981478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37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24800"/>
        <c:axId val="485615392"/>
      </c:lineChart>
      <c:catAx>
        <c:axId val="485624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15392"/>
        <c:crosses val="autoZero"/>
        <c:auto val="1"/>
        <c:lblAlgn val="ctr"/>
        <c:lblOffset val="100"/>
        <c:noMultiLvlLbl val="0"/>
      </c:catAx>
      <c:valAx>
        <c:axId val="4856153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248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71744"/>
        <c:axId val="981477624"/>
      </c:lineChart>
      <c:catAx>
        <c:axId val="981471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7624"/>
        <c:crosses val="autoZero"/>
        <c:auto val="1"/>
        <c:lblAlgn val="ctr"/>
        <c:lblOffset val="100"/>
        <c:noMultiLvlLbl val="0"/>
      </c:catAx>
      <c:valAx>
        <c:axId val="981477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17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70176"/>
        <c:axId val="981471352"/>
      </c:lineChart>
      <c:catAx>
        <c:axId val="981470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1352"/>
        <c:crosses val="autoZero"/>
        <c:auto val="1"/>
        <c:lblAlgn val="ctr"/>
        <c:lblOffset val="100"/>
        <c:noMultiLvlLbl val="0"/>
      </c:catAx>
      <c:valAx>
        <c:axId val="981471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01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75664"/>
        <c:axId val="981480368"/>
      </c:lineChart>
      <c:catAx>
        <c:axId val="981475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0368"/>
        <c:crosses val="autoZero"/>
        <c:auto val="1"/>
        <c:lblAlgn val="ctr"/>
        <c:lblOffset val="100"/>
        <c:noMultiLvlLbl val="0"/>
      </c:catAx>
      <c:valAx>
        <c:axId val="981480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56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73312"/>
        <c:axId val="981480760"/>
      </c:lineChart>
      <c:catAx>
        <c:axId val="981473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0760"/>
        <c:crosses val="autoZero"/>
        <c:auto val="1"/>
        <c:lblAlgn val="ctr"/>
        <c:lblOffset val="100"/>
        <c:noMultiLvlLbl val="0"/>
      </c:catAx>
      <c:valAx>
        <c:axId val="981480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33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76448"/>
        <c:axId val="981477232"/>
      </c:lineChart>
      <c:catAx>
        <c:axId val="981476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7232"/>
        <c:crosses val="autoZero"/>
        <c:auto val="1"/>
        <c:lblAlgn val="ctr"/>
        <c:lblOffset val="100"/>
        <c:noMultiLvlLbl val="0"/>
      </c:catAx>
      <c:valAx>
        <c:axId val="981477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6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78408"/>
        <c:axId val="981490168"/>
      </c:lineChart>
      <c:catAx>
        <c:axId val="981478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0168"/>
        <c:crosses val="autoZero"/>
        <c:auto val="1"/>
        <c:lblAlgn val="ctr"/>
        <c:lblOffset val="100"/>
        <c:noMultiLvlLbl val="0"/>
      </c:catAx>
      <c:valAx>
        <c:axId val="981490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784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90560"/>
        <c:axId val="981490952"/>
      </c:lineChart>
      <c:catAx>
        <c:axId val="981490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0952"/>
        <c:crosses val="autoZero"/>
        <c:auto val="1"/>
        <c:lblAlgn val="ctr"/>
        <c:lblOffset val="100"/>
        <c:noMultiLvlLbl val="0"/>
      </c:catAx>
      <c:valAx>
        <c:axId val="981490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05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87424"/>
        <c:axId val="981488208"/>
      </c:lineChart>
      <c:catAx>
        <c:axId val="981487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8208"/>
        <c:crosses val="autoZero"/>
        <c:auto val="1"/>
        <c:lblAlgn val="ctr"/>
        <c:lblOffset val="100"/>
        <c:noMultiLvlLbl val="0"/>
      </c:catAx>
      <c:valAx>
        <c:axId val="98148820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74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92128"/>
        <c:axId val="981486248"/>
      </c:lineChart>
      <c:catAx>
        <c:axId val="981492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6248"/>
        <c:crosses val="autoZero"/>
        <c:auto val="1"/>
        <c:lblAlgn val="ctr"/>
        <c:lblOffset val="100"/>
        <c:noMultiLvlLbl val="0"/>
      </c:catAx>
      <c:valAx>
        <c:axId val="981486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21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91736"/>
        <c:axId val="981492520"/>
      </c:lineChart>
      <c:catAx>
        <c:axId val="981491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2520"/>
        <c:crosses val="autoZero"/>
        <c:auto val="1"/>
        <c:lblAlgn val="ctr"/>
        <c:lblOffset val="100"/>
        <c:noMultiLvlLbl val="0"/>
      </c:catAx>
      <c:valAx>
        <c:axId val="9814925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17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54240"/>
        <c:axId val="485555024"/>
      </c:lineChart>
      <c:catAx>
        <c:axId val="485554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5024"/>
        <c:crosses val="autoZero"/>
        <c:auto val="1"/>
        <c:lblAlgn val="ctr"/>
        <c:lblOffset val="100"/>
        <c:noMultiLvlLbl val="0"/>
      </c:catAx>
      <c:valAx>
        <c:axId val="485555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42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81936"/>
        <c:axId val="981493696"/>
      </c:lineChart>
      <c:catAx>
        <c:axId val="981481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3696"/>
        <c:crosses val="autoZero"/>
        <c:auto val="1"/>
        <c:lblAlgn val="ctr"/>
        <c:lblOffset val="100"/>
        <c:noMultiLvlLbl val="0"/>
      </c:catAx>
      <c:valAx>
        <c:axId val="981493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19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92912"/>
        <c:axId val="981481544"/>
      </c:lineChart>
      <c:catAx>
        <c:axId val="981492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1544"/>
        <c:crosses val="autoZero"/>
        <c:auto val="1"/>
        <c:lblAlgn val="ctr"/>
        <c:lblOffset val="100"/>
        <c:noMultiLvlLbl val="0"/>
      </c:catAx>
      <c:valAx>
        <c:axId val="981481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29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84680"/>
        <c:axId val="981487032"/>
      </c:lineChart>
      <c:catAx>
        <c:axId val="981484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7032"/>
        <c:crosses val="autoZero"/>
        <c:auto val="1"/>
        <c:lblAlgn val="ctr"/>
        <c:lblOffset val="100"/>
        <c:noMultiLvlLbl val="0"/>
      </c:catAx>
      <c:valAx>
        <c:axId val="98148703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46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86640"/>
        <c:axId val="981483896"/>
      </c:lineChart>
      <c:catAx>
        <c:axId val="981486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3896"/>
        <c:crosses val="autoZero"/>
        <c:auto val="1"/>
        <c:lblAlgn val="ctr"/>
        <c:lblOffset val="100"/>
        <c:noMultiLvlLbl val="0"/>
      </c:catAx>
      <c:valAx>
        <c:axId val="981483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66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85072"/>
        <c:axId val="981485464"/>
      </c:lineChart>
      <c:catAx>
        <c:axId val="981485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5464"/>
        <c:crosses val="autoZero"/>
        <c:auto val="1"/>
        <c:lblAlgn val="ctr"/>
        <c:lblOffset val="100"/>
        <c:noMultiLvlLbl val="0"/>
      </c:catAx>
      <c:valAx>
        <c:axId val="9814854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850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96440"/>
        <c:axId val="981494480"/>
      </c:lineChart>
      <c:catAx>
        <c:axId val="981496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4480"/>
        <c:crosses val="autoZero"/>
        <c:auto val="1"/>
        <c:lblAlgn val="ctr"/>
        <c:lblOffset val="100"/>
        <c:noMultiLvlLbl val="0"/>
      </c:catAx>
      <c:valAx>
        <c:axId val="981494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64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96048"/>
        <c:axId val="981494088"/>
      </c:lineChart>
      <c:catAx>
        <c:axId val="981496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4088"/>
        <c:crosses val="autoZero"/>
        <c:auto val="1"/>
        <c:lblAlgn val="ctr"/>
        <c:lblOffset val="100"/>
        <c:noMultiLvlLbl val="0"/>
      </c:catAx>
      <c:valAx>
        <c:axId val="9814940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960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35680"/>
        <c:axId val="981431368"/>
      </c:lineChart>
      <c:catAx>
        <c:axId val="981435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1368"/>
        <c:crosses val="autoZero"/>
        <c:auto val="1"/>
        <c:lblAlgn val="ctr"/>
        <c:lblOffset val="100"/>
        <c:noMultiLvlLbl val="0"/>
      </c:catAx>
      <c:valAx>
        <c:axId val="98143136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56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41952"/>
        <c:axId val="981431760"/>
      </c:lineChart>
      <c:catAx>
        <c:axId val="981441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1760"/>
        <c:crosses val="autoZero"/>
        <c:auto val="1"/>
        <c:lblAlgn val="ctr"/>
        <c:lblOffset val="100"/>
        <c:noMultiLvlLbl val="0"/>
      </c:catAx>
      <c:valAx>
        <c:axId val="981431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419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81436072"/>
        <c:axId val="981438816"/>
      </c:lineChart>
      <c:catAx>
        <c:axId val="981436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8816"/>
        <c:crosses val="autoZero"/>
        <c:auto val="1"/>
        <c:lblAlgn val="ctr"/>
        <c:lblOffset val="100"/>
        <c:noMultiLvlLbl val="0"/>
      </c:catAx>
      <c:valAx>
        <c:axId val="9814388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814360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25160"/>
        <c:axId val="1151622024"/>
      </c:lineChart>
      <c:catAx>
        <c:axId val="1151625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2024"/>
        <c:crosses val="autoZero"/>
        <c:auto val="1"/>
        <c:lblAlgn val="ctr"/>
        <c:lblOffset val="100"/>
        <c:noMultiLvlLbl val="0"/>
      </c:catAx>
      <c:valAx>
        <c:axId val="1151622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51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43232"/>
        <c:axId val="1151551464"/>
      </c:lineChart>
      <c:catAx>
        <c:axId val="1151543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1464"/>
        <c:crosses val="autoZero"/>
        <c:auto val="1"/>
        <c:lblAlgn val="ctr"/>
        <c:lblOffset val="100"/>
        <c:noMultiLvlLbl val="0"/>
      </c:catAx>
      <c:valAx>
        <c:axId val="1151551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32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47544"/>
        <c:axId val="1151545192"/>
      </c:lineChart>
      <c:catAx>
        <c:axId val="1151547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5192"/>
        <c:crosses val="autoZero"/>
        <c:auto val="1"/>
        <c:lblAlgn val="ctr"/>
        <c:lblOffset val="100"/>
        <c:noMultiLvlLbl val="0"/>
      </c:catAx>
      <c:valAx>
        <c:axId val="11515451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75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45584"/>
        <c:axId val="1151548720"/>
      </c:lineChart>
      <c:catAx>
        <c:axId val="1151545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8720"/>
        <c:crosses val="autoZero"/>
        <c:auto val="1"/>
        <c:lblAlgn val="ctr"/>
        <c:lblOffset val="100"/>
        <c:noMultiLvlLbl val="0"/>
      </c:catAx>
      <c:valAx>
        <c:axId val="1151548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55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44016"/>
        <c:axId val="1151553424"/>
      </c:lineChart>
      <c:catAx>
        <c:axId val="1151544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3424"/>
        <c:crosses val="autoZero"/>
        <c:auto val="1"/>
        <c:lblAlgn val="ctr"/>
        <c:lblOffset val="100"/>
        <c:noMultiLvlLbl val="0"/>
      </c:catAx>
      <c:valAx>
        <c:axId val="11515534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40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49112"/>
        <c:axId val="1151545976"/>
      </c:lineChart>
      <c:catAx>
        <c:axId val="1151549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5976"/>
        <c:crosses val="autoZero"/>
        <c:auto val="1"/>
        <c:lblAlgn val="ctr"/>
        <c:lblOffset val="100"/>
        <c:noMultiLvlLbl val="0"/>
      </c:catAx>
      <c:valAx>
        <c:axId val="1151545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91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50288"/>
        <c:axId val="1151551856"/>
      </c:lineChart>
      <c:catAx>
        <c:axId val="1151550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1856"/>
        <c:crosses val="autoZero"/>
        <c:auto val="1"/>
        <c:lblAlgn val="ctr"/>
        <c:lblOffset val="100"/>
        <c:noMultiLvlLbl val="0"/>
      </c:catAx>
      <c:valAx>
        <c:axId val="1151551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02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52640"/>
        <c:axId val="1151541664"/>
      </c:lineChart>
      <c:catAx>
        <c:axId val="1151552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1664"/>
        <c:crosses val="autoZero"/>
        <c:auto val="1"/>
        <c:lblAlgn val="ctr"/>
        <c:lblOffset val="100"/>
        <c:noMultiLvlLbl val="0"/>
      </c:catAx>
      <c:valAx>
        <c:axId val="1151541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26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46760"/>
        <c:axId val="1151562440"/>
      </c:lineChart>
      <c:catAx>
        <c:axId val="1151546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62440"/>
        <c:crosses val="autoZero"/>
        <c:auto val="1"/>
        <c:lblAlgn val="ctr"/>
        <c:lblOffset val="100"/>
        <c:noMultiLvlLbl val="0"/>
      </c:catAx>
      <c:valAx>
        <c:axId val="1151562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467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64400"/>
        <c:axId val="1151565968"/>
      </c:lineChart>
      <c:catAx>
        <c:axId val="1151564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65968"/>
        <c:crosses val="autoZero"/>
        <c:auto val="1"/>
        <c:lblAlgn val="ctr"/>
        <c:lblOffset val="100"/>
        <c:noMultiLvlLbl val="0"/>
      </c:catAx>
      <c:valAx>
        <c:axId val="1151565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644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65184"/>
        <c:axId val="1151558128"/>
      </c:lineChart>
      <c:catAx>
        <c:axId val="1151565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8128"/>
        <c:crosses val="autoZero"/>
        <c:auto val="1"/>
        <c:lblAlgn val="ctr"/>
        <c:lblOffset val="100"/>
        <c:noMultiLvlLbl val="0"/>
      </c:catAx>
      <c:valAx>
        <c:axId val="1151558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651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22808"/>
        <c:axId val="1151623200"/>
      </c:lineChart>
      <c:catAx>
        <c:axId val="1151622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3200"/>
        <c:crosses val="autoZero"/>
        <c:auto val="1"/>
        <c:lblAlgn val="ctr"/>
        <c:lblOffset val="100"/>
        <c:noMultiLvlLbl val="0"/>
      </c:catAx>
      <c:valAx>
        <c:axId val="1151623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28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66360"/>
        <c:axId val="1151554208"/>
      </c:lineChart>
      <c:catAx>
        <c:axId val="1151566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4208"/>
        <c:crosses val="autoZero"/>
        <c:auto val="1"/>
        <c:lblAlgn val="ctr"/>
        <c:lblOffset val="100"/>
        <c:noMultiLvlLbl val="0"/>
      </c:catAx>
      <c:valAx>
        <c:axId val="115155420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663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59696"/>
        <c:axId val="1151557736"/>
      </c:lineChart>
      <c:catAx>
        <c:axId val="1151559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7736"/>
        <c:crosses val="autoZero"/>
        <c:auto val="1"/>
        <c:lblAlgn val="ctr"/>
        <c:lblOffset val="100"/>
        <c:noMultiLvlLbl val="0"/>
      </c:catAx>
      <c:valAx>
        <c:axId val="11515577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96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555384"/>
        <c:axId val="1151554992"/>
      </c:lineChart>
      <c:catAx>
        <c:axId val="1151555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4992"/>
        <c:crosses val="autoZero"/>
        <c:auto val="1"/>
        <c:lblAlgn val="ctr"/>
        <c:lblOffset val="100"/>
        <c:noMultiLvlLbl val="0"/>
      </c:catAx>
      <c:valAx>
        <c:axId val="11515549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5553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61664"/>
        <c:axId val="992255000"/>
      </c:lineChart>
      <c:catAx>
        <c:axId val="992261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5000"/>
        <c:crosses val="autoZero"/>
        <c:auto val="1"/>
        <c:lblAlgn val="ctr"/>
        <c:lblOffset val="100"/>
        <c:noMultiLvlLbl val="0"/>
      </c:catAx>
      <c:valAx>
        <c:axId val="992255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16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58920"/>
        <c:axId val="992252648"/>
      </c:lineChart>
      <c:catAx>
        <c:axId val="992258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2648"/>
        <c:crosses val="autoZero"/>
        <c:auto val="1"/>
        <c:lblAlgn val="ctr"/>
        <c:lblOffset val="100"/>
        <c:noMultiLvlLbl val="0"/>
      </c:catAx>
      <c:valAx>
        <c:axId val="992252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89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62448"/>
        <c:axId val="992254608"/>
      </c:lineChart>
      <c:catAx>
        <c:axId val="992262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4608"/>
        <c:crosses val="autoZero"/>
        <c:auto val="1"/>
        <c:lblAlgn val="ctr"/>
        <c:lblOffset val="100"/>
        <c:noMultiLvlLbl val="0"/>
      </c:catAx>
      <c:valAx>
        <c:axId val="992254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24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62840"/>
        <c:axId val="992263232"/>
      </c:lineChart>
      <c:catAx>
        <c:axId val="992262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3232"/>
        <c:crosses val="autoZero"/>
        <c:auto val="1"/>
        <c:lblAlgn val="ctr"/>
        <c:lblOffset val="100"/>
        <c:noMultiLvlLbl val="0"/>
      </c:catAx>
      <c:valAx>
        <c:axId val="992263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28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64016"/>
        <c:axId val="992264408"/>
      </c:lineChart>
      <c:catAx>
        <c:axId val="992264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4408"/>
        <c:crosses val="autoZero"/>
        <c:auto val="1"/>
        <c:lblAlgn val="ctr"/>
        <c:lblOffset val="100"/>
        <c:noMultiLvlLbl val="0"/>
      </c:catAx>
      <c:valAx>
        <c:axId val="99226440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40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85576"/>
        <c:axId val="992253824"/>
      </c:lineChart>
      <c:catAx>
        <c:axId val="992285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53824"/>
        <c:crosses val="autoZero"/>
        <c:auto val="1"/>
        <c:lblAlgn val="ctr"/>
        <c:lblOffset val="100"/>
        <c:noMultiLvlLbl val="0"/>
      </c:catAx>
      <c:valAx>
        <c:axId val="992253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855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76168"/>
        <c:axId val="992264800"/>
      </c:lineChart>
      <c:catAx>
        <c:axId val="992276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4800"/>
        <c:crosses val="autoZero"/>
        <c:auto val="1"/>
        <c:lblAlgn val="ctr"/>
        <c:lblOffset val="100"/>
        <c:noMultiLvlLbl val="0"/>
      </c:catAx>
      <c:valAx>
        <c:axId val="992264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61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16928"/>
        <c:axId val="1151628296"/>
      </c:lineChart>
      <c:catAx>
        <c:axId val="1151616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8296"/>
        <c:crosses val="autoZero"/>
        <c:auto val="1"/>
        <c:lblAlgn val="ctr"/>
        <c:lblOffset val="100"/>
        <c:noMultiLvlLbl val="0"/>
      </c:catAx>
      <c:valAx>
        <c:axId val="1151628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169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73032"/>
        <c:axId val="992274208"/>
      </c:lineChart>
      <c:catAx>
        <c:axId val="992273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4208"/>
        <c:crosses val="autoZero"/>
        <c:auto val="1"/>
        <c:lblAlgn val="ctr"/>
        <c:lblOffset val="100"/>
        <c:noMultiLvlLbl val="0"/>
      </c:catAx>
      <c:valAx>
        <c:axId val="992274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3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72640"/>
        <c:axId val="992274600"/>
      </c:lineChart>
      <c:catAx>
        <c:axId val="992272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4600"/>
        <c:crosses val="autoZero"/>
        <c:auto val="1"/>
        <c:lblAlgn val="ctr"/>
        <c:lblOffset val="100"/>
        <c:noMultiLvlLbl val="0"/>
      </c:catAx>
      <c:valAx>
        <c:axId val="9922746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26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70288"/>
        <c:axId val="992267936"/>
      </c:lineChart>
      <c:catAx>
        <c:axId val="992270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7936"/>
        <c:crosses val="autoZero"/>
        <c:auto val="1"/>
        <c:lblAlgn val="ctr"/>
        <c:lblOffset val="100"/>
        <c:noMultiLvlLbl val="0"/>
      </c:catAx>
      <c:valAx>
        <c:axId val="992267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02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73424"/>
        <c:axId val="992265976"/>
      </c:lineChart>
      <c:catAx>
        <c:axId val="992273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5976"/>
        <c:crosses val="autoZero"/>
        <c:auto val="1"/>
        <c:lblAlgn val="ctr"/>
        <c:lblOffset val="100"/>
        <c:noMultiLvlLbl val="0"/>
      </c:catAx>
      <c:valAx>
        <c:axId val="992265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34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73816"/>
        <c:axId val="992275384"/>
      </c:lineChart>
      <c:catAx>
        <c:axId val="992273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5384"/>
        <c:crosses val="autoZero"/>
        <c:auto val="1"/>
        <c:lblAlgn val="ctr"/>
        <c:lblOffset val="100"/>
        <c:noMultiLvlLbl val="0"/>
      </c:catAx>
      <c:valAx>
        <c:axId val="992275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38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75776"/>
        <c:axId val="992276560"/>
      </c:lineChart>
      <c:catAx>
        <c:axId val="992275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6560"/>
        <c:crosses val="autoZero"/>
        <c:auto val="1"/>
        <c:lblAlgn val="ctr"/>
        <c:lblOffset val="100"/>
        <c:noMultiLvlLbl val="0"/>
      </c:catAx>
      <c:valAx>
        <c:axId val="992276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57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66368"/>
        <c:axId val="992269504"/>
      </c:lineChart>
      <c:catAx>
        <c:axId val="992266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9504"/>
        <c:crosses val="autoZero"/>
        <c:auto val="1"/>
        <c:lblAlgn val="ctr"/>
        <c:lblOffset val="100"/>
        <c:noMultiLvlLbl val="0"/>
      </c:catAx>
      <c:valAx>
        <c:axId val="992269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63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66760"/>
        <c:axId val="992267152"/>
      </c:lineChart>
      <c:catAx>
        <c:axId val="992266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7152"/>
        <c:crosses val="autoZero"/>
        <c:auto val="1"/>
        <c:lblAlgn val="ctr"/>
        <c:lblOffset val="100"/>
        <c:noMultiLvlLbl val="0"/>
      </c:catAx>
      <c:valAx>
        <c:axId val="992267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67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68328"/>
        <c:axId val="992268720"/>
      </c:lineChart>
      <c:catAx>
        <c:axId val="992268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8720"/>
        <c:crosses val="autoZero"/>
        <c:auto val="1"/>
        <c:lblAlgn val="ctr"/>
        <c:lblOffset val="100"/>
        <c:noMultiLvlLbl val="0"/>
      </c:catAx>
      <c:valAx>
        <c:axId val="992268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683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69366256"/>
        <c:axId val="569369000"/>
      </c:lineChart>
      <c:catAx>
        <c:axId val="569366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69369000"/>
        <c:crosses val="autoZero"/>
        <c:auto val="1"/>
        <c:lblAlgn val="ctr"/>
        <c:lblOffset val="100"/>
        <c:noMultiLvlLbl val="0"/>
      </c:catAx>
      <c:valAx>
        <c:axId val="569369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693662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25552"/>
        <c:axId val="1151620848"/>
      </c:lineChart>
      <c:catAx>
        <c:axId val="1151625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0848"/>
        <c:crosses val="autoZero"/>
        <c:auto val="1"/>
        <c:lblAlgn val="ctr"/>
        <c:lblOffset val="100"/>
        <c:noMultiLvlLbl val="0"/>
      </c:catAx>
      <c:valAx>
        <c:axId val="11516208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55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69369392"/>
        <c:axId val="569367432"/>
      </c:lineChart>
      <c:catAx>
        <c:axId val="569369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69367432"/>
        <c:crosses val="autoZero"/>
        <c:auto val="1"/>
        <c:lblAlgn val="ctr"/>
        <c:lblOffset val="100"/>
        <c:noMultiLvlLbl val="0"/>
      </c:catAx>
      <c:valAx>
        <c:axId val="5693674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69369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84872"/>
        <c:axId val="218378992"/>
      </c:lineChart>
      <c:catAx>
        <c:axId val="218384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78992"/>
        <c:crosses val="autoZero"/>
        <c:auto val="1"/>
        <c:lblAlgn val="ctr"/>
        <c:lblOffset val="100"/>
        <c:noMultiLvlLbl val="0"/>
      </c:catAx>
      <c:valAx>
        <c:axId val="218378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48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78208"/>
        <c:axId val="218388008"/>
      </c:lineChart>
      <c:catAx>
        <c:axId val="218378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8008"/>
        <c:crosses val="autoZero"/>
        <c:auto val="1"/>
        <c:lblAlgn val="ctr"/>
        <c:lblOffset val="100"/>
        <c:noMultiLvlLbl val="0"/>
      </c:catAx>
      <c:valAx>
        <c:axId val="218388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782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87224"/>
        <c:axId val="218388792"/>
      </c:lineChart>
      <c:catAx>
        <c:axId val="218387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8792"/>
        <c:crosses val="autoZero"/>
        <c:auto val="1"/>
        <c:lblAlgn val="ctr"/>
        <c:lblOffset val="100"/>
        <c:noMultiLvlLbl val="0"/>
      </c:catAx>
      <c:valAx>
        <c:axId val="218388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72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88400"/>
        <c:axId val="218379384"/>
      </c:lineChart>
      <c:catAx>
        <c:axId val="218388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79384"/>
        <c:crosses val="autoZero"/>
        <c:auto val="1"/>
        <c:lblAlgn val="ctr"/>
        <c:lblOffset val="100"/>
        <c:noMultiLvlLbl val="0"/>
      </c:catAx>
      <c:valAx>
        <c:axId val="218379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84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82912"/>
        <c:axId val="218380168"/>
      </c:lineChart>
      <c:catAx>
        <c:axId val="218382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0168"/>
        <c:crosses val="autoZero"/>
        <c:auto val="1"/>
        <c:lblAlgn val="ctr"/>
        <c:lblOffset val="100"/>
        <c:noMultiLvlLbl val="0"/>
      </c:catAx>
      <c:valAx>
        <c:axId val="218380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2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77032"/>
        <c:axId val="218386048"/>
      </c:lineChart>
      <c:catAx>
        <c:axId val="218377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6048"/>
        <c:crosses val="autoZero"/>
        <c:auto val="1"/>
        <c:lblAlgn val="ctr"/>
        <c:lblOffset val="100"/>
        <c:noMultiLvlLbl val="0"/>
      </c:catAx>
      <c:valAx>
        <c:axId val="218386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77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86440"/>
        <c:axId val="218377424"/>
      </c:lineChart>
      <c:catAx>
        <c:axId val="218386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77424"/>
        <c:crosses val="autoZero"/>
        <c:auto val="1"/>
        <c:lblAlgn val="ctr"/>
        <c:lblOffset val="100"/>
        <c:noMultiLvlLbl val="0"/>
      </c:catAx>
      <c:valAx>
        <c:axId val="2183774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64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83304"/>
        <c:axId val="218380952"/>
      </c:lineChart>
      <c:catAx>
        <c:axId val="218383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0952"/>
        <c:crosses val="autoZero"/>
        <c:auto val="1"/>
        <c:lblAlgn val="ctr"/>
        <c:lblOffset val="100"/>
        <c:noMultiLvlLbl val="0"/>
      </c:catAx>
      <c:valAx>
        <c:axId val="218380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33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79776"/>
        <c:axId val="218381344"/>
      </c:lineChart>
      <c:catAx>
        <c:axId val="218379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1344"/>
        <c:crosses val="autoZero"/>
        <c:auto val="1"/>
        <c:lblAlgn val="ctr"/>
        <c:lblOffset val="100"/>
        <c:noMultiLvlLbl val="0"/>
      </c:catAx>
      <c:valAx>
        <c:axId val="218381344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797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18888"/>
        <c:axId val="1151627120"/>
      </c:lineChart>
      <c:catAx>
        <c:axId val="1151618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7120"/>
        <c:crosses val="autoZero"/>
        <c:auto val="1"/>
        <c:lblAlgn val="ctr"/>
        <c:lblOffset val="100"/>
        <c:noMultiLvlLbl val="0"/>
      </c:catAx>
      <c:valAx>
        <c:axId val="1151627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188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82520"/>
        <c:axId val="218383696"/>
      </c:lineChart>
      <c:catAx>
        <c:axId val="218382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3696"/>
        <c:crosses val="autoZero"/>
        <c:auto val="1"/>
        <c:lblAlgn val="ctr"/>
        <c:lblOffset val="100"/>
        <c:noMultiLvlLbl val="0"/>
      </c:catAx>
      <c:valAx>
        <c:axId val="218383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25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89968"/>
        <c:axId val="218391928"/>
      </c:lineChart>
      <c:catAx>
        <c:axId val="2183899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91928"/>
        <c:crosses val="autoZero"/>
        <c:auto val="1"/>
        <c:lblAlgn val="ctr"/>
        <c:lblOffset val="100"/>
        <c:noMultiLvlLbl val="0"/>
      </c:catAx>
      <c:valAx>
        <c:axId val="218391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99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90360"/>
        <c:axId val="218390752"/>
      </c:lineChart>
      <c:catAx>
        <c:axId val="2183903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90752"/>
        <c:crosses val="autoZero"/>
        <c:auto val="1"/>
        <c:lblAlgn val="ctr"/>
        <c:lblOffset val="100"/>
        <c:noMultiLvlLbl val="0"/>
      </c:catAx>
      <c:valAx>
        <c:axId val="2183907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903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391536"/>
        <c:axId val="218387616"/>
      </c:lineChart>
      <c:catAx>
        <c:axId val="2183915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87616"/>
        <c:crosses val="autoZero"/>
        <c:auto val="1"/>
        <c:lblAlgn val="ctr"/>
        <c:lblOffset val="100"/>
        <c:noMultiLvlLbl val="0"/>
      </c:catAx>
      <c:valAx>
        <c:axId val="218387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3915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78288"/>
        <c:axId val="1155681816"/>
      </c:lineChart>
      <c:catAx>
        <c:axId val="11556782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1816"/>
        <c:crosses val="autoZero"/>
        <c:auto val="1"/>
        <c:lblAlgn val="ctr"/>
        <c:lblOffset val="100"/>
        <c:noMultiLvlLbl val="0"/>
      </c:catAx>
      <c:valAx>
        <c:axId val="1155681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782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81032"/>
        <c:axId val="1155690440"/>
      </c:lineChart>
      <c:catAx>
        <c:axId val="11556810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90440"/>
        <c:crosses val="autoZero"/>
        <c:auto val="1"/>
        <c:lblAlgn val="ctr"/>
        <c:lblOffset val="100"/>
        <c:noMultiLvlLbl val="0"/>
      </c:catAx>
      <c:valAx>
        <c:axId val="1155690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1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88088"/>
        <c:axId val="1155678680"/>
      </c:lineChart>
      <c:catAx>
        <c:axId val="11556880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78680"/>
        <c:crosses val="autoZero"/>
        <c:auto val="1"/>
        <c:lblAlgn val="ctr"/>
        <c:lblOffset val="100"/>
        <c:noMultiLvlLbl val="0"/>
      </c:catAx>
      <c:valAx>
        <c:axId val="1155678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80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79856"/>
        <c:axId val="1155686912"/>
      </c:lineChart>
      <c:catAx>
        <c:axId val="11556798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6912"/>
        <c:crosses val="autoZero"/>
        <c:auto val="1"/>
        <c:lblAlgn val="ctr"/>
        <c:lblOffset val="100"/>
        <c:noMultiLvlLbl val="0"/>
      </c:catAx>
      <c:valAx>
        <c:axId val="1155686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798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89264"/>
        <c:axId val="1155689656"/>
      </c:lineChart>
      <c:catAx>
        <c:axId val="11556892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9656"/>
        <c:crosses val="autoZero"/>
        <c:auto val="1"/>
        <c:lblAlgn val="ctr"/>
        <c:lblOffset val="100"/>
        <c:noMultiLvlLbl val="0"/>
      </c:catAx>
      <c:valAx>
        <c:axId val="1155689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92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82600"/>
        <c:axId val="1155687696"/>
      </c:lineChart>
      <c:catAx>
        <c:axId val="11556826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7696"/>
        <c:crosses val="autoZero"/>
        <c:auto val="1"/>
        <c:lblAlgn val="ctr"/>
        <c:lblOffset val="100"/>
        <c:noMultiLvlLbl val="0"/>
      </c:catAx>
      <c:valAx>
        <c:axId val="1155687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26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19280"/>
        <c:axId val="1151626336"/>
      </c:lineChart>
      <c:catAx>
        <c:axId val="1151619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6336"/>
        <c:crosses val="autoZero"/>
        <c:auto val="1"/>
        <c:lblAlgn val="ctr"/>
        <c:lblOffset val="100"/>
        <c:noMultiLvlLbl val="0"/>
      </c:catAx>
      <c:valAx>
        <c:axId val="1151626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192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82208"/>
        <c:axId val="1155690048"/>
      </c:lineChart>
      <c:catAx>
        <c:axId val="11556822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90048"/>
        <c:crosses val="autoZero"/>
        <c:auto val="1"/>
        <c:lblAlgn val="ctr"/>
        <c:lblOffset val="100"/>
        <c:noMultiLvlLbl val="0"/>
      </c:catAx>
      <c:valAx>
        <c:axId val="1155690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22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83384"/>
        <c:axId val="1155683776"/>
      </c:lineChart>
      <c:catAx>
        <c:axId val="11556833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3776"/>
        <c:crosses val="autoZero"/>
        <c:auto val="1"/>
        <c:lblAlgn val="ctr"/>
        <c:lblOffset val="100"/>
        <c:noMultiLvlLbl val="0"/>
      </c:catAx>
      <c:valAx>
        <c:axId val="1155683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33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88480"/>
        <c:axId val="1155684168"/>
      </c:lineChart>
      <c:catAx>
        <c:axId val="11556884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4168"/>
        <c:crosses val="autoZero"/>
        <c:auto val="1"/>
        <c:lblAlgn val="ctr"/>
        <c:lblOffset val="100"/>
        <c:noMultiLvlLbl val="0"/>
      </c:catAx>
      <c:valAx>
        <c:axId val="1155684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84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85344"/>
        <c:axId val="1155685736"/>
      </c:lineChart>
      <c:catAx>
        <c:axId val="11556853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5736"/>
        <c:crosses val="autoZero"/>
        <c:auto val="1"/>
        <c:lblAlgn val="ctr"/>
        <c:lblOffset val="100"/>
        <c:noMultiLvlLbl val="0"/>
      </c:catAx>
      <c:valAx>
        <c:axId val="11556857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53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5686520"/>
        <c:axId val="1155692008"/>
      </c:lineChart>
      <c:catAx>
        <c:axId val="11556865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92008"/>
        <c:crosses val="autoZero"/>
        <c:auto val="1"/>
        <c:lblAlgn val="ctr"/>
        <c:lblOffset val="100"/>
        <c:noMultiLvlLbl val="0"/>
      </c:catAx>
      <c:valAx>
        <c:axId val="1155692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56865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78375680"/>
        <c:axId val="978376072"/>
      </c:lineChart>
      <c:catAx>
        <c:axId val="9783756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78376072"/>
        <c:crosses val="autoZero"/>
        <c:auto val="1"/>
        <c:lblAlgn val="ctr"/>
        <c:lblOffset val="100"/>
        <c:noMultiLvlLbl val="0"/>
      </c:catAx>
      <c:valAx>
        <c:axId val="978376072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783756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78389008"/>
        <c:axId val="978389400"/>
      </c:lineChart>
      <c:catAx>
        <c:axId val="9783890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78389400"/>
        <c:crosses val="autoZero"/>
        <c:auto val="1"/>
        <c:lblAlgn val="ctr"/>
        <c:lblOffset val="100"/>
        <c:noMultiLvlLbl val="0"/>
      </c:catAx>
      <c:valAx>
        <c:axId val="9783894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783890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78390184"/>
        <c:axId val="978390576"/>
      </c:lineChart>
      <c:catAx>
        <c:axId val="9783901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78390576"/>
        <c:crosses val="autoZero"/>
        <c:auto val="1"/>
        <c:lblAlgn val="ctr"/>
        <c:lblOffset val="100"/>
        <c:noMultiLvlLbl val="0"/>
      </c:catAx>
      <c:valAx>
        <c:axId val="9783905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783901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78387832"/>
        <c:axId val="978388224"/>
      </c:lineChart>
      <c:catAx>
        <c:axId val="9783878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78388224"/>
        <c:crosses val="autoZero"/>
        <c:auto val="1"/>
        <c:lblAlgn val="ctr"/>
        <c:lblOffset val="100"/>
        <c:noMultiLvlLbl val="0"/>
      </c:catAx>
      <c:valAx>
        <c:axId val="9783882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7838783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55640"/>
        <c:axId val="1260252112"/>
      </c:lineChart>
      <c:catAx>
        <c:axId val="12602556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52112"/>
        <c:crosses val="autoZero"/>
        <c:auto val="1"/>
        <c:lblAlgn val="ctr"/>
        <c:lblOffset val="100"/>
        <c:noMultiLvlLbl val="0"/>
      </c:catAx>
      <c:valAx>
        <c:axId val="12602521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556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903000"/>
        <c:axId val="615900256"/>
      </c:lineChart>
      <c:catAx>
        <c:axId val="615903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0256"/>
        <c:crosses val="autoZero"/>
        <c:auto val="1"/>
        <c:lblAlgn val="ctr"/>
        <c:lblOffset val="100"/>
        <c:noMultiLvlLbl val="0"/>
      </c:catAx>
      <c:valAx>
        <c:axId val="615900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30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11568"/>
        <c:axId val="1128911176"/>
      </c:lineChart>
      <c:catAx>
        <c:axId val="1128911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1176"/>
        <c:crosses val="autoZero"/>
        <c:auto val="1"/>
        <c:lblAlgn val="ctr"/>
        <c:lblOffset val="100"/>
        <c:noMultiLvlLbl val="0"/>
      </c:catAx>
      <c:valAx>
        <c:axId val="1128911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15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72240"/>
        <c:axId val="1265473808"/>
      </c:lineChart>
      <c:catAx>
        <c:axId val="12654722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3808"/>
        <c:crosses val="autoZero"/>
        <c:auto val="1"/>
        <c:lblAlgn val="ctr"/>
        <c:lblOffset val="100"/>
        <c:noMultiLvlLbl val="0"/>
      </c:catAx>
      <c:valAx>
        <c:axId val="126547380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22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77728"/>
        <c:axId val="1265477336"/>
      </c:lineChart>
      <c:catAx>
        <c:axId val="12654777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7336"/>
        <c:crosses val="autoZero"/>
        <c:auto val="1"/>
        <c:lblAlgn val="ctr"/>
        <c:lblOffset val="100"/>
        <c:noMultiLvlLbl val="0"/>
      </c:catAx>
      <c:valAx>
        <c:axId val="12654773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77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85176"/>
        <c:axId val="1265485568"/>
      </c:lineChart>
      <c:catAx>
        <c:axId val="12654851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85568"/>
        <c:crosses val="autoZero"/>
        <c:auto val="1"/>
        <c:lblAlgn val="ctr"/>
        <c:lblOffset val="100"/>
        <c:noMultiLvlLbl val="0"/>
      </c:catAx>
      <c:valAx>
        <c:axId val="12654855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851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79296"/>
        <c:axId val="1265483608"/>
      </c:lineChart>
      <c:catAx>
        <c:axId val="126547929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83608"/>
        <c:crosses val="autoZero"/>
        <c:auto val="1"/>
        <c:lblAlgn val="ctr"/>
        <c:lblOffset val="100"/>
        <c:noMultiLvlLbl val="0"/>
      </c:catAx>
      <c:valAx>
        <c:axId val="126548360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92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73416"/>
        <c:axId val="1265466360"/>
      </c:lineChart>
      <c:catAx>
        <c:axId val="12654734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66360"/>
        <c:crosses val="autoZero"/>
        <c:auto val="1"/>
        <c:lblAlgn val="ctr"/>
        <c:lblOffset val="100"/>
        <c:noMultiLvlLbl val="0"/>
      </c:catAx>
      <c:valAx>
        <c:axId val="126546636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34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66752"/>
        <c:axId val="1265467144"/>
      </c:lineChart>
      <c:catAx>
        <c:axId val="12654667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67144"/>
        <c:crosses val="autoZero"/>
        <c:auto val="1"/>
        <c:lblAlgn val="ctr"/>
        <c:lblOffset val="100"/>
        <c:noMultiLvlLbl val="0"/>
      </c:catAx>
      <c:valAx>
        <c:axId val="12654671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667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68320"/>
        <c:axId val="1265474200"/>
      </c:lineChart>
      <c:catAx>
        <c:axId val="12654683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4200"/>
        <c:crosses val="autoZero"/>
        <c:auto val="1"/>
        <c:lblAlgn val="ctr"/>
        <c:lblOffset val="100"/>
        <c:noMultiLvlLbl val="0"/>
      </c:catAx>
      <c:valAx>
        <c:axId val="12654742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683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74592"/>
        <c:axId val="1265476160"/>
      </c:lineChart>
      <c:catAx>
        <c:axId val="12654745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6160"/>
        <c:crosses val="autoZero"/>
        <c:auto val="1"/>
        <c:lblAlgn val="ctr"/>
        <c:lblOffset val="100"/>
        <c:noMultiLvlLbl val="0"/>
      </c:catAx>
      <c:valAx>
        <c:axId val="12654761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45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74984"/>
        <c:axId val="1265475376"/>
      </c:lineChart>
      <c:catAx>
        <c:axId val="12654749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5376"/>
        <c:crosses val="autoZero"/>
        <c:auto val="1"/>
        <c:lblAlgn val="ctr"/>
        <c:lblOffset val="100"/>
        <c:noMultiLvlLbl val="0"/>
      </c:catAx>
      <c:valAx>
        <c:axId val="12654753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49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68712"/>
        <c:axId val="1265469104"/>
      </c:lineChart>
      <c:catAx>
        <c:axId val="12654687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69104"/>
        <c:crosses val="autoZero"/>
        <c:auto val="1"/>
        <c:lblAlgn val="ctr"/>
        <c:lblOffset val="100"/>
        <c:noMultiLvlLbl val="0"/>
      </c:catAx>
      <c:valAx>
        <c:axId val="12654691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687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05688"/>
        <c:axId val="1128904120"/>
      </c:lineChart>
      <c:catAx>
        <c:axId val="1128905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04120"/>
        <c:crosses val="autoZero"/>
        <c:auto val="1"/>
        <c:lblAlgn val="ctr"/>
        <c:lblOffset val="100"/>
        <c:noMultiLvlLbl val="0"/>
      </c:catAx>
      <c:valAx>
        <c:axId val="1128904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056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469888"/>
        <c:axId val="1265470280"/>
      </c:lineChart>
      <c:catAx>
        <c:axId val="12654698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70280"/>
        <c:crosses val="autoZero"/>
        <c:auto val="1"/>
        <c:lblAlgn val="ctr"/>
        <c:lblOffset val="100"/>
        <c:noMultiLvlLbl val="0"/>
      </c:catAx>
      <c:valAx>
        <c:axId val="12654702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4698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42048"/>
        <c:axId val="485643224"/>
      </c:lineChart>
      <c:catAx>
        <c:axId val="4856420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3224"/>
        <c:crosses val="autoZero"/>
        <c:auto val="1"/>
        <c:lblAlgn val="ctr"/>
        <c:lblOffset val="100"/>
        <c:noMultiLvlLbl val="0"/>
      </c:catAx>
      <c:valAx>
        <c:axId val="4856432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20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51848"/>
        <c:axId val="485654200"/>
      </c:lineChart>
      <c:catAx>
        <c:axId val="48565184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54200"/>
        <c:crosses val="autoZero"/>
        <c:auto val="1"/>
        <c:lblAlgn val="ctr"/>
        <c:lblOffset val="100"/>
        <c:noMultiLvlLbl val="0"/>
      </c:catAx>
      <c:valAx>
        <c:axId val="4856542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518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42440"/>
        <c:axId val="485647536"/>
      </c:lineChart>
      <c:catAx>
        <c:axId val="4856424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7536"/>
        <c:crosses val="autoZero"/>
        <c:auto val="1"/>
        <c:lblAlgn val="ctr"/>
        <c:lblOffset val="100"/>
        <c:noMultiLvlLbl val="0"/>
      </c:catAx>
      <c:valAx>
        <c:axId val="4856475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24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50280"/>
        <c:axId val="485644400"/>
      </c:lineChart>
      <c:catAx>
        <c:axId val="4856502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4400"/>
        <c:crosses val="autoZero"/>
        <c:auto val="1"/>
        <c:lblAlgn val="ctr"/>
        <c:lblOffset val="100"/>
        <c:noMultiLvlLbl val="0"/>
      </c:catAx>
      <c:valAx>
        <c:axId val="4856444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502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50672"/>
        <c:axId val="485644792"/>
      </c:lineChart>
      <c:catAx>
        <c:axId val="4856506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4792"/>
        <c:crosses val="autoZero"/>
        <c:auto val="1"/>
        <c:lblAlgn val="ctr"/>
        <c:lblOffset val="100"/>
        <c:noMultiLvlLbl val="0"/>
      </c:catAx>
      <c:valAx>
        <c:axId val="4856447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506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45576"/>
        <c:axId val="485647144"/>
      </c:lineChart>
      <c:catAx>
        <c:axId val="4856455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7144"/>
        <c:crosses val="autoZero"/>
        <c:auto val="1"/>
        <c:lblAlgn val="ctr"/>
        <c:lblOffset val="100"/>
        <c:noMultiLvlLbl val="0"/>
      </c:catAx>
      <c:valAx>
        <c:axId val="4856471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55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51456"/>
        <c:axId val="485639696"/>
      </c:lineChart>
      <c:catAx>
        <c:axId val="4856514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39696"/>
        <c:crosses val="autoZero"/>
        <c:auto val="1"/>
        <c:lblAlgn val="ctr"/>
        <c:lblOffset val="100"/>
        <c:noMultiLvlLbl val="0"/>
      </c:catAx>
      <c:valAx>
        <c:axId val="4856396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514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40872"/>
        <c:axId val="485641656"/>
      </c:lineChart>
      <c:catAx>
        <c:axId val="4856408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1656"/>
        <c:crosses val="autoZero"/>
        <c:auto val="1"/>
        <c:lblAlgn val="ctr"/>
        <c:lblOffset val="100"/>
        <c:noMultiLvlLbl val="0"/>
      </c:catAx>
      <c:valAx>
        <c:axId val="4856416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408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36560"/>
        <c:axId val="485629896"/>
      </c:lineChart>
      <c:catAx>
        <c:axId val="4856365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29896"/>
        <c:crosses val="autoZero"/>
        <c:auto val="1"/>
        <c:lblAlgn val="ctr"/>
        <c:lblOffset val="100"/>
        <c:noMultiLvlLbl val="0"/>
      </c:catAx>
      <c:valAx>
        <c:axId val="4856298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365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11960"/>
        <c:axId val="1128913920"/>
      </c:lineChart>
      <c:catAx>
        <c:axId val="1128911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3920"/>
        <c:crosses val="autoZero"/>
        <c:auto val="1"/>
        <c:lblAlgn val="ctr"/>
        <c:lblOffset val="100"/>
        <c:noMultiLvlLbl val="0"/>
      </c:catAx>
      <c:valAx>
        <c:axId val="1128913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19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36952"/>
        <c:axId val="485627544"/>
      </c:lineChart>
      <c:catAx>
        <c:axId val="4856369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27544"/>
        <c:crosses val="autoZero"/>
        <c:auto val="1"/>
        <c:lblAlgn val="ctr"/>
        <c:lblOffset val="100"/>
        <c:noMultiLvlLbl val="0"/>
      </c:catAx>
      <c:valAx>
        <c:axId val="48562754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369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98</c:v>
                </c:pt>
                <c:pt idx="1">
                  <c:v>98</c:v>
                </c:pt>
                <c:pt idx="2">
                  <c:v>98</c:v>
                </c:pt>
                <c:pt idx="3">
                  <c:v>98</c:v>
                </c:pt>
                <c:pt idx="4">
                  <c:v>98</c:v>
                </c:pt>
                <c:pt idx="5">
                  <c:v>98</c:v>
                </c:pt>
                <c:pt idx="6">
                  <c:v>98</c:v>
                </c:pt>
                <c:pt idx="7">
                  <c:v>98</c:v>
                </c:pt>
                <c:pt idx="8">
                  <c:v>98</c:v>
                </c:pt>
                <c:pt idx="9">
                  <c:v>98</c:v>
                </c:pt>
                <c:pt idx="10">
                  <c:v>98</c:v>
                </c:pt>
                <c:pt idx="11">
                  <c:v>98</c:v>
                </c:pt>
                <c:pt idx="12">
                  <c:v>98</c:v>
                </c:pt>
                <c:pt idx="13">
                  <c:v>98</c:v>
                </c:pt>
                <c:pt idx="14">
                  <c:v>98</c:v>
                </c:pt>
                <c:pt idx="15">
                  <c:v>100</c:v>
                </c:pt>
                <c:pt idx="16">
                  <c:v>98</c:v>
                </c:pt>
                <c:pt idx="17">
                  <c:v>100</c:v>
                </c:pt>
                <c:pt idx="18">
                  <c:v>110</c:v>
                </c:pt>
                <c:pt idx="19">
                  <c:v>120</c:v>
                </c:pt>
                <c:pt idx="20">
                  <c:v>98</c:v>
                </c:pt>
                <c:pt idx="21">
                  <c:v>98</c:v>
                </c:pt>
                <c:pt idx="22">
                  <c:v>98</c:v>
                </c:pt>
                <c:pt idx="23">
                  <c:v>98</c:v>
                </c:pt>
                <c:pt idx="24">
                  <c:v>98</c:v>
                </c:pt>
                <c:pt idx="25">
                  <c:v>98</c:v>
                </c:pt>
                <c:pt idx="26">
                  <c:v>98</c:v>
                </c:pt>
                <c:pt idx="27">
                  <c:v>98</c:v>
                </c:pt>
                <c:pt idx="28">
                  <c:v>98</c:v>
                </c:pt>
                <c:pt idx="29">
                  <c:v>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33424"/>
        <c:axId val="485638520"/>
      </c:lineChart>
      <c:catAx>
        <c:axId val="48563342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38520"/>
        <c:crosses val="autoZero"/>
        <c:auto val="1"/>
        <c:lblAlgn val="ctr"/>
        <c:lblOffset val="100"/>
        <c:noMultiLvlLbl val="0"/>
      </c:catAx>
      <c:valAx>
        <c:axId val="485638520"/>
        <c:scaling>
          <c:orientation val="minMax"/>
          <c:max val="12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33424"/>
        <c:crosses val="autoZero"/>
        <c:crossBetween val="between"/>
        <c:majorUnit val="12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35776"/>
        <c:axId val="485631464"/>
      </c:lineChart>
      <c:catAx>
        <c:axId val="4856357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31464"/>
        <c:crosses val="autoZero"/>
        <c:auto val="1"/>
        <c:lblAlgn val="ctr"/>
        <c:lblOffset val="100"/>
        <c:noMultiLvlLbl val="0"/>
      </c:catAx>
      <c:valAx>
        <c:axId val="4856314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357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630680"/>
        <c:axId val="485628328"/>
      </c:lineChart>
      <c:catAx>
        <c:axId val="4856306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28328"/>
        <c:crosses val="autoZero"/>
        <c:auto val="1"/>
        <c:lblAlgn val="ctr"/>
        <c:lblOffset val="100"/>
        <c:noMultiLvlLbl val="0"/>
      </c:catAx>
      <c:valAx>
        <c:axId val="4856283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6306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64712"/>
        <c:axId val="1151758832"/>
      </c:lineChart>
      <c:catAx>
        <c:axId val="11517647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58832"/>
        <c:crosses val="autoZero"/>
        <c:auto val="1"/>
        <c:lblAlgn val="ctr"/>
        <c:lblOffset val="100"/>
        <c:noMultiLvlLbl val="0"/>
      </c:catAx>
      <c:valAx>
        <c:axId val="11517588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647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58440"/>
        <c:axId val="1151766280"/>
      </c:lineChart>
      <c:catAx>
        <c:axId val="11517584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66280"/>
        <c:crosses val="autoZero"/>
        <c:auto val="1"/>
        <c:lblAlgn val="ctr"/>
        <c:lblOffset val="100"/>
        <c:noMultiLvlLbl val="0"/>
      </c:catAx>
      <c:valAx>
        <c:axId val="11517662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584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57264"/>
        <c:axId val="1151761184"/>
      </c:lineChart>
      <c:catAx>
        <c:axId val="11517572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61184"/>
        <c:crosses val="autoZero"/>
        <c:auto val="1"/>
        <c:lblAlgn val="ctr"/>
        <c:lblOffset val="100"/>
        <c:noMultiLvlLbl val="0"/>
      </c:catAx>
      <c:valAx>
        <c:axId val="11517611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572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57656"/>
        <c:axId val="1151761576"/>
      </c:lineChart>
      <c:catAx>
        <c:axId val="11517576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61576"/>
        <c:crosses val="autoZero"/>
        <c:auto val="1"/>
        <c:lblAlgn val="ctr"/>
        <c:lblOffset val="100"/>
        <c:noMultiLvlLbl val="0"/>
      </c:catAx>
      <c:valAx>
        <c:axId val="11517615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576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62360"/>
        <c:axId val="1151759224"/>
      </c:lineChart>
      <c:catAx>
        <c:axId val="11517623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59224"/>
        <c:crosses val="autoZero"/>
        <c:auto val="1"/>
        <c:lblAlgn val="ctr"/>
        <c:lblOffset val="100"/>
        <c:noMultiLvlLbl val="0"/>
      </c:catAx>
      <c:valAx>
        <c:axId val="11517592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623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760792"/>
        <c:axId val="1151762752"/>
      </c:lineChart>
      <c:catAx>
        <c:axId val="11517607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62752"/>
        <c:crosses val="autoZero"/>
        <c:auto val="1"/>
        <c:lblAlgn val="ctr"/>
        <c:lblOffset val="100"/>
        <c:noMultiLvlLbl val="0"/>
      </c:catAx>
      <c:valAx>
        <c:axId val="1151762752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7607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10000"/>
        <c:axId val="1128905296"/>
      </c:lineChart>
      <c:catAx>
        <c:axId val="1128910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05296"/>
        <c:crosses val="autoZero"/>
        <c:auto val="1"/>
        <c:lblAlgn val="ctr"/>
        <c:lblOffset val="100"/>
        <c:noMultiLvlLbl val="0"/>
      </c:catAx>
      <c:valAx>
        <c:axId val="1128905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00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63872"/>
        <c:axId val="1260261128"/>
      </c:lineChart>
      <c:catAx>
        <c:axId val="1260263872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1128"/>
        <c:crosses val="autoZero"/>
        <c:auto val="1"/>
        <c:lblAlgn val="ctr"/>
        <c:lblOffset val="100"/>
        <c:noMultiLvlLbl val="0"/>
      </c:catAx>
      <c:valAx>
        <c:axId val="1260261128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3872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62696"/>
        <c:axId val="1260257992"/>
      </c:lineChart>
      <c:catAx>
        <c:axId val="12602626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57992"/>
        <c:crosses val="autoZero"/>
        <c:auto val="1"/>
        <c:lblAlgn val="ctr"/>
        <c:lblOffset val="100"/>
        <c:noMultiLvlLbl val="0"/>
      </c:catAx>
      <c:valAx>
        <c:axId val="12602579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26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59560"/>
        <c:axId val="1260268576"/>
      </c:lineChart>
      <c:catAx>
        <c:axId val="12602595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8576"/>
        <c:crosses val="autoZero"/>
        <c:auto val="1"/>
        <c:lblAlgn val="ctr"/>
        <c:lblOffset val="100"/>
        <c:noMultiLvlLbl val="0"/>
      </c:catAx>
      <c:valAx>
        <c:axId val="12602685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595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66616"/>
        <c:axId val="1260260344"/>
      </c:lineChart>
      <c:catAx>
        <c:axId val="12602666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0344"/>
        <c:crosses val="autoZero"/>
        <c:auto val="1"/>
        <c:lblAlgn val="ctr"/>
        <c:lblOffset val="100"/>
        <c:noMultiLvlLbl val="0"/>
      </c:catAx>
      <c:valAx>
        <c:axId val="12602603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66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62304"/>
        <c:axId val="1260258384"/>
      </c:lineChart>
      <c:catAx>
        <c:axId val="12602623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58384"/>
        <c:crosses val="autoZero"/>
        <c:auto val="1"/>
        <c:lblAlgn val="ctr"/>
        <c:lblOffset val="100"/>
        <c:noMultiLvlLbl val="0"/>
      </c:catAx>
      <c:valAx>
        <c:axId val="12602583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23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63480"/>
        <c:axId val="1260268968"/>
      </c:lineChart>
      <c:catAx>
        <c:axId val="12602634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8968"/>
        <c:crosses val="autoZero"/>
        <c:auto val="1"/>
        <c:lblAlgn val="ctr"/>
        <c:lblOffset val="100"/>
        <c:noMultiLvlLbl val="0"/>
      </c:catAx>
      <c:valAx>
        <c:axId val="12602689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34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64656"/>
        <c:axId val="1260261912"/>
      </c:lineChart>
      <c:catAx>
        <c:axId val="12602646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1912"/>
        <c:crosses val="autoZero"/>
        <c:auto val="1"/>
        <c:lblAlgn val="ctr"/>
        <c:lblOffset val="100"/>
        <c:noMultiLvlLbl val="0"/>
      </c:catAx>
      <c:valAx>
        <c:axId val="12602619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46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65048"/>
        <c:axId val="1260269360"/>
      </c:lineChart>
      <c:catAx>
        <c:axId val="12602650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9360"/>
        <c:crosses val="autoZero"/>
        <c:auto val="1"/>
        <c:lblAlgn val="ctr"/>
        <c:lblOffset val="100"/>
        <c:noMultiLvlLbl val="0"/>
      </c:catAx>
      <c:valAx>
        <c:axId val="12602693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50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64264"/>
        <c:axId val="1260265440"/>
      </c:lineChart>
      <c:catAx>
        <c:axId val="12602642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5440"/>
        <c:crosses val="autoZero"/>
        <c:auto val="1"/>
        <c:lblAlgn val="ctr"/>
        <c:lblOffset val="100"/>
        <c:noMultiLvlLbl val="0"/>
      </c:catAx>
      <c:valAx>
        <c:axId val="126026544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42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66224"/>
        <c:axId val="1260271712"/>
      </c:lineChart>
      <c:catAx>
        <c:axId val="126026622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1712"/>
        <c:crosses val="autoZero"/>
        <c:auto val="1"/>
        <c:lblAlgn val="ctr"/>
        <c:lblOffset val="100"/>
        <c:noMultiLvlLbl val="0"/>
      </c:catAx>
      <c:valAx>
        <c:axId val="1260271712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66224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08824"/>
        <c:axId val="1128907256"/>
      </c:lineChart>
      <c:catAx>
        <c:axId val="1128908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07256"/>
        <c:crosses val="autoZero"/>
        <c:auto val="1"/>
        <c:lblAlgn val="ctr"/>
        <c:lblOffset val="100"/>
        <c:noMultiLvlLbl val="0"/>
      </c:catAx>
      <c:valAx>
        <c:axId val="1128907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088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72496"/>
        <c:axId val="1260272888"/>
      </c:lineChart>
      <c:catAx>
        <c:axId val="12602724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2888"/>
        <c:crosses val="autoZero"/>
        <c:auto val="1"/>
        <c:lblAlgn val="ctr"/>
        <c:lblOffset val="100"/>
        <c:noMultiLvlLbl val="0"/>
      </c:catAx>
      <c:valAx>
        <c:axId val="126027288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24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73672"/>
        <c:axId val="1260275632"/>
      </c:lineChart>
      <c:catAx>
        <c:axId val="12602736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5632"/>
        <c:crosses val="autoZero"/>
        <c:auto val="1"/>
        <c:lblAlgn val="ctr"/>
        <c:lblOffset val="100"/>
        <c:noMultiLvlLbl val="0"/>
      </c:catAx>
      <c:valAx>
        <c:axId val="12602756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36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70144"/>
        <c:axId val="1260273280"/>
      </c:lineChart>
      <c:catAx>
        <c:axId val="12602701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3280"/>
        <c:crosses val="autoZero"/>
        <c:auto val="1"/>
        <c:lblAlgn val="ctr"/>
        <c:lblOffset val="100"/>
        <c:noMultiLvlLbl val="0"/>
      </c:catAx>
      <c:valAx>
        <c:axId val="12602732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01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74848"/>
        <c:axId val="1260276416"/>
      </c:lineChart>
      <c:catAx>
        <c:axId val="12602748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6416"/>
        <c:crosses val="autoZero"/>
        <c:auto val="1"/>
        <c:lblAlgn val="ctr"/>
        <c:lblOffset val="100"/>
        <c:noMultiLvlLbl val="0"/>
      </c:catAx>
      <c:valAx>
        <c:axId val="12602764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48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76024"/>
        <c:axId val="1260271320"/>
      </c:lineChart>
      <c:catAx>
        <c:axId val="12602760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1320"/>
        <c:crosses val="autoZero"/>
        <c:auto val="1"/>
        <c:lblAlgn val="ctr"/>
        <c:lblOffset val="100"/>
        <c:noMultiLvlLbl val="0"/>
      </c:catAx>
      <c:valAx>
        <c:axId val="12602713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60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0277200"/>
        <c:axId val="1260270536"/>
      </c:lineChart>
      <c:catAx>
        <c:axId val="12602772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0536"/>
        <c:crosses val="autoZero"/>
        <c:auto val="1"/>
        <c:lblAlgn val="ctr"/>
        <c:lblOffset val="100"/>
        <c:noMultiLvlLbl val="0"/>
      </c:catAx>
      <c:valAx>
        <c:axId val="12602705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02772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22784"/>
        <c:axId val="896723568"/>
      </c:lineChart>
      <c:catAx>
        <c:axId val="8967227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23568"/>
        <c:crosses val="autoZero"/>
        <c:auto val="1"/>
        <c:lblAlgn val="ctr"/>
        <c:lblOffset val="100"/>
        <c:noMultiLvlLbl val="0"/>
      </c:catAx>
      <c:valAx>
        <c:axId val="8967235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227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13768"/>
        <c:axId val="896711416"/>
      </c:lineChart>
      <c:catAx>
        <c:axId val="8967137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1416"/>
        <c:crosses val="autoZero"/>
        <c:auto val="1"/>
        <c:lblAlgn val="ctr"/>
        <c:lblOffset val="100"/>
        <c:noMultiLvlLbl val="0"/>
      </c:catAx>
      <c:valAx>
        <c:axId val="89671141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376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18864"/>
        <c:axId val="896709456"/>
      </c:lineChart>
      <c:catAx>
        <c:axId val="89671886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09456"/>
        <c:crosses val="autoZero"/>
        <c:auto val="1"/>
        <c:lblAlgn val="ctr"/>
        <c:lblOffset val="100"/>
        <c:noMultiLvlLbl val="0"/>
      </c:catAx>
      <c:valAx>
        <c:axId val="896709456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8864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16120"/>
        <c:axId val="896717688"/>
      </c:lineChart>
      <c:catAx>
        <c:axId val="8967161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7688"/>
        <c:crosses val="autoZero"/>
        <c:auto val="1"/>
        <c:lblAlgn val="ctr"/>
        <c:lblOffset val="100"/>
        <c:noMultiLvlLbl val="0"/>
      </c:catAx>
      <c:valAx>
        <c:axId val="896717688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61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09216"/>
        <c:axId val="1128927640"/>
      </c:lineChart>
      <c:catAx>
        <c:axId val="1128909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7640"/>
        <c:crosses val="autoZero"/>
        <c:auto val="1"/>
        <c:lblAlgn val="ctr"/>
        <c:lblOffset val="100"/>
        <c:noMultiLvlLbl val="0"/>
      </c:catAx>
      <c:valAx>
        <c:axId val="1128927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092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19648"/>
        <c:axId val="896714160"/>
      </c:lineChart>
      <c:catAx>
        <c:axId val="8967196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4160"/>
        <c:crosses val="autoZero"/>
        <c:auto val="1"/>
        <c:lblAlgn val="ctr"/>
        <c:lblOffset val="100"/>
        <c:noMultiLvlLbl val="0"/>
      </c:catAx>
      <c:valAx>
        <c:axId val="8967141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96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20432"/>
        <c:axId val="896712984"/>
      </c:lineChart>
      <c:catAx>
        <c:axId val="8967204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2984"/>
        <c:crosses val="autoZero"/>
        <c:auto val="1"/>
        <c:lblAlgn val="ctr"/>
        <c:lblOffset val="100"/>
        <c:noMultiLvlLbl val="0"/>
      </c:catAx>
      <c:valAx>
        <c:axId val="8967129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2043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17296"/>
        <c:axId val="896709848"/>
      </c:lineChart>
      <c:catAx>
        <c:axId val="89671729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09848"/>
        <c:crosses val="autoZero"/>
        <c:auto val="1"/>
        <c:lblAlgn val="ctr"/>
        <c:lblOffset val="100"/>
        <c:noMultiLvlLbl val="0"/>
      </c:catAx>
      <c:valAx>
        <c:axId val="8967098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72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14944"/>
        <c:axId val="896716512"/>
      </c:lineChart>
      <c:catAx>
        <c:axId val="8967149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6512"/>
        <c:crosses val="autoZero"/>
        <c:auto val="1"/>
        <c:lblAlgn val="ctr"/>
        <c:lblOffset val="100"/>
        <c:noMultiLvlLbl val="0"/>
      </c:catAx>
      <c:valAx>
        <c:axId val="8967165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49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08672"/>
        <c:axId val="896711024"/>
      </c:lineChart>
      <c:catAx>
        <c:axId val="8967086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1024"/>
        <c:crosses val="autoZero"/>
        <c:auto val="1"/>
        <c:lblAlgn val="ctr"/>
        <c:lblOffset val="100"/>
        <c:noMultiLvlLbl val="0"/>
      </c:catAx>
      <c:valAx>
        <c:axId val="8967110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086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18472"/>
        <c:axId val="896710240"/>
      </c:lineChart>
      <c:catAx>
        <c:axId val="8967184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0240"/>
        <c:crosses val="autoZero"/>
        <c:auto val="1"/>
        <c:lblAlgn val="ctr"/>
        <c:lblOffset val="100"/>
        <c:noMultiLvlLbl val="0"/>
      </c:catAx>
      <c:valAx>
        <c:axId val="8967102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84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6714552"/>
        <c:axId val="896712200"/>
      </c:lineChart>
      <c:catAx>
        <c:axId val="8967145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2200"/>
        <c:crosses val="autoZero"/>
        <c:auto val="1"/>
        <c:lblAlgn val="ctr"/>
        <c:lblOffset val="100"/>
        <c:noMultiLvlLbl val="0"/>
      </c:catAx>
      <c:valAx>
        <c:axId val="8967122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67145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90672"/>
        <c:axId val="992291848"/>
      </c:lineChart>
      <c:catAx>
        <c:axId val="9922906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91848"/>
        <c:crosses val="autoZero"/>
        <c:auto val="1"/>
        <c:lblAlgn val="ctr"/>
        <c:lblOffset val="100"/>
        <c:noMultiLvlLbl val="0"/>
      </c:catAx>
      <c:valAx>
        <c:axId val="9922918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906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89888"/>
        <c:axId val="992291064"/>
      </c:lineChart>
      <c:catAx>
        <c:axId val="9922898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91064"/>
        <c:crosses val="autoZero"/>
        <c:auto val="1"/>
        <c:lblAlgn val="ctr"/>
        <c:lblOffset val="100"/>
        <c:noMultiLvlLbl val="0"/>
      </c:catAx>
      <c:valAx>
        <c:axId val="9922910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898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92240"/>
        <c:axId val="992279696"/>
      </c:lineChart>
      <c:catAx>
        <c:axId val="9922922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9696"/>
        <c:crosses val="autoZero"/>
        <c:auto val="1"/>
        <c:lblAlgn val="ctr"/>
        <c:lblOffset val="100"/>
        <c:noMultiLvlLbl val="0"/>
      </c:catAx>
      <c:valAx>
        <c:axId val="9922796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922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3328"/>
        <c:axId val="1128920976"/>
      </c:lineChart>
      <c:catAx>
        <c:axId val="1128923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0976"/>
        <c:crosses val="autoZero"/>
        <c:auto val="1"/>
        <c:lblAlgn val="ctr"/>
        <c:lblOffset val="100"/>
        <c:noMultiLvlLbl val="0"/>
      </c:catAx>
      <c:valAx>
        <c:axId val="1128920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33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2278128"/>
        <c:axId val="992279304"/>
      </c:lineChart>
      <c:catAx>
        <c:axId val="99227812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9304"/>
        <c:crosses val="autoZero"/>
        <c:auto val="1"/>
        <c:lblAlgn val="ctr"/>
        <c:lblOffset val="100"/>
        <c:noMultiLvlLbl val="0"/>
      </c:catAx>
      <c:valAx>
        <c:axId val="9922793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922781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76120"/>
        <c:axId val="1265573768"/>
      </c:lineChart>
      <c:catAx>
        <c:axId val="12655761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3768"/>
        <c:crosses val="autoZero"/>
        <c:auto val="1"/>
        <c:lblAlgn val="ctr"/>
        <c:lblOffset val="100"/>
        <c:noMultiLvlLbl val="0"/>
      </c:catAx>
      <c:valAx>
        <c:axId val="12655737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61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67104"/>
        <c:axId val="1265575336"/>
      </c:lineChart>
      <c:catAx>
        <c:axId val="12655671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5336"/>
        <c:crosses val="autoZero"/>
        <c:auto val="1"/>
        <c:lblAlgn val="ctr"/>
        <c:lblOffset val="100"/>
        <c:noMultiLvlLbl val="0"/>
      </c:catAx>
      <c:valAx>
        <c:axId val="12655753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671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74160"/>
        <c:axId val="1265571808"/>
      </c:lineChart>
      <c:catAx>
        <c:axId val="12655741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1808"/>
        <c:crosses val="autoZero"/>
        <c:auto val="1"/>
        <c:lblAlgn val="ctr"/>
        <c:lblOffset val="100"/>
        <c:noMultiLvlLbl val="0"/>
      </c:catAx>
      <c:valAx>
        <c:axId val="126557180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41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77688"/>
        <c:axId val="1265576904"/>
      </c:lineChart>
      <c:catAx>
        <c:axId val="12655776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6904"/>
        <c:crosses val="autoZero"/>
        <c:auto val="1"/>
        <c:lblAlgn val="ctr"/>
        <c:lblOffset val="100"/>
        <c:noMultiLvlLbl val="0"/>
      </c:catAx>
      <c:valAx>
        <c:axId val="12655769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76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69848"/>
        <c:axId val="1265577296"/>
      </c:lineChart>
      <c:catAx>
        <c:axId val="12655698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7296"/>
        <c:crosses val="autoZero"/>
        <c:auto val="1"/>
        <c:lblAlgn val="ctr"/>
        <c:lblOffset val="100"/>
        <c:noMultiLvlLbl val="0"/>
      </c:catAx>
      <c:valAx>
        <c:axId val="12655772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698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67496"/>
        <c:axId val="1265578080"/>
      </c:lineChart>
      <c:catAx>
        <c:axId val="126556749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8080"/>
        <c:crosses val="autoZero"/>
        <c:auto val="1"/>
        <c:lblAlgn val="ctr"/>
        <c:lblOffset val="100"/>
        <c:noMultiLvlLbl val="0"/>
      </c:catAx>
      <c:valAx>
        <c:axId val="12655780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674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68280"/>
        <c:axId val="1265568672"/>
      </c:lineChart>
      <c:catAx>
        <c:axId val="12655682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68672"/>
        <c:crosses val="autoZero"/>
        <c:auto val="1"/>
        <c:lblAlgn val="ctr"/>
        <c:lblOffset val="100"/>
        <c:noMultiLvlLbl val="0"/>
      </c:catAx>
      <c:valAx>
        <c:axId val="12655686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682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69064"/>
        <c:axId val="1265570240"/>
      </c:lineChart>
      <c:catAx>
        <c:axId val="12655690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0240"/>
        <c:crosses val="autoZero"/>
        <c:auto val="1"/>
        <c:lblAlgn val="ctr"/>
        <c:lblOffset val="100"/>
        <c:noMultiLvlLbl val="0"/>
      </c:catAx>
      <c:valAx>
        <c:axId val="12655702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690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71024"/>
        <c:axId val="1265572200"/>
      </c:lineChart>
      <c:catAx>
        <c:axId val="12655710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2200"/>
        <c:crosses val="autoZero"/>
        <c:auto val="1"/>
        <c:lblAlgn val="ctr"/>
        <c:lblOffset val="100"/>
        <c:noMultiLvlLbl val="0"/>
      </c:catAx>
      <c:valAx>
        <c:axId val="12655722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10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2152"/>
        <c:axId val="1128924896"/>
      </c:lineChart>
      <c:catAx>
        <c:axId val="1128922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4896"/>
        <c:crosses val="autoZero"/>
        <c:auto val="1"/>
        <c:lblAlgn val="ctr"/>
        <c:lblOffset val="100"/>
        <c:noMultiLvlLbl val="0"/>
      </c:catAx>
      <c:valAx>
        <c:axId val="1128924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21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73376"/>
        <c:axId val="1265589840"/>
      </c:lineChart>
      <c:catAx>
        <c:axId val="126557337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9840"/>
        <c:crosses val="autoZero"/>
        <c:auto val="1"/>
        <c:lblAlgn val="ctr"/>
        <c:lblOffset val="100"/>
        <c:noMultiLvlLbl val="0"/>
      </c:catAx>
      <c:valAx>
        <c:axId val="12655898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33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75728"/>
        <c:axId val="1265581216"/>
      </c:lineChart>
      <c:catAx>
        <c:axId val="12655757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1216"/>
        <c:crosses val="autoZero"/>
        <c:auto val="1"/>
        <c:lblAlgn val="ctr"/>
        <c:lblOffset val="100"/>
        <c:noMultiLvlLbl val="0"/>
      </c:catAx>
      <c:valAx>
        <c:axId val="12655812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57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80824"/>
        <c:axId val="1265578472"/>
      </c:lineChart>
      <c:catAx>
        <c:axId val="12655808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8472"/>
        <c:crosses val="autoZero"/>
        <c:auto val="1"/>
        <c:lblAlgn val="ctr"/>
        <c:lblOffset val="100"/>
        <c:noMultiLvlLbl val="0"/>
      </c:catAx>
      <c:valAx>
        <c:axId val="12655784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08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82784"/>
        <c:axId val="1265586312"/>
      </c:lineChart>
      <c:catAx>
        <c:axId val="12655827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6312"/>
        <c:crosses val="autoZero"/>
        <c:auto val="1"/>
        <c:lblAlgn val="ctr"/>
        <c:lblOffset val="100"/>
        <c:noMultiLvlLbl val="0"/>
      </c:catAx>
      <c:valAx>
        <c:axId val="1265586312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27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98</c:v>
                </c:pt>
                <c:pt idx="1">
                  <c:v>98</c:v>
                </c:pt>
                <c:pt idx="2">
                  <c:v>98</c:v>
                </c:pt>
                <c:pt idx="3">
                  <c:v>98</c:v>
                </c:pt>
                <c:pt idx="4">
                  <c:v>98</c:v>
                </c:pt>
                <c:pt idx="5">
                  <c:v>98</c:v>
                </c:pt>
                <c:pt idx="6">
                  <c:v>98</c:v>
                </c:pt>
                <c:pt idx="7">
                  <c:v>98</c:v>
                </c:pt>
                <c:pt idx="8">
                  <c:v>98</c:v>
                </c:pt>
                <c:pt idx="9">
                  <c:v>98</c:v>
                </c:pt>
                <c:pt idx="10">
                  <c:v>98</c:v>
                </c:pt>
                <c:pt idx="11">
                  <c:v>98</c:v>
                </c:pt>
                <c:pt idx="12">
                  <c:v>98</c:v>
                </c:pt>
                <c:pt idx="13">
                  <c:v>98</c:v>
                </c:pt>
                <c:pt idx="14">
                  <c:v>98</c:v>
                </c:pt>
                <c:pt idx="15">
                  <c:v>100</c:v>
                </c:pt>
                <c:pt idx="16">
                  <c:v>98</c:v>
                </c:pt>
                <c:pt idx="17">
                  <c:v>100</c:v>
                </c:pt>
                <c:pt idx="18">
                  <c:v>110</c:v>
                </c:pt>
                <c:pt idx="19">
                  <c:v>120</c:v>
                </c:pt>
                <c:pt idx="20">
                  <c:v>98</c:v>
                </c:pt>
                <c:pt idx="21">
                  <c:v>98</c:v>
                </c:pt>
                <c:pt idx="22">
                  <c:v>98</c:v>
                </c:pt>
                <c:pt idx="23">
                  <c:v>98</c:v>
                </c:pt>
                <c:pt idx="24">
                  <c:v>98</c:v>
                </c:pt>
                <c:pt idx="25">
                  <c:v>98</c:v>
                </c:pt>
                <c:pt idx="26">
                  <c:v>98</c:v>
                </c:pt>
                <c:pt idx="27">
                  <c:v>98</c:v>
                </c:pt>
                <c:pt idx="28">
                  <c:v>98</c:v>
                </c:pt>
                <c:pt idx="29">
                  <c:v>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88664"/>
        <c:axId val="1265587880"/>
      </c:lineChart>
      <c:catAx>
        <c:axId val="126558866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7880"/>
        <c:crosses val="autoZero"/>
        <c:auto val="1"/>
        <c:lblAlgn val="ctr"/>
        <c:lblOffset val="100"/>
        <c:noMultiLvlLbl val="0"/>
      </c:catAx>
      <c:valAx>
        <c:axId val="1265587880"/>
        <c:scaling>
          <c:orientation val="minMax"/>
          <c:max val="12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8664"/>
        <c:crosses val="autoZero"/>
        <c:crossBetween val="between"/>
        <c:majorUnit val="12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86704"/>
        <c:axId val="1265590232"/>
      </c:lineChart>
      <c:catAx>
        <c:axId val="12655867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90232"/>
        <c:crosses val="autoZero"/>
        <c:auto val="1"/>
        <c:lblAlgn val="ctr"/>
        <c:lblOffset val="100"/>
        <c:noMultiLvlLbl val="0"/>
      </c:catAx>
      <c:valAx>
        <c:axId val="12655902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67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89056"/>
        <c:axId val="1265580432"/>
      </c:lineChart>
      <c:catAx>
        <c:axId val="12655890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0432"/>
        <c:crosses val="autoZero"/>
        <c:auto val="1"/>
        <c:lblAlgn val="ctr"/>
        <c:lblOffset val="100"/>
        <c:noMultiLvlLbl val="0"/>
      </c:catAx>
      <c:valAx>
        <c:axId val="12655804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90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90624"/>
        <c:axId val="1265578864"/>
      </c:lineChart>
      <c:catAx>
        <c:axId val="12655906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8864"/>
        <c:crosses val="autoZero"/>
        <c:auto val="1"/>
        <c:lblAlgn val="ctr"/>
        <c:lblOffset val="100"/>
        <c:noMultiLvlLbl val="0"/>
      </c:catAx>
      <c:valAx>
        <c:axId val="126557886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906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85528"/>
        <c:axId val="1265579648"/>
      </c:lineChart>
      <c:catAx>
        <c:axId val="126558552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79648"/>
        <c:crosses val="autoZero"/>
        <c:auto val="1"/>
        <c:lblAlgn val="ctr"/>
        <c:lblOffset val="100"/>
        <c:noMultiLvlLbl val="0"/>
      </c:catAx>
      <c:valAx>
        <c:axId val="1265579648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5528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82392"/>
        <c:axId val="1265583176"/>
      </c:lineChart>
      <c:catAx>
        <c:axId val="12655823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3176"/>
        <c:crosses val="autoZero"/>
        <c:auto val="1"/>
        <c:lblAlgn val="ctr"/>
        <c:lblOffset val="100"/>
        <c:noMultiLvlLbl val="0"/>
      </c:catAx>
      <c:valAx>
        <c:axId val="12655831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23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3720"/>
        <c:axId val="1128918232"/>
      </c:lineChart>
      <c:catAx>
        <c:axId val="1128923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8232"/>
        <c:crosses val="autoZero"/>
        <c:auto val="1"/>
        <c:lblAlgn val="ctr"/>
        <c:lblOffset val="100"/>
        <c:noMultiLvlLbl val="0"/>
      </c:catAx>
      <c:valAx>
        <c:axId val="1128918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37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85920"/>
        <c:axId val="1265583960"/>
      </c:lineChart>
      <c:catAx>
        <c:axId val="12655859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3960"/>
        <c:crosses val="autoZero"/>
        <c:auto val="1"/>
        <c:lblAlgn val="ctr"/>
        <c:lblOffset val="100"/>
        <c:noMultiLvlLbl val="0"/>
      </c:catAx>
      <c:valAx>
        <c:axId val="12655839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59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84744"/>
        <c:axId val="1265587488"/>
      </c:lineChart>
      <c:catAx>
        <c:axId val="12655847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7488"/>
        <c:crosses val="autoZero"/>
        <c:auto val="1"/>
        <c:lblAlgn val="ctr"/>
        <c:lblOffset val="100"/>
        <c:noMultiLvlLbl val="0"/>
      </c:catAx>
      <c:valAx>
        <c:axId val="1265587488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847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600424"/>
        <c:axId val="1265592192"/>
      </c:lineChart>
      <c:catAx>
        <c:axId val="126560042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92192"/>
        <c:crosses val="autoZero"/>
        <c:auto val="1"/>
        <c:lblAlgn val="ctr"/>
        <c:lblOffset val="100"/>
        <c:noMultiLvlLbl val="0"/>
      </c:catAx>
      <c:valAx>
        <c:axId val="1265592192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600424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602384"/>
        <c:axId val="1265598072"/>
      </c:lineChart>
      <c:catAx>
        <c:axId val="12656023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98072"/>
        <c:crosses val="autoZero"/>
        <c:auto val="1"/>
        <c:lblAlgn val="ctr"/>
        <c:lblOffset val="100"/>
        <c:noMultiLvlLbl val="0"/>
      </c:catAx>
      <c:valAx>
        <c:axId val="12655980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6023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98464"/>
        <c:axId val="1265596504"/>
      </c:lineChart>
      <c:catAx>
        <c:axId val="12655984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96504"/>
        <c:crosses val="autoZero"/>
        <c:auto val="1"/>
        <c:lblAlgn val="ctr"/>
        <c:lblOffset val="100"/>
        <c:noMultiLvlLbl val="0"/>
      </c:catAx>
      <c:valAx>
        <c:axId val="12655965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984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98856"/>
        <c:axId val="1265600816"/>
      </c:lineChart>
      <c:catAx>
        <c:axId val="12655988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600816"/>
        <c:crosses val="autoZero"/>
        <c:auto val="1"/>
        <c:lblAlgn val="ctr"/>
        <c:lblOffset val="100"/>
        <c:noMultiLvlLbl val="0"/>
      </c:catAx>
      <c:valAx>
        <c:axId val="126560081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988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5597288"/>
        <c:axId val="1265592584"/>
      </c:lineChart>
      <c:catAx>
        <c:axId val="126559728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92584"/>
        <c:crosses val="autoZero"/>
        <c:auto val="1"/>
        <c:lblAlgn val="ctr"/>
        <c:lblOffset val="100"/>
        <c:noMultiLvlLbl val="0"/>
      </c:catAx>
      <c:valAx>
        <c:axId val="1265592584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5597288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2544"/>
        <c:axId val="1128924112"/>
      </c:lineChart>
      <c:catAx>
        <c:axId val="1128922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4112"/>
        <c:crosses val="autoZero"/>
        <c:auto val="1"/>
        <c:lblAlgn val="ctr"/>
        <c:lblOffset val="100"/>
        <c:noMultiLvlLbl val="0"/>
      </c:catAx>
      <c:valAx>
        <c:axId val="1128924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25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906920"/>
        <c:axId val="615900648"/>
      </c:lineChart>
      <c:catAx>
        <c:axId val="615906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0648"/>
        <c:crosses val="autoZero"/>
        <c:auto val="1"/>
        <c:lblAlgn val="ctr"/>
        <c:lblOffset val="100"/>
        <c:noMultiLvlLbl val="0"/>
      </c:catAx>
      <c:valAx>
        <c:axId val="615900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69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0192"/>
        <c:axId val="1128926856"/>
      </c:lineChart>
      <c:catAx>
        <c:axId val="1128920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6856"/>
        <c:crosses val="autoZero"/>
        <c:auto val="1"/>
        <c:lblAlgn val="ctr"/>
        <c:lblOffset val="100"/>
        <c:noMultiLvlLbl val="0"/>
      </c:catAx>
      <c:valAx>
        <c:axId val="1128926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01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8032"/>
        <c:axId val="1128921368"/>
      </c:lineChart>
      <c:catAx>
        <c:axId val="1128928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1368"/>
        <c:crosses val="autoZero"/>
        <c:auto val="1"/>
        <c:lblAlgn val="ctr"/>
        <c:lblOffset val="100"/>
        <c:noMultiLvlLbl val="0"/>
      </c:catAx>
      <c:valAx>
        <c:axId val="1128921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8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6072"/>
        <c:axId val="1128919408"/>
      </c:lineChart>
      <c:catAx>
        <c:axId val="1128926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9408"/>
        <c:crosses val="autoZero"/>
        <c:auto val="1"/>
        <c:lblAlgn val="ctr"/>
        <c:lblOffset val="100"/>
        <c:noMultiLvlLbl val="0"/>
      </c:catAx>
      <c:valAx>
        <c:axId val="1128919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60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8424"/>
        <c:axId val="1128928816"/>
      </c:lineChart>
      <c:catAx>
        <c:axId val="1128928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8816"/>
        <c:crosses val="autoZero"/>
        <c:auto val="1"/>
        <c:lblAlgn val="ctr"/>
        <c:lblOffset val="100"/>
        <c:noMultiLvlLbl val="0"/>
      </c:catAx>
      <c:valAx>
        <c:axId val="1128928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84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17056"/>
        <c:axId val="1128917840"/>
      </c:lineChart>
      <c:catAx>
        <c:axId val="1128917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7840"/>
        <c:crosses val="autoZero"/>
        <c:auto val="1"/>
        <c:lblAlgn val="ctr"/>
        <c:lblOffset val="100"/>
        <c:noMultiLvlLbl val="0"/>
      </c:catAx>
      <c:valAx>
        <c:axId val="1128917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70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19800"/>
        <c:axId val="1128920584"/>
      </c:lineChart>
      <c:catAx>
        <c:axId val="1128919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0584"/>
        <c:crosses val="autoZero"/>
        <c:auto val="1"/>
        <c:lblAlgn val="ctr"/>
        <c:lblOffset val="100"/>
        <c:noMultiLvlLbl val="0"/>
      </c:catAx>
      <c:valAx>
        <c:axId val="1128920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198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34696"/>
        <c:axId val="1128940968"/>
      </c:lineChart>
      <c:catAx>
        <c:axId val="1128934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40968"/>
        <c:crosses val="autoZero"/>
        <c:auto val="1"/>
        <c:lblAlgn val="ctr"/>
        <c:lblOffset val="100"/>
        <c:noMultiLvlLbl val="0"/>
      </c:catAx>
      <c:valAx>
        <c:axId val="1128940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346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9992"/>
        <c:axId val="1128936656"/>
      </c:lineChart>
      <c:catAx>
        <c:axId val="1128929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36656"/>
        <c:crosses val="autoZero"/>
        <c:auto val="1"/>
        <c:lblAlgn val="ctr"/>
        <c:lblOffset val="100"/>
        <c:noMultiLvlLbl val="0"/>
      </c:catAx>
      <c:valAx>
        <c:axId val="1128936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999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38616"/>
        <c:axId val="1128940576"/>
      </c:lineChart>
      <c:catAx>
        <c:axId val="1128938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40576"/>
        <c:crosses val="autoZero"/>
        <c:auto val="1"/>
        <c:lblAlgn val="ctr"/>
        <c:lblOffset val="100"/>
        <c:noMultiLvlLbl val="0"/>
      </c:catAx>
      <c:valAx>
        <c:axId val="1128940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386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29208"/>
        <c:axId val="1128935480"/>
      </c:lineChart>
      <c:catAx>
        <c:axId val="1128929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35480"/>
        <c:crosses val="autoZero"/>
        <c:auto val="1"/>
        <c:lblAlgn val="ctr"/>
        <c:lblOffset val="100"/>
        <c:noMultiLvlLbl val="0"/>
      </c:catAx>
      <c:valAx>
        <c:axId val="112893548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292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903784"/>
        <c:axId val="615901824"/>
      </c:lineChart>
      <c:catAx>
        <c:axId val="615903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1824"/>
        <c:crosses val="autoZero"/>
        <c:auto val="1"/>
        <c:lblAlgn val="ctr"/>
        <c:lblOffset val="100"/>
        <c:noMultiLvlLbl val="0"/>
      </c:catAx>
      <c:valAx>
        <c:axId val="6159018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3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8937440"/>
        <c:axId val="1128937832"/>
      </c:lineChart>
      <c:catAx>
        <c:axId val="1128937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37832"/>
        <c:crosses val="autoZero"/>
        <c:auto val="1"/>
        <c:lblAlgn val="ctr"/>
        <c:lblOffset val="100"/>
        <c:noMultiLvlLbl val="0"/>
      </c:catAx>
      <c:valAx>
        <c:axId val="1128937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89374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59336"/>
        <c:axId val="485554632"/>
      </c:lineChart>
      <c:catAx>
        <c:axId val="485559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4632"/>
        <c:crosses val="autoZero"/>
        <c:auto val="1"/>
        <c:lblAlgn val="ctr"/>
        <c:lblOffset val="100"/>
        <c:noMultiLvlLbl val="0"/>
      </c:catAx>
      <c:valAx>
        <c:axId val="4855546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93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62080"/>
        <c:axId val="485553848"/>
      </c:lineChart>
      <c:catAx>
        <c:axId val="485562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3848"/>
        <c:crosses val="autoZero"/>
        <c:auto val="1"/>
        <c:lblAlgn val="ctr"/>
        <c:lblOffset val="100"/>
        <c:noMultiLvlLbl val="0"/>
      </c:catAx>
      <c:valAx>
        <c:axId val="4855538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20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53064"/>
        <c:axId val="485563256"/>
      </c:lineChart>
      <c:catAx>
        <c:axId val="485553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3256"/>
        <c:crosses val="autoZero"/>
        <c:auto val="1"/>
        <c:lblAlgn val="ctr"/>
        <c:lblOffset val="100"/>
        <c:noMultiLvlLbl val="0"/>
      </c:catAx>
      <c:valAx>
        <c:axId val="485563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30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55416"/>
        <c:axId val="485555808"/>
      </c:lineChart>
      <c:catAx>
        <c:axId val="485555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5808"/>
        <c:crosses val="autoZero"/>
        <c:auto val="1"/>
        <c:lblAlgn val="ctr"/>
        <c:lblOffset val="100"/>
        <c:noMultiLvlLbl val="0"/>
      </c:catAx>
      <c:valAx>
        <c:axId val="485555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54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56592"/>
        <c:axId val="485557376"/>
      </c:lineChart>
      <c:catAx>
        <c:axId val="485556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7376"/>
        <c:crosses val="autoZero"/>
        <c:auto val="1"/>
        <c:lblAlgn val="ctr"/>
        <c:lblOffset val="100"/>
        <c:noMultiLvlLbl val="0"/>
      </c:catAx>
      <c:valAx>
        <c:axId val="485557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65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53456"/>
        <c:axId val="485560904"/>
      </c:lineChart>
      <c:catAx>
        <c:axId val="485553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0904"/>
        <c:crosses val="autoZero"/>
        <c:auto val="1"/>
        <c:lblAlgn val="ctr"/>
        <c:lblOffset val="100"/>
        <c:noMultiLvlLbl val="0"/>
      </c:catAx>
      <c:valAx>
        <c:axId val="4855609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34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58552"/>
        <c:axId val="485560120"/>
      </c:lineChart>
      <c:catAx>
        <c:axId val="485558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0120"/>
        <c:crosses val="autoZero"/>
        <c:auto val="1"/>
        <c:lblAlgn val="ctr"/>
        <c:lblOffset val="100"/>
        <c:noMultiLvlLbl val="0"/>
      </c:catAx>
      <c:valAx>
        <c:axId val="485560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85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26728"/>
        <c:axId val="1151620456"/>
      </c:lineChart>
      <c:catAx>
        <c:axId val="1151626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0456"/>
        <c:crosses val="autoZero"/>
        <c:auto val="1"/>
        <c:lblAlgn val="ctr"/>
        <c:lblOffset val="100"/>
        <c:noMultiLvlLbl val="0"/>
      </c:catAx>
      <c:valAx>
        <c:axId val="1151620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267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51496"/>
        <c:axId val="485575800"/>
      </c:lineChart>
      <c:catAx>
        <c:axId val="485551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5800"/>
        <c:crosses val="autoZero"/>
        <c:auto val="1"/>
        <c:lblAlgn val="ctr"/>
        <c:lblOffset val="100"/>
        <c:noMultiLvlLbl val="0"/>
      </c:catAx>
      <c:valAx>
        <c:axId val="485575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514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904960"/>
        <c:axId val="615905744"/>
      </c:lineChart>
      <c:catAx>
        <c:axId val="615904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5744"/>
        <c:crosses val="autoZero"/>
        <c:auto val="1"/>
        <c:lblAlgn val="ctr"/>
        <c:lblOffset val="100"/>
        <c:noMultiLvlLbl val="0"/>
      </c:catAx>
      <c:valAx>
        <c:axId val="615905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9049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68744"/>
        <c:axId val="485564824"/>
      </c:lineChart>
      <c:catAx>
        <c:axId val="485568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4824"/>
        <c:crosses val="autoZero"/>
        <c:auto val="1"/>
        <c:lblAlgn val="ctr"/>
        <c:lblOffset val="100"/>
        <c:noMultiLvlLbl val="0"/>
      </c:catAx>
      <c:valAx>
        <c:axId val="485564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87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75408"/>
        <c:axId val="485564040"/>
      </c:lineChart>
      <c:catAx>
        <c:axId val="485575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4040"/>
        <c:crosses val="autoZero"/>
        <c:auto val="1"/>
        <c:lblAlgn val="ctr"/>
        <c:lblOffset val="100"/>
        <c:noMultiLvlLbl val="0"/>
      </c:catAx>
      <c:valAx>
        <c:axId val="485564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54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76192"/>
        <c:axId val="485566392"/>
      </c:lineChart>
      <c:catAx>
        <c:axId val="485576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6392"/>
        <c:crosses val="autoZero"/>
        <c:auto val="1"/>
        <c:lblAlgn val="ctr"/>
        <c:lblOffset val="100"/>
        <c:noMultiLvlLbl val="0"/>
      </c:catAx>
      <c:valAx>
        <c:axId val="48556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61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69528"/>
        <c:axId val="485567176"/>
      </c:lineChart>
      <c:catAx>
        <c:axId val="485569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7176"/>
        <c:crosses val="autoZero"/>
        <c:auto val="1"/>
        <c:lblAlgn val="ctr"/>
        <c:lblOffset val="100"/>
        <c:noMultiLvlLbl val="0"/>
      </c:catAx>
      <c:valAx>
        <c:axId val="485567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95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67568"/>
        <c:axId val="485571880"/>
      </c:lineChart>
      <c:catAx>
        <c:axId val="485567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1880"/>
        <c:crosses val="autoZero"/>
        <c:auto val="1"/>
        <c:lblAlgn val="ctr"/>
        <c:lblOffset val="100"/>
        <c:noMultiLvlLbl val="0"/>
      </c:catAx>
      <c:valAx>
        <c:axId val="485571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75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64432"/>
        <c:axId val="485567960"/>
      </c:lineChart>
      <c:catAx>
        <c:axId val="485564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7960"/>
        <c:crosses val="autoZero"/>
        <c:auto val="1"/>
        <c:lblAlgn val="ctr"/>
        <c:lblOffset val="100"/>
        <c:noMultiLvlLbl val="0"/>
      </c:catAx>
      <c:valAx>
        <c:axId val="4855679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4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73056"/>
        <c:axId val="485569920"/>
      </c:lineChart>
      <c:catAx>
        <c:axId val="485573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9920"/>
        <c:crosses val="autoZero"/>
        <c:auto val="1"/>
        <c:lblAlgn val="ctr"/>
        <c:lblOffset val="100"/>
        <c:noMultiLvlLbl val="0"/>
      </c:catAx>
      <c:valAx>
        <c:axId val="485569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30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65216"/>
        <c:axId val="485565608"/>
      </c:lineChart>
      <c:catAx>
        <c:axId val="485565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5608"/>
        <c:crosses val="autoZero"/>
        <c:auto val="1"/>
        <c:lblAlgn val="ctr"/>
        <c:lblOffset val="100"/>
        <c:noMultiLvlLbl val="0"/>
      </c:catAx>
      <c:valAx>
        <c:axId val="485565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652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70704"/>
        <c:axId val="485573840"/>
      </c:lineChart>
      <c:catAx>
        <c:axId val="485570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3840"/>
        <c:crosses val="autoZero"/>
        <c:auto val="1"/>
        <c:lblAlgn val="ctr"/>
        <c:lblOffset val="100"/>
        <c:noMultiLvlLbl val="0"/>
      </c:catAx>
      <c:valAx>
        <c:axId val="485573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07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72272"/>
        <c:axId val="485572664"/>
      </c:lineChart>
      <c:catAx>
        <c:axId val="485572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2664"/>
        <c:crosses val="autoZero"/>
        <c:auto val="1"/>
        <c:lblAlgn val="ctr"/>
        <c:lblOffset val="100"/>
        <c:noMultiLvlLbl val="0"/>
      </c:catAx>
      <c:valAx>
        <c:axId val="485572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22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896728"/>
        <c:axId val="615898296"/>
      </c:lineChart>
      <c:catAx>
        <c:axId val="615896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898296"/>
        <c:crosses val="autoZero"/>
        <c:auto val="1"/>
        <c:lblAlgn val="ctr"/>
        <c:lblOffset val="100"/>
        <c:noMultiLvlLbl val="0"/>
      </c:catAx>
      <c:valAx>
        <c:axId val="61589829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8967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82464"/>
        <c:axId val="485584816"/>
      </c:lineChart>
      <c:catAx>
        <c:axId val="485582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84816"/>
        <c:crosses val="autoZero"/>
        <c:auto val="1"/>
        <c:lblAlgn val="ctr"/>
        <c:lblOffset val="100"/>
        <c:noMultiLvlLbl val="0"/>
      </c:catAx>
      <c:valAx>
        <c:axId val="485584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824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578544"/>
        <c:axId val="485582856"/>
      </c:lineChart>
      <c:catAx>
        <c:axId val="485578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82856"/>
        <c:crosses val="autoZero"/>
        <c:auto val="1"/>
        <c:lblAlgn val="ctr"/>
        <c:lblOffset val="100"/>
        <c:noMultiLvlLbl val="0"/>
      </c:catAx>
      <c:valAx>
        <c:axId val="485582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55785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8488"/>
        <c:axId val="1151636920"/>
      </c:lineChart>
      <c:catAx>
        <c:axId val="1151638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6920"/>
        <c:crosses val="autoZero"/>
        <c:auto val="1"/>
        <c:lblAlgn val="ctr"/>
        <c:lblOffset val="100"/>
        <c:noMultiLvlLbl val="0"/>
      </c:catAx>
      <c:valAx>
        <c:axId val="1151636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84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9272"/>
        <c:axId val="1151637704"/>
      </c:lineChart>
      <c:catAx>
        <c:axId val="1151639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7704"/>
        <c:crosses val="autoZero"/>
        <c:auto val="1"/>
        <c:lblAlgn val="ctr"/>
        <c:lblOffset val="100"/>
        <c:noMultiLvlLbl val="0"/>
      </c:catAx>
      <c:valAx>
        <c:axId val="1151637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92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0648"/>
        <c:axId val="1151639664"/>
      </c:lineChart>
      <c:catAx>
        <c:axId val="1151630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9664"/>
        <c:crosses val="autoZero"/>
        <c:auto val="1"/>
        <c:lblAlgn val="ctr"/>
        <c:lblOffset val="100"/>
        <c:noMultiLvlLbl val="0"/>
      </c:catAx>
      <c:valAx>
        <c:axId val="1151639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06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40448"/>
        <c:axId val="1151632216"/>
      </c:lineChart>
      <c:catAx>
        <c:axId val="1151640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2216"/>
        <c:crosses val="autoZero"/>
        <c:auto val="1"/>
        <c:lblAlgn val="ctr"/>
        <c:lblOffset val="100"/>
        <c:noMultiLvlLbl val="0"/>
      </c:catAx>
      <c:valAx>
        <c:axId val="1151632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0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3000"/>
        <c:axId val="1151638096"/>
      </c:lineChart>
      <c:catAx>
        <c:axId val="1151633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8096"/>
        <c:crosses val="autoZero"/>
        <c:auto val="1"/>
        <c:lblAlgn val="ctr"/>
        <c:lblOffset val="100"/>
        <c:noMultiLvlLbl val="0"/>
      </c:catAx>
      <c:valAx>
        <c:axId val="1151638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30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3392"/>
        <c:axId val="1151641624"/>
      </c:lineChart>
      <c:catAx>
        <c:axId val="1151633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1624"/>
        <c:crosses val="autoZero"/>
        <c:auto val="1"/>
        <c:lblAlgn val="ctr"/>
        <c:lblOffset val="100"/>
        <c:noMultiLvlLbl val="0"/>
      </c:catAx>
      <c:valAx>
        <c:axId val="1151641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3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1432"/>
        <c:axId val="1151640840"/>
      </c:lineChart>
      <c:catAx>
        <c:axId val="1151631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0840"/>
        <c:crosses val="autoZero"/>
        <c:auto val="1"/>
        <c:lblAlgn val="ctr"/>
        <c:lblOffset val="100"/>
        <c:noMultiLvlLbl val="0"/>
      </c:catAx>
      <c:valAx>
        <c:axId val="1151640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1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6136"/>
        <c:axId val="1151631824"/>
      </c:lineChart>
      <c:catAx>
        <c:axId val="1151636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1824"/>
        <c:crosses val="autoZero"/>
        <c:auto val="1"/>
        <c:lblAlgn val="ctr"/>
        <c:lblOffset val="100"/>
        <c:noMultiLvlLbl val="0"/>
      </c:catAx>
      <c:valAx>
        <c:axId val="1151631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61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895552"/>
        <c:axId val="615895944"/>
      </c:lineChart>
      <c:catAx>
        <c:axId val="615895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895944"/>
        <c:crosses val="autoZero"/>
        <c:auto val="1"/>
        <c:lblAlgn val="ctr"/>
        <c:lblOffset val="100"/>
        <c:noMultiLvlLbl val="0"/>
      </c:catAx>
      <c:valAx>
        <c:axId val="6158959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8955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34176"/>
        <c:axId val="1151634568"/>
      </c:lineChart>
      <c:catAx>
        <c:axId val="1151634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4568"/>
        <c:crosses val="autoZero"/>
        <c:auto val="1"/>
        <c:lblAlgn val="ctr"/>
        <c:lblOffset val="100"/>
        <c:noMultiLvlLbl val="0"/>
      </c:catAx>
      <c:valAx>
        <c:axId val="1151634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341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43976"/>
        <c:axId val="1151650640"/>
      </c:lineChart>
      <c:catAx>
        <c:axId val="1151643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0640"/>
        <c:crosses val="autoZero"/>
        <c:auto val="1"/>
        <c:lblAlgn val="ctr"/>
        <c:lblOffset val="100"/>
        <c:noMultiLvlLbl val="0"/>
      </c:catAx>
      <c:valAx>
        <c:axId val="1151650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39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43192"/>
        <c:axId val="1151649072"/>
      </c:lineChart>
      <c:catAx>
        <c:axId val="1151643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9072"/>
        <c:crosses val="autoZero"/>
        <c:auto val="1"/>
        <c:lblAlgn val="ctr"/>
        <c:lblOffset val="100"/>
        <c:noMultiLvlLbl val="0"/>
      </c:catAx>
      <c:valAx>
        <c:axId val="1151649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31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44368"/>
        <c:axId val="1151647896"/>
      </c:lineChart>
      <c:catAx>
        <c:axId val="1151644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7896"/>
        <c:crosses val="autoZero"/>
        <c:auto val="1"/>
        <c:lblAlgn val="ctr"/>
        <c:lblOffset val="100"/>
        <c:noMultiLvlLbl val="0"/>
      </c:catAx>
      <c:valAx>
        <c:axId val="1151647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43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48680"/>
        <c:axId val="1151645544"/>
      </c:lineChart>
      <c:catAx>
        <c:axId val="1151648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5544"/>
        <c:crosses val="autoZero"/>
        <c:auto val="1"/>
        <c:lblAlgn val="ctr"/>
        <c:lblOffset val="100"/>
        <c:noMultiLvlLbl val="0"/>
      </c:catAx>
      <c:valAx>
        <c:axId val="1151645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86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49464"/>
        <c:axId val="1151652208"/>
      </c:lineChart>
      <c:catAx>
        <c:axId val="1151649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2208"/>
        <c:crosses val="autoZero"/>
        <c:auto val="1"/>
        <c:lblAlgn val="ctr"/>
        <c:lblOffset val="100"/>
        <c:noMultiLvlLbl val="0"/>
      </c:catAx>
      <c:valAx>
        <c:axId val="1151652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94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51032"/>
        <c:axId val="1151642016"/>
      </c:lineChart>
      <c:catAx>
        <c:axId val="1151651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2016"/>
        <c:crosses val="autoZero"/>
        <c:auto val="1"/>
        <c:lblAlgn val="ctr"/>
        <c:lblOffset val="100"/>
        <c:noMultiLvlLbl val="0"/>
      </c:catAx>
      <c:valAx>
        <c:axId val="1151642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1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42408"/>
        <c:axId val="1151654168"/>
      </c:lineChart>
      <c:catAx>
        <c:axId val="1151642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4168"/>
        <c:crosses val="autoZero"/>
        <c:auto val="1"/>
        <c:lblAlgn val="ctr"/>
        <c:lblOffset val="100"/>
        <c:noMultiLvlLbl val="0"/>
      </c:catAx>
      <c:valAx>
        <c:axId val="1151654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24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45936"/>
        <c:axId val="1151642800"/>
      </c:lineChart>
      <c:catAx>
        <c:axId val="1151645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2800"/>
        <c:crosses val="autoZero"/>
        <c:auto val="1"/>
        <c:lblAlgn val="ctr"/>
        <c:lblOffset val="100"/>
        <c:noMultiLvlLbl val="0"/>
      </c:catAx>
      <c:valAx>
        <c:axId val="1151642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59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47112"/>
        <c:axId val="1151643584"/>
      </c:lineChart>
      <c:catAx>
        <c:axId val="1151647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3584"/>
        <c:crosses val="autoZero"/>
        <c:auto val="1"/>
        <c:lblAlgn val="ctr"/>
        <c:lblOffset val="100"/>
        <c:noMultiLvlLbl val="0"/>
      </c:catAx>
      <c:valAx>
        <c:axId val="1151643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471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5897904"/>
        <c:axId val="615897120"/>
      </c:lineChart>
      <c:catAx>
        <c:axId val="615897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897120"/>
        <c:crosses val="autoZero"/>
        <c:auto val="1"/>
        <c:lblAlgn val="ctr"/>
        <c:lblOffset val="100"/>
        <c:noMultiLvlLbl val="0"/>
      </c:catAx>
      <c:valAx>
        <c:axId val="6158971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58979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52992"/>
        <c:axId val="1151653384"/>
      </c:lineChart>
      <c:catAx>
        <c:axId val="1151652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3384"/>
        <c:crosses val="autoZero"/>
        <c:auto val="1"/>
        <c:lblAlgn val="ctr"/>
        <c:lblOffset val="100"/>
        <c:noMultiLvlLbl val="0"/>
      </c:catAx>
      <c:valAx>
        <c:axId val="1151653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29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59656"/>
        <c:axId val="1151659264"/>
      </c:lineChart>
      <c:catAx>
        <c:axId val="1151659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9264"/>
        <c:crosses val="autoZero"/>
        <c:auto val="1"/>
        <c:lblAlgn val="ctr"/>
        <c:lblOffset val="100"/>
        <c:noMultiLvlLbl val="0"/>
      </c:catAx>
      <c:valAx>
        <c:axId val="1151659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96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62400"/>
        <c:axId val="1151665928"/>
      </c:lineChart>
      <c:catAx>
        <c:axId val="1151662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5928"/>
        <c:crosses val="autoZero"/>
        <c:auto val="1"/>
        <c:lblAlgn val="ctr"/>
        <c:lblOffset val="100"/>
        <c:noMultiLvlLbl val="0"/>
      </c:catAx>
      <c:valAx>
        <c:axId val="1151665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24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56128"/>
        <c:axId val="1151658872"/>
      </c:lineChart>
      <c:catAx>
        <c:axId val="1151656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8872"/>
        <c:crosses val="autoZero"/>
        <c:auto val="1"/>
        <c:lblAlgn val="ctr"/>
        <c:lblOffset val="100"/>
        <c:noMultiLvlLbl val="0"/>
      </c:catAx>
      <c:valAx>
        <c:axId val="1151658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561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60048"/>
        <c:axId val="1151663184"/>
      </c:lineChart>
      <c:catAx>
        <c:axId val="1151660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3184"/>
        <c:crosses val="autoZero"/>
        <c:auto val="1"/>
        <c:lblAlgn val="ctr"/>
        <c:lblOffset val="100"/>
        <c:noMultiLvlLbl val="0"/>
      </c:catAx>
      <c:valAx>
        <c:axId val="1151663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00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51666712"/>
        <c:axId val="1151663968"/>
      </c:lineChart>
      <c:catAx>
        <c:axId val="1151666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3968"/>
        <c:crosses val="autoZero"/>
        <c:auto val="1"/>
        <c:lblAlgn val="ctr"/>
        <c:lblOffset val="100"/>
        <c:noMultiLvlLbl val="0"/>
      </c:catAx>
      <c:valAx>
        <c:axId val="1151663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516667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3698768"/>
        <c:axId val="1263699552"/>
      </c:lineChart>
      <c:catAx>
        <c:axId val="1263698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3699552"/>
        <c:crosses val="autoZero"/>
        <c:auto val="1"/>
        <c:lblAlgn val="ctr"/>
        <c:lblOffset val="100"/>
        <c:noMultiLvlLbl val="0"/>
      </c:catAx>
      <c:valAx>
        <c:axId val="1263699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36987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45751872"/>
        <c:axId val="1145752264"/>
      </c:lineChart>
      <c:catAx>
        <c:axId val="1145751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45752264"/>
        <c:crosses val="autoZero"/>
        <c:auto val="1"/>
        <c:lblAlgn val="ctr"/>
        <c:lblOffset val="100"/>
        <c:noMultiLvlLbl val="0"/>
      </c:catAx>
      <c:valAx>
        <c:axId val="1145752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457518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52656"/>
        <c:axId val="472851480"/>
      </c:lineChart>
      <c:catAx>
        <c:axId val="472852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1480"/>
        <c:crosses val="autoZero"/>
        <c:auto val="1"/>
        <c:lblAlgn val="ctr"/>
        <c:lblOffset val="100"/>
        <c:noMultiLvlLbl val="0"/>
      </c:catAx>
      <c:valAx>
        <c:axId val="472851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526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2844424"/>
        <c:axId val="472845208"/>
      </c:lineChart>
      <c:catAx>
        <c:axId val="472844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5208"/>
        <c:crosses val="autoZero"/>
        <c:auto val="1"/>
        <c:lblAlgn val="ctr"/>
        <c:lblOffset val="100"/>
        <c:noMultiLvlLbl val="0"/>
      </c:catAx>
      <c:valAx>
        <c:axId val="472845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728444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2022-04-08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2022-04-08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1425"/>
            <a:ext cx="5965825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14" tIns="45807" rIns="91614" bIns="45807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8" y="4782841"/>
            <a:ext cx="5444486" cy="3914677"/>
          </a:xfrm>
          <a:prstGeom prst="rect">
            <a:avLst/>
          </a:prstGeom>
        </p:spPr>
        <p:txBody>
          <a:bodyPr vert="horz" lIns="91614" tIns="45807" rIns="91614" bIns="45807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420688" y="1241425"/>
            <a:ext cx="5965825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23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0090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188003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196705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125276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54949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1742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6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7753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325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96917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3204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2315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4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2321760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016506"/>
      </p:ext>
    </p:extLst>
  </p:cSld>
  <p:clrMapOvr>
    <a:masterClrMapping/>
  </p:clrMapOvr>
  <p:hf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625583"/>
      </p:ext>
    </p:extLst>
  </p:cSld>
  <p:clrMapOvr>
    <a:masterClrMapping/>
  </p:clrMapOvr>
  <p:hf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376229"/>
      </p:ext>
    </p:extLst>
  </p:cSld>
  <p:clrMapOvr>
    <a:masterClrMapping/>
  </p:clrMapOvr>
  <p:hf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735179"/>
      </p:ext>
    </p:extLst>
  </p:cSld>
  <p:clrMapOvr>
    <a:masterClrMapping/>
  </p:clrMapOvr>
  <p:hf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4255573"/>
      </p:ext>
    </p:extLst>
  </p:cSld>
  <p:clrMapOvr>
    <a:masterClrMapping/>
  </p:clrMapOvr>
  <p:hf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388608"/>
      </p:ext>
    </p:extLst>
  </p:cSld>
  <p:clrMapOvr>
    <a:masterClrMapping/>
  </p:clrMapOvr>
  <p:hf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4396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211870"/>
      </p:ext>
    </p:extLst>
  </p:cSld>
  <p:clrMapOvr>
    <a:masterClrMapping/>
  </p:clrMapOvr>
  <p:hf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7333080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094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4100052"/>
      </p:ext>
    </p:extLst>
  </p:cSld>
  <p:clrMapOvr>
    <a:masterClrMapping/>
  </p:clrMapOvr>
  <p:hf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864765"/>
      </p:ext>
    </p:extLst>
  </p:cSld>
  <p:clrMapOvr>
    <a:masterClrMapping/>
  </p:clrMapOvr>
  <p:hf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슬라이드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77691" y="1130535"/>
            <a:ext cx="8263439" cy="856873"/>
          </a:xfrm>
          <a:prstGeom prst="rect">
            <a:avLst/>
          </a:prstGeom>
        </p:spPr>
        <p:txBody>
          <a:bodyPr anchor="b">
            <a:noAutofit/>
          </a:bodyPr>
          <a:lstStyle>
            <a:lvl1pPr algn="just">
              <a:defRPr sz="4800" b="1" cap="none" spc="0" baseline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</a:lstStyle>
          <a:p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1" y="635635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A4AAEEE1-89DB-4594-B23D-515D97FE75EE}" type="datetime1">
              <a:rPr lang="ko-KR" altLang="en-US"/>
              <a:pPr>
                <a:defRPr/>
              </a:pPr>
              <a:t>2022-04-08</a:t>
            </a:fld>
            <a:endParaRPr lang="ko-KR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1" y="6356355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 altLang="ko-KR"/>
              <a:t>(C) Copyright  2021, KMS all rights reserved</a:t>
            </a:r>
            <a:endParaRPr lang="ko-KR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1" y="635635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581F85-5668-4966-B8E1-B1BEA4B7B5E3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963904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제목 및 내용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텍스트 개체 틀 7"/>
          <p:cNvSpPr>
            <a:spLocks noGrp="1"/>
          </p:cNvSpPr>
          <p:nvPr>
            <p:ph type="body" sz="quarter" idx="13"/>
          </p:nvPr>
        </p:nvSpPr>
        <p:spPr>
          <a:xfrm>
            <a:off x="470878" y="952106"/>
            <a:ext cx="2319217" cy="347663"/>
          </a:xfrm>
          <a:prstGeom prst="rect">
            <a:avLst/>
          </a:prstGeom>
        </p:spPr>
        <p:txBody>
          <a:bodyPr/>
          <a:lstStyle>
            <a:lvl1pPr>
              <a:buNone/>
              <a:defRPr sz="160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defRPr>
            </a:lvl1pPr>
          </a:lstStyle>
          <a:p>
            <a:pPr lvl="0"/>
            <a:r>
              <a:rPr lang="ko-KR" altLang="en-US" dirty="0"/>
              <a:t>마스터</a:t>
            </a:r>
          </a:p>
        </p:txBody>
      </p:sp>
      <p:sp>
        <p:nvSpPr>
          <p:cNvPr id="3" name="날짜 개체 틀 3"/>
          <p:cNvSpPr>
            <a:spLocks noGrp="1"/>
          </p:cNvSpPr>
          <p:nvPr>
            <p:ph type="dt" sz="half" idx="14"/>
          </p:nvPr>
        </p:nvSpPr>
        <p:spPr>
          <a:xfrm>
            <a:off x="130908" y="648653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D4C652-0DEB-478B-9473-43F09401F53B}" type="datetime1">
              <a:rPr lang="ko-KR" altLang="en-US"/>
              <a:pPr>
                <a:defRPr/>
              </a:pPr>
              <a:t>2022-04-08</a:t>
            </a:fld>
            <a:endParaRPr lang="ko-KR" altLang="en-US" dirty="0"/>
          </a:p>
        </p:txBody>
      </p:sp>
      <p:sp>
        <p:nvSpPr>
          <p:cNvPr id="4" name="바닥글 개체 틀 4"/>
          <p:cNvSpPr>
            <a:spLocks noGrp="1"/>
          </p:cNvSpPr>
          <p:nvPr>
            <p:ph type="ftr" sz="quarter" idx="15"/>
          </p:nvPr>
        </p:nvSpPr>
        <p:spPr>
          <a:xfrm>
            <a:off x="4165600" y="6486530"/>
            <a:ext cx="4455887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ko-KR" dirty="0"/>
              <a:t>(C) Copyright  2021, KMS all rights reserved</a:t>
            </a:r>
            <a:endParaRPr lang="ko-KR" altLang="en-US"/>
          </a:p>
        </p:txBody>
      </p:sp>
      <p:sp>
        <p:nvSpPr>
          <p:cNvPr id="5" name="슬라이드 번호 개체 틀 5"/>
          <p:cNvSpPr>
            <a:spLocks noGrp="1"/>
          </p:cNvSpPr>
          <p:nvPr>
            <p:ph type="sldNum" sz="quarter" idx="16"/>
          </p:nvPr>
        </p:nvSpPr>
        <p:spPr>
          <a:xfrm>
            <a:off x="9226063" y="648653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3989BE8C-4DF7-4893-833F-CA0F7683E695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5875897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12" indent="0" algn="ctr">
              <a:buNone/>
              <a:defRPr sz="2000"/>
            </a:lvl2pPr>
            <a:lvl3pPr marL="914423" indent="0" algn="ctr">
              <a:buNone/>
              <a:defRPr sz="1800"/>
            </a:lvl3pPr>
            <a:lvl4pPr marL="1371634" indent="0" algn="ctr">
              <a:buNone/>
              <a:defRPr sz="1600"/>
            </a:lvl4pPr>
            <a:lvl5pPr marL="1828846" indent="0" algn="ctr">
              <a:buNone/>
              <a:defRPr sz="1600"/>
            </a:lvl5pPr>
            <a:lvl6pPr marL="2286057" indent="0" algn="ctr">
              <a:buNone/>
              <a:defRPr sz="1600"/>
            </a:lvl6pPr>
            <a:lvl7pPr marL="2743269" indent="0" algn="ctr">
              <a:buNone/>
              <a:defRPr sz="1600"/>
            </a:lvl7pPr>
            <a:lvl8pPr marL="3200480" indent="0" algn="ctr">
              <a:buNone/>
              <a:defRPr sz="1600"/>
            </a:lvl8pPr>
            <a:lvl9pPr marL="3657691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156401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86458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2339" y="1709743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2339" y="4589468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1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5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9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21277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838203" y="1825625"/>
            <a:ext cx="5164015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6189785" y="1825625"/>
            <a:ext cx="5164016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063020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6" y="365129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0155" y="1681163"/>
            <a:ext cx="515815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12" indent="0">
              <a:buNone/>
              <a:defRPr sz="2000" b="1"/>
            </a:lvl2pPr>
            <a:lvl3pPr marL="914423" indent="0">
              <a:buNone/>
              <a:defRPr sz="1800" b="1"/>
            </a:lvl3pPr>
            <a:lvl4pPr marL="1371634" indent="0">
              <a:buNone/>
              <a:defRPr sz="1600" b="1"/>
            </a:lvl4pPr>
            <a:lvl5pPr marL="1828846" indent="0">
              <a:buNone/>
              <a:defRPr sz="1600" b="1"/>
            </a:lvl5pPr>
            <a:lvl6pPr marL="2286057" indent="0">
              <a:buNone/>
              <a:defRPr sz="1600" b="1"/>
            </a:lvl6pPr>
            <a:lvl7pPr marL="2743269" indent="0">
              <a:buNone/>
              <a:defRPr sz="1600" b="1"/>
            </a:lvl7pPr>
            <a:lvl8pPr marL="3200480" indent="0">
              <a:buNone/>
              <a:defRPr sz="1600" b="1"/>
            </a:lvl8pPr>
            <a:lvl9pPr marL="3657691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840155" y="2505075"/>
            <a:ext cx="5158155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553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12" indent="0">
              <a:buNone/>
              <a:defRPr sz="2000" b="1"/>
            </a:lvl2pPr>
            <a:lvl3pPr marL="914423" indent="0">
              <a:buNone/>
              <a:defRPr sz="1800" b="1"/>
            </a:lvl3pPr>
            <a:lvl4pPr marL="1371634" indent="0">
              <a:buNone/>
              <a:defRPr sz="1600" b="1"/>
            </a:lvl4pPr>
            <a:lvl5pPr marL="1828846" indent="0">
              <a:buNone/>
              <a:defRPr sz="1600" b="1"/>
            </a:lvl5pPr>
            <a:lvl6pPr marL="2286057" indent="0">
              <a:buNone/>
              <a:defRPr sz="1600" b="1"/>
            </a:lvl6pPr>
            <a:lvl7pPr marL="2743269" indent="0">
              <a:buNone/>
              <a:defRPr sz="1600" b="1"/>
            </a:lvl7pPr>
            <a:lvl8pPr marL="3200480" indent="0">
              <a:buNone/>
              <a:defRPr sz="1600" b="1"/>
            </a:lvl8pPr>
            <a:lvl9pPr marL="3657691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553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3337319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95698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4779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51522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4" y="457200"/>
            <a:ext cx="393113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183557" y="987430"/>
            <a:ext cx="6172199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40154" y="2057400"/>
            <a:ext cx="39311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12" indent="0">
              <a:buNone/>
              <a:defRPr sz="1400"/>
            </a:lvl2pPr>
            <a:lvl3pPr marL="914423" indent="0">
              <a:buNone/>
              <a:defRPr sz="1200"/>
            </a:lvl3pPr>
            <a:lvl4pPr marL="1371634" indent="0">
              <a:buNone/>
              <a:defRPr sz="1000"/>
            </a:lvl4pPr>
            <a:lvl5pPr marL="1828846" indent="0">
              <a:buNone/>
              <a:defRPr sz="1000"/>
            </a:lvl5pPr>
            <a:lvl6pPr marL="2286057" indent="0">
              <a:buNone/>
              <a:defRPr sz="1000"/>
            </a:lvl6pPr>
            <a:lvl7pPr marL="2743269" indent="0">
              <a:buNone/>
              <a:defRPr sz="1000"/>
            </a:lvl7pPr>
            <a:lvl8pPr marL="3200480" indent="0">
              <a:buNone/>
              <a:defRPr sz="1000"/>
            </a:lvl8pPr>
            <a:lvl9pPr marL="3657691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5851434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4" y="457200"/>
            <a:ext cx="393113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5183557" y="987430"/>
            <a:ext cx="6172199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12" indent="0">
              <a:buNone/>
              <a:defRPr sz="2800"/>
            </a:lvl2pPr>
            <a:lvl3pPr marL="914423" indent="0">
              <a:buNone/>
              <a:defRPr sz="2400"/>
            </a:lvl3pPr>
            <a:lvl4pPr marL="1371634" indent="0">
              <a:buNone/>
              <a:defRPr sz="2000"/>
            </a:lvl4pPr>
            <a:lvl5pPr marL="1828846" indent="0">
              <a:buNone/>
              <a:defRPr sz="2000"/>
            </a:lvl5pPr>
            <a:lvl6pPr marL="2286057" indent="0">
              <a:buNone/>
              <a:defRPr sz="2000"/>
            </a:lvl6pPr>
            <a:lvl7pPr marL="2743269" indent="0">
              <a:buNone/>
              <a:defRPr sz="2000"/>
            </a:lvl7pPr>
            <a:lvl8pPr marL="3200480" indent="0">
              <a:buNone/>
              <a:defRPr sz="2000"/>
            </a:lvl8pPr>
            <a:lvl9pPr marL="3657691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40154" y="2057400"/>
            <a:ext cx="39311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12" indent="0">
              <a:buNone/>
              <a:defRPr sz="1400"/>
            </a:lvl2pPr>
            <a:lvl3pPr marL="914423" indent="0">
              <a:buNone/>
              <a:defRPr sz="1200"/>
            </a:lvl3pPr>
            <a:lvl4pPr marL="1371634" indent="0">
              <a:buNone/>
              <a:defRPr sz="1000"/>
            </a:lvl4pPr>
            <a:lvl5pPr marL="1828846" indent="0">
              <a:buNone/>
              <a:defRPr sz="1000"/>
            </a:lvl5pPr>
            <a:lvl6pPr marL="2286057" indent="0">
              <a:buNone/>
              <a:defRPr sz="1000"/>
            </a:lvl6pPr>
            <a:lvl7pPr marL="2743269" indent="0">
              <a:buNone/>
              <a:defRPr sz="1000"/>
            </a:lvl7pPr>
            <a:lvl8pPr marL="3200480" indent="0">
              <a:buNone/>
              <a:defRPr sz="1000"/>
            </a:lvl8pPr>
            <a:lvl9pPr marL="3657691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157044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784335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8725878" y="365125"/>
            <a:ext cx="2627924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00107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52752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및 내용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825F13-F262-4E17-A1AA-0EE646DA0664}" type="datetime1">
              <a:rPr lang="ko-KR" altLang="en-US"/>
              <a:pPr>
                <a:defRPr/>
              </a:pPr>
              <a:t>2022-04-08</a:t>
            </a:fld>
            <a:endParaRPr lang="ko-KR" altLang="en-US" dirty="0"/>
          </a:p>
        </p:txBody>
      </p:sp>
      <p:sp>
        <p:nvSpPr>
          <p:cNvPr id="3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ko-KR"/>
              <a:t>(C) Copyright  2021, KMS all rights reserved</a:t>
            </a:r>
            <a:endParaRPr lang="ko-KR" altLang="en-US"/>
          </a:p>
        </p:txBody>
      </p:sp>
      <p:sp>
        <p:nvSpPr>
          <p:cNvPr id="4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F52304B-191A-47AC-9B21-2879C10732AF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99532107"/>
      </p:ext>
    </p:extLst>
  </p:cSld>
  <p:clrMapOvr>
    <a:masterClrMapping/>
  </p:clrMapOvr>
  <p:transition spd="slow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634952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50121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2497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5084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0572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328331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07603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264926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60915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6476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9195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92308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79574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8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7849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413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0208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634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9091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8750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.em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.emf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9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5.emf"/><Relationship Id="rId4" Type="http://schemas.openxmlformats.org/officeDocument/2006/relationships/image" Target="../media/image4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image" Target="../media/image5.emf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image" Target="../media/image4.jpe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5" Type="http://schemas.openxmlformats.org/officeDocument/2006/relationships/theme" Target="../theme/theme7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6" Type="http://schemas.openxmlformats.org/officeDocument/2006/relationships/theme" Target="../theme/theme8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523483" y="6580556"/>
            <a:ext cx="49402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09" r:id="rId2"/>
    <p:sldLayoutId id="2147483710" r:id="rId3"/>
    <p:sldLayoutId id="2147483711" r:id="rId4"/>
    <p:sldLayoutId id="2147483703" r:id="rId5"/>
    <p:sldLayoutId id="2147483705" r:id="rId6"/>
    <p:sldLayoutId id="2147483706" r:id="rId7"/>
    <p:sldLayoutId id="2147483708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92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5886871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0659" y="993961"/>
            <a:ext cx="5627419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403536" y="1118521"/>
            <a:ext cx="11452400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7"/>
            <a:ext cx="12192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8" name="직사각형 7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sz="1000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8" name="직사각형 7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2" name="그림 11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13" name="직사각형 12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14" name="그림 4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87651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838201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838201" y="635635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6FF9F9-7013-405E-A34F-9FDE1FCF8E39}" type="datetimeFigureOut">
              <a:rPr lang="ko-KR" altLang="en-US" smtClean="0"/>
              <a:t>2022-04-08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4038601" y="635635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8610601" y="635635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807927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  <p:sldLayoutId id="2147483805" r:id="rId12"/>
    <p:sldLayoutId id="2147483806" r:id="rId13"/>
    <p:sldLayoutId id="2147483807" r:id="rId14"/>
  </p:sldLayoutIdLst>
  <p:txStyles>
    <p:titleStyle>
      <a:lvl1pPr algn="l" defTabSz="914423" rtl="0" eaLnBrk="1" latinLnBrk="1" hangingPunct="1">
        <a:lnSpc>
          <a:spcPct val="90000"/>
        </a:lnSpc>
        <a:spcBef>
          <a:spcPct val="0"/>
        </a:spcBef>
        <a:buNone/>
        <a:defRPr sz="440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6" indent="-228606" algn="l" defTabSz="914423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4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6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7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4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6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7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9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1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4/8/2022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1086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687" r:id="rId13"/>
    <p:sldLayoutId id="2147483688" r:id="rId14"/>
    <p:sldLayoutId id="2147483691" r:id="rId15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3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6.png"/><Relationship Id="rId18" Type="http://schemas.openxmlformats.org/officeDocument/2006/relationships/image" Target="../media/image43.png"/><Relationship Id="rId3" Type="http://schemas.openxmlformats.org/officeDocument/2006/relationships/image" Target="../media/image19.png"/><Relationship Id="rId21" Type="http://schemas.openxmlformats.org/officeDocument/2006/relationships/image" Target="../media/image47.png"/><Relationship Id="rId7" Type="http://schemas.openxmlformats.org/officeDocument/2006/relationships/image" Target="../media/image21.png"/><Relationship Id="rId12" Type="http://schemas.openxmlformats.org/officeDocument/2006/relationships/image" Target="../media/image40.png"/><Relationship Id="rId17" Type="http://schemas.openxmlformats.org/officeDocument/2006/relationships/image" Target="../media/image34.png"/><Relationship Id="rId2" Type="http://schemas.openxmlformats.org/officeDocument/2006/relationships/image" Target="../media/image22.png"/><Relationship Id="rId16" Type="http://schemas.openxmlformats.org/officeDocument/2006/relationships/image" Target="../media/image32.png"/><Relationship Id="rId20" Type="http://schemas.openxmlformats.org/officeDocument/2006/relationships/image" Target="../media/image2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42.png"/><Relationship Id="rId5" Type="http://schemas.openxmlformats.org/officeDocument/2006/relationships/image" Target="../media/image23.png"/><Relationship Id="rId15" Type="http://schemas.openxmlformats.org/officeDocument/2006/relationships/image" Target="../media/image41.png"/><Relationship Id="rId10" Type="http://schemas.openxmlformats.org/officeDocument/2006/relationships/image" Target="../media/image25.png"/><Relationship Id="rId19" Type="http://schemas.openxmlformats.org/officeDocument/2006/relationships/image" Target="../media/image33.png"/><Relationship Id="rId4" Type="http://schemas.openxmlformats.org/officeDocument/2006/relationships/image" Target="../media/image20.png"/><Relationship Id="rId9" Type="http://schemas.openxmlformats.org/officeDocument/2006/relationships/image" Target="../media/image26.png"/><Relationship Id="rId14" Type="http://schemas.openxmlformats.org/officeDocument/2006/relationships/image" Target="../media/image49.png"/><Relationship Id="rId22" Type="http://schemas.openxmlformats.org/officeDocument/2006/relationships/image" Target="../media/image4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chart" Target="../charts/chart6.xml"/><Relationship Id="rId18" Type="http://schemas.openxmlformats.org/officeDocument/2006/relationships/image" Target="../media/image37.png"/><Relationship Id="rId3" Type="http://schemas.openxmlformats.org/officeDocument/2006/relationships/chart" Target="../charts/chart2.xml"/><Relationship Id="rId21" Type="http://schemas.openxmlformats.org/officeDocument/2006/relationships/chart" Target="../charts/chart9.xml"/><Relationship Id="rId7" Type="http://schemas.openxmlformats.org/officeDocument/2006/relationships/image" Target="../media/image25.png"/><Relationship Id="rId12" Type="http://schemas.openxmlformats.org/officeDocument/2006/relationships/chart" Target="../charts/chart5.xml"/><Relationship Id="rId17" Type="http://schemas.openxmlformats.org/officeDocument/2006/relationships/image" Target="../media/image31.png"/><Relationship Id="rId2" Type="http://schemas.openxmlformats.org/officeDocument/2006/relationships/chart" Target="../charts/chart1.xml"/><Relationship Id="rId16" Type="http://schemas.openxmlformats.org/officeDocument/2006/relationships/image" Target="../media/image41.png"/><Relationship Id="rId20" Type="http://schemas.openxmlformats.org/officeDocument/2006/relationships/image" Target="../media/image35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3.png"/><Relationship Id="rId11" Type="http://schemas.openxmlformats.org/officeDocument/2006/relationships/image" Target="../media/image26.png"/><Relationship Id="rId5" Type="http://schemas.openxmlformats.org/officeDocument/2006/relationships/chart" Target="../charts/chart4.xml"/><Relationship Id="rId15" Type="http://schemas.openxmlformats.org/officeDocument/2006/relationships/chart" Target="../charts/chart8.xml"/><Relationship Id="rId23" Type="http://schemas.openxmlformats.org/officeDocument/2006/relationships/chart" Target="../charts/chart10.xml"/><Relationship Id="rId10" Type="http://schemas.openxmlformats.org/officeDocument/2006/relationships/image" Target="../media/image49.png"/><Relationship Id="rId19" Type="http://schemas.openxmlformats.org/officeDocument/2006/relationships/image" Target="../media/image44.png"/><Relationship Id="rId4" Type="http://schemas.openxmlformats.org/officeDocument/2006/relationships/chart" Target="../charts/chart3.xml"/><Relationship Id="rId9" Type="http://schemas.openxmlformats.org/officeDocument/2006/relationships/image" Target="../media/image24.png"/><Relationship Id="rId14" Type="http://schemas.openxmlformats.org/officeDocument/2006/relationships/chart" Target="../charts/chart7.xml"/><Relationship Id="rId22" Type="http://schemas.openxmlformats.org/officeDocument/2006/relationships/image" Target="../media/image27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13" Type="http://schemas.openxmlformats.org/officeDocument/2006/relationships/image" Target="../media/image24.png"/><Relationship Id="rId18" Type="http://schemas.openxmlformats.org/officeDocument/2006/relationships/chart" Target="../charts/chart19.xml"/><Relationship Id="rId26" Type="http://schemas.openxmlformats.org/officeDocument/2006/relationships/chart" Target="../charts/chart24.xml"/><Relationship Id="rId39" Type="http://schemas.openxmlformats.org/officeDocument/2006/relationships/chart" Target="../charts/chart37.xml"/><Relationship Id="rId3" Type="http://schemas.openxmlformats.org/officeDocument/2006/relationships/chart" Target="../charts/chart12.xml"/><Relationship Id="rId21" Type="http://schemas.openxmlformats.org/officeDocument/2006/relationships/chart" Target="../charts/chart22.xml"/><Relationship Id="rId34" Type="http://schemas.openxmlformats.org/officeDocument/2006/relationships/chart" Target="../charts/chart32.xml"/><Relationship Id="rId7" Type="http://schemas.openxmlformats.org/officeDocument/2006/relationships/chart" Target="../charts/chart14.xml"/><Relationship Id="rId12" Type="http://schemas.openxmlformats.org/officeDocument/2006/relationships/image" Target="../media/image22.png"/><Relationship Id="rId17" Type="http://schemas.openxmlformats.org/officeDocument/2006/relationships/chart" Target="../charts/chart18.xml"/><Relationship Id="rId25" Type="http://schemas.openxmlformats.org/officeDocument/2006/relationships/chart" Target="../charts/chart23.xml"/><Relationship Id="rId33" Type="http://schemas.openxmlformats.org/officeDocument/2006/relationships/chart" Target="../charts/chart31.xml"/><Relationship Id="rId38" Type="http://schemas.openxmlformats.org/officeDocument/2006/relationships/chart" Target="../charts/chart36.xml"/><Relationship Id="rId2" Type="http://schemas.openxmlformats.org/officeDocument/2006/relationships/chart" Target="../charts/chart11.xml"/><Relationship Id="rId16" Type="http://schemas.openxmlformats.org/officeDocument/2006/relationships/image" Target="../media/image34.png"/><Relationship Id="rId20" Type="http://schemas.openxmlformats.org/officeDocument/2006/relationships/chart" Target="../charts/chart21.xml"/><Relationship Id="rId29" Type="http://schemas.openxmlformats.org/officeDocument/2006/relationships/chart" Target="../charts/chart27.xml"/><Relationship Id="rId41" Type="http://schemas.openxmlformats.org/officeDocument/2006/relationships/chart" Target="../charts/chart3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image" Target="../media/image42.png"/><Relationship Id="rId24" Type="http://schemas.openxmlformats.org/officeDocument/2006/relationships/image" Target="../media/image29.png"/><Relationship Id="rId32" Type="http://schemas.openxmlformats.org/officeDocument/2006/relationships/chart" Target="../charts/chart30.xml"/><Relationship Id="rId37" Type="http://schemas.openxmlformats.org/officeDocument/2006/relationships/chart" Target="../charts/chart35.xml"/><Relationship Id="rId40" Type="http://schemas.openxmlformats.org/officeDocument/2006/relationships/chart" Target="../charts/chart38.xml"/><Relationship Id="rId5" Type="http://schemas.openxmlformats.org/officeDocument/2006/relationships/image" Target="../media/image20.png"/><Relationship Id="rId15" Type="http://schemas.openxmlformats.org/officeDocument/2006/relationships/image" Target="../media/image32.png"/><Relationship Id="rId23" Type="http://schemas.openxmlformats.org/officeDocument/2006/relationships/image" Target="../media/image36.png"/><Relationship Id="rId28" Type="http://schemas.openxmlformats.org/officeDocument/2006/relationships/chart" Target="../charts/chart26.xml"/><Relationship Id="rId36" Type="http://schemas.openxmlformats.org/officeDocument/2006/relationships/chart" Target="../charts/chart34.xml"/><Relationship Id="rId10" Type="http://schemas.openxmlformats.org/officeDocument/2006/relationships/chart" Target="../charts/chart17.xml"/><Relationship Id="rId19" Type="http://schemas.openxmlformats.org/officeDocument/2006/relationships/chart" Target="../charts/chart20.xml"/><Relationship Id="rId31" Type="http://schemas.openxmlformats.org/officeDocument/2006/relationships/chart" Target="../charts/chart29.xml"/><Relationship Id="rId4" Type="http://schemas.openxmlformats.org/officeDocument/2006/relationships/chart" Target="../charts/chart13.xml"/><Relationship Id="rId9" Type="http://schemas.openxmlformats.org/officeDocument/2006/relationships/chart" Target="../charts/chart16.xml"/><Relationship Id="rId14" Type="http://schemas.openxmlformats.org/officeDocument/2006/relationships/image" Target="../media/image25.png"/><Relationship Id="rId22" Type="http://schemas.openxmlformats.org/officeDocument/2006/relationships/image" Target="../media/image40.png"/><Relationship Id="rId27" Type="http://schemas.openxmlformats.org/officeDocument/2006/relationships/chart" Target="../charts/chart25.xml"/><Relationship Id="rId30" Type="http://schemas.openxmlformats.org/officeDocument/2006/relationships/chart" Target="../charts/chart28.xml"/><Relationship Id="rId35" Type="http://schemas.openxmlformats.org/officeDocument/2006/relationships/chart" Target="../charts/chart3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4.xml"/><Relationship Id="rId13" Type="http://schemas.openxmlformats.org/officeDocument/2006/relationships/image" Target="../media/image24.png"/><Relationship Id="rId18" Type="http://schemas.openxmlformats.org/officeDocument/2006/relationships/chart" Target="../charts/chart48.xml"/><Relationship Id="rId26" Type="http://schemas.openxmlformats.org/officeDocument/2006/relationships/chart" Target="../charts/chart54.xml"/><Relationship Id="rId39" Type="http://schemas.openxmlformats.org/officeDocument/2006/relationships/chart" Target="../charts/chart67.xml"/><Relationship Id="rId3" Type="http://schemas.openxmlformats.org/officeDocument/2006/relationships/chart" Target="../charts/chart41.xml"/><Relationship Id="rId21" Type="http://schemas.openxmlformats.org/officeDocument/2006/relationships/chart" Target="../charts/chart51.xml"/><Relationship Id="rId34" Type="http://schemas.openxmlformats.org/officeDocument/2006/relationships/chart" Target="../charts/chart62.xml"/><Relationship Id="rId42" Type="http://schemas.openxmlformats.org/officeDocument/2006/relationships/image" Target="../media/image27.png"/><Relationship Id="rId7" Type="http://schemas.openxmlformats.org/officeDocument/2006/relationships/chart" Target="../charts/chart43.xml"/><Relationship Id="rId12" Type="http://schemas.openxmlformats.org/officeDocument/2006/relationships/image" Target="../media/image22.png"/><Relationship Id="rId17" Type="http://schemas.openxmlformats.org/officeDocument/2006/relationships/chart" Target="../charts/chart47.xml"/><Relationship Id="rId25" Type="http://schemas.openxmlformats.org/officeDocument/2006/relationships/chart" Target="../charts/chart53.xml"/><Relationship Id="rId33" Type="http://schemas.openxmlformats.org/officeDocument/2006/relationships/chart" Target="../charts/chart61.xml"/><Relationship Id="rId38" Type="http://schemas.openxmlformats.org/officeDocument/2006/relationships/chart" Target="../charts/chart66.xml"/><Relationship Id="rId2" Type="http://schemas.openxmlformats.org/officeDocument/2006/relationships/chart" Target="../charts/chart40.xml"/><Relationship Id="rId16" Type="http://schemas.openxmlformats.org/officeDocument/2006/relationships/image" Target="../media/image34.png"/><Relationship Id="rId20" Type="http://schemas.openxmlformats.org/officeDocument/2006/relationships/chart" Target="../charts/chart50.xml"/><Relationship Id="rId29" Type="http://schemas.openxmlformats.org/officeDocument/2006/relationships/chart" Target="../charts/chart57.xml"/><Relationship Id="rId41" Type="http://schemas.openxmlformats.org/officeDocument/2006/relationships/image" Target="../media/image30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image" Target="../media/image42.png"/><Relationship Id="rId24" Type="http://schemas.openxmlformats.org/officeDocument/2006/relationships/chart" Target="../charts/chart52.xml"/><Relationship Id="rId32" Type="http://schemas.openxmlformats.org/officeDocument/2006/relationships/chart" Target="../charts/chart60.xml"/><Relationship Id="rId37" Type="http://schemas.openxmlformats.org/officeDocument/2006/relationships/chart" Target="../charts/chart65.xml"/><Relationship Id="rId40" Type="http://schemas.openxmlformats.org/officeDocument/2006/relationships/chart" Target="../charts/chart68.xml"/><Relationship Id="rId5" Type="http://schemas.openxmlformats.org/officeDocument/2006/relationships/image" Target="../media/image20.png"/><Relationship Id="rId15" Type="http://schemas.openxmlformats.org/officeDocument/2006/relationships/image" Target="../media/image32.png"/><Relationship Id="rId23" Type="http://schemas.openxmlformats.org/officeDocument/2006/relationships/image" Target="../media/image29.png"/><Relationship Id="rId28" Type="http://schemas.openxmlformats.org/officeDocument/2006/relationships/chart" Target="../charts/chart56.xml"/><Relationship Id="rId36" Type="http://schemas.openxmlformats.org/officeDocument/2006/relationships/chart" Target="../charts/chart64.xml"/><Relationship Id="rId10" Type="http://schemas.openxmlformats.org/officeDocument/2006/relationships/chart" Target="../charts/chart46.xml"/><Relationship Id="rId19" Type="http://schemas.openxmlformats.org/officeDocument/2006/relationships/chart" Target="../charts/chart49.xml"/><Relationship Id="rId31" Type="http://schemas.openxmlformats.org/officeDocument/2006/relationships/chart" Target="../charts/chart59.xml"/><Relationship Id="rId4" Type="http://schemas.openxmlformats.org/officeDocument/2006/relationships/chart" Target="../charts/chart42.xml"/><Relationship Id="rId9" Type="http://schemas.openxmlformats.org/officeDocument/2006/relationships/chart" Target="../charts/chart45.xml"/><Relationship Id="rId14" Type="http://schemas.openxmlformats.org/officeDocument/2006/relationships/image" Target="../media/image25.png"/><Relationship Id="rId22" Type="http://schemas.openxmlformats.org/officeDocument/2006/relationships/image" Target="../media/image36.png"/><Relationship Id="rId27" Type="http://schemas.openxmlformats.org/officeDocument/2006/relationships/chart" Target="../charts/chart55.xml"/><Relationship Id="rId30" Type="http://schemas.openxmlformats.org/officeDocument/2006/relationships/chart" Target="../charts/chart58.xml"/><Relationship Id="rId35" Type="http://schemas.openxmlformats.org/officeDocument/2006/relationships/chart" Target="../charts/chart6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chart" Target="../charts/chart76.xml"/><Relationship Id="rId18" Type="http://schemas.openxmlformats.org/officeDocument/2006/relationships/chart" Target="../charts/chart79.xml"/><Relationship Id="rId26" Type="http://schemas.openxmlformats.org/officeDocument/2006/relationships/chart" Target="../charts/chart86.xml"/><Relationship Id="rId3" Type="http://schemas.openxmlformats.org/officeDocument/2006/relationships/chart" Target="../charts/chart70.xml"/><Relationship Id="rId21" Type="http://schemas.openxmlformats.org/officeDocument/2006/relationships/chart" Target="../charts/chart82.xml"/><Relationship Id="rId34" Type="http://schemas.openxmlformats.org/officeDocument/2006/relationships/chart" Target="../charts/chart94.xml"/><Relationship Id="rId7" Type="http://schemas.openxmlformats.org/officeDocument/2006/relationships/image" Target="../media/image24.png"/><Relationship Id="rId12" Type="http://schemas.openxmlformats.org/officeDocument/2006/relationships/chart" Target="../charts/chart75.xml"/><Relationship Id="rId17" Type="http://schemas.openxmlformats.org/officeDocument/2006/relationships/chart" Target="../charts/chart78.xml"/><Relationship Id="rId25" Type="http://schemas.openxmlformats.org/officeDocument/2006/relationships/image" Target="../media/image29.png"/><Relationship Id="rId33" Type="http://schemas.openxmlformats.org/officeDocument/2006/relationships/chart" Target="../charts/chart93.xml"/><Relationship Id="rId2" Type="http://schemas.openxmlformats.org/officeDocument/2006/relationships/chart" Target="../charts/chart69.xml"/><Relationship Id="rId16" Type="http://schemas.openxmlformats.org/officeDocument/2006/relationships/chart" Target="../charts/chart77.xml"/><Relationship Id="rId20" Type="http://schemas.openxmlformats.org/officeDocument/2006/relationships/chart" Target="../charts/chart81.xml"/><Relationship Id="rId29" Type="http://schemas.openxmlformats.org/officeDocument/2006/relationships/chart" Target="../charts/chart8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2.png"/><Relationship Id="rId11" Type="http://schemas.openxmlformats.org/officeDocument/2006/relationships/chart" Target="../charts/chart74.xml"/><Relationship Id="rId24" Type="http://schemas.openxmlformats.org/officeDocument/2006/relationships/chart" Target="../charts/chart85.xml"/><Relationship Id="rId32" Type="http://schemas.openxmlformats.org/officeDocument/2006/relationships/chart" Target="../charts/chart92.xml"/><Relationship Id="rId5" Type="http://schemas.openxmlformats.org/officeDocument/2006/relationships/image" Target="../media/image25.png"/><Relationship Id="rId15" Type="http://schemas.openxmlformats.org/officeDocument/2006/relationships/image" Target="../media/image19.png"/><Relationship Id="rId23" Type="http://schemas.openxmlformats.org/officeDocument/2006/relationships/chart" Target="../charts/chart84.xml"/><Relationship Id="rId28" Type="http://schemas.openxmlformats.org/officeDocument/2006/relationships/chart" Target="../charts/chart88.xml"/><Relationship Id="rId10" Type="http://schemas.openxmlformats.org/officeDocument/2006/relationships/chart" Target="../charts/chart73.xml"/><Relationship Id="rId19" Type="http://schemas.openxmlformats.org/officeDocument/2006/relationships/chart" Target="../charts/chart80.xml"/><Relationship Id="rId31" Type="http://schemas.openxmlformats.org/officeDocument/2006/relationships/chart" Target="../charts/chart91.xml"/><Relationship Id="rId4" Type="http://schemas.openxmlformats.org/officeDocument/2006/relationships/chart" Target="../charts/chart71.xml"/><Relationship Id="rId9" Type="http://schemas.openxmlformats.org/officeDocument/2006/relationships/chart" Target="../charts/chart72.xml"/><Relationship Id="rId14" Type="http://schemas.openxmlformats.org/officeDocument/2006/relationships/image" Target="../media/image20.png"/><Relationship Id="rId22" Type="http://schemas.openxmlformats.org/officeDocument/2006/relationships/chart" Target="../charts/chart83.xml"/><Relationship Id="rId27" Type="http://schemas.openxmlformats.org/officeDocument/2006/relationships/chart" Target="../charts/chart87.xml"/><Relationship Id="rId30" Type="http://schemas.openxmlformats.org/officeDocument/2006/relationships/chart" Target="../charts/chart90.xml"/><Relationship Id="rId35" Type="http://schemas.openxmlformats.org/officeDocument/2006/relationships/chart" Target="../charts/chart9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105.xml"/><Relationship Id="rId18" Type="http://schemas.openxmlformats.org/officeDocument/2006/relationships/image" Target="../media/image29.png"/><Relationship Id="rId26" Type="http://schemas.openxmlformats.org/officeDocument/2006/relationships/chart" Target="../charts/chart117.xml"/><Relationship Id="rId3" Type="http://schemas.openxmlformats.org/officeDocument/2006/relationships/chart" Target="../charts/chart97.xml"/><Relationship Id="rId21" Type="http://schemas.openxmlformats.org/officeDocument/2006/relationships/chart" Target="../charts/chart112.xml"/><Relationship Id="rId34" Type="http://schemas.openxmlformats.org/officeDocument/2006/relationships/chart" Target="../charts/chart121.xml"/><Relationship Id="rId7" Type="http://schemas.openxmlformats.org/officeDocument/2006/relationships/image" Target="../media/image20.png"/><Relationship Id="rId12" Type="http://schemas.openxmlformats.org/officeDocument/2006/relationships/chart" Target="../charts/chart104.xml"/><Relationship Id="rId17" Type="http://schemas.openxmlformats.org/officeDocument/2006/relationships/chart" Target="../charts/chart109.xml"/><Relationship Id="rId25" Type="http://schemas.openxmlformats.org/officeDocument/2006/relationships/chart" Target="../charts/chart116.xml"/><Relationship Id="rId33" Type="http://schemas.openxmlformats.org/officeDocument/2006/relationships/chart" Target="../charts/chart120.xml"/><Relationship Id="rId2" Type="http://schemas.openxmlformats.org/officeDocument/2006/relationships/chart" Target="../charts/chart96.xml"/><Relationship Id="rId16" Type="http://schemas.openxmlformats.org/officeDocument/2006/relationships/chart" Target="../charts/chart108.xml"/><Relationship Id="rId20" Type="http://schemas.openxmlformats.org/officeDocument/2006/relationships/chart" Target="../charts/chart111.xml"/><Relationship Id="rId29" Type="http://schemas.openxmlformats.org/officeDocument/2006/relationships/image" Target="../media/image41.png"/><Relationship Id="rId1" Type="http://schemas.openxmlformats.org/officeDocument/2006/relationships/slideLayout" Target="../slideLayouts/slideLayout17.xml"/><Relationship Id="rId6" Type="http://schemas.openxmlformats.org/officeDocument/2006/relationships/chart" Target="../charts/chart100.xml"/><Relationship Id="rId11" Type="http://schemas.openxmlformats.org/officeDocument/2006/relationships/chart" Target="../charts/chart103.xml"/><Relationship Id="rId24" Type="http://schemas.openxmlformats.org/officeDocument/2006/relationships/chart" Target="../charts/chart115.xml"/><Relationship Id="rId32" Type="http://schemas.openxmlformats.org/officeDocument/2006/relationships/image" Target="../media/image44.png"/><Relationship Id="rId5" Type="http://schemas.openxmlformats.org/officeDocument/2006/relationships/chart" Target="../charts/chart99.xml"/><Relationship Id="rId15" Type="http://schemas.openxmlformats.org/officeDocument/2006/relationships/chart" Target="../charts/chart107.xml"/><Relationship Id="rId23" Type="http://schemas.openxmlformats.org/officeDocument/2006/relationships/chart" Target="../charts/chart114.xml"/><Relationship Id="rId28" Type="http://schemas.openxmlformats.org/officeDocument/2006/relationships/chart" Target="../charts/chart119.xml"/><Relationship Id="rId10" Type="http://schemas.openxmlformats.org/officeDocument/2006/relationships/chart" Target="../charts/chart102.xml"/><Relationship Id="rId19" Type="http://schemas.openxmlformats.org/officeDocument/2006/relationships/chart" Target="../charts/chart110.xml"/><Relationship Id="rId31" Type="http://schemas.openxmlformats.org/officeDocument/2006/relationships/image" Target="../media/image37.png"/><Relationship Id="rId4" Type="http://schemas.openxmlformats.org/officeDocument/2006/relationships/chart" Target="../charts/chart98.xml"/><Relationship Id="rId9" Type="http://schemas.openxmlformats.org/officeDocument/2006/relationships/chart" Target="../charts/chart101.xml"/><Relationship Id="rId14" Type="http://schemas.openxmlformats.org/officeDocument/2006/relationships/chart" Target="../charts/chart106.xml"/><Relationship Id="rId22" Type="http://schemas.openxmlformats.org/officeDocument/2006/relationships/chart" Target="../charts/chart113.xml"/><Relationship Id="rId27" Type="http://schemas.openxmlformats.org/officeDocument/2006/relationships/chart" Target="../charts/chart118.xml"/><Relationship Id="rId30" Type="http://schemas.openxmlformats.org/officeDocument/2006/relationships/image" Target="../media/image31.png"/><Relationship Id="rId35" Type="http://schemas.openxmlformats.org/officeDocument/2006/relationships/chart" Target="../charts/chart12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132.xml"/><Relationship Id="rId18" Type="http://schemas.openxmlformats.org/officeDocument/2006/relationships/image" Target="../media/image42.png"/><Relationship Id="rId26" Type="http://schemas.openxmlformats.org/officeDocument/2006/relationships/image" Target="../media/image34.png"/><Relationship Id="rId3" Type="http://schemas.openxmlformats.org/officeDocument/2006/relationships/chart" Target="../charts/chart124.xml"/><Relationship Id="rId21" Type="http://schemas.openxmlformats.org/officeDocument/2006/relationships/chart" Target="../charts/chart139.xml"/><Relationship Id="rId34" Type="http://schemas.openxmlformats.org/officeDocument/2006/relationships/chart" Target="../charts/chart146.xml"/><Relationship Id="rId7" Type="http://schemas.openxmlformats.org/officeDocument/2006/relationships/image" Target="../media/image20.png"/><Relationship Id="rId12" Type="http://schemas.openxmlformats.org/officeDocument/2006/relationships/chart" Target="../charts/chart131.xml"/><Relationship Id="rId17" Type="http://schemas.openxmlformats.org/officeDocument/2006/relationships/chart" Target="../charts/chart136.xml"/><Relationship Id="rId25" Type="http://schemas.openxmlformats.org/officeDocument/2006/relationships/image" Target="../media/image32.png"/><Relationship Id="rId33" Type="http://schemas.openxmlformats.org/officeDocument/2006/relationships/chart" Target="../charts/chart145.xml"/><Relationship Id="rId2" Type="http://schemas.openxmlformats.org/officeDocument/2006/relationships/chart" Target="../charts/chart123.xml"/><Relationship Id="rId16" Type="http://schemas.openxmlformats.org/officeDocument/2006/relationships/chart" Target="../charts/chart135.xml"/><Relationship Id="rId20" Type="http://schemas.openxmlformats.org/officeDocument/2006/relationships/chart" Target="../charts/chart138.xml"/><Relationship Id="rId29" Type="http://schemas.openxmlformats.org/officeDocument/2006/relationships/chart" Target="../charts/chart141.xml"/><Relationship Id="rId1" Type="http://schemas.openxmlformats.org/officeDocument/2006/relationships/slideLayout" Target="../slideLayouts/slideLayout17.xml"/><Relationship Id="rId6" Type="http://schemas.openxmlformats.org/officeDocument/2006/relationships/chart" Target="../charts/chart127.xml"/><Relationship Id="rId11" Type="http://schemas.openxmlformats.org/officeDocument/2006/relationships/chart" Target="../charts/chart130.xml"/><Relationship Id="rId24" Type="http://schemas.openxmlformats.org/officeDocument/2006/relationships/image" Target="../media/image24.png"/><Relationship Id="rId32" Type="http://schemas.openxmlformats.org/officeDocument/2006/relationships/chart" Target="../charts/chart144.xml"/><Relationship Id="rId37" Type="http://schemas.openxmlformats.org/officeDocument/2006/relationships/chart" Target="../charts/chart149.xml"/><Relationship Id="rId5" Type="http://schemas.openxmlformats.org/officeDocument/2006/relationships/chart" Target="../charts/chart126.xml"/><Relationship Id="rId15" Type="http://schemas.openxmlformats.org/officeDocument/2006/relationships/chart" Target="../charts/chart134.xml"/><Relationship Id="rId23" Type="http://schemas.openxmlformats.org/officeDocument/2006/relationships/image" Target="../media/image22.png"/><Relationship Id="rId28" Type="http://schemas.openxmlformats.org/officeDocument/2006/relationships/chart" Target="../charts/chart140.xml"/><Relationship Id="rId36" Type="http://schemas.openxmlformats.org/officeDocument/2006/relationships/chart" Target="../charts/chart148.xml"/><Relationship Id="rId10" Type="http://schemas.openxmlformats.org/officeDocument/2006/relationships/chart" Target="../charts/chart129.xml"/><Relationship Id="rId19" Type="http://schemas.openxmlformats.org/officeDocument/2006/relationships/chart" Target="../charts/chart137.xml"/><Relationship Id="rId31" Type="http://schemas.openxmlformats.org/officeDocument/2006/relationships/chart" Target="../charts/chart143.xml"/><Relationship Id="rId4" Type="http://schemas.openxmlformats.org/officeDocument/2006/relationships/chart" Target="../charts/chart125.xml"/><Relationship Id="rId9" Type="http://schemas.openxmlformats.org/officeDocument/2006/relationships/chart" Target="../charts/chart128.xml"/><Relationship Id="rId14" Type="http://schemas.openxmlformats.org/officeDocument/2006/relationships/chart" Target="../charts/chart133.xml"/><Relationship Id="rId22" Type="http://schemas.openxmlformats.org/officeDocument/2006/relationships/image" Target="../media/image25.png"/><Relationship Id="rId27" Type="http://schemas.openxmlformats.org/officeDocument/2006/relationships/image" Target="../media/image29.png"/><Relationship Id="rId30" Type="http://schemas.openxmlformats.org/officeDocument/2006/relationships/chart" Target="../charts/chart142.xml"/><Relationship Id="rId35" Type="http://schemas.openxmlformats.org/officeDocument/2006/relationships/chart" Target="../charts/chart14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40.png"/><Relationship Id="rId7" Type="http://schemas.openxmlformats.org/officeDocument/2006/relationships/image" Target="../media/image27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9.png"/><Relationship Id="rId5" Type="http://schemas.openxmlformats.org/officeDocument/2006/relationships/image" Target="../media/image34.png"/><Relationship Id="rId4" Type="http://schemas.openxmlformats.org/officeDocument/2006/relationships/image" Target="../media/image3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0.png"/><Relationship Id="rId5" Type="http://schemas.openxmlformats.org/officeDocument/2006/relationships/image" Target="../media/image34.png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39.png"/><Relationship Id="rId7" Type="http://schemas.openxmlformats.org/officeDocument/2006/relationships/image" Target="../media/image50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0.png"/><Relationship Id="rId5" Type="http://schemas.openxmlformats.org/officeDocument/2006/relationships/image" Target="../media/image34.png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hart" Target="../charts/chart158.xml"/><Relationship Id="rId26" Type="http://schemas.openxmlformats.org/officeDocument/2006/relationships/chart" Target="../charts/chart164.xml"/><Relationship Id="rId39" Type="http://schemas.openxmlformats.org/officeDocument/2006/relationships/chart" Target="../charts/chart177.xml"/><Relationship Id="rId3" Type="http://schemas.openxmlformats.org/officeDocument/2006/relationships/chart" Target="../charts/chart151.xml"/><Relationship Id="rId21" Type="http://schemas.openxmlformats.org/officeDocument/2006/relationships/chart" Target="../charts/chart161.xml"/><Relationship Id="rId34" Type="http://schemas.openxmlformats.org/officeDocument/2006/relationships/chart" Target="../charts/chart172.xml"/><Relationship Id="rId42" Type="http://schemas.openxmlformats.org/officeDocument/2006/relationships/chart" Target="../charts/chart179.xml"/><Relationship Id="rId47" Type="http://schemas.openxmlformats.org/officeDocument/2006/relationships/chart" Target="../charts/chart184.xml"/><Relationship Id="rId50" Type="http://schemas.openxmlformats.org/officeDocument/2006/relationships/chart" Target="../charts/chart187.xml"/><Relationship Id="rId7" Type="http://schemas.openxmlformats.org/officeDocument/2006/relationships/chart" Target="../charts/chart153.xml"/><Relationship Id="rId12" Type="http://schemas.openxmlformats.org/officeDocument/2006/relationships/image" Target="../media/image22.png"/><Relationship Id="rId17" Type="http://schemas.openxmlformats.org/officeDocument/2006/relationships/chart" Target="../charts/chart157.xml"/><Relationship Id="rId25" Type="http://schemas.openxmlformats.org/officeDocument/2006/relationships/chart" Target="../charts/chart163.xml"/><Relationship Id="rId33" Type="http://schemas.openxmlformats.org/officeDocument/2006/relationships/chart" Target="../charts/chart171.xml"/><Relationship Id="rId38" Type="http://schemas.openxmlformats.org/officeDocument/2006/relationships/chart" Target="../charts/chart176.xml"/><Relationship Id="rId46" Type="http://schemas.openxmlformats.org/officeDocument/2006/relationships/chart" Target="../charts/chart183.xml"/><Relationship Id="rId2" Type="http://schemas.openxmlformats.org/officeDocument/2006/relationships/chart" Target="../charts/chart150.xml"/><Relationship Id="rId16" Type="http://schemas.openxmlformats.org/officeDocument/2006/relationships/image" Target="../media/image34.png"/><Relationship Id="rId20" Type="http://schemas.openxmlformats.org/officeDocument/2006/relationships/chart" Target="../charts/chart160.xml"/><Relationship Id="rId29" Type="http://schemas.openxmlformats.org/officeDocument/2006/relationships/chart" Target="../charts/chart167.xml"/><Relationship Id="rId41" Type="http://schemas.openxmlformats.org/officeDocument/2006/relationships/chart" Target="../charts/chart17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0.png"/><Relationship Id="rId11" Type="http://schemas.openxmlformats.org/officeDocument/2006/relationships/image" Target="../media/image42.png"/><Relationship Id="rId24" Type="http://schemas.openxmlformats.org/officeDocument/2006/relationships/chart" Target="../charts/chart162.xml"/><Relationship Id="rId32" Type="http://schemas.openxmlformats.org/officeDocument/2006/relationships/chart" Target="../charts/chart170.xml"/><Relationship Id="rId37" Type="http://schemas.openxmlformats.org/officeDocument/2006/relationships/chart" Target="../charts/chart175.xml"/><Relationship Id="rId40" Type="http://schemas.openxmlformats.org/officeDocument/2006/relationships/image" Target="../media/image29.png"/><Relationship Id="rId45" Type="http://schemas.openxmlformats.org/officeDocument/2006/relationships/chart" Target="../charts/chart182.xml"/><Relationship Id="rId5" Type="http://schemas.openxmlformats.org/officeDocument/2006/relationships/image" Target="../media/image19.png"/><Relationship Id="rId15" Type="http://schemas.openxmlformats.org/officeDocument/2006/relationships/image" Target="../media/image32.png"/><Relationship Id="rId23" Type="http://schemas.openxmlformats.org/officeDocument/2006/relationships/image" Target="../media/image36.png"/><Relationship Id="rId28" Type="http://schemas.openxmlformats.org/officeDocument/2006/relationships/chart" Target="../charts/chart166.xml"/><Relationship Id="rId36" Type="http://schemas.openxmlformats.org/officeDocument/2006/relationships/chart" Target="../charts/chart174.xml"/><Relationship Id="rId49" Type="http://schemas.openxmlformats.org/officeDocument/2006/relationships/chart" Target="../charts/chart186.xml"/><Relationship Id="rId10" Type="http://schemas.openxmlformats.org/officeDocument/2006/relationships/chart" Target="../charts/chart156.xml"/><Relationship Id="rId19" Type="http://schemas.openxmlformats.org/officeDocument/2006/relationships/chart" Target="../charts/chart159.xml"/><Relationship Id="rId31" Type="http://schemas.openxmlformats.org/officeDocument/2006/relationships/chart" Target="../charts/chart169.xml"/><Relationship Id="rId44" Type="http://schemas.openxmlformats.org/officeDocument/2006/relationships/chart" Target="../charts/chart181.xml"/><Relationship Id="rId52" Type="http://schemas.openxmlformats.org/officeDocument/2006/relationships/image" Target="../media/image27.png"/><Relationship Id="rId4" Type="http://schemas.openxmlformats.org/officeDocument/2006/relationships/chart" Target="../charts/chart152.xml"/><Relationship Id="rId9" Type="http://schemas.openxmlformats.org/officeDocument/2006/relationships/chart" Target="../charts/chart155.xml"/><Relationship Id="rId14" Type="http://schemas.openxmlformats.org/officeDocument/2006/relationships/image" Target="../media/image25.png"/><Relationship Id="rId22" Type="http://schemas.openxmlformats.org/officeDocument/2006/relationships/image" Target="../media/image40.png"/><Relationship Id="rId27" Type="http://schemas.openxmlformats.org/officeDocument/2006/relationships/chart" Target="../charts/chart165.xml"/><Relationship Id="rId30" Type="http://schemas.openxmlformats.org/officeDocument/2006/relationships/chart" Target="../charts/chart168.xml"/><Relationship Id="rId35" Type="http://schemas.openxmlformats.org/officeDocument/2006/relationships/chart" Target="../charts/chart173.xml"/><Relationship Id="rId43" Type="http://schemas.openxmlformats.org/officeDocument/2006/relationships/chart" Target="../charts/chart180.xml"/><Relationship Id="rId48" Type="http://schemas.openxmlformats.org/officeDocument/2006/relationships/chart" Target="../charts/chart185.xml"/><Relationship Id="rId8" Type="http://schemas.openxmlformats.org/officeDocument/2006/relationships/chart" Target="../charts/chart154.xml"/><Relationship Id="rId51" Type="http://schemas.openxmlformats.org/officeDocument/2006/relationships/chart" Target="../charts/chart18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notesSlide" Target="../notesSlides/notesSlide1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5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52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5" Type="http://schemas.openxmlformats.org/officeDocument/2006/relationships/image" Target="../media/image49.png"/><Relationship Id="rId4" Type="http://schemas.openxmlformats.org/officeDocument/2006/relationships/image" Target="../media/image53.png"/><Relationship Id="rId9" Type="http://schemas.openxmlformats.org/officeDocument/2006/relationships/image" Target="../media/image2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0.png"/><Relationship Id="rId3" Type="http://schemas.openxmlformats.org/officeDocument/2006/relationships/image" Target="../media/image52.png"/><Relationship Id="rId7" Type="http://schemas.openxmlformats.org/officeDocument/2006/relationships/image" Target="../media/image21.pn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1.png"/><Relationship Id="rId11" Type="http://schemas.openxmlformats.org/officeDocument/2006/relationships/image" Target="../media/image34.png"/><Relationship Id="rId5" Type="http://schemas.openxmlformats.org/officeDocument/2006/relationships/image" Target="../media/image49.png"/><Relationship Id="rId15" Type="http://schemas.openxmlformats.org/officeDocument/2006/relationships/image" Target="../media/image26.png"/><Relationship Id="rId10" Type="http://schemas.openxmlformats.org/officeDocument/2006/relationships/image" Target="../media/image32.png"/><Relationship Id="rId4" Type="http://schemas.openxmlformats.org/officeDocument/2006/relationships/image" Target="../media/image53.png"/><Relationship Id="rId9" Type="http://schemas.openxmlformats.org/officeDocument/2006/relationships/image" Target="../media/image19.png"/><Relationship Id="rId14" Type="http://schemas.openxmlformats.org/officeDocument/2006/relationships/image" Target="../media/image4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0.png"/><Relationship Id="rId3" Type="http://schemas.openxmlformats.org/officeDocument/2006/relationships/image" Target="../media/image52.png"/><Relationship Id="rId7" Type="http://schemas.openxmlformats.org/officeDocument/2006/relationships/image" Target="../media/image21.pn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1.png"/><Relationship Id="rId11" Type="http://schemas.openxmlformats.org/officeDocument/2006/relationships/image" Target="../media/image34.png"/><Relationship Id="rId5" Type="http://schemas.openxmlformats.org/officeDocument/2006/relationships/image" Target="../media/image49.png"/><Relationship Id="rId15" Type="http://schemas.openxmlformats.org/officeDocument/2006/relationships/image" Target="../media/image26.png"/><Relationship Id="rId10" Type="http://schemas.openxmlformats.org/officeDocument/2006/relationships/image" Target="../media/image32.png"/><Relationship Id="rId4" Type="http://schemas.openxmlformats.org/officeDocument/2006/relationships/image" Target="../media/image53.png"/><Relationship Id="rId9" Type="http://schemas.openxmlformats.org/officeDocument/2006/relationships/image" Target="../media/image19.png"/><Relationship Id="rId14" Type="http://schemas.openxmlformats.org/officeDocument/2006/relationships/image" Target="../media/image4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19.png"/><Relationship Id="rId3" Type="http://schemas.openxmlformats.org/officeDocument/2006/relationships/image" Target="../media/image49.png"/><Relationship Id="rId7" Type="http://schemas.openxmlformats.org/officeDocument/2006/relationships/image" Target="../media/image26.png"/><Relationship Id="rId12" Type="http://schemas.openxmlformats.org/officeDocument/2006/relationships/image" Target="../media/image62.png"/><Relationship Id="rId17" Type="http://schemas.openxmlformats.org/officeDocument/2006/relationships/image" Target="../media/image27.png"/><Relationship Id="rId2" Type="http://schemas.openxmlformats.org/officeDocument/2006/relationships/image" Target="../media/image54.jpeg"/><Relationship Id="rId16" Type="http://schemas.openxmlformats.org/officeDocument/2006/relationships/image" Target="../media/image28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7.png"/><Relationship Id="rId11" Type="http://schemas.openxmlformats.org/officeDocument/2006/relationships/image" Target="../media/image61.png"/><Relationship Id="rId5" Type="http://schemas.openxmlformats.org/officeDocument/2006/relationships/image" Target="../media/image56.png"/><Relationship Id="rId15" Type="http://schemas.openxmlformats.org/officeDocument/2006/relationships/image" Target="../media/image21.png"/><Relationship Id="rId10" Type="http://schemas.openxmlformats.org/officeDocument/2006/relationships/image" Target="../media/image60.png"/><Relationship Id="rId4" Type="http://schemas.openxmlformats.org/officeDocument/2006/relationships/image" Target="../media/image55.png"/><Relationship Id="rId9" Type="http://schemas.openxmlformats.org/officeDocument/2006/relationships/image" Target="../media/image59.png"/><Relationship Id="rId14" Type="http://schemas.openxmlformats.org/officeDocument/2006/relationships/image" Target="../media/image20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20.png"/><Relationship Id="rId18" Type="http://schemas.openxmlformats.org/officeDocument/2006/relationships/image" Target="../media/image23.png"/><Relationship Id="rId3" Type="http://schemas.openxmlformats.org/officeDocument/2006/relationships/image" Target="../media/image49.png"/><Relationship Id="rId21" Type="http://schemas.openxmlformats.org/officeDocument/2006/relationships/image" Target="../media/image24.png"/><Relationship Id="rId7" Type="http://schemas.openxmlformats.org/officeDocument/2006/relationships/image" Target="../media/image26.png"/><Relationship Id="rId12" Type="http://schemas.openxmlformats.org/officeDocument/2006/relationships/image" Target="../media/image19.png"/><Relationship Id="rId17" Type="http://schemas.openxmlformats.org/officeDocument/2006/relationships/image" Target="../media/image62.png"/><Relationship Id="rId2" Type="http://schemas.openxmlformats.org/officeDocument/2006/relationships/image" Target="../media/image54.jpeg"/><Relationship Id="rId16" Type="http://schemas.openxmlformats.org/officeDocument/2006/relationships/image" Target="../media/image27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7.png"/><Relationship Id="rId11" Type="http://schemas.openxmlformats.org/officeDocument/2006/relationships/image" Target="../media/image61.png"/><Relationship Id="rId5" Type="http://schemas.openxmlformats.org/officeDocument/2006/relationships/image" Target="../media/image56.png"/><Relationship Id="rId15" Type="http://schemas.openxmlformats.org/officeDocument/2006/relationships/image" Target="../media/image28.png"/><Relationship Id="rId10" Type="http://schemas.openxmlformats.org/officeDocument/2006/relationships/image" Target="../media/image60.png"/><Relationship Id="rId19" Type="http://schemas.openxmlformats.org/officeDocument/2006/relationships/image" Target="../media/image25.png"/><Relationship Id="rId4" Type="http://schemas.openxmlformats.org/officeDocument/2006/relationships/image" Target="../media/image55.png"/><Relationship Id="rId9" Type="http://schemas.openxmlformats.org/officeDocument/2006/relationships/image" Target="../media/image59.png"/><Relationship Id="rId14" Type="http://schemas.openxmlformats.org/officeDocument/2006/relationships/image" Target="../media/image2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19.png"/><Relationship Id="rId18" Type="http://schemas.openxmlformats.org/officeDocument/2006/relationships/chart" Target="../charts/chart189.xml"/><Relationship Id="rId26" Type="http://schemas.openxmlformats.org/officeDocument/2006/relationships/chart" Target="../charts/chart193.xml"/><Relationship Id="rId3" Type="http://schemas.openxmlformats.org/officeDocument/2006/relationships/image" Target="../media/image49.png"/><Relationship Id="rId21" Type="http://schemas.openxmlformats.org/officeDocument/2006/relationships/chart" Target="../charts/chart192.xml"/><Relationship Id="rId7" Type="http://schemas.openxmlformats.org/officeDocument/2006/relationships/image" Target="../media/image26.png"/><Relationship Id="rId12" Type="http://schemas.openxmlformats.org/officeDocument/2006/relationships/image" Target="../media/image62.png"/><Relationship Id="rId17" Type="http://schemas.openxmlformats.org/officeDocument/2006/relationships/image" Target="../media/image27.png"/><Relationship Id="rId25" Type="http://schemas.openxmlformats.org/officeDocument/2006/relationships/image" Target="../media/image24.png"/><Relationship Id="rId2" Type="http://schemas.openxmlformats.org/officeDocument/2006/relationships/image" Target="../media/image54.jpeg"/><Relationship Id="rId16" Type="http://schemas.openxmlformats.org/officeDocument/2006/relationships/image" Target="../media/image28.png"/><Relationship Id="rId20" Type="http://schemas.openxmlformats.org/officeDocument/2006/relationships/chart" Target="../charts/chart191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7.png"/><Relationship Id="rId11" Type="http://schemas.openxmlformats.org/officeDocument/2006/relationships/image" Target="../media/image61.png"/><Relationship Id="rId24" Type="http://schemas.openxmlformats.org/officeDocument/2006/relationships/image" Target="../media/image22.png"/><Relationship Id="rId5" Type="http://schemas.openxmlformats.org/officeDocument/2006/relationships/image" Target="../media/image56.png"/><Relationship Id="rId15" Type="http://schemas.openxmlformats.org/officeDocument/2006/relationships/image" Target="../media/image21.png"/><Relationship Id="rId23" Type="http://schemas.openxmlformats.org/officeDocument/2006/relationships/image" Target="../media/image25.png"/><Relationship Id="rId10" Type="http://schemas.openxmlformats.org/officeDocument/2006/relationships/image" Target="../media/image60.png"/><Relationship Id="rId19" Type="http://schemas.openxmlformats.org/officeDocument/2006/relationships/chart" Target="../charts/chart190.xml"/><Relationship Id="rId4" Type="http://schemas.openxmlformats.org/officeDocument/2006/relationships/image" Target="../media/image55.png"/><Relationship Id="rId9" Type="http://schemas.openxmlformats.org/officeDocument/2006/relationships/image" Target="../media/image59.png"/><Relationship Id="rId14" Type="http://schemas.openxmlformats.org/officeDocument/2006/relationships/image" Target="../media/image20.png"/><Relationship Id="rId22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18" Type="http://schemas.openxmlformats.org/officeDocument/2006/relationships/image" Target="../media/image2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image" Target="../media/image23.png"/><Relationship Id="rId2" Type="http://schemas.openxmlformats.org/officeDocument/2006/relationships/image" Target="../media/image8.png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5" Type="http://schemas.openxmlformats.org/officeDocument/2006/relationships/image" Target="../media/image21.png"/><Relationship Id="rId10" Type="http://schemas.openxmlformats.org/officeDocument/2006/relationships/image" Target="../media/image16.png"/><Relationship Id="rId19" Type="http://schemas.openxmlformats.org/officeDocument/2006/relationships/image" Target="../media/image25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4.png"/><Relationship Id="rId18" Type="http://schemas.openxmlformats.org/officeDocument/2006/relationships/image" Target="../media/image62.png"/><Relationship Id="rId26" Type="http://schemas.openxmlformats.org/officeDocument/2006/relationships/image" Target="../media/image34.png"/><Relationship Id="rId3" Type="http://schemas.openxmlformats.org/officeDocument/2006/relationships/image" Target="../media/image19.png"/><Relationship Id="rId21" Type="http://schemas.openxmlformats.org/officeDocument/2006/relationships/image" Target="../media/image67.png"/><Relationship Id="rId7" Type="http://schemas.openxmlformats.org/officeDocument/2006/relationships/image" Target="../media/image28.png"/><Relationship Id="rId12" Type="http://schemas.openxmlformats.org/officeDocument/2006/relationships/image" Target="../media/image57.png"/><Relationship Id="rId17" Type="http://schemas.openxmlformats.org/officeDocument/2006/relationships/image" Target="../media/image60.png"/><Relationship Id="rId25" Type="http://schemas.openxmlformats.org/officeDocument/2006/relationships/image" Target="../media/image32.png"/><Relationship Id="rId2" Type="http://schemas.openxmlformats.org/officeDocument/2006/relationships/image" Target="../media/image63.jpeg"/><Relationship Id="rId16" Type="http://schemas.openxmlformats.org/officeDocument/2006/relationships/image" Target="../media/image59.png"/><Relationship Id="rId20" Type="http://schemas.openxmlformats.org/officeDocument/2006/relationships/image" Target="../media/image6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24" Type="http://schemas.openxmlformats.org/officeDocument/2006/relationships/image" Target="../media/image39.png"/><Relationship Id="rId5" Type="http://schemas.openxmlformats.org/officeDocument/2006/relationships/image" Target="../media/image21.png"/><Relationship Id="rId15" Type="http://schemas.openxmlformats.org/officeDocument/2006/relationships/image" Target="../media/image65.png"/><Relationship Id="rId23" Type="http://schemas.openxmlformats.org/officeDocument/2006/relationships/image" Target="../media/image42.png"/><Relationship Id="rId10" Type="http://schemas.openxmlformats.org/officeDocument/2006/relationships/image" Target="../media/image55.png"/><Relationship Id="rId19" Type="http://schemas.openxmlformats.org/officeDocument/2006/relationships/image" Target="../media/image61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58.png"/><Relationship Id="rId22" Type="http://schemas.openxmlformats.org/officeDocument/2006/relationships/image" Target="../media/image68.png"/><Relationship Id="rId27" Type="http://schemas.openxmlformats.org/officeDocument/2006/relationships/image" Target="../media/image40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4.png"/><Relationship Id="rId18" Type="http://schemas.openxmlformats.org/officeDocument/2006/relationships/image" Target="../media/image62.png"/><Relationship Id="rId26" Type="http://schemas.openxmlformats.org/officeDocument/2006/relationships/image" Target="../media/image34.png"/><Relationship Id="rId3" Type="http://schemas.openxmlformats.org/officeDocument/2006/relationships/image" Target="../media/image19.png"/><Relationship Id="rId21" Type="http://schemas.openxmlformats.org/officeDocument/2006/relationships/image" Target="../media/image67.png"/><Relationship Id="rId7" Type="http://schemas.openxmlformats.org/officeDocument/2006/relationships/image" Target="../media/image28.png"/><Relationship Id="rId12" Type="http://schemas.openxmlformats.org/officeDocument/2006/relationships/image" Target="../media/image57.png"/><Relationship Id="rId17" Type="http://schemas.openxmlformats.org/officeDocument/2006/relationships/image" Target="../media/image60.png"/><Relationship Id="rId25" Type="http://schemas.openxmlformats.org/officeDocument/2006/relationships/image" Target="../media/image32.png"/><Relationship Id="rId2" Type="http://schemas.openxmlformats.org/officeDocument/2006/relationships/image" Target="../media/image63.jpeg"/><Relationship Id="rId16" Type="http://schemas.openxmlformats.org/officeDocument/2006/relationships/image" Target="../media/image59.png"/><Relationship Id="rId20" Type="http://schemas.openxmlformats.org/officeDocument/2006/relationships/image" Target="../media/image6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24" Type="http://schemas.openxmlformats.org/officeDocument/2006/relationships/image" Target="../media/image39.png"/><Relationship Id="rId5" Type="http://schemas.openxmlformats.org/officeDocument/2006/relationships/image" Target="../media/image21.png"/><Relationship Id="rId15" Type="http://schemas.openxmlformats.org/officeDocument/2006/relationships/image" Target="../media/image65.png"/><Relationship Id="rId23" Type="http://schemas.openxmlformats.org/officeDocument/2006/relationships/image" Target="../media/image42.png"/><Relationship Id="rId10" Type="http://schemas.openxmlformats.org/officeDocument/2006/relationships/image" Target="../media/image55.png"/><Relationship Id="rId19" Type="http://schemas.openxmlformats.org/officeDocument/2006/relationships/image" Target="../media/image61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58.png"/><Relationship Id="rId22" Type="http://schemas.openxmlformats.org/officeDocument/2006/relationships/image" Target="../media/image68.png"/><Relationship Id="rId27" Type="http://schemas.openxmlformats.org/officeDocument/2006/relationships/image" Target="../media/image30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2.png"/><Relationship Id="rId18" Type="http://schemas.openxmlformats.org/officeDocument/2006/relationships/image" Target="../media/image20.png"/><Relationship Id="rId26" Type="http://schemas.openxmlformats.org/officeDocument/2006/relationships/chart" Target="../charts/chart197.xml"/><Relationship Id="rId39" Type="http://schemas.openxmlformats.org/officeDocument/2006/relationships/chart" Target="../charts/chart202.xml"/><Relationship Id="rId21" Type="http://schemas.openxmlformats.org/officeDocument/2006/relationships/image" Target="../media/image27.png"/><Relationship Id="rId34" Type="http://schemas.openxmlformats.org/officeDocument/2006/relationships/image" Target="../media/image25.png"/><Relationship Id="rId42" Type="http://schemas.openxmlformats.org/officeDocument/2006/relationships/chart" Target="../charts/chart205.xml"/><Relationship Id="rId47" Type="http://schemas.openxmlformats.org/officeDocument/2006/relationships/chart" Target="../charts/chart208.xml"/><Relationship Id="rId50" Type="http://schemas.openxmlformats.org/officeDocument/2006/relationships/chart" Target="../charts/chart211.xml"/><Relationship Id="rId55" Type="http://schemas.openxmlformats.org/officeDocument/2006/relationships/chart" Target="../charts/chart216.xml"/><Relationship Id="rId7" Type="http://schemas.openxmlformats.org/officeDocument/2006/relationships/image" Target="../media/image26.png"/><Relationship Id="rId12" Type="http://schemas.openxmlformats.org/officeDocument/2006/relationships/image" Target="../media/image60.png"/><Relationship Id="rId17" Type="http://schemas.openxmlformats.org/officeDocument/2006/relationships/image" Target="../media/image19.png"/><Relationship Id="rId25" Type="http://schemas.openxmlformats.org/officeDocument/2006/relationships/chart" Target="../charts/chart196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46" Type="http://schemas.openxmlformats.org/officeDocument/2006/relationships/chart" Target="../charts/chart207.xml"/><Relationship Id="rId2" Type="http://schemas.openxmlformats.org/officeDocument/2006/relationships/image" Target="../media/image63.jpeg"/><Relationship Id="rId16" Type="http://schemas.openxmlformats.org/officeDocument/2006/relationships/image" Target="../media/image67.png"/><Relationship Id="rId20" Type="http://schemas.openxmlformats.org/officeDocument/2006/relationships/image" Target="../media/image28.png"/><Relationship Id="rId29" Type="http://schemas.openxmlformats.org/officeDocument/2006/relationships/chart" Target="../charts/chart200.xml"/><Relationship Id="rId41" Type="http://schemas.openxmlformats.org/officeDocument/2006/relationships/chart" Target="../charts/chart204.xml"/><Relationship Id="rId54" Type="http://schemas.openxmlformats.org/officeDocument/2006/relationships/chart" Target="../charts/chart21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7.png"/><Relationship Id="rId11" Type="http://schemas.openxmlformats.org/officeDocument/2006/relationships/image" Target="../media/image59.png"/><Relationship Id="rId24" Type="http://schemas.openxmlformats.org/officeDocument/2006/relationships/chart" Target="../charts/chart195.xml"/><Relationship Id="rId32" Type="http://schemas.openxmlformats.org/officeDocument/2006/relationships/image" Target="../media/image22.png"/><Relationship Id="rId37" Type="http://schemas.openxmlformats.org/officeDocument/2006/relationships/image" Target="../media/image34.png"/><Relationship Id="rId40" Type="http://schemas.openxmlformats.org/officeDocument/2006/relationships/chart" Target="../charts/chart203.xml"/><Relationship Id="rId45" Type="http://schemas.openxmlformats.org/officeDocument/2006/relationships/image" Target="../media/image36.png"/><Relationship Id="rId53" Type="http://schemas.openxmlformats.org/officeDocument/2006/relationships/chart" Target="../charts/chart214.xml"/><Relationship Id="rId5" Type="http://schemas.openxmlformats.org/officeDocument/2006/relationships/image" Target="../media/image56.png"/><Relationship Id="rId15" Type="http://schemas.openxmlformats.org/officeDocument/2006/relationships/image" Target="../media/image66.png"/><Relationship Id="rId23" Type="http://schemas.openxmlformats.org/officeDocument/2006/relationships/chart" Target="../charts/chart194.xml"/><Relationship Id="rId28" Type="http://schemas.openxmlformats.org/officeDocument/2006/relationships/chart" Target="../charts/chart199.xml"/><Relationship Id="rId36" Type="http://schemas.openxmlformats.org/officeDocument/2006/relationships/image" Target="../media/image32.png"/><Relationship Id="rId49" Type="http://schemas.openxmlformats.org/officeDocument/2006/relationships/chart" Target="../charts/chart210.xml"/><Relationship Id="rId10" Type="http://schemas.openxmlformats.org/officeDocument/2006/relationships/image" Target="../media/image65.png"/><Relationship Id="rId19" Type="http://schemas.openxmlformats.org/officeDocument/2006/relationships/image" Target="../media/image21.png"/><Relationship Id="rId31" Type="http://schemas.openxmlformats.org/officeDocument/2006/relationships/image" Target="../media/image42.png"/><Relationship Id="rId44" Type="http://schemas.openxmlformats.org/officeDocument/2006/relationships/image" Target="../media/image40.png"/><Relationship Id="rId52" Type="http://schemas.openxmlformats.org/officeDocument/2006/relationships/chart" Target="../charts/chart213.xml"/><Relationship Id="rId4" Type="http://schemas.openxmlformats.org/officeDocument/2006/relationships/image" Target="../media/image55.png"/><Relationship Id="rId9" Type="http://schemas.openxmlformats.org/officeDocument/2006/relationships/image" Target="../media/image58.png"/><Relationship Id="rId14" Type="http://schemas.openxmlformats.org/officeDocument/2006/relationships/image" Target="../media/image61.png"/><Relationship Id="rId22" Type="http://schemas.openxmlformats.org/officeDocument/2006/relationships/image" Target="../media/image68.png"/><Relationship Id="rId27" Type="http://schemas.openxmlformats.org/officeDocument/2006/relationships/chart" Target="../charts/chart198.xml"/><Relationship Id="rId30" Type="http://schemas.openxmlformats.org/officeDocument/2006/relationships/chart" Target="../charts/chart201.xml"/><Relationship Id="rId35" Type="http://schemas.openxmlformats.org/officeDocument/2006/relationships/image" Target="../media/image39.png"/><Relationship Id="rId43" Type="http://schemas.openxmlformats.org/officeDocument/2006/relationships/chart" Target="../charts/chart206.xml"/><Relationship Id="rId48" Type="http://schemas.openxmlformats.org/officeDocument/2006/relationships/chart" Target="../charts/chart209.xml"/><Relationship Id="rId8" Type="http://schemas.openxmlformats.org/officeDocument/2006/relationships/image" Target="../media/image64.png"/><Relationship Id="rId51" Type="http://schemas.openxmlformats.org/officeDocument/2006/relationships/chart" Target="../charts/chart212.xml"/><Relationship Id="rId3" Type="http://schemas.openxmlformats.org/officeDocument/2006/relationships/image" Target="../media/image49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2.png"/><Relationship Id="rId18" Type="http://schemas.openxmlformats.org/officeDocument/2006/relationships/image" Target="../media/image20.png"/><Relationship Id="rId26" Type="http://schemas.openxmlformats.org/officeDocument/2006/relationships/chart" Target="../charts/chart220.xml"/><Relationship Id="rId39" Type="http://schemas.openxmlformats.org/officeDocument/2006/relationships/chart" Target="../charts/chart225.xml"/><Relationship Id="rId21" Type="http://schemas.openxmlformats.org/officeDocument/2006/relationships/image" Target="../media/image27.png"/><Relationship Id="rId34" Type="http://schemas.openxmlformats.org/officeDocument/2006/relationships/image" Target="../media/image25.png"/><Relationship Id="rId42" Type="http://schemas.openxmlformats.org/officeDocument/2006/relationships/chart" Target="../charts/chart228.xml"/><Relationship Id="rId47" Type="http://schemas.openxmlformats.org/officeDocument/2006/relationships/chart" Target="../charts/chart231.xml"/><Relationship Id="rId50" Type="http://schemas.openxmlformats.org/officeDocument/2006/relationships/chart" Target="../charts/chart234.xml"/><Relationship Id="rId55" Type="http://schemas.openxmlformats.org/officeDocument/2006/relationships/chart" Target="../charts/chart239.xml"/><Relationship Id="rId7" Type="http://schemas.openxmlformats.org/officeDocument/2006/relationships/image" Target="../media/image26.png"/><Relationship Id="rId12" Type="http://schemas.openxmlformats.org/officeDocument/2006/relationships/image" Target="../media/image60.png"/><Relationship Id="rId17" Type="http://schemas.openxmlformats.org/officeDocument/2006/relationships/image" Target="../media/image19.png"/><Relationship Id="rId25" Type="http://schemas.openxmlformats.org/officeDocument/2006/relationships/chart" Target="../charts/chart219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46" Type="http://schemas.openxmlformats.org/officeDocument/2006/relationships/chart" Target="../charts/chart230.xml"/><Relationship Id="rId2" Type="http://schemas.openxmlformats.org/officeDocument/2006/relationships/image" Target="../media/image63.jpeg"/><Relationship Id="rId16" Type="http://schemas.openxmlformats.org/officeDocument/2006/relationships/image" Target="../media/image67.png"/><Relationship Id="rId20" Type="http://schemas.openxmlformats.org/officeDocument/2006/relationships/image" Target="../media/image28.png"/><Relationship Id="rId29" Type="http://schemas.openxmlformats.org/officeDocument/2006/relationships/chart" Target="../charts/chart223.xml"/><Relationship Id="rId41" Type="http://schemas.openxmlformats.org/officeDocument/2006/relationships/chart" Target="../charts/chart227.xml"/><Relationship Id="rId54" Type="http://schemas.openxmlformats.org/officeDocument/2006/relationships/chart" Target="../charts/chart23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7.png"/><Relationship Id="rId11" Type="http://schemas.openxmlformats.org/officeDocument/2006/relationships/image" Target="../media/image59.png"/><Relationship Id="rId24" Type="http://schemas.openxmlformats.org/officeDocument/2006/relationships/chart" Target="../charts/chart218.xml"/><Relationship Id="rId32" Type="http://schemas.openxmlformats.org/officeDocument/2006/relationships/image" Target="../media/image22.png"/><Relationship Id="rId37" Type="http://schemas.openxmlformats.org/officeDocument/2006/relationships/image" Target="../media/image34.png"/><Relationship Id="rId40" Type="http://schemas.openxmlformats.org/officeDocument/2006/relationships/chart" Target="../charts/chart226.xml"/><Relationship Id="rId45" Type="http://schemas.openxmlformats.org/officeDocument/2006/relationships/image" Target="../media/image36.png"/><Relationship Id="rId53" Type="http://schemas.openxmlformats.org/officeDocument/2006/relationships/chart" Target="../charts/chart237.xml"/><Relationship Id="rId5" Type="http://schemas.openxmlformats.org/officeDocument/2006/relationships/image" Target="../media/image56.png"/><Relationship Id="rId15" Type="http://schemas.openxmlformats.org/officeDocument/2006/relationships/image" Target="../media/image66.png"/><Relationship Id="rId23" Type="http://schemas.openxmlformats.org/officeDocument/2006/relationships/chart" Target="../charts/chart217.xml"/><Relationship Id="rId28" Type="http://schemas.openxmlformats.org/officeDocument/2006/relationships/chart" Target="../charts/chart222.xml"/><Relationship Id="rId36" Type="http://schemas.openxmlformats.org/officeDocument/2006/relationships/image" Target="../media/image32.png"/><Relationship Id="rId49" Type="http://schemas.openxmlformats.org/officeDocument/2006/relationships/chart" Target="../charts/chart233.xml"/><Relationship Id="rId10" Type="http://schemas.openxmlformats.org/officeDocument/2006/relationships/image" Target="../media/image65.png"/><Relationship Id="rId19" Type="http://schemas.openxmlformats.org/officeDocument/2006/relationships/image" Target="../media/image21.png"/><Relationship Id="rId31" Type="http://schemas.openxmlformats.org/officeDocument/2006/relationships/image" Target="../media/image42.png"/><Relationship Id="rId44" Type="http://schemas.openxmlformats.org/officeDocument/2006/relationships/image" Target="../media/image40.png"/><Relationship Id="rId52" Type="http://schemas.openxmlformats.org/officeDocument/2006/relationships/chart" Target="../charts/chart236.xml"/><Relationship Id="rId4" Type="http://schemas.openxmlformats.org/officeDocument/2006/relationships/image" Target="../media/image55.png"/><Relationship Id="rId9" Type="http://schemas.openxmlformats.org/officeDocument/2006/relationships/image" Target="../media/image58.png"/><Relationship Id="rId14" Type="http://schemas.openxmlformats.org/officeDocument/2006/relationships/image" Target="../media/image61.png"/><Relationship Id="rId22" Type="http://schemas.openxmlformats.org/officeDocument/2006/relationships/image" Target="../media/image68.png"/><Relationship Id="rId27" Type="http://schemas.openxmlformats.org/officeDocument/2006/relationships/chart" Target="../charts/chart221.xml"/><Relationship Id="rId30" Type="http://schemas.openxmlformats.org/officeDocument/2006/relationships/chart" Target="../charts/chart224.xml"/><Relationship Id="rId35" Type="http://schemas.openxmlformats.org/officeDocument/2006/relationships/image" Target="../media/image39.png"/><Relationship Id="rId43" Type="http://schemas.openxmlformats.org/officeDocument/2006/relationships/chart" Target="../charts/chart229.xml"/><Relationship Id="rId48" Type="http://schemas.openxmlformats.org/officeDocument/2006/relationships/chart" Target="../charts/chart232.xml"/><Relationship Id="rId8" Type="http://schemas.openxmlformats.org/officeDocument/2006/relationships/image" Target="../media/image64.png"/><Relationship Id="rId51" Type="http://schemas.openxmlformats.org/officeDocument/2006/relationships/chart" Target="../charts/chart235.xml"/><Relationship Id="rId3" Type="http://schemas.openxmlformats.org/officeDocument/2006/relationships/image" Target="../media/image49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4.png"/><Relationship Id="rId18" Type="http://schemas.openxmlformats.org/officeDocument/2006/relationships/image" Target="../media/image62.png"/><Relationship Id="rId26" Type="http://schemas.openxmlformats.org/officeDocument/2006/relationships/image" Target="../media/image25.png"/><Relationship Id="rId3" Type="http://schemas.openxmlformats.org/officeDocument/2006/relationships/image" Target="../media/image19.png"/><Relationship Id="rId21" Type="http://schemas.openxmlformats.org/officeDocument/2006/relationships/image" Target="../media/image67.png"/><Relationship Id="rId7" Type="http://schemas.openxmlformats.org/officeDocument/2006/relationships/image" Target="../media/image28.png"/><Relationship Id="rId12" Type="http://schemas.openxmlformats.org/officeDocument/2006/relationships/image" Target="../media/image57.png"/><Relationship Id="rId17" Type="http://schemas.openxmlformats.org/officeDocument/2006/relationships/image" Target="../media/image60.png"/><Relationship Id="rId25" Type="http://schemas.openxmlformats.org/officeDocument/2006/relationships/image" Target="../media/image36.png"/><Relationship Id="rId2" Type="http://schemas.openxmlformats.org/officeDocument/2006/relationships/image" Target="../media/image63.jpeg"/><Relationship Id="rId16" Type="http://schemas.openxmlformats.org/officeDocument/2006/relationships/image" Target="../media/image59.png"/><Relationship Id="rId20" Type="http://schemas.openxmlformats.org/officeDocument/2006/relationships/image" Target="../media/image6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24" Type="http://schemas.openxmlformats.org/officeDocument/2006/relationships/image" Target="../media/image40.png"/><Relationship Id="rId5" Type="http://schemas.openxmlformats.org/officeDocument/2006/relationships/image" Target="../media/image21.png"/><Relationship Id="rId15" Type="http://schemas.openxmlformats.org/officeDocument/2006/relationships/image" Target="../media/image65.png"/><Relationship Id="rId23" Type="http://schemas.openxmlformats.org/officeDocument/2006/relationships/image" Target="../media/image42.png"/><Relationship Id="rId28" Type="http://schemas.openxmlformats.org/officeDocument/2006/relationships/image" Target="../media/image24.png"/><Relationship Id="rId10" Type="http://schemas.openxmlformats.org/officeDocument/2006/relationships/image" Target="../media/image55.png"/><Relationship Id="rId19" Type="http://schemas.openxmlformats.org/officeDocument/2006/relationships/image" Target="../media/image61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58.png"/><Relationship Id="rId22" Type="http://schemas.openxmlformats.org/officeDocument/2006/relationships/image" Target="../media/image68.png"/><Relationship Id="rId27" Type="http://schemas.openxmlformats.org/officeDocument/2006/relationships/image" Target="../media/image22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4.png"/><Relationship Id="rId18" Type="http://schemas.openxmlformats.org/officeDocument/2006/relationships/image" Target="../media/image62.png"/><Relationship Id="rId26" Type="http://schemas.openxmlformats.org/officeDocument/2006/relationships/chart" Target="../charts/chart243.xml"/><Relationship Id="rId39" Type="http://schemas.openxmlformats.org/officeDocument/2006/relationships/chart" Target="../charts/chart248.xml"/><Relationship Id="rId3" Type="http://schemas.openxmlformats.org/officeDocument/2006/relationships/image" Target="../media/image19.png"/><Relationship Id="rId21" Type="http://schemas.openxmlformats.org/officeDocument/2006/relationships/image" Target="../media/image67.png"/><Relationship Id="rId34" Type="http://schemas.openxmlformats.org/officeDocument/2006/relationships/image" Target="../media/image25.png"/><Relationship Id="rId42" Type="http://schemas.openxmlformats.org/officeDocument/2006/relationships/chart" Target="../charts/chart251.xml"/><Relationship Id="rId7" Type="http://schemas.openxmlformats.org/officeDocument/2006/relationships/image" Target="../media/image28.png"/><Relationship Id="rId12" Type="http://schemas.openxmlformats.org/officeDocument/2006/relationships/image" Target="../media/image57.png"/><Relationship Id="rId17" Type="http://schemas.openxmlformats.org/officeDocument/2006/relationships/image" Target="../media/image60.png"/><Relationship Id="rId25" Type="http://schemas.openxmlformats.org/officeDocument/2006/relationships/chart" Target="../charts/chart242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2" Type="http://schemas.openxmlformats.org/officeDocument/2006/relationships/image" Target="../media/image63.jpeg"/><Relationship Id="rId16" Type="http://schemas.openxmlformats.org/officeDocument/2006/relationships/image" Target="../media/image59.png"/><Relationship Id="rId20" Type="http://schemas.openxmlformats.org/officeDocument/2006/relationships/image" Target="../media/image66.png"/><Relationship Id="rId29" Type="http://schemas.openxmlformats.org/officeDocument/2006/relationships/chart" Target="../charts/chart246.xml"/><Relationship Id="rId41" Type="http://schemas.openxmlformats.org/officeDocument/2006/relationships/chart" Target="../charts/chart250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24" Type="http://schemas.openxmlformats.org/officeDocument/2006/relationships/chart" Target="../charts/chart241.xml"/><Relationship Id="rId32" Type="http://schemas.openxmlformats.org/officeDocument/2006/relationships/image" Target="../media/image22.png"/><Relationship Id="rId37" Type="http://schemas.openxmlformats.org/officeDocument/2006/relationships/image" Target="../media/image34.png"/><Relationship Id="rId40" Type="http://schemas.openxmlformats.org/officeDocument/2006/relationships/chart" Target="../charts/chart249.xml"/><Relationship Id="rId45" Type="http://schemas.openxmlformats.org/officeDocument/2006/relationships/image" Target="../media/image36.png"/><Relationship Id="rId5" Type="http://schemas.openxmlformats.org/officeDocument/2006/relationships/image" Target="../media/image21.png"/><Relationship Id="rId15" Type="http://schemas.openxmlformats.org/officeDocument/2006/relationships/image" Target="../media/image65.png"/><Relationship Id="rId23" Type="http://schemas.openxmlformats.org/officeDocument/2006/relationships/chart" Target="../charts/chart240.xml"/><Relationship Id="rId28" Type="http://schemas.openxmlformats.org/officeDocument/2006/relationships/chart" Target="../charts/chart245.xml"/><Relationship Id="rId36" Type="http://schemas.openxmlformats.org/officeDocument/2006/relationships/image" Target="../media/image32.png"/><Relationship Id="rId10" Type="http://schemas.openxmlformats.org/officeDocument/2006/relationships/image" Target="../media/image55.png"/><Relationship Id="rId19" Type="http://schemas.openxmlformats.org/officeDocument/2006/relationships/image" Target="../media/image61.png"/><Relationship Id="rId31" Type="http://schemas.openxmlformats.org/officeDocument/2006/relationships/image" Target="../media/image42.png"/><Relationship Id="rId44" Type="http://schemas.openxmlformats.org/officeDocument/2006/relationships/image" Target="../media/image40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58.png"/><Relationship Id="rId22" Type="http://schemas.openxmlformats.org/officeDocument/2006/relationships/image" Target="../media/image68.png"/><Relationship Id="rId27" Type="http://schemas.openxmlformats.org/officeDocument/2006/relationships/chart" Target="../charts/chart244.xml"/><Relationship Id="rId30" Type="http://schemas.openxmlformats.org/officeDocument/2006/relationships/chart" Target="../charts/chart247.xml"/><Relationship Id="rId35" Type="http://schemas.openxmlformats.org/officeDocument/2006/relationships/image" Target="../media/image39.png"/><Relationship Id="rId43" Type="http://schemas.openxmlformats.org/officeDocument/2006/relationships/chart" Target="../charts/chart25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58.png"/><Relationship Id="rId18" Type="http://schemas.openxmlformats.org/officeDocument/2006/relationships/image" Target="../media/image67.png"/><Relationship Id="rId3" Type="http://schemas.openxmlformats.org/officeDocument/2006/relationships/image" Target="../media/image20.png"/><Relationship Id="rId21" Type="http://schemas.openxmlformats.org/officeDocument/2006/relationships/image" Target="../media/image68.png"/><Relationship Id="rId7" Type="http://schemas.openxmlformats.org/officeDocument/2006/relationships/image" Target="../media/image27.png"/><Relationship Id="rId12" Type="http://schemas.openxmlformats.org/officeDocument/2006/relationships/image" Target="../media/image69.jpeg"/><Relationship Id="rId17" Type="http://schemas.openxmlformats.org/officeDocument/2006/relationships/image" Target="../media/image62.png"/><Relationship Id="rId2" Type="http://schemas.openxmlformats.org/officeDocument/2006/relationships/image" Target="../media/image19.png"/><Relationship Id="rId16" Type="http://schemas.openxmlformats.org/officeDocument/2006/relationships/image" Target="../media/image61.png"/><Relationship Id="rId20" Type="http://schemas.openxmlformats.org/officeDocument/2006/relationships/image" Target="../media/image64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8.png"/><Relationship Id="rId11" Type="http://schemas.openxmlformats.org/officeDocument/2006/relationships/image" Target="../media/image57.png"/><Relationship Id="rId5" Type="http://schemas.openxmlformats.org/officeDocument/2006/relationships/image" Target="../media/image26.png"/><Relationship Id="rId15" Type="http://schemas.openxmlformats.org/officeDocument/2006/relationships/image" Target="../media/image60.png"/><Relationship Id="rId10" Type="http://schemas.openxmlformats.org/officeDocument/2006/relationships/image" Target="../media/image56.png"/><Relationship Id="rId19" Type="http://schemas.openxmlformats.org/officeDocument/2006/relationships/image" Target="../media/image65.png"/><Relationship Id="rId4" Type="http://schemas.openxmlformats.org/officeDocument/2006/relationships/image" Target="../media/image21.png"/><Relationship Id="rId9" Type="http://schemas.openxmlformats.org/officeDocument/2006/relationships/image" Target="../media/image55.png"/><Relationship Id="rId14" Type="http://schemas.openxmlformats.org/officeDocument/2006/relationships/image" Target="../media/image59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66.png"/><Relationship Id="rId3" Type="http://schemas.openxmlformats.org/officeDocument/2006/relationships/image" Target="../media/image58.png"/><Relationship Id="rId7" Type="http://schemas.openxmlformats.org/officeDocument/2006/relationships/image" Target="../media/image62.png"/><Relationship Id="rId12" Type="http://schemas.openxmlformats.org/officeDocument/2006/relationships/image" Target="../media/image70.pn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1.png"/><Relationship Id="rId11" Type="http://schemas.openxmlformats.org/officeDocument/2006/relationships/image" Target="../media/image68.png"/><Relationship Id="rId5" Type="http://schemas.openxmlformats.org/officeDocument/2006/relationships/image" Target="../media/image60.png"/><Relationship Id="rId15" Type="http://schemas.openxmlformats.org/officeDocument/2006/relationships/image" Target="../media/image65.png"/><Relationship Id="rId10" Type="http://schemas.openxmlformats.org/officeDocument/2006/relationships/image" Target="../media/image55.png"/><Relationship Id="rId4" Type="http://schemas.openxmlformats.org/officeDocument/2006/relationships/image" Target="../media/image59.png"/><Relationship Id="rId9" Type="http://schemas.openxmlformats.org/officeDocument/2006/relationships/image" Target="../media/image67.png"/><Relationship Id="rId14" Type="http://schemas.openxmlformats.org/officeDocument/2006/relationships/image" Target="../media/image40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65.png"/><Relationship Id="rId3" Type="http://schemas.openxmlformats.org/officeDocument/2006/relationships/image" Target="../media/image58.png"/><Relationship Id="rId7" Type="http://schemas.openxmlformats.org/officeDocument/2006/relationships/image" Target="../media/image62.png"/><Relationship Id="rId12" Type="http://schemas.openxmlformats.org/officeDocument/2006/relationships/image" Target="../media/image66.pn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1.png"/><Relationship Id="rId11" Type="http://schemas.openxmlformats.org/officeDocument/2006/relationships/image" Target="../media/image70.png"/><Relationship Id="rId5" Type="http://schemas.openxmlformats.org/officeDocument/2006/relationships/image" Target="../media/image60.png"/><Relationship Id="rId10" Type="http://schemas.openxmlformats.org/officeDocument/2006/relationships/image" Target="../media/image68.png"/><Relationship Id="rId4" Type="http://schemas.openxmlformats.org/officeDocument/2006/relationships/image" Target="../media/image59.png"/><Relationship Id="rId9" Type="http://schemas.openxmlformats.org/officeDocument/2006/relationships/image" Target="../media/image67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65.png"/><Relationship Id="rId3" Type="http://schemas.openxmlformats.org/officeDocument/2006/relationships/image" Target="../media/image71.png"/><Relationship Id="rId7" Type="http://schemas.openxmlformats.org/officeDocument/2006/relationships/image" Target="../media/image64.png"/><Relationship Id="rId12" Type="http://schemas.openxmlformats.org/officeDocument/2006/relationships/image" Target="../media/image70.pn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6.png"/><Relationship Id="rId11" Type="http://schemas.openxmlformats.org/officeDocument/2006/relationships/image" Target="../media/image55.png"/><Relationship Id="rId5" Type="http://schemas.openxmlformats.org/officeDocument/2006/relationships/image" Target="../media/image59.png"/><Relationship Id="rId10" Type="http://schemas.openxmlformats.org/officeDocument/2006/relationships/image" Target="../media/image61.png"/><Relationship Id="rId4" Type="http://schemas.openxmlformats.org/officeDocument/2006/relationships/image" Target="../media/image68.png"/><Relationship Id="rId9" Type="http://schemas.openxmlformats.org/officeDocument/2006/relationships/image" Target="../media/image6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7.png"/><Relationship Id="rId7" Type="http://schemas.openxmlformats.org/officeDocument/2006/relationships/image" Target="../media/image25.png"/><Relationship Id="rId12" Type="http://schemas.openxmlformats.org/officeDocument/2006/relationships/image" Target="../media/image2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28.png"/><Relationship Id="rId5" Type="http://schemas.openxmlformats.org/officeDocument/2006/relationships/image" Target="../media/image23.png"/><Relationship Id="rId10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0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70.png"/><Relationship Id="rId3" Type="http://schemas.openxmlformats.org/officeDocument/2006/relationships/image" Target="../media/image71.png"/><Relationship Id="rId7" Type="http://schemas.openxmlformats.org/officeDocument/2006/relationships/image" Target="../media/image64.png"/><Relationship Id="rId12" Type="http://schemas.openxmlformats.org/officeDocument/2006/relationships/image" Target="../media/image55.pn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6.png"/><Relationship Id="rId11" Type="http://schemas.openxmlformats.org/officeDocument/2006/relationships/image" Target="../media/image65.png"/><Relationship Id="rId5" Type="http://schemas.openxmlformats.org/officeDocument/2006/relationships/image" Target="../media/image59.png"/><Relationship Id="rId10" Type="http://schemas.openxmlformats.org/officeDocument/2006/relationships/image" Target="../media/image61.png"/><Relationship Id="rId4" Type="http://schemas.openxmlformats.org/officeDocument/2006/relationships/image" Target="../media/image68.png"/><Relationship Id="rId9" Type="http://schemas.openxmlformats.org/officeDocument/2006/relationships/image" Target="../media/image62.png"/><Relationship Id="rId14" Type="http://schemas.openxmlformats.org/officeDocument/2006/relationships/image" Target="../media/image40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73.png"/><Relationship Id="rId18" Type="http://schemas.openxmlformats.org/officeDocument/2006/relationships/image" Target="../media/image65.png"/><Relationship Id="rId3" Type="http://schemas.openxmlformats.org/officeDocument/2006/relationships/image" Target="../media/image20.png"/><Relationship Id="rId7" Type="http://schemas.openxmlformats.org/officeDocument/2006/relationships/image" Target="../media/image27.png"/><Relationship Id="rId12" Type="http://schemas.openxmlformats.org/officeDocument/2006/relationships/image" Target="../media/image72.jpeg"/><Relationship Id="rId17" Type="http://schemas.openxmlformats.org/officeDocument/2006/relationships/image" Target="../media/image59.png"/><Relationship Id="rId2" Type="http://schemas.openxmlformats.org/officeDocument/2006/relationships/image" Target="../media/image19.png"/><Relationship Id="rId16" Type="http://schemas.openxmlformats.org/officeDocument/2006/relationships/image" Target="../media/image6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8.png"/><Relationship Id="rId11" Type="http://schemas.openxmlformats.org/officeDocument/2006/relationships/image" Target="../media/image57.png"/><Relationship Id="rId5" Type="http://schemas.openxmlformats.org/officeDocument/2006/relationships/image" Target="../media/image26.png"/><Relationship Id="rId15" Type="http://schemas.openxmlformats.org/officeDocument/2006/relationships/image" Target="../media/image61.png"/><Relationship Id="rId10" Type="http://schemas.openxmlformats.org/officeDocument/2006/relationships/image" Target="../media/image56.png"/><Relationship Id="rId19" Type="http://schemas.openxmlformats.org/officeDocument/2006/relationships/image" Target="../media/image60.png"/><Relationship Id="rId4" Type="http://schemas.openxmlformats.org/officeDocument/2006/relationships/image" Target="../media/image21.png"/><Relationship Id="rId9" Type="http://schemas.openxmlformats.org/officeDocument/2006/relationships/image" Target="../media/image55.png"/><Relationship Id="rId14" Type="http://schemas.openxmlformats.org/officeDocument/2006/relationships/image" Target="../media/image58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0.png"/><Relationship Id="rId3" Type="http://schemas.openxmlformats.org/officeDocument/2006/relationships/image" Target="../media/image52.png"/><Relationship Id="rId7" Type="http://schemas.openxmlformats.org/officeDocument/2006/relationships/image" Target="../media/image21.pn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1.png"/><Relationship Id="rId11" Type="http://schemas.openxmlformats.org/officeDocument/2006/relationships/image" Target="../media/image34.png"/><Relationship Id="rId5" Type="http://schemas.openxmlformats.org/officeDocument/2006/relationships/image" Target="../media/image49.png"/><Relationship Id="rId15" Type="http://schemas.openxmlformats.org/officeDocument/2006/relationships/image" Target="../media/image26.png"/><Relationship Id="rId10" Type="http://schemas.openxmlformats.org/officeDocument/2006/relationships/image" Target="../media/image32.png"/><Relationship Id="rId4" Type="http://schemas.openxmlformats.org/officeDocument/2006/relationships/image" Target="../media/image53.png"/><Relationship Id="rId9" Type="http://schemas.openxmlformats.org/officeDocument/2006/relationships/image" Target="../media/image19.png"/><Relationship Id="rId14" Type="http://schemas.openxmlformats.org/officeDocument/2006/relationships/image" Target="../media/image42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5.png"/><Relationship Id="rId18" Type="http://schemas.openxmlformats.org/officeDocument/2006/relationships/image" Target="../media/image56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61.png"/><Relationship Id="rId17" Type="http://schemas.openxmlformats.org/officeDocument/2006/relationships/image" Target="../media/image55.png"/><Relationship Id="rId2" Type="http://schemas.openxmlformats.org/officeDocument/2006/relationships/image" Target="../media/image74.jp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68.png"/><Relationship Id="rId5" Type="http://schemas.openxmlformats.org/officeDocument/2006/relationships/image" Target="../media/image21.png"/><Relationship Id="rId15" Type="http://schemas.openxmlformats.org/officeDocument/2006/relationships/image" Target="../media/image58.png"/><Relationship Id="rId10" Type="http://schemas.openxmlformats.org/officeDocument/2006/relationships/image" Target="../media/image71.png"/><Relationship Id="rId19" Type="http://schemas.openxmlformats.org/officeDocument/2006/relationships/image" Target="../media/image57.png"/><Relationship Id="rId4" Type="http://schemas.openxmlformats.org/officeDocument/2006/relationships/image" Target="../media/image20.png"/><Relationship Id="rId9" Type="http://schemas.openxmlformats.org/officeDocument/2006/relationships/image" Target="../media/image62.png"/><Relationship Id="rId14" Type="http://schemas.openxmlformats.org/officeDocument/2006/relationships/image" Target="../media/image6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4.png"/><Relationship Id="rId18" Type="http://schemas.openxmlformats.org/officeDocument/2006/relationships/image" Target="../media/image28.png"/><Relationship Id="rId3" Type="http://schemas.openxmlformats.org/officeDocument/2006/relationships/image" Target="../media/image55.png"/><Relationship Id="rId7" Type="http://schemas.openxmlformats.org/officeDocument/2006/relationships/image" Target="../media/image74.jpg"/><Relationship Id="rId12" Type="http://schemas.openxmlformats.org/officeDocument/2006/relationships/image" Target="../media/image65.png"/><Relationship Id="rId17" Type="http://schemas.openxmlformats.org/officeDocument/2006/relationships/image" Target="../media/image21.png"/><Relationship Id="rId2" Type="http://schemas.openxmlformats.org/officeDocument/2006/relationships/image" Target="../media/image49.png"/><Relationship Id="rId16" Type="http://schemas.openxmlformats.org/officeDocument/2006/relationships/image" Target="../media/image20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61.png"/><Relationship Id="rId5" Type="http://schemas.openxmlformats.org/officeDocument/2006/relationships/image" Target="../media/image57.png"/><Relationship Id="rId15" Type="http://schemas.openxmlformats.org/officeDocument/2006/relationships/image" Target="../media/image19.png"/><Relationship Id="rId10" Type="http://schemas.openxmlformats.org/officeDocument/2006/relationships/image" Target="../media/image68.png"/><Relationship Id="rId19" Type="http://schemas.openxmlformats.org/officeDocument/2006/relationships/image" Target="../media/image27.png"/><Relationship Id="rId4" Type="http://schemas.openxmlformats.org/officeDocument/2006/relationships/image" Target="../media/image56.png"/><Relationship Id="rId9" Type="http://schemas.openxmlformats.org/officeDocument/2006/relationships/image" Target="../media/image71.png"/><Relationship Id="rId14" Type="http://schemas.openxmlformats.org/officeDocument/2006/relationships/image" Target="../media/image58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5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7.png"/><Relationship Id="rId2" Type="http://schemas.openxmlformats.org/officeDocument/2006/relationships/image" Target="../media/image74.jpg"/><Relationship Id="rId16" Type="http://schemas.openxmlformats.org/officeDocument/2006/relationships/image" Target="../media/image7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5" Type="http://schemas.openxmlformats.org/officeDocument/2006/relationships/image" Target="../media/image21.png"/><Relationship Id="rId15" Type="http://schemas.openxmlformats.org/officeDocument/2006/relationships/image" Target="../media/image58.png"/><Relationship Id="rId10" Type="http://schemas.openxmlformats.org/officeDocument/2006/relationships/image" Target="../media/image55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64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5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7.png"/><Relationship Id="rId2" Type="http://schemas.openxmlformats.org/officeDocument/2006/relationships/image" Target="../media/image75.jpg"/><Relationship Id="rId16" Type="http://schemas.openxmlformats.org/officeDocument/2006/relationships/image" Target="../media/image7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5" Type="http://schemas.openxmlformats.org/officeDocument/2006/relationships/image" Target="../media/image21.png"/><Relationship Id="rId15" Type="http://schemas.openxmlformats.org/officeDocument/2006/relationships/image" Target="../media/image58.png"/><Relationship Id="rId10" Type="http://schemas.openxmlformats.org/officeDocument/2006/relationships/image" Target="../media/image55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64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5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7.png"/><Relationship Id="rId2" Type="http://schemas.openxmlformats.org/officeDocument/2006/relationships/image" Target="../media/image75.jpg"/><Relationship Id="rId16" Type="http://schemas.openxmlformats.org/officeDocument/2006/relationships/image" Target="../media/image7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5" Type="http://schemas.openxmlformats.org/officeDocument/2006/relationships/image" Target="../media/image21.png"/><Relationship Id="rId15" Type="http://schemas.openxmlformats.org/officeDocument/2006/relationships/image" Target="../media/image58.png"/><Relationship Id="rId10" Type="http://schemas.openxmlformats.org/officeDocument/2006/relationships/image" Target="../media/image55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64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62.png"/><Relationship Id="rId18" Type="http://schemas.openxmlformats.org/officeDocument/2006/relationships/image" Target="../media/image56.png"/><Relationship Id="rId3" Type="http://schemas.openxmlformats.org/officeDocument/2006/relationships/image" Target="../media/image49.png"/><Relationship Id="rId7" Type="http://schemas.openxmlformats.org/officeDocument/2006/relationships/image" Target="../media/image20.png"/><Relationship Id="rId12" Type="http://schemas.openxmlformats.org/officeDocument/2006/relationships/image" Target="../media/image58.png"/><Relationship Id="rId17" Type="http://schemas.openxmlformats.org/officeDocument/2006/relationships/image" Target="../media/image55.png"/><Relationship Id="rId2" Type="http://schemas.openxmlformats.org/officeDocument/2006/relationships/image" Target="../media/image74.jpg"/><Relationship Id="rId16" Type="http://schemas.openxmlformats.org/officeDocument/2006/relationships/image" Target="../media/image6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9.png"/><Relationship Id="rId11" Type="http://schemas.openxmlformats.org/officeDocument/2006/relationships/image" Target="../media/image27.png"/><Relationship Id="rId5" Type="http://schemas.openxmlformats.org/officeDocument/2006/relationships/image" Target="../media/image64.png"/><Relationship Id="rId15" Type="http://schemas.openxmlformats.org/officeDocument/2006/relationships/image" Target="../media/image68.png"/><Relationship Id="rId10" Type="http://schemas.openxmlformats.org/officeDocument/2006/relationships/image" Target="../media/image28.png"/><Relationship Id="rId19" Type="http://schemas.openxmlformats.org/officeDocument/2006/relationships/image" Target="../media/image57.png"/><Relationship Id="rId4" Type="http://schemas.openxmlformats.org/officeDocument/2006/relationships/image" Target="../media/image65.png"/><Relationship Id="rId9" Type="http://schemas.openxmlformats.org/officeDocument/2006/relationships/image" Target="../media/image26.png"/><Relationship Id="rId14" Type="http://schemas.openxmlformats.org/officeDocument/2006/relationships/image" Target="../media/image71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62.png"/><Relationship Id="rId18" Type="http://schemas.openxmlformats.org/officeDocument/2006/relationships/image" Target="../media/image56.png"/><Relationship Id="rId3" Type="http://schemas.openxmlformats.org/officeDocument/2006/relationships/image" Target="../media/image49.png"/><Relationship Id="rId21" Type="http://schemas.openxmlformats.org/officeDocument/2006/relationships/image" Target="../media/image25.png"/><Relationship Id="rId7" Type="http://schemas.openxmlformats.org/officeDocument/2006/relationships/image" Target="../media/image20.png"/><Relationship Id="rId12" Type="http://schemas.openxmlformats.org/officeDocument/2006/relationships/image" Target="../media/image58.png"/><Relationship Id="rId17" Type="http://schemas.openxmlformats.org/officeDocument/2006/relationships/image" Target="../media/image55.png"/><Relationship Id="rId2" Type="http://schemas.openxmlformats.org/officeDocument/2006/relationships/image" Target="../media/image74.jpg"/><Relationship Id="rId16" Type="http://schemas.openxmlformats.org/officeDocument/2006/relationships/image" Target="../media/image61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9.png"/><Relationship Id="rId11" Type="http://schemas.openxmlformats.org/officeDocument/2006/relationships/image" Target="../media/image27.png"/><Relationship Id="rId5" Type="http://schemas.openxmlformats.org/officeDocument/2006/relationships/image" Target="../media/image64.png"/><Relationship Id="rId15" Type="http://schemas.openxmlformats.org/officeDocument/2006/relationships/image" Target="../media/image68.png"/><Relationship Id="rId23" Type="http://schemas.openxmlformats.org/officeDocument/2006/relationships/image" Target="../media/image24.png"/><Relationship Id="rId10" Type="http://schemas.openxmlformats.org/officeDocument/2006/relationships/image" Target="../media/image28.png"/><Relationship Id="rId19" Type="http://schemas.openxmlformats.org/officeDocument/2006/relationships/image" Target="../media/image57.png"/><Relationship Id="rId4" Type="http://schemas.openxmlformats.org/officeDocument/2006/relationships/image" Target="../media/image65.png"/><Relationship Id="rId9" Type="http://schemas.openxmlformats.org/officeDocument/2006/relationships/image" Target="../media/image26.png"/><Relationship Id="rId14" Type="http://schemas.openxmlformats.org/officeDocument/2006/relationships/image" Target="../media/image71.png"/><Relationship Id="rId22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4.png"/><Relationship Id="rId18" Type="http://schemas.openxmlformats.org/officeDocument/2006/relationships/image" Target="../media/image28.png"/><Relationship Id="rId26" Type="http://schemas.openxmlformats.org/officeDocument/2006/relationships/image" Target="../media/image22.png"/><Relationship Id="rId3" Type="http://schemas.openxmlformats.org/officeDocument/2006/relationships/image" Target="../media/image55.png"/><Relationship Id="rId21" Type="http://schemas.openxmlformats.org/officeDocument/2006/relationships/chart" Target="../charts/chart254.xml"/><Relationship Id="rId7" Type="http://schemas.openxmlformats.org/officeDocument/2006/relationships/image" Target="../media/image74.jpg"/><Relationship Id="rId12" Type="http://schemas.openxmlformats.org/officeDocument/2006/relationships/image" Target="../media/image65.png"/><Relationship Id="rId17" Type="http://schemas.openxmlformats.org/officeDocument/2006/relationships/image" Target="../media/image21.png"/><Relationship Id="rId25" Type="http://schemas.openxmlformats.org/officeDocument/2006/relationships/image" Target="../media/image25.png"/><Relationship Id="rId2" Type="http://schemas.openxmlformats.org/officeDocument/2006/relationships/image" Target="../media/image49.png"/><Relationship Id="rId16" Type="http://schemas.openxmlformats.org/officeDocument/2006/relationships/image" Target="../media/image20.png"/><Relationship Id="rId20" Type="http://schemas.openxmlformats.org/officeDocument/2006/relationships/chart" Target="../charts/chart25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61.png"/><Relationship Id="rId24" Type="http://schemas.openxmlformats.org/officeDocument/2006/relationships/image" Target="../media/image23.png"/><Relationship Id="rId5" Type="http://schemas.openxmlformats.org/officeDocument/2006/relationships/image" Target="../media/image57.png"/><Relationship Id="rId15" Type="http://schemas.openxmlformats.org/officeDocument/2006/relationships/image" Target="../media/image19.png"/><Relationship Id="rId23" Type="http://schemas.openxmlformats.org/officeDocument/2006/relationships/chart" Target="../charts/chart256.xml"/><Relationship Id="rId28" Type="http://schemas.openxmlformats.org/officeDocument/2006/relationships/chart" Target="../charts/chart257.xml"/><Relationship Id="rId10" Type="http://schemas.openxmlformats.org/officeDocument/2006/relationships/image" Target="../media/image68.png"/><Relationship Id="rId19" Type="http://schemas.openxmlformats.org/officeDocument/2006/relationships/image" Target="../media/image27.png"/><Relationship Id="rId4" Type="http://schemas.openxmlformats.org/officeDocument/2006/relationships/image" Target="../media/image56.png"/><Relationship Id="rId9" Type="http://schemas.openxmlformats.org/officeDocument/2006/relationships/image" Target="../media/image71.png"/><Relationship Id="rId14" Type="http://schemas.openxmlformats.org/officeDocument/2006/relationships/image" Target="../media/image58.png"/><Relationship Id="rId22" Type="http://schemas.openxmlformats.org/officeDocument/2006/relationships/chart" Target="../charts/chart255.xml"/><Relationship Id="rId27" Type="http://schemas.openxmlformats.org/officeDocument/2006/relationships/image" Target="../media/image24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4.png"/><Relationship Id="rId18" Type="http://schemas.openxmlformats.org/officeDocument/2006/relationships/image" Target="../media/image28.png"/><Relationship Id="rId3" Type="http://schemas.openxmlformats.org/officeDocument/2006/relationships/image" Target="../media/image55.png"/><Relationship Id="rId21" Type="http://schemas.openxmlformats.org/officeDocument/2006/relationships/image" Target="../media/image39.png"/><Relationship Id="rId7" Type="http://schemas.openxmlformats.org/officeDocument/2006/relationships/image" Target="../media/image74.jpg"/><Relationship Id="rId12" Type="http://schemas.openxmlformats.org/officeDocument/2006/relationships/image" Target="../media/image65.png"/><Relationship Id="rId17" Type="http://schemas.openxmlformats.org/officeDocument/2006/relationships/image" Target="../media/image21.png"/><Relationship Id="rId2" Type="http://schemas.openxmlformats.org/officeDocument/2006/relationships/image" Target="../media/image49.png"/><Relationship Id="rId16" Type="http://schemas.openxmlformats.org/officeDocument/2006/relationships/image" Target="../media/image20.png"/><Relationship Id="rId20" Type="http://schemas.openxmlformats.org/officeDocument/2006/relationships/image" Target="../media/image4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61.png"/><Relationship Id="rId5" Type="http://schemas.openxmlformats.org/officeDocument/2006/relationships/image" Target="../media/image57.png"/><Relationship Id="rId15" Type="http://schemas.openxmlformats.org/officeDocument/2006/relationships/image" Target="../media/image19.png"/><Relationship Id="rId23" Type="http://schemas.openxmlformats.org/officeDocument/2006/relationships/image" Target="../media/image34.png"/><Relationship Id="rId10" Type="http://schemas.openxmlformats.org/officeDocument/2006/relationships/image" Target="../media/image68.png"/><Relationship Id="rId19" Type="http://schemas.openxmlformats.org/officeDocument/2006/relationships/image" Target="../media/image27.png"/><Relationship Id="rId4" Type="http://schemas.openxmlformats.org/officeDocument/2006/relationships/image" Target="../media/image56.png"/><Relationship Id="rId9" Type="http://schemas.openxmlformats.org/officeDocument/2006/relationships/image" Target="../media/image71.png"/><Relationship Id="rId14" Type="http://schemas.openxmlformats.org/officeDocument/2006/relationships/image" Target="../media/image58.png"/><Relationship Id="rId22" Type="http://schemas.openxmlformats.org/officeDocument/2006/relationships/image" Target="../media/image32.png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4.png"/><Relationship Id="rId18" Type="http://schemas.openxmlformats.org/officeDocument/2006/relationships/image" Target="../media/image28.png"/><Relationship Id="rId26" Type="http://schemas.openxmlformats.org/officeDocument/2006/relationships/chart" Target="../charts/chart264.xml"/><Relationship Id="rId39" Type="http://schemas.openxmlformats.org/officeDocument/2006/relationships/image" Target="../media/image42.png"/><Relationship Id="rId3" Type="http://schemas.openxmlformats.org/officeDocument/2006/relationships/image" Target="../media/image55.png"/><Relationship Id="rId21" Type="http://schemas.openxmlformats.org/officeDocument/2006/relationships/chart" Target="../charts/chart259.xml"/><Relationship Id="rId34" Type="http://schemas.openxmlformats.org/officeDocument/2006/relationships/chart" Target="../charts/chart272.xml"/><Relationship Id="rId42" Type="http://schemas.openxmlformats.org/officeDocument/2006/relationships/image" Target="../media/image24.png"/><Relationship Id="rId47" Type="http://schemas.openxmlformats.org/officeDocument/2006/relationships/chart" Target="../charts/chart280.xml"/><Relationship Id="rId50" Type="http://schemas.openxmlformats.org/officeDocument/2006/relationships/image" Target="../media/image34.png"/><Relationship Id="rId7" Type="http://schemas.openxmlformats.org/officeDocument/2006/relationships/image" Target="../media/image74.jpg"/><Relationship Id="rId12" Type="http://schemas.openxmlformats.org/officeDocument/2006/relationships/image" Target="../media/image65.png"/><Relationship Id="rId17" Type="http://schemas.openxmlformats.org/officeDocument/2006/relationships/image" Target="../media/image21.png"/><Relationship Id="rId25" Type="http://schemas.openxmlformats.org/officeDocument/2006/relationships/chart" Target="../charts/chart263.xml"/><Relationship Id="rId33" Type="http://schemas.openxmlformats.org/officeDocument/2006/relationships/chart" Target="../charts/chart271.xml"/><Relationship Id="rId38" Type="http://schemas.openxmlformats.org/officeDocument/2006/relationships/chart" Target="../charts/chart276.xml"/><Relationship Id="rId46" Type="http://schemas.openxmlformats.org/officeDocument/2006/relationships/chart" Target="../charts/chart279.xml"/><Relationship Id="rId2" Type="http://schemas.openxmlformats.org/officeDocument/2006/relationships/image" Target="../media/image49.png"/><Relationship Id="rId16" Type="http://schemas.openxmlformats.org/officeDocument/2006/relationships/image" Target="../media/image20.png"/><Relationship Id="rId20" Type="http://schemas.openxmlformats.org/officeDocument/2006/relationships/chart" Target="../charts/chart258.xml"/><Relationship Id="rId29" Type="http://schemas.openxmlformats.org/officeDocument/2006/relationships/chart" Target="../charts/chart267.xml"/><Relationship Id="rId41" Type="http://schemas.openxmlformats.org/officeDocument/2006/relationships/image" Target="../media/image2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61.png"/><Relationship Id="rId24" Type="http://schemas.openxmlformats.org/officeDocument/2006/relationships/chart" Target="../charts/chart262.xml"/><Relationship Id="rId32" Type="http://schemas.openxmlformats.org/officeDocument/2006/relationships/chart" Target="../charts/chart270.xml"/><Relationship Id="rId37" Type="http://schemas.openxmlformats.org/officeDocument/2006/relationships/chart" Target="../charts/chart275.xml"/><Relationship Id="rId40" Type="http://schemas.openxmlformats.org/officeDocument/2006/relationships/image" Target="../media/image36.png"/><Relationship Id="rId45" Type="http://schemas.openxmlformats.org/officeDocument/2006/relationships/chart" Target="../charts/chart278.xml"/><Relationship Id="rId5" Type="http://schemas.openxmlformats.org/officeDocument/2006/relationships/image" Target="../media/image57.png"/><Relationship Id="rId15" Type="http://schemas.openxmlformats.org/officeDocument/2006/relationships/image" Target="../media/image19.png"/><Relationship Id="rId23" Type="http://schemas.openxmlformats.org/officeDocument/2006/relationships/chart" Target="../charts/chart261.xml"/><Relationship Id="rId28" Type="http://schemas.openxmlformats.org/officeDocument/2006/relationships/chart" Target="../charts/chart266.xml"/><Relationship Id="rId36" Type="http://schemas.openxmlformats.org/officeDocument/2006/relationships/chart" Target="../charts/chart274.xml"/><Relationship Id="rId49" Type="http://schemas.openxmlformats.org/officeDocument/2006/relationships/image" Target="../media/image32.png"/><Relationship Id="rId10" Type="http://schemas.openxmlformats.org/officeDocument/2006/relationships/image" Target="../media/image68.png"/><Relationship Id="rId19" Type="http://schemas.openxmlformats.org/officeDocument/2006/relationships/image" Target="../media/image27.png"/><Relationship Id="rId31" Type="http://schemas.openxmlformats.org/officeDocument/2006/relationships/chart" Target="../charts/chart269.xml"/><Relationship Id="rId44" Type="http://schemas.openxmlformats.org/officeDocument/2006/relationships/chart" Target="../charts/chart277.xml"/><Relationship Id="rId4" Type="http://schemas.openxmlformats.org/officeDocument/2006/relationships/image" Target="../media/image56.png"/><Relationship Id="rId9" Type="http://schemas.openxmlformats.org/officeDocument/2006/relationships/image" Target="../media/image71.png"/><Relationship Id="rId14" Type="http://schemas.openxmlformats.org/officeDocument/2006/relationships/image" Target="../media/image58.png"/><Relationship Id="rId22" Type="http://schemas.openxmlformats.org/officeDocument/2006/relationships/chart" Target="../charts/chart260.xml"/><Relationship Id="rId27" Type="http://schemas.openxmlformats.org/officeDocument/2006/relationships/chart" Target="../charts/chart265.xml"/><Relationship Id="rId30" Type="http://schemas.openxmlformats.org/officeDocument/2006/relationships/chart" Target="../charts/chart268.xml"/><Relationship Id="rId35" Type="http://schemas.openxmlformats.org/officeDocument/2006/relationships/chart" Target="../charts/chart273.xml"/><Relationship Id="rId43" Type="http://schemas.openxmlformats.org/officeDocument/2006/relationships/image" Target="../media/image25.png"/><Relationship Id="rId48" Type="http://schemas.openxmlformats.org/officeDocument/2006/relationships/image" Target="../media/image39.png"/><Relationship Id="rId8" Type="http://schemas.openxmlformats.org/officeDocument/2006/relationships/image" Target="../media/image62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35.png"/><Relationship Id="rId3" Type="http://schemas.openxmlformats.org/officeDocument/2006/relationships/image" Target="../media/image77.png"/><Relationship Id="rId7" Type="http://schemas.openxmlformats.org/officeDocument/2006/relationships/image" Target="../media/image23.png"/><Relationship Id="rId12" Type="http://schemas.openxmlformats.org/officeDocument/2006/relationships/chart" Target="../charts/chart283.xml"/><Relationship Id="rId17" Type="http://schemas.openxmlformats.org/officeDocument/2006/relationships/image" Target="../media/image37.png"/><Relationship Id="rId2" Type="http://schemas.openxmlformats.org/officeDocument/2006/relationships/image" Target="../media/image76.png"/><Relationship Id="rId16" Type="http://schemas.openxmlformats.org/officeDocument/2006/relationships/chart" Target="../charts/chart285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22.png"/><Relationship Id="rId11" Type="http://schemas.openxmlformats.org/officeDocument/2006/relationships/chart" Target="../charts/chart282.xml"/><Relationship Id="rId5" Type="http://schemas.openxmlformats.org/officeDocument/2006/relationships/image" Target="../media/image25.png"/><Relationship Id="rId15" Type="http://schemas.openxmlformats.org/officeDocument/2006/relationships/chart" Target="../charts/chart284.xml"/><Relationship Id="rId10" Type="http://schemas.openxmlformats.org/officeDocument/2006/relationships/chart" Target="../charts/chart281.xml"/><Relationship Id="rId4" Type="http://schemas.openxmlformats.org/officeDocument/2006/relationships/image" Target="../media/image27.png"/><Relationship Id="rId9" Type="http://schemas.openxmlformats.org/officeDocument/2006/relationships/image" Target="../media/image26.png"/><Relationship Id="rId14" Type="http://schemas.openxmlformats.org/officeDocument/2006/relationships/image" Target="../media/image44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88.xml"/><Relationship Id="rId18" Type="http://schemas.openxmlformats.org/officeDocument/2006/relationships/image" Target="../media/image39.png"/><Relationship Id="rId26" Type="http://schemas.openxmlformats.org/officeDocument/2006/relationships/chart" Target="../charts/chart294.xml"/><Relationship Id="rId3" Type="http://schemas.openxmlformats.org/officeDocument/2006/relationships/image" Target="../media/image25.png"/><Relationship Id="rId21" Type="http://schemas.openxmlformats.org/officeDocument/2006/relationships/image" Target="../media/image35.png"/><Relationship Id="rId7" Type="http://schemas.openxmlformats.org/officeDocument/2006/relationships/image" Target="../media/image19.png"/><Relationship Id="rId12" Type="http://schemas.openxmlformats.org/officeDocument/2006/relationships/chart" Target="../charts/chart287.xml"/><Relationship Id="rId17" Type="http://schemas.openxmlformats.org/officeDocument/2006/relationships/image" Target="../media/image34.png"/><Relationship Id="rId25" Type="http://schemas.openxmlformats.org/officeDocument/2006/relationships/image" Target="../media/image37.png"/><Relationship Id="rId2" Type="http://schemas.openxmlformats.org/officeDocument/2006/relationships/image" Target="../media/image27.png"/><Relationship Id="rId16" Type="http://schemas.openxmlformats.org/officeDocument/2006/relationships/image" Target="../media/image32.png"/><Relationship Id="rId20" Type="http://schemas.openxmlformats.org/officeDocument/2006/relationships/chart" Target="../charts/chart291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86.xml"/><Relationship Id="rId24" Type="http://schemas.openxmlformats.org/officeDocument/2006/relationships/chart" Target="../charts/chart293.xml"/><Relationship Id="rId5" Type="http://schemas.openxmlformats.org/officeDocument/2006/relationships/image" Target="../media/image23.png"/><Relationship Id="rId15" Type="http://schemas.openxmlformats.org/officeDocument/2006/relationships/chart" Target="../charts/chart289.xml"/><Relationship Id="rId23" Type="http://schemas.openxmlformats.org/officeDocument/2006/relationships/chart" Target="../charts/chart292.xml"/><Relationship Id="rId10" Type="http://schemas.openxmlformats.org/officeDocument/2006/relationships/image" Target="../media/image26.png"/><Relationship Id="rId19" Type="http://schemas.openxmlformats.org/officeDocument/2006/relationships/chart" Target="../charts/chart290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image" Target="../media/image31.png"/><Relationship Id="rId22" Type="http://schemas.openxmlformats.org/officeDocument/2006/relationships/image" Target="../media/image44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97.xml"/><Relationship Id="rId18" Type="http://schemas.openxmlformats.org/officeDocument/2006/relationships/chart" Target="../charts/chart302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96.xml"/><Relationship Id="rId17" Type="http://schemas.openxmlformats.org/officeDocument/2006/relationships/chart" Target="../charts/chart301.xml"/><Relationship Id="rId2" Type="http://schemas.openxmlformats.org/officeDocument/2006/relationships/image" Target="../media/image27.png"/><Relationship Id="rId16" Type="http://schemas.openxmlformats.org/officeDocument/2006/relationships/chart" Target="../charts/chart300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95.xml"/><Relationship Id="rId5" Type="http://schemas.openxmlformats.org/officeDocument/2006/relationships/image" Target="../media/image23.png"/><Relationship Id="rId15" Type="http://schemas.openxmlformats.org/officeDocument/2006/relationships/chart" Target="../charts/chart299.xml"/><Relationship Id="rId10" Type="http://schemas.openxmlformats.org/officeDocument/2006/relationships/image" Target="../media/image26.png"/><Relationship Id="rId19" Type="http://schemas.openxmlformats.org/officeDocument/2006/relationships/chart" Target="../charts/chart303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98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06.xml"/><Relationship Id="rId18" Type="http://schemas.openxmlformats.org/officeDocument/2006/relationships/chart" Target="../charts/chart311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05.xml"/><Relationship Id="rId17" Type="http://schemas.openxmlformats.org/officeDocument/2006/relationships/chart" Target="../charts/chart310.xml"/><Relationship Id="rId2" Type="http://schemas.openxmlformats.org/officeDocument/2006/relationships/image" Target="../media/image27.png"/><Relationship Id="rId16" Type="http://schemas.openxmlformats.org/officeDocument/2006/relationships/chart" Target="../charts/chart309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04.xml"/><Relationship Id="rId5" Type="http://schemas.openxmlformats.org/officeDocument/2006/relationships/image" Target="../media/image23.png"/><Relationship Id="rId15" Type="http://schemas.openxmlformats.org/officeDocument/2006/relationships/chart" Target="../charts/chart308.xml"/><Relationship Id="rId10" Type="http://schemas.openxmlformats.org/officeDocument/2006/relationships/image" Target="../media/image26.png"/><Relationship Id="rId19" Type="http://schemas.openxmlformats.org/officeDocument/2006/relationships/chart" Target="../charts/chart312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07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15.xml"/><Relationship Id="rId18" Type="http://schemas.openxmlformats.org/officeDocument/2006/relationships/chart" Target="../charts/chart320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14.xml"/><Relationship Id="rId17" Type="http://schemas.openxmlformats.org/officeDocument/2006/relationships/chart" Target="../charts/chart319.xml"/><Relationship Id="rId2" Type="http://schemas.openxmlformats.org/officeDocument/2006/relationships/image" Target="../media/image27.png"/><Relationship Id="rId16" Type="http://schemas.openxmlformats.org/officeDocument/2006/relationships/chart" Target="../charts/chart31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13.xml"/><Relationship Id="rId5" Type="http://schemas.openxmlformats.org/officeDocument/2006/relationships/image" Target="../media/image23.png"/><Relationship Id="rId15" Type="http://schemas.openxmlformats.org/officeDocument/2006/relationships/chart" Target="../charts/chart317.xml"/><Relationship Id="rId10" Type="http://schemas.openxmlformats.org/officeDocument/2006/relationships/image" Target="../media/image26.png"/><Relationship Id="rId19" Type="http://schemas.openxmlformats.org/officeDocument/2006/relationships/chart" Target="../charts/chart321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16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24.xml"/><Relationship Id="rId18" Type="http://schemas.openxmlformats.org/officeDocument/2006/relationships/chart" Target="../charts/chart329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23.xml"/><Relationship Id="rId17" Type="http://schemas.openxmlformats.org/officeDocument/2006/relationships/chart" Target="../charts/chart328.xml"/><Relationship Id="rId2" Type="http://schemas.openxmlformats.org/officeDocument/2006/relationships/image" Target="../media/image27.png"/><Relationship Id="rId16" Type="http://schemas.openxmlformats.org/officeDocument/2006/relationships/chart" Target="../charts/chart327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22.xml"/><Relationship Id="rId5" Type="http://schemas.openxmlformats.org/officeDocument/2006/relationships/image" Target="../media/image23.png"/><Relationship Id="rId15" Type="http://schemas.openxmlformats.org/officeDocument/2006/relationships/chart" Target="../charts/chart326.xml"/><Relationship Id="rId10" Type="http://schemas.openxmlformats.org/officeDocument/2006/relationships/image" Target="../media/image26.png"/><Relationship Id="rId19" Type="http://schemas.openxmlformats.org/officeDocument/2006/relationships/chart" Target="../charts/chart330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2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33.xml"/><Relationship Id="rId18" Type="http://schemas.openxmlformats.org/officeDocument/2006/relationships/chart" Target="../charts/chart338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32.xml"/><Relationship Id="rId17" Type="http://schemas.openxmlformats.org/officeDocument/2006/relationships/chart" Target="../charts/chart337.xml"/><Relationship Id="rId2" Type="http://schemas.openxmlformats.org/officeDocument/2006/relationships/image" Target="../media/image27.png"/><Relationship Id="rId16" Type="http://schemas.openxmlformats.org/officeDocument/2006/relationships/chart" Target="../charts/chart336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31.xml"/><Relationship Id="rId5" Type="http://schemas.openxmlformats.org/officeDocument/2006/relationships/image" Target="../media/image23.png"/><Relationship Id="rId15" Type="http://schemas.openxmlformats.org/officeDocument/2006/relationships/chart" Target="../charts/chart335.xml"/><Relationship Id="rId10" Type="http://schemas.openxmlformats.org/officeDocument/2006/relationships/image" Target="../media/image26.png"/><Relationship Id="rId19" Type="http://schemas.openxmlformats.org/officeDocument/2006/relationships/chart" Target="../charts/chart339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34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42.xml"/><Relationship Id="rId18" Type="http://schemas.openxmlformats.org/officeDocument/2006/relationships/chart" Target="../charts/chart347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41.xml"/><Relationship Id="rId17" Type="http://schemas.openxmlformats.org/officeDocument/2006/relationships/chart" Target="../charts/chart346.xml"/><Relationship Id="rId2" Type="http://schemas.openxmlformats.org/officeDocument/2006/relationships/image" Target="../media/image27.png"/><Relationship Id="rId16" Type="http://schemas.openxmlformats.org/officeDocument/2006/relationships/chart" Target="../charts/chart34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40.xml"/><Relationship Id="rId5" Type="http://schemas.openxmlformats.org/officeDocument/2006/relationships/image" Target="../media/image23.png"/><Relationship Id="rId15" Type="http://schemas.openxmlformats.org/officeDocument/2006/relationships/chart" Target="../charts/chart344.xml"/><Relationship Id="rId10" Type="http://schemas.openxmlformats.org/officeDocument/2006/relationships/image" Target="../media/image26.png"/><Relationship Id="rId19" Type="http://schemas.openxmlformats.org/officeDocument/2006/relationships/chart" Target="../charts/chart348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43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51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50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49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52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55.xml"/><Relationship Id="rId18" Type="http://schemas.openxmlformats.org/officeDocument/2006/relationships/chart" Target="../charts/chart360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54.xml"/><Relationship Id="rId17" Type="http://schemas.openxmlformats.org/officeDocument/2006/relationships/chart" Target="../charts/chart359.xml"/><Relationship Id="rId2" Type="http://schemas.openxmlformats.org/officeDocument/2006/relationships/image" Target="../media/image27.png"/><Relationship Id="rId16" Type="http://schemas.openxmlformats.org/officeDocument/2006/relationships/chart" Target="../charts/chart35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53.xml"/><Relationship Id="rId5" Type="http://schemas.openxmlformats.org/officeDocument/2006/relationships/image" Target="../media/image23.png"/><Relationship Id="rId15" Type="http://schemas.openxmlformats.org/officeDocument/2006/relationships/chart" Target="../charts/chart357.xml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56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63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62.xml"/><Relationship Id="rId2" Type="http://schemas.openxmlformats.org/officeDocument/2006/relationships/image" Target="../media/image27.png"/><Relationship Id="rId16" Type="http://schemas.openxmlformats.org/officeDocument/2006/relationships/chart" Target="../charts/chart366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61.xml"/><Relationship Id="rId5" Type="http://schemas.openxmlformats.org/officeDocument/2006/relationships/image" Target="../media/image23.png"/><Relationship Id="rId15" Type="http://schemas.openxmlformats.org/officeDocument/2006/relationships/chart" Target="../charts/chart365.xml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64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69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68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67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70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73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72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71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74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77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76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75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78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81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80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79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82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85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84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83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8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7.png"/><Relationship Id="rId18" Type="http://schemas.openxmlformats.org/officeDocument/2006/relationships/image" Target="../media/image62.png"/><Relationship Id="rId3" Type="http://schemas.openxmlformats.org/officeDocument/2006/relationships/image" Target="../media/image77.png"/><Relationship Id="rId7" Type="http://schemas.openxmlformats.org/officeDocument/2006/relationships/image" Target="../media/image26.png"/><Relationship Id="rId12" Type="http://schemas.openxmlformats.org/officeDocument/2006/relationships/image" Target="../media/image56.png"/><Relationship Id="rId17" Type="http://schemas.openxmlformats.org/officeDocument/2006/relationships/image" Target="../media/image61.png"/><Relationship Id="rId2" Type="http://schemas.openxmlformats.org/officeDocument/2006/relationships/image" Target="../media/image78.jpeg"/><Relationship Id="rId16" Type="http://schemas.openxmlformats.org/officeDocument/2006/relationships/image" Target="../media/image60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5.png"/><Relationship Id="rId5" Type="http://schemas.openxmlformats.org/officeDocument/2006/relationships/image" Target="../media/image20.png"/><Relationship Id="rId15" Type="http://schemas.openxmlformats.org/officeDocument/2006/relationships/image" Target="../media/image59.png"/><Relationship Id="rId10" Type="http://schemas.openxmlformats.org/officeDocument/2006/relationships/image" Target="../media/image49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8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7.png"/><Relationship Id="rId18" Type="http://schemas.openxmlformats.org/officeDocument/2006/relationships/image" Target="../media/image62.png"/><Relationship Id="rId3" Type="http://schemas.openxmlformats.org/officeDocument/2006/relationships/image" Target="../media/image77.png"/><Relationship Id="rId7" Type="http://schemas.openxmlformats.org/officeDocument/2006/relationships/image" Target="../media/image26.png"/><Relationship Id="rId12" Type="http://schemas.openxmlformats.org/officeDocument/2006/relationships/image" Target="../media/image56.png"/><Relationship Id="rId17" Type="http://schemas.openxmlformats.org/officeDocument/2006/relationships/image" Target="../media/image61.png"/><Relationship Id="rId2" Type="http://schemas.openxmlformats.org/officeDocument/2006/relationships/image" Target="../media/image79.jpeg"/><Relationship Id="rId16" Type="http://schemas.openxmlformats.org/officeDocument/2006/relationships/image" Target="../media/image60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5.png"/><Relationship Id="rId5" Type="http://schemas.openxmlformats.org/officeDocument/2006/relationships/image" Target="../media/image20.png"/><Relationship Id="rId15" Type="http://schemas.openxmlformats.org/officeDocument/2006/relationships/image" Target="../media/image59.png"/><Relationship Id="rId10" Type="http://schemas.openxmlformats.org/officeDocument/2006/relationships/image" Target="../media/image49.png"/><Relationship Id="rId19" Type="http://schemas.openxmlformats.org/officeDocument/2006/relationships/image" Target="../media/image32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8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7.png"/><Relationship Id="rId18" Type="http://schemas.openxmlformats.org/officeDocument/2006/relationships/image" Target="../media/image32.png"/><Relationship Id="rId3" Type="http://schemas.openxmlformats.org/officeDocument/2006/relationships/image" Target="../media/image77.png"/><Relationship Id="rId7" Type="http://schemas.openxmlformats.org/officeDocument/2006/relationships/image" Target="../media/image26.png"/><Relationship Id="rId12" Type="http://schemas.openxmlformats.org/officeDocument/2006/relationships/image" Target="../media/image56.png"/><Relationship Id="rId17" Type="http://schemas.openxmlformats.org/officeDocument/2006/relationships/image" Target="../media/image62.png"/><Relationship Id="rId2" Type="http://schemas.openxmlformats.org/officeDocument/2006/relationships/image" Target="../media/image80.jpeg"/><Relationship Id="rId16" Type="http://schemas.openxmlformats.org/officeDocument/2006/relationships/image" Target="../media/image6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5.png"/><Relationship Id="rId5" Type="http://schemas.openxmlformats.org/officeDocument/2006/relationships/image" Target="../media/image20.png"/><Relationship Id="rId15" Type="http://schemas.openxmlformats.org/officeDocument/2006/relationships/image" Target="../media/image60.png"/><Relationship Id="rId10" Type="http://schemas.openxmlformats.org/officeDocument/2006/relationships/image" Target="../media/image49.png"/><Relationship Id="rId19" Type="http://schemas.openxmlformats.org/officeDocument/2006/relationships/image" Target="../media/image59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8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7.png"/><Relationship Id="rId18" Type="http://schemas.openxmlformats.org/officeDocument/2006/relationships/image" Target="../media/image32.png"/><Relationship Id="rId3" Type="http://schemas.openxmlformats.org/officeDocument/2006/relationships/image" Target="../media/image77.png"/><Relationship Id="rId7" Type="http://schemas.openxmlformats.org/officeDocument/2006/relationships/image" Target="../media/image26.png"/><Relationship Id="rId12" Type="http://schemas.openxmlformats.org/officeDocument/2006/relationships/image" Target="../media/image56.png"/><Relationship Id="rId17" Type="http://schemas.openxmlformats.org/officeDocument/2006/relationships/image" Target="../media/image62.png"/><Relationship Id="rId2" Type="http://schemas.openxmlformats.org/officeDocument/2006/relationships/image" Target="../media/image81.jpeg"/><Relationship Id="rId16" Type="http://schemas.openxmlformats.org/officeDocument/2006/relationships/image" Target="../media/image6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5.png"/><Relationship Id="rId5" Type="http://schemas.openxmlformats.org/officeDocument/2006/relationships/image" Target="../media/image20.png"/><Relationship Id="rId15" Type="http://schemas.openxmlformats.org/officeDocument/2006/relationships/image" Target="../media/image60.png"/><Relationship Id="rId10" Type="http://schemas.openxmlformats.org/officeDocument/2006/relationships/image" Target="../media/image49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8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7.png"/><Relationship Id="rId18" Type="http://schemas.openxmlformats.org/officeDocument/2006/relationships/image" Target="../media/image62.png"/><Relationship Id="rId3" Type="http://schemas.openxmlformats.org/officeDocument/2006/relationships/image" Target="../media/image77.png"/><Relationship Id="rId7" Type="http://schemas.openxmlformats.org/officeDocument/2006/relationships/image" Target="../media/image26.png"/><Relationship Id="rId12" Type="http://schemas.openxmlformats.org/officeDocument/2006/relationships/image" Target="../media/image56.png"/><Relationship Id="rId17" Type="http://schemas.openxmlformats.org/officeDocument/2006/relationships/image" Target="../media/image61.png"/><Relationship Id="rId2" Type="http://schemas.openxmlformats.org/officeDocument/2006/relationships/image" Target="../media/image78.jpeg"/><Relationship Id="rId16" Type="http://schemas.openxmlformats.org/officeDocument/2006/relationships/image" Target="../media/image60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5.png"/><Relationship Id="rId5" Type="http://schemas.openxmlformats.org/officeDocument/2006/relationships/image" Target="../media/image20.png"/><Relationship Id="rId15" Type="http://schemas.openxmlformats.org/officeDocument/2006/relationships/image" Target="../media/image59.png"/><Relationship Id="rId10" Type="http://schemas.openxmlformats.org/officeDocument/2006/relationships/image" Target="../media/image49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8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77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6.png"/><Relationship Id="rId18" Type="http://schemas.openxmlformats.org/officeDocument/2006/relationships/image" Target="../media/image39.png"/><Relationship Id="rId26" Type="http://schemas.openxmlformats.org/officeDocument/2006/relationships/image" Target="../media/image25.png"/><Relationship Id="rId3" Type="http://schemas.openxmlformats.org/officeDocument/2006/relationships/image" Target="../media/image30.png"/><Relationship Id="rId21" Type="http://schemas.openxmlformats.org/officeDocument/2006/relationships/image" Target="../media/image41.png"/><Relationship Id="rId7" Type="http://schemas.openxmlformats.org/officeDocument/2006/relationships/image" Target="../media/image32.png"/><Relationship Id="rId12" Type="http://schemas.openxmlformats.org/officeDocument/2006/relationships/image" Target="../media/image35.png"/><Relationship Id="rId17" Type="http://schemas.openxmlformats.org/officeDocument/2006/relationships/image" Target="../media/image38.png"/><Relationship Id="rId25" Type="http://schemas.openxmlformats.org/officeDocument/2006/relationships/image" Target="../media/image44.png"/><Relationship Id="rId2" Type="http://schemas.openxmlformats.org/officeDocument/2006/relationships/image" Target="../media/image28.png"/><Relationship Id="rId16" Type="http://schemas.openxmlformats.org/officeDocument/2006/relationships/image" Target="../media/image21.png"/><Relationship Id="rId20" Type="http://schemas.openxmlformats.org/officeDocument/2006/relationships/image" Target="../media/image40.png"/><Relationship Id="rId29" Type="http://schemas.openxmlformats.org/officeDocument/2006/relationships/image" Target="../media/image47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image" Target="../media/image23.png"/><Relationship Id="rId24" Type="http://schemas.openxmlformats.org/officeDocument/2006/relationships/image" Target="../media/image43.png"/><Relationship Id="rId5" Type="http://schemas.openxmlformats.org/officeDocument/2006/relationships/image" Target="../media/image31.png"/><Relationship Id="rId15" Type="http://schemas.openxmlformats.org/officeDocument/2006/relationships/image" Target="../media/image37.png"/><Relationship Id="rId23" Type="http://schemas.openxmlformats.org/officeDocument/2006/relationships/image" Target="../media/image26.png"/><Relationship Id="rId28" Type="http://schemas.openxmlformats.org/officeDocument/2006/relationships/image" Target="../media/image46.png"/><Relationship Id="rId10" Type="http://schemas.openxmlformats.org/officeDocument/2006/relationships/image" Target="../media/image34.png"/><Relationship Id="rId19" Type="http://schemas.openxmlformats.org/officeDocument/2006/relationships/image" Target="../media/image27.png"/><Relationship Id="rId31" Type="http://schemas.openxmlformats.org/officeDocument/2006/relationships/image" Target="../media/image29.png"/><Relationship Id="rId4" Type="http://schemas.openxmlformats.org/officeDocument/2006/relationships/image" Target="../media/image22.png"/><Relationship Id="rId9" Type="http://schemas.openxmlformats.org/officeDocument/2006/relationships/image" Target="../media/image33.png"/><Relationship Id="rId14" Type="http://schemas.openxmlformats.org/officeDocument/2006/relationships/image" Target="../media/image24.png"/><Relationship Id="rId22" Type="http://schemas.openxmlformats.org/officeDocument/2006/relationships/image" Target="../media/image42.png"/><Relationship Id="rId27" Type="http://schemas.openxmlformats.org/officeDocument/2006/relationships/image" Target="../media/image45.png"/><Relationship Id="rId30" Type="http://schemas.openxmlformats.org/officeDocument/2006/relationships/image" Target="../media/image4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7.png"/><Relationship Id="rId18" Type="http://schemas.openxmlformats.org/officeDocument/2006/relationships/image" Target="../media/image34.png"/><Relationship Id="rId26" Type="http://schemas.openxmlformats.org/officeDocument/2006/relationships/image" Target="../media/image30.png"/><Relationship Id="rId3" Type="http://schemas.openxmlformats.org/officeDocument/2006/relationships/image" Target="../media/image19.png"/><Relationship Id="rId21" Type="http://schemas.openxmlformats.org/officeDocument/2006/relationships/image" Target="../media/image43.png"/><Relationship Id="rId7" Type="http://schemas.openxmlformats.org/officeDocument/2006/relationships/image" Target="../media/image21.png"/><Relationship Id="rId12" Type="http://schemas.openxmlformats.org/officeDocument/2006/relationships/image" Target="../media/image31.png"/><Relationship Id="rId17" Type="http://schemas.openxmlformats.org/officeDocument/2006/relationships/image" Target="../media/image32.png"/><Relationship Id="rId25" Type="http://schemas.openxmlformats.org/officeDocument/2006/relationships/image" Target="../media/image49.png"/><Relationship Id="rId2" Type="http://schemas.openxmlformats.org/officeDocument/2006/relationships/image" Target="../media/image22.png"/><Relationship Id="rId16" Type="http://schemas.openxmlformats.org/officeDocument/2006/relationships/image" Target="../media/image39.png"/><Relationship Id="rId20" Type="http://schemas.openxmlformats.org/officeDocument/2006/relationships/image" Target="../media/image35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41.png"/><Relationship Id="rId24" Type="http://schemas.openxmlformats.org/officeDocument/2006/relationships/image" Target="../media/image40.png"/><Relationship Id="rId5" Type="http://schemas.openxmlformats.org/officeDocument/2006/relationships/image" Target="../media/image23.png"/><Relationship Id="rId15" Type="http://schemas.openxmlformats.org/officeDocument/2006/relationships/image" Target="../media/image36.png"/><Relationship Id="rId23" Type="http://schemas.openxmlformats.org/officeDocument/2006/relationships/image" Target="../media/image38.png"/><Relationship Id="rId10" Type="http://schemas.openxmlformats.org/officeDocument/2006/relationships/image" Target="../media/image25.png"/><Relationship Id="rId19" Type="http://schemas.openxmlformats.org/officeDocument/2006/relationships/image" Target="../media/image44.png"/><Relationship Id="rId4" Type="http://schemas.openxmlformats.org/officeDocument/2006/relationships/image" Target="../media/image20.png"/><Relationship Id="rId9" Type="http://schemas.openxmlformats.org/officeDocument/2006/relationships/image" Target="../media/image26.png"/><Relationship Id="rId14" Type="http://schemas.openxmlformats.org/officeDocument/2006/relationships/image" Target="../media/image42.png"/><Relationship Id="rId22" Type="http://schemas.openxmlformats.org/officeDocument/2006/relationships/image" Target="../media/image3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263972" y="1306571"/>
            <a:ext cx="764465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3600" b="1" dirty="0" err="1" smtClean="0">
                <a:solidFill>
                  <a:schemeClr val="bg1"/>
                </a:solidFill>
              </a:rPr>
              <a:t>포항소</a:t>
            </a:r>
            <a:r>
              <a:rPr lang="ko-KR" altLang="en-US" sz="3600" b="1" dirty="0" smtClean="0">
                <a:solidFill>
                  <a:schemeClr val="bg1"/>
                </a:solidFill>
              </a:rPr>
              <a:t> </a:t>
            </a:r>
            <a:r>
              <a:rPr lang="en-US" altLang="ko-KR" sz="3600" b="1" dirty="0" smtClean="0">
                <a:solidFill>
                  <a:schemeClr val="bg1"/>
                </a:solidFill>
              </a:rPr>
              <a:t>Culvert </a:t>
            </a:r>
            <a:r>
              <a:rPr lang="ko-KR" altLang="en-US" sz="3600" b="1" smtClean="0">
                <a:solidFill>
                  <a:schemeClr val="bg1"/>
                </a:solidFill>
              </a:rPr>
              <a:t>방화문 제어 시스템 </a:t>
            </a:r>
            <a:endParaRPr lang="en-US" altLang="ko-KR" sz="3600" b="1" dirty="0" smtClean="0">
              <a:solidFill>
                <a:schemeClr val="bg1"/>
              </a:solidFill>
            </a:endParaRPr>
          </a:p>
          <a:p>
            <a:pPr algn="ctr"/>
            <a:r>
              <a:rPr lang="en-US" altLang="ko-KR" sz="3600" b="1" dirty="0" smtClean="0">
                <a:solidFill>
                  <a:schemeClr val="bg1"/>
                </a:solidFill>
              </a:rPr>
              <a:t>Story </a:t>
            </a:r>
            <a:r>
              <a:rPr lang="en-US" altLang="ko-KR" sz="3600" b="1" dirty="0">
                <a:solidFill>
                  <a:schemeClr val="bg1"/>
                </a:solidFill>
              </a:rPr>
              <a:t>Board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pic>
        <p:nvPicPr>
          <p:cNvPr id="7" name="그림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088" y="215900"/>
            <a:ext cx="1397000" cy="592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5731460" y="5622882"/>
            <a:ext cx="995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2021.10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" name="바닥글 개체 틀 4"/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660900" y="6492875"/>
            <a:ext cx="31369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latinLnBrk="1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맑은 고딕" panose="020B0503020000020004" pitchFamily="50" charset="-127"/>
              </a:defRPr>
            </a:lvl1pPr>
            <a:lvl2pPr marL="742969" indent="-285757" latinLnBrk="1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맑은 고딕" panose="020B0503020000020004" pitchFamily="50" charset="-127"/>
              </a:defRPr>
            </a:lvl2pPr>
            <a:lvl3pPr marL="1143028" indent="-228606" latinLnBrk="1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맑은 고딕" panose="020B0503020000020004" pitchFamily="50" charset="-127"/>
              </a:defRPr>
            </a:lvl3pPr>
            <a:lvl4pPr marL="1600240" indent="-228606" latinLnBrk="1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4pPr>
            <a:lvl5pPr marL="2057452" indent="-228606" latinLnBrk="1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5pPr>
            <a:lvl6pPr marL="2514663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6pPr>
            <a:lvl7pPr marL="2971874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7pPr>
            <a:lvl8pPr marL="3429086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8pPr>
            <a:lvl9pPr marL="3886297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</a:pPr>
            <a:r>
              <a:rPr lang="en-US" altLang="ko-KR" sz="1200" dirty="0">
                <a:solidFill>
                  <a:schemeClr val="bg1"/>
                </a:solidFill>
                <a:latin typeface="Calibri" panose="020F0502020204030204" pitchFamily="34" charset="0"/>
              </a:rPr>
              <a:t>(C) Copyright  2021, KMS all rights reserved</a:t>
            </a:r>
            <a:endParaRPr lang="ko-KR" altLang="en-US" sz="120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40954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2896" y="2193485"/>
            <a:ext cx="19050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91" y="4683816"/>
            <a:ext cx="285750" cy="3333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0239" y="6093402"/>
            <a:ext cx="28575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0744" y="2181873"/>
            <a:ext cx="19050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1586" y="2205545"/>
            <a:ext cx="209550" cy="295275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1818" y="5371508"/>
            <a:ext cx="396397" cy="285750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7410" y="2170005"/>
            <a:ext cx="285750" cy="295275"/>
          </a:xfrm>
          <a:prstGeom prst="rect">
            <a:avLst/>
          </a:prstGeom>
        </p:spPr>
      </p:pic>
      <p:pic>
        <p:nvPicPr>
          <p:cNvPr id="29" name="그림 2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912" y="1560291"/>
            <a:ext cx="247650" cy="295275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31" name="TextBox 30"/>
          <p:cNvSpPr txBox="1"/>
          <p:nvPr/>
        </p:nvSpPr>
        <p:spPr>
          <a:xfrm>
            <a:off x="606836" y="3008002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P</a:t>
            </a:r>
            <a:r>
              <a:rPr lang="ko-KR" altLang="en-US" sz="1000" b="1" smtClean="0"/>
              <a:t>형 복합 수신기</a:t>
            </a:r>
            <a:endParaRPr lang="ko-KR" altLang="en-US" sz="1000" b="1"/>
          </a:p>
        </p:txBody>
      </p:sp>
      <p:sp>
        <p:nvSpPr>
          <p:cNvPr id="32" name="TextBox 31"/>
          <p:cNvSpPr txBox="1"/>
          <p:nvPr/>
        </p:nvSpPr>
        <p:spPr>
          <a:xfrm>
            <a:off x="1768287" y="1904123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34" name="TextBox 33"/>
          <p:cNvSpPr txBox="1"/>
          <p:nvPr/>
        </p:nvSpPr>
        <p:spPr>
          <a:xfrm>
            <a:off x="2652718" y="1903516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35" name="TextBox 34"/>
          <p:cNvSpPr txBox="1"/>
          <p:nvPr/>
        </p:nvSpPr>
        <p:spPr>
          <a:xfrm>
            <a:off x="3757690" y="1903515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36" name="TextBox 35"/>
          <p:cNvSpPr txBox="1"/>
          <p:nvPr/>
        </p:nvSpPr>
        <p:spPr>
          <a:xfrm>
            <a:off x="4583446" y="1903514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37" name="TextBox 36"/>
          <p:cNvSpPr txBox="1"/>
          <p:nvPr/>
        </p:nvSpPr>
        <p:spPr>
          <a:xfrm>
            <a:off x="1147112" y="4379049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38" name="TextBox 37"/>
          <p:cNvSpPr txBox="1"/>
          <p:nvPr/>
        </p:nvSpPr>
        <p:spPr>
          <a:xfrm>
            <a:off x="1356208" y="4379048"/>
            <a:ext cx="15568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sp>
        <p:nvSpPr>
          <p:cNvPr id="43" name="TextBox 42"/>
          <p:cNvSpPr txBox="1"/>
          <p:nvPr/>
        </p:nvSpPr>
        <p:spPr>
          <a:xfrm>
            <a:off x="1153347" y="5749110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1362443" y="5749109"/>
            <a:ext cx="117211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45" name="TextBox 44"/>
          <p:cNvSpPr txBox="1"/>
          <p:nvPr/>
        </p:nvSpPr>
        <p:spPr>
          <a:xfrm>
            <a:off x="1138314" y="5036225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1347410" y="5036224"/>
            <a:ext cx="23214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스프링쿨러 펌프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주 </a:t>
            </a:r>
            <a:r>
              <a:rPr lang="en-US" altLang="ko-KR" sz="1000" b="1" dirty="0" smtClean="0"/>
              <a:t>/ </a:t>
            </a:r>
            <a:r>
              <a:rPr lang="ko-KR" altLang="en-US" sz="1000" b="1" smtClean="0"/>
              <a:t>충압 </a:t>
            </a:r>
            <a:r>
              <a:rPr lang="en-US" altLang="ko-KR" sz="1000" b="1" dirty="0" smtClean="0"/>
              <a:t>/ </a:t>
            </a:r>
            <a:r>
              <a:rPr lang="ko-KR" altLang="en-US" sz="1000" b="1" smtClean="0"/>
              <a:t>보조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8" name="그림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7152" y="2207527"/>
            <a:ext cx="266700" cy="257175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1074471" y="1903514"/>
            <a:ext cx="74251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smtClean="0"/>
              <a:t>└ </a:t>
            </a:r>
            <a:r>
              <a:rPr lang="ko-KR" altLang="en-US" sz="1000" b="1" smtClean="0"/>
              <a:t>방화문</a:t>
            </a:r>
            <a:endParaRPr lang="ko-KR" altLang="en-US" sz="1000" b="1"/>
          </a:p>
        </p:txBody>
      </p:sp>
      <p:pic>
        <p:nvPicPr>
          <p:cNvPr id="84" name="그림 8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391" y="3973134"/>
            <a:ext cx="190500" cy="295275"/>
          </a:xfrm>
          <a:prstGeom prst="rect">
            <a:avLst/>
          </a:prstGeom>
        </p:spPr>
      </p:pic>
      <p:pic>
        <p:nvPicPr>
          <p:cNvPr id="86" name="그림 8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5081" y="3985194"/>
            <a:ext cx="209550" cy="295275"/>
          </a:xfrm>
          <a:prstGeom prst="rect">
            <a:avLst/>
          </a:prstGeom>
        </p:spPr>
      </p:pic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50" y="3339940"/>
            <a:ext cx="247650" cy="295275"/>
          </a:xfrm>
          <a:prstGeom prst="rect">
            <a:avLst/>
          </a:prstGeom>
        </p:spPr>
      </p:pic>
      <p:sp>
        <p:nvSpPr>
          <p:cNvPr id="90" name="TextBox 89"/>
          <p:cNvSpPr txBox="1"/>
          <p:nvPr/>
        </p:nvSpPr>
        <p:spPr>
          <a:xfrm>
            <a:off x="1156213" y="3683165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91" name="TextBox 90"/>
          <p:cNvSpPr txBox="1"/>
          <p:nvPr/>
        </p:nvSpPr>
        <p:spPr>
          <a:xfrm>
            <a:off x="2261185" y="3683164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92" name="TextBox 91"/>
          <p:cNvSpPr txBox="1"/>
          <p:nvPr/>
        </p:nvSpPr>
        <p:spPr>
          <a:xfrm>
            <a:off x="3086941" y="368316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0647" y="3987176"/>
            <a:ext cx="266700" cy="257175"/>
          </a:xfrm>
          <a:prstGeom prst="rect">
            <a:avLst/>
          </a:prstGeom>
        </p:spPr>
      </p:pic>
      <p:sp>
        <p:nvSpPr>
          <p:cNvPr id="263" name="TextBox 262"/>
          <p:cNvSpPr txBox="1"/>
          <p:nvPr/>
        </p:nvSpPr>
        <p:spPr>
          <a:xfrm>
            <a:off x="5736630" y="1426350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4" name="TextBox 263"/>
          <p:cNvSpPr txBox="1"/>
          <p:nvPr/>
        </p:nvSpPr>
        <p:spPr>
          <a:xfrm>
            <a:off x="5737720" y="2213467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5" name="TextBox 264"/>
          <p:cNvSpPr txBox="1"/>
          <p:nvPr/>
        </p:nvSpPr>
        <p:spPr>
          <a:xfrm>
            <a:off x="5737720" y="2841318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6" name="TextBox 265"/>
          <p:cNvSpPr txBox="1"/>
          <p:nvPr/>
        </p:nvSpPr>
        <p:spPr>
          <a:xfrm>
            <a:off x="5736351" y="3794254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7" name="TextBox 266"/>
          <p:cNvSpPr txBox="1"/>
          <p:nvPr/>
        </p:nvSpPr>
        <p:spPr>
          <a:xfrm>
            <a:off x="5737441" y="4730165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8" name="TextBox 267"/>
          <p:cNvSpPr txBox="1"/>
          <p:nvPr/>
        </p:nvSpPr>
        <p:spPr>
          <a:xfrm>
            <a:off x="5737441" y="5635528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9" name="직사각형 268"/>
          <p:cNvSpPr/>
          <p:nvPr/>
        </p:nvSpPr>
        <p:spPr>
          <a:xfrm>
            <a:off x="6997433" y="2893999"/>
            <a:ext cx="2167346" cy="56502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7510760" y="3139928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72" name="TextBox 271"/>
          <p:cNvSpPr txBox="1"/>
          <p:nvPr/>
        </p:nvSpPr>
        <p:spPr>
          <a:xfrm>
            <a:off x="6964393" y="31429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6932" y="2966428"/>
            <a:ext cx="143402" cy="170979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7147" y="2970205"/>
            <a:ext cx="191064" cy="197433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5389" y="2989050"/>
            <a:ext cx="127064" cy="196948"/>
          </a:xfrm>
          <a:prstGeom prst="rect">
            <a:avLst/>
          </a:prstGeom>
        </p:spPr>
      </p:pic>
      <p:sp>
        <p:nvSpPr>
          <p:cNvPr id="276" name="직사각형 275"/>
          <p:cNvSpPr/>
          <p:nvPr/>
        </p:nvSpPr>
        <p:spPr>
          <a:xfrm>
            <a:off x="6997175" y="1459148"/>
            <a:ext cx="2169092" cy="595026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7521394" y="1725494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78" name="TextBox 277"/>
          <p:cNvSpPr txBox="1"/>
          <p:nvPr/>
        </p:nvSpPr>
        <p:spPr>
          <a:xfrm>
            <a:off x="7960863" y="1588877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/>
              <a:t>O : 32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sp>
        <p:nvSpPr>
          <p:cNvPr id="279" name="TextBox 278"/>
          <p:cNvSpPr txBox="1"/>
          <p:nvPr/>
        </p:nvSpPr>
        <p:spPr>
          <a:xfrm>
            <a:off x="6950235" y="17226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5698" y="1547007"/>
            <a:ext cx="129441" cy="20063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9015067" y="14393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853" y="1517035"/>
            <a:ext cx="231517" cy="265998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0276" y="1533945"/>
            <a:ext cx="141874" cy="169158"/>
          </a:xfrm>
          <a:prstGeom prst="rect">
            <a:avLst/>
          </a:prstGeom>
        </p:spPr>
      </p:pic>
      <p:sp>
        <p:nvSpPr>
          <p:cNvPr id="294" name="모서리가 둥근 직사각형 293"/>
          <p:cNvSpPr/>
          <p:nvPr/>
        </p:nvSpPr>
        <p:spPr>
          <a:xfrm>
            <a:off x="8709412" y="1669720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0175" y="1702294"/>
            <a:ext cx="186364" cy="192576"/>
          </a:xfrm>
          <a:prstGeom prst="rect">
            <a:avLst/>
          </a:prstGeom>
        </p:spPr>
      </p:pic>
      <p:sp>
        <p:nvSpPr>
          <p:cNvPr id="296" name="TextBox 295"/>
          <p:cNvSpPr txBox="1"/>
          <p:nvPr/>
        </p:nvSpPr>
        <p:spPr>
          <a:xfrm>
            <a:off x="8678619" y="1848610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9021890" y="2860801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8" name="직사각형 307"/>
          <p:cNvSpPr/>
          <p:nvPr/>
        </p:nvSpPr>
        <p:spPr>
          <a:xfrm>
            <a:off x="6995746" y="3823225"/>
            <a:ext cx="2169092" cy="52562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6932330" y="408814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10" name="직선 연결선 309"/>
          <p:cNvCxnSpPr/>
          <p:nvPr/>
        </p:nvCxnSpPr>
        <p:spPr>
          <a:xfrm flipV="1">
            <a:off x="7971877" y="410233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1" name="그림 3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3160" y="3913095"/>
            <a:ext cx="153886" cy="179534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627" y="3935530"/>
            <a:ext cx="147696" cy="152619"/>
          </a:xfrm>
          <a:prstGeom prst="rect">
            <a:avLst/>
          </a:prstGeom>
        </p:spPr>
      </p:pic>
      <p:grpSp>
        <p:nvGrpSpPr>
          <p:cNvPr id="314" name="그룹 313"/>
          <p:cNvGrpSpPr/>
          <p:nvPr/>
        </p:nvGrpSpPr>
        <p:grpSpPr>
          <a:xfrm>
            <a:off x="7481592" y="3950899"/>
            <a:ext cx="226532" cy="141030"/>
            <a:chOff x="2285071" y="1785368"/>
            <a:chExt cx="362596" cy="227817"/>
          </a:xfrm>
        </p:grpSpPr>
        <p:sp>
          <p:nvSpPr>
            <p:cNvPr id="315" name="직사각형 31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모서리가 둥근 직사각형 31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17" name="그림 3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4947" y="3928092"/>
            <a:ext cx="141874" cy="169158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9020926" y="3820944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22" name="TextBox 321"/>
          <p:cNvSpPr txBox="1"/>
          <p:nvPr/>
        </p:nvSpPr>
        <p:spPr>
          <a:xfrm>
            <a:off x="8496625" y="40945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3" name="TextBox 322"/>
          <p:cNvSpPr txBox="1"/>
          <p:nvPr/>
        </p:nvSpPr>
        <p:spPr>
          <a:xfrm>
            <a:off x="7821331" y="40986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4" name="직사각형 323"/>
          <p:cNvSpPr/>
          <p:nvPr/>
        </p:nvSpPr>
        <p:spPr>
          <a:xfrm>
            <a:off x="7024562" y="4732511"/>
            <a:ext cx="2135914" cy="4791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TextBox 332"/>
          <p:cNvSpPr txBox="1"/>
          <p:nvPr/>
        </p:nvSpPr>
        <p:spPr>
          <a:xfrm>
            <a:off x="6928194" y="497272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39" name="직선 연결선 338"/>
          <p:cNvCxnSpPr/>
          <p:nvPr/>
        </p:nvCxnSpPr>
        <p:spPr>
          <a:xfrm flipV="1">
            <a:off x="7971384" y="496993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3" name="그림 3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3156" y="4815464"/>
            <a:ext cx="144867" cy="172726"/>
          </a:xfrm>
          <a:prstGeom prst="rect">
            <a:avLst/>
          </a:prstGeom>
        </p:spPr>
      </p:pic>
      <p:grpSp>
        <p:nvGrpSpPr>
          <p:cNvPr id="357" name="그룹 356"/>
          <p:cNvGrpSpPr/>
          <p:nvPr/>
        </p:nvGrpSpPr>
        <p:grpSpPr>
          <a:xfrm>
            <a:off x="7510408" y="4835471"/>
            <a:ext cx="226532" cy="141030"/>
            <a:chOff x="2285071" y="1785368"/>
            <a:chExt cx="362596" cy="227817"/>
          </a:xfrm>
        </p:grpSpPr>
        <p:sp>
          <p:nvSpPr>
            <p:cNvPr id="358" name="직사각형 35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모서리가 둥근 직사각형 35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직사각형 359"/>
          <p:cNvSpPr/>
          <p:nvPr/>
        </p:nvSpPr>
        <p:spPr>
          <a:xfrm>
            <a:off x="7024562" y="5636437"/>
            <a:ext cx="2135914" cy="48012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TextBox 367"/>
          <p:cNvSpPr txBox="1"/>
          <p:nvPr/>
        </p:nvSpPr>
        <p:spPr>
          <a:xfrm>
            <a:off x="6952908" y="587664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73" name="직선 연결선 372"/>
          <p:cNvCxnSpPr/>
          <p:nvPr/>
        </p:nvCxnSpPr>
        <p:spPr>
          <a:xfrm flipV="1">
            <a:off x="7973872" y="5866521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2" name="그림 38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3639" y="5727567"/>
            <a:ext cx="143402" cy="170979"/>
          </a:xfrm>
          <a:prstGeom prst="rect">
            <a:avLst/>
          </a:prstGeom>
        </p:spPr>
      </p:pic>
      <p:pic>
        <p:nvPicPr>
          <p:cNvPr id="387" name="그림 38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2553" y="5691699"/>
            <a:ext cx="136057" cy="158733"/>
          </a:xfrm>
          <a:prstGeom prst="rect">
            <a:avLst/>
          </a:prstGeom>
        </p:spPr>
      </p:pic>
      <p:pic>
        <p:nvPicPr>
          <p:cNvPr id="388" name="그림 38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9094" y="5730779"/>
            <a:ext cx="148463" cy="153411"/>
          </a:xfrm>
          <a:prstGeom prst="rect">
            <a:avLst/>
          </a:prstGeom>
        </p:spPr>
      </p:pic>
      <p:grpSp>
        <p:nvGrpSpPr>
          <p:cNvPr id="390" name="그룹 389"/>
          <p:cNvGrpSpPr/>
          <p:nvPr/>
        </p:nvGrpSpPr>
        <p:grpSpPr>
          <a:xfrm>
            <a:off x="7502761" y="5752650"/>
            <a:ext cx="226532" cy="141030"/>
            <a:chOff x="2285071" y="1785368"/>
            <a:chExt cx="362596" cy="227817"/>
          </a:xfrm>
        </p:grpSpPr>
        <p:sp>
          <p:nvSpPr>
            <p:cNvPr id="391" name="직사각형 39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모서리가 둥근 직사각형 39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96" name="그림 395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3019" y="4801467"/>
            <a:ext cx="143440" cy="167347"/>
          </a:xfrm>
          <a:prstGeom prst="rect">
            <a:avLst/>
          </a:prstGeom>
        </p:spPr>
      </p:pic>
      <p:pic>
        <p:nvPicPr>
          <p:cNvPr id="397" name="그림 396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3346" y="4834036"/>
            <a:ext cx="136977" cy="141543"/>
          </a:xfrm>
          <a:prstGeom prst="rect">
            <a:avLst/>
          </a:prstGeom>
        </p:spPr>
      </p:pic>
      <p:sp>
        <p:nvSpPr>
          <p:cNvPr id="399" name="TextBox 398"/>
          <p:cNvSpPr txBox="1"/>
          <p:nvPr/>
        </p:nvSpPr>
        <p:spPr>
          <a:xfrm>
            <a:off x="9020926" y="47045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3" name="TextBox 402"/>
          <p:cNvSpPr txBox="1"/>
          <p:nvPr/>
        </p:nvSpPr>
        <p:spPr>
          <a:xfrm>
            <a:off x="8496625" y="497815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4" name="TextBox 403"/>
          <p:cNvSpPr txBox="1"/>
          <p:nvPr/>
        </p:nvSpPr>
        <p:spPr>
          <a:xfrm>
            <a:off x="7821331" y="498226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5" name="TextBox 404"/>
          <p:cNvSpPr txBox="1"/>
          <p:nvPr/>
        </p:nvSpPr>
        <p:spPr>
          <a:xfrm>
            <a:off x="9007311" y="5607294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9" name="TextBox 408"/>
          <p:cNvSpPr txBox="1"/>
          <p:nvPr/>
        </p:nvSpPr>
        <p:spPr>
          <a:xfrm>
            <a:off x="8483010" y="588085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0" name="TextBox 409"/>
          <p:cNvSpPr txBox="1"/>
          <p:nvPr/>
        </p:nvSpPr>
        <p:spPr>
          <a:xfrm>
            <a:off x="7807716" y="588497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rgbClr val="FF0000"/>
                </a:solidFill>
              </a:rPr>
              <a:t>화재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pic>
        <p:nvPicPr>
          <p:cNvPr id="303" name="그림 30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8801" y="2193485"/>
            <a:ext cx="190500" cy="295275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1947230" y="2459611"/>
            <a:ext cx="74251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</a:t>
            </a:r>
            <a:r>
              <a:rPr lang="ko-KR" altLang="en-US" sz="900" smtClean="0"/>
              <a:t>내부</a:t>
            </a:r>
            <a:r>
              <a:rPr lang="en-US" altLang="ko-KR" sz="900" dirty="0" smtClean="0"/>
              <a:t>,</a:t>
            </a:r>
            <a:r>
              <a:rPr lang="ko-KR" altLang="en-US" sz="900" smtClean="0"/>
              <a:t>외부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30" name="TextBox 329"/>
          <p:cNvSpPr txBox="1"/>
          <p:nvPr/>
        </p:nvSpPr>
        <p:spPr>
          <a:xfrm>
            <a:off x="3030912" y="4401104"/>
            <a:ext cx="168507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화재수신반 화재감지기</a:t>
            </a:r>
            <a:endParaRPr lang="ko-KR" altLang="en-US" sz="1000" b="1"/>
          </a:p>
        </p:txBody>
      </p:sp>
      <p:pic>
        <p:nvPicPr>
          <p:cNvPr id="332" name="그림 331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4876" y="4675849"/>
            <a:ext cx="285750" cy="323850"/>
          </a:xfrm>
          <a:prstGeom prst="rect">
            <a:avLst/>
          </a:prstGeom>
        </p:spPr>
      </p:pic>
      <p:sp>
        <p:nvSpPr>
          <p:cNvPr id="335" name="직사각형 334"/>
          <p:cNvSpPr/>
          <p:nvPr/>
        </p:nvSpPr>
        <p:spPr>
          <a:xfrm>
            <a:off x="6995747" y="2176503"/>
            <a:ext cx="2169092" cy="5864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6" name="TextBox 335"/>
          <p:cNvSpPr txBox="1"/>
          <p:nvPr/>
        </p:nvSpPr>
        <p:spPr>
          <a:xfrm>
            <a:off x="7519966" y="2442850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337" name="TextBox 336"/>
          <p:cNvSpPr txBox="1"/>
          <p:nvPr/>
        </p:nvSpPr>
        <p:spPr>
          <a:xfrm>
            <a:off x="7959435" y="2306233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/>
              <a:t>O : 32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sp>
        <p:nvSpPr>
          <p:cNvPr id="338" name="TextBox 337"/>
          <p:cNvSpPr txBox="1"/>
          <p:nvPr/>
        </p:nvSpPr>
        <p:spPr>
          <a:xfrm>
            <a:off x="6948807" y="243998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40" name="그림 33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4270" y="2264363"/>
            <a:ext cx="129441" cy="200633"/>
          </a:xfrm>
          <a:prstGeom prst="rect">
            <a:avLst/>
          </a:prstGeom>
        </p:spPr>
      </p:pic>
      <p:sp>
        <p:nvSpPr>
          <p:cNvPr id="341" name="TextBox 340"/>
          <p:cNvSpPr txBox="1"/>
          <p:nvPr/>
        </p:nvSpPr>
        <p:spPr>
          <a:xfrm>
            <a:off x="9013639" y="2156742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342" name="그림 34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0425" y="2234391"/>
            <a:ext cx="231517" cy="265998"/>
          </a:xfrm>
          <a:prstGeom prst="rect">
            <a:avLst/>
          </a:prstGeom>
        </p:spPr>
      </p:pic>
      <p:sp>
        <p:nvSpPr>
          <p:cNvPr id="292" name="모서리가 둥근 직사각형 291"/>
          <p:cNvSpPr/>
          <p:nvPr/>
        </p:nvSpPr>
        <p:spPr>
          <a:xfrm>
            <a:off x="8891772" y="149367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3" name="이등변 삼각형 292"/>
          <p:cNvSpPr/>
          <p:nvPr/>
        </p:nvSpPr>
        <p:spPr>
          <a:xfrm rot="10800000">
            <a:off x="8927635" y="154082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8882237" y="292775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6" name="이등변 삼각형 305"/>
          <p:cNvSpPr/>
          <p:nvPr/>
        </p:nvSpPr>
        <p:spPr>
          <a:xfrm rot="10800000">
            <a:off x="8918100" y="29749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8881273" y="388789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20" name="이등변 삼각형 319"/>
          <p:cNvSpPr/>
          <p:nvPr/>
        </p:nvSpPr>
        <p:spPr>
          <a:xfrm rot="10800000">
            <a:off x="8917136" y="393504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8881273" y="4771535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1" name="이등변 삼각형 400"/>
          <p:cNvSpPr/>
          <p:nvPr/>
        </p:nvSpPr>
        <p:spPr>
          <a:xfrm rot="10800000">
            <a:off x="8917136" y="4818688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6" name="모서리가 둥근 직사각형 405"/>
          <p:cNvSpPr/>
          <p:nvPr/>
        </p:nvSpPr>
        <p:spPr>
          <a:xfrm>
            <a:off x="8867658" y="567424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7" name="이등변 삼각형 406"/>
          <p:cNvSpPr/>
          <p:nvPr/>
        </p:nvSpPr>
        <p:spPr>
          <a:xfrm rot="10800000">
            <a:off x="8903521" y="572139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모서리가 둥근 직사각형 343"/>
          <p:cNvSpPr/>
          <p:nvPr/>
        </p:nvSpPr>
        <p:spPr>
          <a:xfrm>
            <a:off x="8890344" y="2211028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45" name="이등변 삼각형 344"/>
          <p:cNvSpPr/>
          <p:nvPr/>
        </p:nvSpPr>
        <p:spPr>
          <a:xfrm rot="10800000">
            <a:off x="8926207" y="2258181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8732698" y="2370600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347" name="그림 3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3461" y="2403174"/>
            <a:ext cx="186364" cy="192576"/>
          </a:xfrm>
          <a:prstGeom prst="rect">
            <a:avLst/>
          </a:prstGeom>
        </p:spPr>
      </p:pic>
      <p:sp>
        <p:nvSpPr>
          <p:cNvPr id="348" name="TextBox 347"/>
          <p:cNvSpPr txBox="1"/>
          <p:nvPr/>
        </p:nvSpPr>
        <p:spPr>
          <a:xfrm>
            <a:off x="8701905" y="2549490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50" name="그림 34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2116" y="2250465"/>
            <a:ext cx="144867" cy="172726"/>
          </a:xfrm>
          <a:prstGeom prst="rect">
            <a:avLst/>
          </a:prstGeom>
        </p:spPr>
      </p:pic>
      <p:sp>
        <p:nvSpPr>
          <p:cNvPr id="352" name="TextBox 351"/>
          <p:cNvSpPr txBox="1"/>
          <p:nvPr/>
        </p:nvSpPr>
        <p:spPr>
          <a:xfrm>
            <a:off x="7975157" y="3043033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/>
              <a:t>O : 32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259" y="4810166"/>
            <a:ext cx="156708" cy="177603"/>
          </a:xfrm>
          <a:prstGeom prst="rect">
            <a:avLst/>
          </a:prstGeom>
        </p:spPr>
      </p:pic>
      <p:pic>
        <p:nvPicPr>
          <p:cNvPr id="132" name="그림 131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259" y="5706517"/>
            <a:ext cx="156708" cy="177603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442" y="3928092"/>
            <a:ext cx="156708" cy="177603"/>
          </a:xfrm>
          <a:prstGeom prst="rect">
            <a:avLst/>
          </a:prstGeom>
        </p:spPr>
      </p:pic>
      <p:sp>
        <p:nvSpPr>
          <p:cNvPr id="134" name="TextBox 133"/>
          <p:cNvSpPr txBox="1"/>
          <p:nvPr/>
        </p:nvSpPr>
        <p:spPr>
          <a:xfrm>
            <a:off x="8143276" y="40986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143276" y="498226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8129661" y="588497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rgbClr val="FF0000"/>
                </a:solidFill>
              </a:rPr>
              <a:t>화재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7391457" y="4088592"/>
            <a:ext cx="41549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1003</a:t>
            </a:r>
            <a:endParaRPr lang="en-US" altLang="ko-KR" sz="700" dirty="0"/>
          </a:p>
        </p:txBody>
      </p:sp>
      <p:sp>
        <p:nvSpPr>
          <p:cNvPr id="138" name="TextBox 137"/>
          <p:cNvSpPr txBox="1"/>
          <p:nvPr/>
        </p:nvSpPr>
        <p:spPr>
          <a:xfrm>
            <a:off x="7413203" y="4981694"/>
            <a:ext cx="41549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1003</a:t>
            </a:r>
            <a:endParaRPr lang="en-US" altLang="ko-KR" sz="700" dirty="0"/>
          </a:p>
        </p:txBody>
      </p:sp>
      <p:sp>
        <p:nvSpPr>
          <p:cNvPr id="139" name="TextBox 138"/>
          <p:cNvSpPr txBox="1"/>
          <p:nvPr/>
        </p:nvSpPr>
        <p:spPr>
          <a:xfrm>
            <a:off x="7400323" y="5884120"/>
            <a:ext cx="41549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1003</a:t>
            </a:r>
            <a:endParaRPr lang="en-US" altLang="ko-KR" sz="700" dirty="0"/>
          </a:p>
        </p:txBody>
      </p:sp>
    </p:spTree>
    <p:extLst>
      <p:ext uri="{BB962C8B-B14F-4D97-AF65-F5344CB8AC3E}">
        <p14:creationId xmlns:p14="http://schemas.microsoft.com/office/powerpoint/2010/main" val="757424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직사각형 317"/>
          <p:cNvSpPr/>
          <p:nvPr/>
        </p:nvSpPr>
        <p:spPr>
          <a:xfrm>
            <a:off x="1709519" y="1730033"/>
            <a:ext cx="6755031" cy="123825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9" name="직사각형 318"/>
          <p:cNvSpPr/>
          <p:nvPr/>
        </p:nvSpPr>
        <p:spPr>
          <a:xfrm>
            <a:off x="4204157" y="1813335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6296269" y="182585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1" name="차트 320"/>
          <p:cNvGraphicFramePr/>
          <p:nvPr>
            <p:extLst>
              <p:ext uri="{D42A27DB-BD31-4B8C-83A1-F6EECF244321}">
                <p14:modId xmlns:p14="http://schemas.microsoft.com/office/powerpoint/2010/main" val="2321005813"/>
              </p:ext>
            </p:extLst>
          </p:nvPr>
        </p:nvGraphicFramePr>
        <p:xfrm>
          <a:off x="6275926" y="1747769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2" name="직사각형 321"/>
          <p:cNvSpPr/>
          <p:nvPr/>
        </p:nvSpPr>
        <p:spPr>
          <a:xfrm>
            <a:off x="4204784" y="2427433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3" name="차트 322"/>
          <p:cNvGraphicFramePr/>
          <p:nvPr>
            <p:extLst>
              <p:ext uri="{D42A27DB-BD31-4B8C-83A1-F6EECF244321}">
                <p14:modId xmlns:p14="http://schemas.microsoft.com/office/powerpoint/2010/main" val="3369549595"/>
              </p:ext>
            </p:extLst>
          </p:nvPr>
        </p:nvGraphicFramePr>
        <p:xfrm>
          <a:off x="4176548" y="2351346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4" name="차트 323"/>
          <p:cNvGraphicFramePr/>
          <p:nvPr>
            <p:extLst>
              <p:ext uri="{D42A27DB-BD31-4B8C-83A1-F6EECF244321}">
                <p14:modId xmlns:p14="http://schemas.microsoft.com/office/powerpoint/2010/main" val="1983637380"/>
              </p:ext>
            </p:extLst>
          </p:nvPr>
        </p:nvGraphicFramePr>
        <p:xfrm>
          <a:off x="4176548" y="1742776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25" name="직사각형 324"/>
          <p:cNvSpPr/>
          <p:nvPr/>
        </p:nvSpPr>
        <p:spPr>
          <a:xfrm>
            <a:off x="6294100" y="2420775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TextBox 325"/>
          <p:cNvSpPr txBox="1"/>
          <p:nvPr/>
        </p:nvSpPr>
        <p:spPr>
          <a:xfrm>
            <a:off x="3905030" y="1999642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7" name="TextBox 326"/>
          <p:cNvSpPr txBox="1"/>
          <p:nvPr/>
        </p:nvSpPr>
        <p:spPr>
          <a:xfrm>
            <a:off x="5864678" y="2043257"/>
            <a:ext cx="4908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err="1" smtClean="0">
                <a:solidFill>
                  <a:schemeClr val="accent1">
                    <a:lumMod val="50000"/>
                  </a:schemeClr>
                </a:solidFill>
              </a:rPr>
              <a:t>i</a:t>
            </a:r>
            <a:r>
              <a:rPr lang="en-US" altLang="ko-KR" sz="700" dirty="0" smtClean="0">
                <a:solidFill>
                  <a:schemeClr val="accent1">
                    <a:lumMod val="50000"/>
                  </a:schemeClr>
                </a:solidFill>
              </a:rPr>
              <a:t> : </a:t>
            </a:r>
            <a:r>
              <a:rPr lang="en-US" altLang="ko-KR" sz="700" dirty="0" smtClean="0"/>
              <a:t>26</a:t>
            </a:r>
            <a:r>
              <a:rPr lang="ko-KR" altLang="en-US" sz="600" smtClean="0"/>
              <a:t> ℃</a:t>
            </a:r>
            <a:endParaRPr lang="en-US" altLang="ko-KR" sz="600" dirty="0" smtClean="0"/>
          </a:p>
          <a:p>
            <a:r>
              <a:rPr lang="en-US" altLang="ko-KR" sz="600" dirty="0" smtClean="0">
                <a:solidFill>
                  <a:schemeClr val="accent2">
                    <a:lumMod val="75000"/>
                  </a:schemeClr>
                </a:solidFill>
              </a:rPr>
              <a:t>O</a:t>
            </a:r>
            <a:r>
              <a:rPr lang="en-US" altLang="ko-KR" sz="600" dirty="0" smtClean="0"/>
              <a:t>: 35</a:t>
            </a:r>
            <a:r>
              <a:rPr lang="ko-KR" altLang="en-US" sz="700"/>
              <a:t>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graphicFrame>
        <p:nvGraphicFramePr>
          <p:cNvPr id="346" name="차트 345"/>
          <p:cNvGraphicFramePr/>
          <p:nvPr>
            <p:extLst>
              <p:ext uri="{D42A27DB-BD31-4B8C-83A1-F6EECF244321}">
                <p14:modId xmlns:p14="http://schemas.microsoft.com/office/powerpoint/2010/main" val="4009541734"/>
              </p:ext>
            </p:extLst>
          </p:nvPr>
        </p:nvGraphicFramePr>
        <p:xfrm>
          <a:off x="6264571" y="2345061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375" name="그림 37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0371" y="1824216"/>
            <a:ext cx="129441" cy="200633"/>
          </a:xfrm>
          <a:prstGeom prst="rect">
            <a:avLst/>
          </a:prstGeom>
        </p:spPr>
      </p:pic>
      <p:pic>
        <p:nvPicPr>
          <p:cNvPr id="456" name="그림 45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2454" y="1818863"/>
            <a:ext cx="185999" cy="179355"/>
          </a:xfrm>
          <a:prstGeom prst="rect">
            <a:avLst/>
          </a:prstGeom>
        </p:spPr>
      </p:pic>
      <p:sp>
        <p:nvSpPr>
          <p:cNvPr id="471" name="TextBox 470"/>
          <p:cNvSpPr txBox="1"/>
          <p:nvPr/>
        </p:nvSpPr>
        <p:spPr>
          <a:xfrm>
            <a:off x="2487317" y="201129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/>
              <a:t>정상</a:t>
            </a:r>
            <a:endParaRPr lang="ko-KR" altLang="en-US" sz="700" dirty="0"/>
          </a:p>
        </p:txBody>
      </p:sp>
      <p:sp>
        <p:nvSpPr>
          <p:cNvPr id="473" name="TextBox 472"/>
          <p:cNvSpPr txBox="1"/>
          <p:nvPr/>
        </p:nvSpPr>
        <p:spPr>
          <a:xfrm>
            <a:off x="3209991" y="201697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4" name="TextBox 473"/>
          <p:cNvSpPr txBox="1"/>
          <p:nvPr/>
        </p:nvSpPr>
        <p:spPr>
          <a:xfrm>
            <a:off x="3424869" y="201774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5" name="TextBox 474"/>
          <p:cNvSpPr txBox="1"/>
          <p:nvPr/>
        </p:nvSpPr>
        <p:spPr>
          <a:xfrm>
            <a:off x="1705580" y="2016077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76" name="그림 4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1355" y="1842626"/>
            <a:ext cx="129441" cy="200633"/>
          </a:xfrm>
          <a:prstGeom prst="rect">
            <a:avLst/>
          </a:prstGeom>
        </p:spPr>
      </p:pic>
      <p:pic>
        <p:nvPicPr>
          <p:cNvPr id="477" name="그림 4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175" y="1852191"/>
            <a:ext cx="185999" cy="179355"/>
          </a:xfrm>
          <a:prstGeom prst="rect">
            <a:avLst/>
          </a:prstGeom>
        </p:spPr>
      </p:pic>
      <p:pic>
        <p:nvPicPr>
          <p:cNvPr id="478" name="그림 4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6707" y="1845932"/>
            <a:ext cx="133876" cy="207507"/>
          </a:xfrm>
          <a:prstGeom prst="rect">
            <a:avLst/>
          </a:prstGeom>
        </p:spPr>
      </p:pic>
      <p:pic>
        <p:nvPicPr>
          <p:cNvPr id="479" name="그림 4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1940" y="1843699"/>
            <a:ext cx="147264" cy="207508"/>
          </a:xfrm>
          <a:prstGeom prst="rect">
            <a:avLst/>
          </a:prstGeom>
        </p:spPr>
      </p:pic>
      <p:pic>
        <p:nvPicPr>
          <p:cNvPr id="480" name="그림 47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109" y="1823187"/>
            <a:ext cx="231517" cy="265998"/>
          </a:xfrm>
          <a:prstGeom prst="rect">
            <a:avLst/>
          </a:prstGeom>
        </p:spPr>
      </p:pic>
      <p:pic>
        <p:nvPicPr>
          <p:cNvPr id="481" name="그림 4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2669" y="1840097"/>
            <a:ext cx="141874" cy="169158"/>
          </a:xfrm>
          <a:prstGeom prst="rect">
            <a:avLst/>
          </a:prstGeom>
        </p:spPr>
      </p:pic>
      <p:sp>
        <p:nvSpPr>
          <p:cNvPr id="482" name="직사각형 481"/>
          <p:cNvSpPr/>
          <p:nvPr/>
        </p:nvSpPr>
        <p:spPr>
          <a:xfrm>
            <a:off x="2203353" y="2418833"/>
            <a:ext cx="1646542" cy="48617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3" name="차트 482"/>
          <p:cNvGraphicFramePr/>
          <p:nvPr>
            <p:extLst/>
          </p:nvPr>
        </p:nvGraphicFramePr>
        <p:xfrm>
          <a:off x="2180798" y="2407814"/>
          <a:ext cx="1724230" cy="523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484" name="그림 4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9937" y="2386506"/>
            <a:ext cx="235732" cy="270841"/>
          </a:xfrm>
          <a:prstGeom prst="rect">
            <a:avLst/>
          </a:prstGeom>
        </p:spPr>
      </p:pic>
      <p:sp>
        <p:nvSpPr>
          <p:cNvPr id="485" name="TextBox 484"/>
          <p:cNvSpPr txBox="1"/>
          <p:nvPr/>
        </p:nvSpPr>
        <p:spPr>
          <a:xfrm>
            <a:off x="1895167" y="2633642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486" name="TextBox 485"/>
          <p:cNvSpPr txBox="1"/>
          <p:nvPr/>
        </p:nvSpPr>
        <p:spPr>
          <a:xfrm>
            <a:off x="3921163" y="260497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87" name="TextBox 486"/>
          <p:cNvSpPr txBox="1"/>
          <p:nvPr/>
        </p:nvSpPr>
        <p:spPr>
          <a:xfrm>
            <a:off x="6018181" y="26057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88" name="그림 48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0019" y="2433935"/>
            <a:ext cx="133876" cy="207507"/>
          </a:xfrm>
          <a:prstGeom prst="rect">
            <a:avLst/>
          </a:prstGeom>
        </p:spPr>
      </p:pic>
      <p:pic>
        <p:nvPicPr>
          <p:cNvPr id="489" name="그림 48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112" y="2431702"/>
            <a:ext cx="147264" cy="207508"/>
          </a:xfrm>
          <a:prstGeom prst="rect">
            <a:avLst/>
          </a:prstGeom>
        </p:spPr>
      </p:pic>
      <p:sp>
        <p:nvSpPr>
          <p:cNvPr id="490" name="직사각형 489"/>
          <p:cNvSpPr/>
          <p:nvPr/>
        </p:nvSpPr>
        <p:spPr>
          <a:xfrm>
            <a:off x="1709518" y="3175787"/>
            <a:ext cx="6755031" cy="1227844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91" name="직사각형 490"/>
          <p:cNvSpPr/>
          <p:nvPr/>
        </p:nvSpPr>
        <p:spPr>
          <a:xfrm>
            <a:off x="4192805" y="3250297"/>
            <a:ext cx="1634180" cy="496241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6303967" y="3262814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4" name="직사각형 493"/>
          <p:cNvSpPr/>
          <p:nvPr/>
        </p:nvSpPr>
        <p:spPr>
          <a:xfrm>
            <a:off x="4203626" y="3842862"/>
            <a:ext cx="163097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5" name="차트 494"/>
          <p:cNvGraphicFramePr/>
          <p:nvPr>
            <p:extLst>
              <p:ext uri="{D42A27DB-BD31-4B8C-83A1-F6EECF244321}">
                <p14:modId xmlns:p14="http://schemas.microsoft.com/office/powerpoint/2010/main" val="2665868981"/>
              </p:ext>
            </p:extLst>
          </p:nvPr>
        </p:nvGraphicFramePr>
        <p:xfrm>
          <a:off x="4175390" y="3766775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496" name="차트 495"/>
          <p:cNvGraphicFramePr/>
          <p:nvPr>
            <p:extLst>
              <p:ext uri="{D42A27DB-BD31-4B8C-83A1-F6EECF244321}">
                <p14:modId xmlns:p14="http://schemas.microsoft.com/office/powerpoint/2010/main" val="3530881128"/>
              </p:ext>
            </p:extLst>
          </p:nvPr>
        </p:nvGraphicFramePr>
        <p:xfrm>
          <a:off x="4165196" y="3179738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497" name="직사각형 496"/>
          <p:cNvSpPr/>
          <p:nvPr/>
        </p:nvSpPr>
        <p:spPr>
          <a:xfrm>
            <a:off x="6319612" y="3828584"/>
            <a:ext cx="164243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8" name="차트 497"/>
          <p:cNvGraphicFramePr/>
          <p:nvPr>
            <p:extLst>
              <p:ext uri="{D42A27DB-BD31-4B8C-83A1-F6EECF244321}">
                <p14:modId xmlns:p14="http://schemas.microsoft.com/office/powerpoint/2010/main" val="1731616009"/>
              </p:ext>
            </p:extLst>
          </p:nvPr>
        </p:nvGraphicFramePr>
        <p:xfrm>
          <a:off x="6290083" y="3752870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506" name="TextBox 505"/>
          <p:cNvSpPr txBox="1"/>
          <p:nvPr/>
        </p:nvSpPr>
        <p:spPr>
          <a:xfrm>
            <a:off x="2477695" y="3444096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508" name="TextBox 507"/>
          <p:cNvSpPr txBox="1"/>
          <p:nvPr/>
        </p:nvSpPr>
        <p:spPr>
          <a:xfrm>
            <a:off x="3200369" y="344977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509" name="TextBox 508"/>
          <p:cNvSpPr txBox="1"/>
          <p:nvPr/>
        </p:nvSpPr>
        <p:spPr>
          <a:xfrm>
            <a:off x="3438107" y="34505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510" name="TextBox 509"/>
          <p:cNvSpPr txBox="1"/>
          <p:nvPr/>
        </p:nvSpPr>
        <p:spPr>
          <a:xfrm>
            <a:off x="1715008" y="3448880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0838" y="3291623"/>
            <a:ext cx="144867" cy="172726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245" y="3285877"/>
            <a:ext cx="124931" cy="193643"/>
          </a:xfrm>
          <a:prstGeom prst="rect">
            <a:avLst/>
          </a:prstGeom>
        </p:spPr>
      </p:pic>
      <p:pic>
        <p:nvPicPr>
          <p:cNvPr id="513" name="그림 512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02413" y="3282097"/>
            <a:ext cx="138584" cy="195278"/>
          </a:xfrm>
          <a:prstGeom prst="rect">
            <a:avLst/>
          </a:prstGeom>
        </p:spPr>
      </p:pic>
      <p:pic>
        <p:nvPicPr>
          <p:cNvPr id="515" name="그림 5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4020" y="3248518"/>
            <a:ext cx="231517" cy="265998"/>
          </a:xfrm>
          <a:prstGeom prst="rect">
            <a:avLst/>
          </a:prstGeom>
        </p:spPr>
      </p:pic>
      <p:pic>
        <p:nvPicPr>
          <p:cNvPr id="516" name="그림 51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6739" y="3278346"/>
            <a:ext cx="186667" cy="180000"/>
          </a:xfrm>
          <a:prstGeom prst="rect">
            <a:avLst/>
          </a:prstGeom>
        </p:spPr>
      </p:pic>
      <p:pic>
        <p:nvPicPr>
          <p:cNvPr id="517" name="그림 516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3334" y="3262940"/>
            <a:ext cx="126016" cy="195325"/>
          </a:xfrm>
          <a:prstGeom prst="rect">
            <a:avLst/>
          </a:prstGeom>
        </p:spPr>
      </p:pic>
      <p:sp>
        <p:nvSpPr>
          <p:cNvPr id="518" name="TextBox 517"/>
          <p:cNvSpPr txBox="1"/>
          <p:nvPr/>
        </p:nvSpPr>
        <p:spPr>
          <a:xfrm>
            <a:off x="3879563" y="3407128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519" name="그림 51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3209" y="3241378"/>
            <a:ext cx="186667" cy="180000"/>
          </a:xfrm>
          <a:prstGeom prst="rect">
            <a:avLst/>
          </a:prstGeom>
        </p:spPr>
      </p:pic>
      <p:pic>
        <p:nvPicPr>
          <p:cNvPr id="521" name="그림 52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8720" y="3253414"/>
            <a:ext cx="126016" cy="195325"/>
          </a:xfrm>
          <a:prstGeom prst="rect">
            <a:avLst/>
          </a:prstGeom>
        </p:spPr>
      </p:pic>
      <p:sp>
        <p:nvSpPr>
          <p:cNvPr id="522" name="TextBox 521"/>
          <p:cNvSpPr txBox="1"/>
          <p:nvPr/>
        </p:nvSpPr>
        <p:spPr>
          <a:xfrm>
            <a:off x="3903116" y="40105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523" name="그림 522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5160" y="3842862"/>
            <a:ext cx="138584" cy="195278"/>
          </a:xfrm>
          <a:prstGeom prst="rect">
            <a:avLst/>
          </a:prstGeom>
        </p:spPr>
      </p:pic>
      <p:sp>
        <p:nvSpPr>
          <p:cNvPr id="524" name="TextBox 523"/>
          <p:cNvSpPr txBox="1"/>
          <p:nvPr/>
        </p:nvSpPr>
        <p:spPr>
          <a:xfrm>
            <a:off x="6039419" y="398877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525" name="그림 52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1557" y="3824107"/>
            <a:ext cx="124931" cy="193643"/>
          </a:xfrm>
          <a:prstGeom prst="rect">
            <a:avLst/>
          </a:prstGeom>
        </p:spPr>
      </p:pic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3" name="TextBox 112"/>
          <p:cNvSpPr txBox="1"/>
          <p:nvPr/>
        </p:nvSpPr>
        <p:spPr>
          <a:xfrm>
            <a:off x="706023" y="1732178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14" name="TextBox 113"/>
          <p:cNvSpPr txBox="1"/>
          <p:nvPr/>
        </p:nvSpPr>
        <p:spPr>
          <a:xfrm>
            <a:off x="725230" y="3175787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79" name="TextBox 78"/>
          <p:cNvSpPr txBox="1"/>
          <p:nvPr/>
        </p:nvSpPr>
        <p:spPr>
          <a:xfrm>
            <a:off x="8238253" y="17084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80" name="모서리가 둥근 직사각형 79"/>
          <p:cNvSpPr/>
          <p:nvPr/>
        </p:nvSpPr>
        <p:spPr>
          <a:xfrm>
            <a:off x="8057411" y="178840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81" name="이등변 삼각형 80"/>
          <p:cNvSpPr/>
          <p:nvPr/>
        </p:nvSpPr>
        <p:spPr>
          <a:xfrm>
            <a:off x="8093274" y="183555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직사각형 81"/>
          <p:cNvSpPr/>
          <p:nvPr/>
        </p:nvSpPr>
        <p:spPr>
          <a:xfrm>
            <a:off x="2235055" y="3843486"/>
            <a:ext cx="1646542" cy="48617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83" name="차트 82"/>
          <p:cNvGraphicFramePr/>
          <p:nvPr>
            <p:extLst/>
          </p:nvPr>
        </p:nvGraphicFramePr>
        <p:xfrm>
          <a:off x="2212500" y="3832467"/>
          <a:ext cx="1724230" cy="523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pic>
        <p:nvPicPr>
          <p:cNvPr id="84" name="그림 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1639" y="3811159"/>
            <a:ext cx="235732" cy="270841"/>
          </a:xfrm>
          <a:prstGeom prst="rect">
            <a:avLst/>
          </a:prstGeom>
        </p:spPr>
      </p:pic>
      <p:sp>
        <p:nvSpPr>
          <p:cNvPr id="85" name="TextBox 84"/>
          <p:cNvSpPr txBox="1"/>
          <p:nvPr/>
        </p:nvSpPr>
        <p:spPr>
          <a:xfrm>
            <a:off x="1918631" y="4058295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86" name="TextBox 85"/>
          <p:cNvSpPr txBox="1"/>
          <p:nvPr/>
        </p:nvSpPr>
        <p:spPr>
          <a:xfrm>
            <a:off x="8238253" y="31562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87" name="모서리가 둥근 직사각형 86"/>
          <p:cNvSpPr/>
          <p:nvPr/>
        </p:nvSpPr>
        <p:spPr>
          <a:xfrm>
            <a:off x="8057411" y="323620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88" name="이등변 삼각형 87"/>
          <p:cNvSpPr/>
          <p:nvPr/>
        </p:nvSpPr>
        <p:spPr>
          <a:xfrm>
            <a:off x="8093274" y="328335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모서리가 둥근 직사각형 88"/>
          <p:cNvSpPr/>
          <p:nvPr/>
        </p:nvSpPr>
        <p:spPr>
          <a:xfrm>
            <a:off x="8051487" y="2547313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90" name="그림 89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2250" y="2579887"/>
            <a:ext cx="186364" cy="192576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8025460" y="2726203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8" name="모서리가 둥근 직사각형 97"/>
          <p:cNvSpPr/>
          <p:nvPr/>
        </p:nvSpPr>
        <p:spPr>
          <a:xfrm>
            <a:off x="8050234" y="3958144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0997" y="3990718"/>
            <a:ext cx="186364" cy="192576"/>
          </a:xfrm>
          <a:prstGeom prst="rect">
            <a:avLst/>
          </a:prstGeom>
        </p:spPr>
      </p:pic>
      <p:sp>
        <p:nvSpPr>
          <p:cNvPr id="100" name="TextBox 99"/>
          <p:cNvSpPr txBox="1"/>
          <p:nvPr/>
        </p:nvSpPr>
        <p:spPr>
          <a:xfrm>
            <a:off x="8003887" y="4137034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92" name="차트 91"/>
          <p:cNvGraphicFramePr/>
          <p:nvPr>
            <p:extLst>
              <p:ext uri="{D42A27DB-BD31-4B8C-83A1-F6EECF244321}">
                <p14:modId xmlns:p14="http://schemas.microsoft.com/office/powerpoint/2010/main" val="2935015799"/>
              </p:ext>
            </p:extLst>
          </p:nvPr>
        </p:nvGraphicFramePr>
        <p:xfrm>
          <a:off x="6255935" y="3176564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93" name="TextBox 92"/>
          <p:cNvSpPr txBox="1"/>
          <p:nvPr/>
        </p:nvSpPr>
        <p:spPr>
          <a:xfrm>
            <a:off x="5883728" y="3446607"/>
            <a:ext cx="4908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err="1" smtClean="0">
                <a:solidFill>
                  <a:schemeClr val="accent1">
                    <a:lumMod val="50000"/>
                  </a:schemeClr>
                </a:solidFill>
              </a:rPr>
              <a:t>i</a:t>
            </a:r>
            <a:r>
              <a:rPr lang="en-US" altLang="ko-KR" sz="700" dirty="0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 sz="700" dirty="0" smtClean="0"/>
              <a:t>: 26</a:t>
            </a:r>
            <a:r>
              <a:rPr lang="ko-KR" altLang="en-US" sz="600" smtClean="0"/>
              <a:t> ℃</a:t>
            </a:r>
            <a:endParaRPr lang="en-US" altLang="ko-KR" sz="600" dirty="0" smtClean="0"/>
          </a:p>
          <a:p>
            <a:r>
              <a:rPr lang="en-US" altLang="ko-KR" sz="600" dirty="0" smtClean="0">
                <a:solidFill>
                  <a:schemeClr val="accent2">
                    <a:lumMod val="75000"/>
                  </a:schemeClr>
                </a:solidFill>
              </a:rPr>
              <a:t>O:</a:t>
            </a:r>
            <a:r>
              <a:rPr lang="en-US" altLang="ko-KR" sz="600" dirty="0" smtClean="0"/>
              <a:t> 35</a:t>
            </a:r>
            <a:r>
              <a:rPr lang="ko-KR" altLang="en-US" sz="700"/>
              <a:t>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sp>
        <p:nvSpPr>
          <p:cNvPr id="94" name="TextBox 93"/>
          <p:cNvSpPr txBox="1"/>
          <p:nvPr/>
        </p:nvSpPr>
        <p:spPr>
          <a:xfrm>
            <a:off x="2794162" y="1936394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/>
              <a:t>O : 32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sp>
        <p:nvSpPr>
          <p:cNvPr id="95" name="TextBox 94"/>
          <p:cNvSpPr txBox="1"/>
          <p:nvPr/>
        </p:nvSpPr>
        <p:spPr>
          <a:xfrm>
            <a:off x="2793699" y="3347275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chemeClr val="accent2">
                    <a:lumMod val="75000"/>
                  </a:schemeClr>
                </a:solidFill>
              </a:rPr>
              <a:t>O : 62 </a:t>
            </a:r>
            <a:r>
              <a:rPr lang="ko-KR" altLang="en-US" sz="700" smtClean="0">
                <a:solidFill>
                  <a:schemeClr val="accent2">
                    <a:lumMod val="75000"/>
                  </a:schemeClr>
                </a:solidFill>
              </a:rPr>
              <a:t>℃</a:t>
            </a:r>
            <a:endParaRPr lang="en-US" altLang="ko-KR" sz="7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2185473" y="2023857"/>
            <a:ext cx="31611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13</a:t>
            </a:r>
            <a:endParaRPr lang="en-US" altLang="ko-KR" sz="700" dirty="0"/>
          </a:p>
        </p:txBody>
      </p:sp>
      <p:sp>
        <p:nvSpPr>
          <p:cNvPr id="97" name="TextBox 96"/>
          <p:cNvSpPr txBox="1"/>
          <p:nvPr/>
        </p:nvSpPr>
        <p:spPr>
          <a:xfrm>
            <a:off x="2205811" y="3454468"/>
            <a:ext cx="31611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13</a:t>
            </a:r>
            <a:endParaRPr lang="en-US" altLang="ko-KR" sz="700" dirty="0"/>
          </a:p>
        </p:txBody>
      </p:sp>
    </p:spTree>
    <p:extLst>
      <p:ext uri="{BB962C8B-B14F-4D97-AF65-F5344CB8AC3E}">
        <p14:creationId xmlns:p14="http://schemas.microsoft.com/office/powerpoint/2010/main" val="1016463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90396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ko-KR" altLang="en-US" sz="1000" b="1" dirty="0" smtClean="0"/>
              <a:t> </a:t>
            </a:r>
            <a:r>
              <a:rPr lang="en-US" altLang="ko-KR" sz="1000" b="1" dirty="0" smtClean="0"/>
              <a:t>: </a:t>
            </a:r>
            <a:r>
              <a:rPr lang="ko-KR" altLang="en-US" sz="1000" b="1" smtClean="0"/>
              <a:t>화재 발생 시 방화문에 연결된 </a:t>
            </a:r>
            <a:r>
              <a:rPr lang="en-US" altLang="ko-KR" sz="1000" b="1" dirty="0" smtClean="0"/>
              <a:t>WISE 1A</a:t>
            </a:r>
            <a:r>
              <a:rPr lang="ko-KR" altLang="en-US" sz="1000" b="1" smtClean="0"/>
              <a:t>외에 화재 해당 영역의</a:t>
            </a:r>
            <a:r>
              <a:rPr lang="en-US" altLang="ko-KR" sz="1000" b="1" dirty="0" smtClean="0"/>
              <a:t> P</a:t>
            </a:r>
            <a:r>
              <a:rPr lang="ko-KR" altLang="en-US" sz="1000" b="1" smtClean="0"/>
              <a:t>형 복합 수신기를 통해 정보를 연동하는 </a:t>
            </a:r>
            <a:r>
              <a:rPr lang="en-US" altLang="ko-KR" sz="1000" b="1" dirty="0" smtClean="0"/>
              <a:t>WISE 1A</a:t>
            </a:r>
            <a:r>
              <a:rPr lang="ko-KR" altLang="en-US" sz="1000" b="1" smtClean="0"/>
              <a:t>의 취득 정보를 같이 표현 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2" name="직사각형 261"/>
          <p:cNvSpPr/>
          <p:nvPr/>
        </p:nvSpPr>
        <p:spPr>
          <a:xfrm>
            <a:off x="1664722" y="1738000"/>
            <a:ext cx="8869928" cy="4465092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3" name="TextBox 262"/>
          <p:cNvSpPr txBox="1"/>
          <p:nvPr/>
        </p:nvSpPr>
        <p:spPr>
          <a:xfrm>
            <a:off x="6901909" y="5620500"/>
            <a:ext cx="315289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264" name="직사각형 263"/>
          <p:cNvSpPr/>
          <p:nvPr/>
        </p:nvSpPr>
        <p:spPr>
          <a:xfrm>
            <a:off x="3750783" y="3364328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5" name="차트 264"/>
          <p:cNvGraphicFramePr/>
          <p:nvPr>
            <p:extLst>
              <p:ext uri="{D42A27DB-BD31-4B8C-83A1-F6EECF244321}">
                <p14:modId xmlns:p14="http://schemas.microsoft.com/office/powerpoint/2010/main" val="3285161887"/>
              </p:ext>
            </p:extLst>
          </p:nvPr>
        </p:nvGraphicFramePr>
        <p:xfrm>
          <a:off x="3756484" y="3352618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6" name="TextBox 265"/>
          <p:cNvSpPr txBox="1"/>
          <p:nvPr/>
        </p:nvSpPr>
        <p:spPr>
          <a:xfrm>
            <a:off x="3482479" y="3474824"/>
            <a:ext cx="315289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정상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60m</a:t>
            </a:r>
          </a:p>
        </p:txBody>
      </p:sp>
      <p:sp>
        <p:nvSpPr>
          <p:cNvPr id="267" name="직사각형 266"/>
          <p:cNvSpPr/>
          <p:nvPr/>
        </p:nvSpPr>
        <p:spPr>
          <a:xfrm>
            <a:off x="2033112" y="336128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>
              <p:ext uri="{D42A27DB-BD31-4B8C-83A1-F6EECF244321}">
                <p14:modId xmlns:p14="http://schemas.microsoft.com/office/powerpoint/2010/main" val="1855485959"/>
              </p:ext>
            </p:extLst>
          </p:nvPr>
        </p:nvGraphicFramePr>
        <p:xfrm>
          <a:off x="2038747" y="334957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9" name="TextBox 268"/>
          <p:cNvSpPr txBox="1"/>
          <p:nvPr/>
        </p:nvSpPr>
        <p:spPr>
          <a:xfrm>
            <a:off x="1747074" y="3477385"/>
            <a:ext cx="322228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화재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270" name="직사각형 269"/>
          <p:cNvSpPr/>
          <p:nvPr/>
        </p:nvSpPr>
        <p:spPr>
          <a:xfrm>
            <a:off x="5474890" y="3362315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1" name="차트 270"/>
          <p:cNvGraphicFramePr/>
          <p:nvPr>
            <p:extLst>
              <p:ext uri="{D42A27DB-BD31-4B8C-83A1-F6EECF244321}">
                <p14:modId xmlns:p14="http://schemas.microsoft.com/office/powerpoint/2010/main" val="3482459885"/>
              </p:ext>
            </p:extLst>
          </p:nvPr>
        </p:nvGraphicFramePr>
        <p:xfrm>
          <a:off x="5456027" y="3350604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72" name="TextBox 271"/>
          <p:cNvSpPr txBox="1"/>
          <p:nvPr/>
        </p:nvSpPr>
        <p:spPr>
          <a:xfrm>
            <a:off x="5192322" y="3478413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7296" y="5516317"/>
            <a:ext cx="127860" cy="134634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 flipV="1">
            <a:off x="3617292" y="3502649"/>
            <a:ext cx="108153" cy="296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5" name="그림 27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1601" y="3342062"/>
            <a:ext cx="133219" cy="158378"/>
          </a:xfrm>
          <a:prstGeom prst="rect">
            <a:avLst/>
          </a:prstGeom>
        </p:spPr>
      </p:pic>
      <p:cxnSp>
        <p:nvCxnSpPr>
          <p:cNvPr id="276" name="직선 연결선 275"/>
          <p:cNvCxnSpPr/>
          <p:nvPr/>
        </p:nvCxnSpPr>
        <p:spPr>
          <a:xfrm flipV="1">
            <a:off x="1907184" y="3498878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직선 연결선 276"/>
          <p:cNvCxnSpPr/>
          <p:nvPr/>
        </p:nvCxnSpPr>
        <p:spPr>
          <a:xfrm flipV="1">
            <a:off x="5338226" y="3494647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8" name="그림 27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8738" y="3327708"/>
            <a:ext cx="133219" cy="158378"/>
          </a:xfrm>
          <a:prstGeom prst="rect">
            <a:avLst/>
          </a:prstGeom>
        </p:spPr>
      </p:pic>
      <p:sp>
        <p:nvSpPr>
          <p:cNvPr id="279" name="TextBox 278"/>
          <p:cNvSpPr txBox="1"/>
          <p:nvPr/>
        </p:nvSpPr>
        <p:spPr>
          <a:xfrm>
            <a:off x="3472475" y="5621094"/>
            <a:ext cx="315289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4354" y="5516911"/>
            <a:ext cx="127860" cy="134634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5197752" y="5622749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>
                <a:solidFill>
                  <a:srgbClr val="FF0000"/>
                </a:solidFill>
              </a:rPr>
              <a:t>03</a:t>
            </a:r>
          </a:p>
          <a:p>
            <a:pPr algn="ctr"/>
            <a:r>
              <a:rPr lang="ko-KR" altLang="en-US" sz="700" b="1" smtClean="0">
                <a:solidFill>
                  <a:srgbClr val="FF0000"/>
                </a:solidFill>
              </a:rPr>
              <a:t>열림</a:t>
            </a:r>
            <a:endParaRPr lang="en-US" altLang="ko-KR" sz="700" b="1" dirty="0" smtClean="0">
              <a:solidFill>
                <a:srgbClr val="FF0000"/>
              </a:solidFill>
            </a:endParaRPr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0326" y="5518437"/>
            <a:ext cx="127860" cy="134634"/>
          </a:xfrm>
          <a:prstGeom prst="rect">
            <a:avLst/>
          </a:prstGeom>
        </p:spPr>
      </p:pic>
      <p:sp>
        <p:nvSpPr>
          <p:cNvPr id="283" name="TextBox 282"/>
          <p:cNvSpPr txBox="1"/>
          <p:nvPr/>
        </p:nvSpPr>
        <p:spPr>
          <a:xfrm>
            <a:off x="1765626" y="5620915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열림</a:t>
            </a:r>
            <a:endParaRPr lang="en-US" altLang="ko-KR" sz="700" dirty="0" smtClean="0"/>
          </a:p>
        </p:txBody>
      </p:sp>
      <p:sp>
        <p:nvSpPr>
          <p:cNvPr id="284" name="직사각형 283"/>
          <p:cNvSpPr/>
          <p:nvPr/>
        </p:nvSpPr>
        <p:spPr>
          <a:xfrm>
            <a:off x="3744501" y="552963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5" name="차트 284"/>
          <p:cNvGraphicFramePr/>
          <p:nvPr>
            <p:extLst>
              <p:ext uri="{D42A27DB-BD31-4B8C-83A1-F6EECF244321}">
                <p14:modId xmlns:p14="http://schemas.microsoft.com/office/powerpoint/2010/main" val="1426382309"/>
              </p:ext>
            </p:extLst>
          </p:nvPr>
        </p:nvGraphicFramePr>
        <p:xfrm>
          <a:off x="3750201" y="5517926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86" name="직사각형 285"/>
          <p:cNvSpPr/>
          <p:nvPr/>
        </p:nvSpPr>
        <p:spPr>
          <a:xfrm>
            <a:off x="7162602" y="5528609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7" name="차트 286"/>
          <p:cNvGraphicFramePr/>
          <p:nvPr>
            <p:extLst>
              <p:ext uri="{D42A27DB-BD31-4B8C-83A1-F6EECF244321}">
                <p14:modId xmlns:p14="http://schemas.microsoft.com/office/powerpoint/2010/main" val="497088815"/>
              </p:ext>
            </p:extLst>
          </p:nvPr>
        </p:nvGraphicFramePr>
        <p:xfrm>
          <a:off x="7143739" y="5516898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88" name="직사각형 287"/>
          <p:cNvSpPr/>
          <p:nvPr/>
        </p:nvSpPr>
        <p:spPr>
          <a:xfrm>
            <a:off x="2026829" y="5526596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9" name="차트 288"/>
          <p:cNvGraphicFramePr/>
          <p:nvPr>
            <p:extLst>
              <p:ext uri="{D42A27DB-BD31-4B8C-83A1-F6EECF244321}">
                <p14:modId xmlns:p14="http://schemas.microsoft.com/office/powerpoint/2010/main" val="3429833712"/>
              </p:ext>
            </p:extLst>
          </p:nvPr>
        </p:nvGraphicFramePr>
        <p:xfrm>
          <a:off x="2032465" y="5514885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0" name="직사각형 289"/>
          <p:cNvSpPr/>
          <p:nvPr/>
        </p:nvSpPr>
        <p:spPr>
          <a:xfrm>
            <a:off x="5468608" y="5527624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1" name="차트 290"/>
          <p:cNvGraphicFramePr/>
          <p:nvPr>
            <p:extLst>
              <p:ext uri="{D42A27DB-BD31-4B8C-83A1-F6EECF244321}">
                <p14:modId xmlns:p14="http://schemas.microsoft.com/office/powerpoint/2010/main" val="56552940"/>
              </p:ext>
            </p:extLst>
          </p:nvPr>
        </p:nvGraphicFramePr>
        <p:xfrm>
          <a:off x="5470821" y="5522521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95" name="TextBox 294"/>
          <p:cNvSpPr txBox="1"/>
          <p:nvPr/>
        </p:nvSpPr>
        <p:spPr>
          <a:xfrm>
            <a:off x="2469818" y="3085654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297" name="TextBox 296"/>
          <p:cNvSpPr txBox="1"/>
          <p:nvPr/>
        </p:nvSpPr>
        <p:spPr>
          <a:xfrm>
            <a:off x="2817056" y="3074192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98" name="TextBox 297"/>
          <p:cNvSpPr txBox="1"/>
          <p:nvPr/>
        </p:nvSpPr>
        <p:spPr>
          <a:xfrm>
            <a:off x="3126731" y="3074866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99" name="TextBox 298"/>
          <p:cNvSpPr txBox="1"/>
          <p:nvPr/>
        </p:nvSpPr>
        <p:spPr>
          <a:xfrm>
            <a:off x="1680040" y="3073398"/>
            <a:ext cx="535937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1234-1244</a:t>
            </a:r>
            <a:endParaRPr lang="ko-KR" altLang="en-US" sz="700" dirty="0"/>
          </a:p>
        </p:txBody>
      </p:sp>
      <p:pic>
        <p:nvPicPr>
          <p:cNvPr id="300" name="그림 29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7376" y="2941887"/>
            <a:ext cx="124143" cy="150831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509" y="2920115"/>
            <a:ext cx="115896" cy="183054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8770" y="2923747"/>
            <a:ext cx="127486" cy="183055"/>
          </a:xfrm>
          <a:prstGeom prst="rect">
            <a:avLst/>
          </a:prstGeom>
        </p:spPr>
      </p:pic>
      <p:grpSp>
        <p:nvGrpSpPr>
          <p:cNvPr id="303" name="그룹 302"/>
          <p:cNvGrpSpPr/>
          <p:nvPr/>
        </p:nvGrpSpPr>
        <p:grpSpPr>
          <a:xfrm>
            <a:off x="2221458" y="2964014"/>
            <a:ext cx="196109" cy="124411"/>
            <a:chOff x="2285071" y="1785368"/>
            <a:chExt cx="362596" cy="227817"/>
          </a:xfrm>
        </p:grpSpPr>
        <p:sp>
          <p:nvSpPr>
            <p:cNvPr id="359" name="직사각형 35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모서리가 둥근 직사각형 35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04" name="그림 30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4567" y="2936955"/>
            <a:ext cx="161019" cy="158220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7634" y="3329057"/>
            <a:ext cx="138545" cy="164709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4757" y="5528375"/>
            <a:ext cx="128524" cy="135333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97966" y="2995222"/>
            <a:ext cx="128524" cy="135333"/>
          </a:xfrm>
          <a:prstGeom prst="rect">
            <a:avLst/>
          </a:prstGeom>
        </p:spPr>
      </p:pic>
      <p:sp>
        <p:nvSpPr>
          <p:cNvPr id="321" name="TextBox 320"/>
          <p:cNvSpPr txBox="1"/>
          <p:nvPr/>
        </p:nvSpPr>
        <p:spPr>
          <a:xfrm>
            <a:off x="10229011" y="1776108"/>
            <a:ext cx="76828" cy="217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1766277" y="2857737"/>
            <a:ext cx="8578947" cy="3205312"/>
          </a:xfrm>
          <a:prstGeom prst="roundRect">
            <a:avLst>
              <a:gd name="adj" fmla="val 17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직사각형 322"/>
          <p:cNvSpPr/>
          <p:nvPr/>
        </p:nvSpPr>
        <p:spPr>
          <a:xfrm>
            <a:off x="3814915" y="2280853"/>
            <a:ext cx="1414709" cy="43776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직사각형 323"/>
          <p:cNvSpPr/>
          <p:nvPr/>
        </p:nvSpPr>
        <p:spPr>
          <a:xfrm>
            <a:off x="5635718" y="2291895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5" name="차트 324"/>
          <p:cNvGraphicFramePr/>
          <p:nvPr>
            <p:extLst>
              <p:ext uri="{D42A27DB-BD31-4B8C-83A1-F6EECF244321}">
                <p14:modId xmlns:p14="http://schemas.microsoft.com/office/powerpoint/2010/main" val="2922030333"/>
              </p:ext>
            </p:extLst>
          </p:nvPr>
        </p:nvGraphicFramePr>
        <p:xfrm>
          <a:off x="5593392" y="2230308"/>
          <a:ext cx="1548417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326" name="직사각형 325"/>
          <p:cNvSpPr/>
          <p:nvPr/>
        </p:nvSpPr>
        <p:spPr>
          <a:xfrm>
            <a:off x="7339696" y="2285730"/>
            <a:ext cx="1411938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7" name="차트 326"/>
          <p:cNvGraphicFramePr/>
          <p:nvPr>
            <p:extLst>
              <p:ext uri="{D42A27DB-BD31-4B8C-83A1-F6EECF244321}">
                <p14:modId xmlns:p14="http://schemas.microsoft.com/office/powerpoint/2010/main" val="2121592352"/>
              </p:ext>
            </p:extLst>
          </p:nvPr>
        </p:nvGraphicFramePr>
        <p:xfrm>
          <a:off x="7307014" y="2225903"/>
          <a:ext cx="1502360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328" name="차트 327"/>
          <p:cNvGraphicFramePr/>
          <p:nvPr>
            <p:extLst>
              <p:ext uri="{D42A27DB-BD31-4B8C-83A1-F6EECF244321}">
                <p14:modId xmlns:p14="http://schemas.microsoft.com/office/powerpoint/2010/main" val="4239506039"/>
              </p:ext>
            </p:extLst>
          </p:nvPr>
        </p:nvGraphicFramePr>
        <p:xfrm>
          <a:off x="3766299" y="2225903"/>
          <a:ext cx="1548417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329" name="직사각형 328"/>
          <p:cNvSpPr/>
          <p:nvPr/>
        </p:nvSpPr>
        <p:spPr>
          <a:xfrm>
            <a:off x="9021430" y="2279856"/>
            <a:ext cx="1421858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0" name="차트 329"/>
          <p:cNvGraphicFramePr/>
          <p:nvPr>
            <p:extLst>
              <p:ext uri="{D42A27DB-BD31-4B8C-83A1-F6EECF244321}">
                <p14:modId xmlns:p14="http://schemas.microsoft.com/office/powerpoint/2010/main" val="94807673"/>
              </p:ext>
            </p:extLst>
          </p:nvPr>
        </p:nvGraphicFramePr>
        <p:xfrm>
          <a:off x="8987629" y="2220359"/>
          <a:ext cx="1502360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331" name="직사각형 330"/>
          <p:cNvSpPr/>
          <p:nvPr/>
        </p:nvSpPr>
        <p:spPr>
          <a:xfrm>
            <a:off x="2087065" y="2281506"/>
            <a:ext cx="1425410" cy="437764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2" name="차트 331"/>
          <p:cNvGraphicFramePr/>
          <p:nvPr>
            <p:extLst>
              <p:ext uri="{D42A27DB-BD31-4B8C-83A1-F6EECF244321}">
                <p14:modId xmlns:p14="http://schemas.microsoft.com/office/powerpoint/2010/main" val="2830577688"/>
              </p:ext>
            </p:extLst>
          </p:nvPr>
        </p:nvGraphicFramePr>
        <p:xfrm>
          <a:off x="2086179" y="2273315"/>
          <a:ext cx="1492665" cy="461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334" name="TextBox 333"/>
          <p:cNvSpPr txBox="1"/>
          <p:nvPr/>
        </p:nvSpPr>
        <p:spPr>
          <a:xfrm>
            <a:off x="2330614" y="2031632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335" name="TextBox 334"/>
          <p:cNvSpPr txBox="1"/>
          <p:nvPr/>
        </p:nvSpPr>
        <p:spPr>
          <a:xfrm>
            <a:off x="2598619" y="2038721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37" name="TextBox 336"/>
          <p:cNvSpPr txBox="1"/>
          <p:nvPr/>
        </p:nvSpPr>
        <p:spPr>
          <a:xfrm>
            <a:off x="3408682" y="2035496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38" name="TextBox 337"/>
          <p:cNvSpPr txBox="1"/>
          <p:nvPr/>
        </p:nvSpPr>
        <p:spPr>
          <a:xfrm>
            <a:off x="3685405" y="2036171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39" name="TextBox 338"/>
          <p:cNvSpPr txBox="1"/>
          <p:nvPr/>
        </p:nvSpPr>
        <p:spPr>
          <a:xfrm>
            <a:off x="1747020" y="2034703"/>
            <a:ext cx="494306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40" name="그림 33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986" y="1903192"/>
            <a:ext cx="124143" cy="150831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873" y="1896444"/>
            <a:ext cx="165404" cy="174167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8859" y="1890551"/>
            <a:ext cx="109999" cy="173740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0929" y="1881404"/>
            <a:ext cx="161019" cy="158220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0183" y="1875818"/>
            <a:ext cx="115896" cy="183054"/>
          </a:xfrm>
          <a:prstGeom prst="rect">
            <a:avLst/>
          </a:prstGeom>
        </p:spPr>
      </p:pic>
      <p:pic>
        <p:nvPicPr>
          <p:cNvPr id="345" name="그림 34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396" y="1879450"/>
            <a:ext cx="127486" cy="183055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6598" y="2279856"/>
            <a:ext cx="109638" cy="173171"/>
          </a:xfrm>
          <a:prstGeom prst="rect">
            <a:avLst/>
          </a:prstGeom>
        </p:spPr>
      </p:pic>
      <p:sp>
        <p:nvSpPr>
          <p:cNvPr id="347" name="TextBox 346"/>
          <p:cNvSpPr txBox="1"/>
          <p:nvPr/>
        </p:nvSpPr>
        <p:spPr>
          <a:xfrm>
            <a:off x="3520419" y="2445206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348" name="그림 34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4330" y="2285730"/>
            <a:ext cx="161019" cy="158220"/>
          </a:xfrm>
          <a:prstGeom prst="rect">
            <a:avLst/>
          </a:prstGeom>
        </p:spPr>
      </p:pic>
      <p:sp>
        <p:nvSpPr>
          <p:cNvPr id="349" name="TextBox 348"/>
          <p:cNvSpPr txBox="1"/>
          <p:nvPr/>
        </p:nvSpPr>
        <p:spPr>
          <a:xfrm>
            <a:off x="7062415" y="2442354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50" name="TextBox 349"/>
          <p:cNvSpPr txBox="1"/>
          <p:nvPr/>
        </p:nvSpPr>
        <p:spPr>
          <a:xfrm>
            <a:off x="8750817" y="2443028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351" name="그림 3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62072" y="2291465"/>
            <a:ext cx="115896" cy="183054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108" y="2289496"/>
            <a:ext cx="127486" cy="183055"/>
          </a:xfrm>
          <a:prstGeom prst="rect">
            <a:avLst/>
          </a:prstGeom>
        </p:spPr>
      </p:pic>
      <p:sp>
        <p:nvSpPr>
          <p:cNvPr id="353" name="TextBox 352"/>
          <p:cNvSpPr txBox="1"/>
          <p:nvPr/>
        </p:nvSpPr>
        <p:spPr>
          <a:xfrm>
            <a:off x="1780373" y="2411420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pic>
        <p:nvPicPr>
          <p:cNvPr id="354" name="그림 353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875" y="2276231"/>
            <a:ext cx="165404" cy="174167"/>
          </a:xfrm>
          <a:prstGeom prst="rect">
            <a:avLst/>
          </a:prstGeom>
        </p:spPr>
      </p:pic>
      <p:grpSp>
        <p:nvGrpSpPr>
          <p:cNvPr id="2" name="그룹 1"/>
          <p:cNvGrpSpPr/>
          <p:nvPr/>
        </p:nvGrpSpPr>
        <p:grpSpPr>
          <a:xfrm>
            <a:off x="10056008" y="1845629"/>
            <a:ext cx="117752" cy="115125"/>
            <a:chOff x="10056008" y="1845629"/>
            <a:chExt cx="117752" cy="115125"/>
          </a:xfrm>
        </p:grpSpPr>
        <p:sp>
          <p:nvSpPr>
            <p:cNvPr id="357" name="모서리가 둥근 직사각형 356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58" name="이등변 삼각형 357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948617" y="1937004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5158498" y="2412066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pic>
        <p:nvPicPr>
          <p:cNvPr id="116" name="그림 11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1887" y="2951234"/>
            <a:ext cx="138545" cy="164709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1017" y="4459686"/>
            <a:ext cx="156708" cy="177603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3744501" y="445501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4" name="차트 123"/>
          <p:cNvGraphicFramePr/>
          <p:nvPr>
            <p:extLst>
              <p:ext uri="{D42A27DB-BD31-4B8C-83A1-F6EECF244321}">
                <p14:modId xmlns:p14="http://schemas.microsoft.com/office/powerpoint/2010/main" val="1664338360"/>
              </p:ext>
            </p:extLst>
          </p:nvPr>
        </p:nvGraphicFramePr>
        <p:xfrm>
          <a:off x="3750201" y="444330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125" name="직사각형 124"/>
          <p:cNvSpPr/>
          <p:nvPr/>
        </p:nvSpPr>
        <p:spPr>
          <a:xfrm>
            <a:off x="2026829" y="4451973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6" name="차트 125"/>
          <p:cNvGraphicFramePr/>
          <p:nvPr>
            <p:extLst>
              <p:ext uri="{D42A27DB-BD31-4B8C-83A1-F6EECF244321}">
                <p14:modId xmlns:p14="http://schemas.microsoft.com/office/powerpoint/2010/main" val="3140143787"/>
              </p:ext>
            </p:extLst>
          </p:nvPr>
        </p:nvGraphicFramePr>
        <p:xfrm>
          <a:off x="2032465" y="4440262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127" name="직사각형 126"/>
          <p:cNvSpPr/>
          <p:nvPr/>
        </p:nvSpPr>
        <p:spPr>
          <a:xfrm>
            <a:off x="5474890" y="4454045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8" name="차트 127"/>
          <p:cNvGraphicFramePr/>
          <p:nvPr>
            <p:extLst>
              <p:ext uri="{D42A27DB-BD31-4B8C-83A1-F6EECF244321}">
                <p14:modId xmlns:p14="http://schemas.microsoft.com/office/powerpoint/2010/main" val="1518281906"/>
              </p:ext>
            </p:extLst>
          </p:nvPr>
        </p:nvGraphicFramePr>
        <p:xfrm>
          <a:off x="5456027" y="4442334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pic>
        <p:nvPicPr>
          <p:cNvPr id="129" name="그림 128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5488" y="4451973"/>
            <a:ext cx="156708" cy="177603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9225" y="4451973"/>
            <a:ext cx="156708" cy="177603"/>
          </a:xfrm>
          <a:prstGeom prst="rect">
            <a:avLst/>
          </a:prstGeom>
        </p:spPr>
      </p:pic>
      <p:sp>
        <p:nvSpPr>
          <p:cNvPr id="131" name="TextBox 130"/>
          <p:cNvSpPr txBox="1"/>
          <p:nvPr/>
        </p:nvSpPr>
        <p:spPr>
          <a:xfrm>
            <a:off x="5199768" y="4617070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2" name="TextBox 131"/>
          <p:cNvSpPr txBox="1"/>
          <p:nvPr/>
        </p:nvSpPr>
        <p:spPr>
          <a:xfrm>
            <a:off x="1730184" y="46099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3" name="TextBox 132"/>
          <p:cNvSpPr txBox="1"/>
          <p:nvPr/>
        </p:nvSpPr>
        <p:spPr>
          <a:xfrm>
            <a:off x="3444684" y="46099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7" name="직사각형 136"/>
          <p:cNvSpPr/>
          <p:nvPr/>
        </p:nvSpPr>
        <p:spPr>
          <a:xfrm>
            <a:off x="7168785" y="337299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38" name="차트 137"/>
          <p:cNvGraphicFramePr/>
          <p:nvPr>
            <p:extLst>
              <p:ext uri="{D42A27DB-BD31-4B8C-83A1-F6EECF244321}">
                <p14:modId xmlns:p14="http://schemas.microsoft.com/office/powerpoint/2010/main" val="1324791759"/>
              </p:ext>
            </p:extLst>
          </p:nvPr>
        </p:nvGraphicFramePr>
        <p:xfrm>
          <a:off x="7149922" y="336128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39" name="TextBox 138"/>
          <p:cNvSpPr txBox="1"/>
          <p:nvPr/>
        </p:nvSpPr>
        <p:spPr>
          <a:xfrm>
            <a:off x="6861761" y="348909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41" name="직선 연결선 140"/>
          <p:cNvCxnSpPr/>
          <p:nvPr/>
        </p:nvCxnSpPr>
        <p:spPr>
          <a:xfrm flipV="1">
            <a:off x="7032121" y="3505330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2" name="그림 14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2633" y="3338391"/>
            <a:ext cx="133219" cy="158378"/>
          </a:xfrm>
          <a:prstGeom prst="rect">
            <a:avLst/>
          </a:prstGeom>
        </p:spPr>
      </p:pic>
      <p:sp>
        <p:nvSpPr>
          <p:cNvPr id="143" name="직사각형 142"/>
          <p:cNvSpPr/>
          <p:nvPr/>
        </p:nvSpPr>
        <p:spPr>
          <a:xfrm>
            <a:off x="7168785" y="446472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4" name="차트 143"/>
          <p:cNvGraphicFramePr/>
          <p:nvPr>
            <p:extLst>
              <p:ext uri="{D42A27DB-BD31-4B8C-83A1-F6EECF244321}">
                <p14:modId xmlns:p14="http://schemas.microsoft.com/office/powerpoint/2010/main" val="1901789487"/>
              </p:ext>
            </p:extLst>
          </p:nvPr>
        </p:nvGraphicFramePr>
        <p:xfrm>
          <a:off x="7149922" y="445301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pic>
        <p:nvPicPr>
          <p:cNvPr id="145" name="그림 144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3120" y="4462656"/>
            <a:ext cx="156708" cy="177603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893663" y="4627753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47" name="직사각형 146"/>
          <p:cNvSpPr/>
          <p:nvPr/>
        </p:nvSpPr>
        <p:spPr>
          <a:xfrm>
            <a:off x="8835520" y="337449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8" name="차트 147"/>
          <p:cNvGraphicFramePr/>
          <p:nvPr>
            <p:extLst>
              <p:ext uri="{D42A27DB-BD31-4B8C-83A1-F6EECF244321}">
                <p14:modId xmlns:p14="http://schemas.microsoft.com/office/powerpoint/2010/main" val="486185138"/>
              </p:ext>
            </p:extLst>
          </p:nvPr>
        </p:nvGraphicFramePr>
        <p:xfrm>
          <a:off x="8816657" y="336278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149" name="TextBox 148"/>
          <p:cNvSpPr txBox="1"/>
          <p:nvPr/>
        </p:nvSpPr>
        <p:spPr>
          <a:xfrm>
            <a:off x="8552952" y="3490589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51" name="직선 연결선 150"/>
          <p:cNvCxnSpPr/>
          <p:nvPr/>
        </p:nvCxnSpPr>
        <p:spPr>
          <a:xfrm flipV="1">
            <a:off x="8698856" y="3506823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2" name="그림 1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9368" y="3339884"/>
            <a:ext cx="133219" cy="158378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8835520" y="446622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4" name="차트 153"/>
          <p:cNvGraphicFramePr/>
          <p:nvPr>
            <p:extLst>
              <p:ext uri="{D42A27DB-BD31-4B8C-83A1-F6EECF244321}">
                <p14:modId xmlns:p14="http://schemas.microsoft.com/office/powerpoint/2010/main" val="3207446476"/>
              </p:ext>
            </p:extLst>
          </p:nvPr>
        </p:nvGraphicFramePr>
        <p:xfrm>
          <a:off x="8816657" y="445451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pic>
        <p:nvPicPr>
          <p:cNvPr id="155" name="그림 154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9855" y="4464149"/>
            <a:ext cx="156708" cy="177603"/>
          </a:xfrm>
          <a:prstGeom prst="rect">
            <a:avLst/>
          </a:prstGeom>
        </p:spPr>
      </p:pic>
      <p:sp>
        <p:nvSpPr>
          <p:cNvPr id="156" name="TextBox 155"/>
          <p:cNvSpPr txBox="1"/>
          <p:nvPr/>
        </p:nvSpPr>
        <p:spPr>
          <a:xfrm>
            <a:off x="8560398" y="4629246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57" name="TextBox 156"/>
          <p:cNvSpPr txBox="1"/>
          <p:nvPr/>
        </p:nvSpPr>
        <p:spPr>
          <a:xfrm>
            <a:off x="2136465" y="3072370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1002</a:t>
            </a:r>
            <a:endParaRPr lang="ko-KR" altLang="en-US" sz="700" dirty="0"/>
          </a:p>
        </p:txBody>
      </p:sp>
      <p:cxnSp>
        <p:nvCxnSpPr>
          <p:cNvPr id="158" name="직선 연결선 157"/>
          <p:cNvCxnSpPr/>
          <p:nvPr/>
        </p:nvCxnSpPr>
        <p:spPr>
          <a:xfrm flipV="1">
            <a:off x="4050359" y="3110475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타원 158"/>
          <p:cNvSpPr/>
          <p:nvPr/>
        </p:nvSpPr>
        <p:spPr>
          <a:xfrm>
            <a:off x="4297214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4463486" y="3000222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4629313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4794926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5122571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4" name="타원 163"/>
          <p:cNvSpPr/>
          <p:nvPr/>
        </p:nvSpPr>
        <p:spPr>
          <a:xfrm>
            <a:off x="5288843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5454670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6" name="타원 165"/>
          <p:cNvSpPr/>
          <p:nvPr/>
        </p:nvSpPr>
        <p:spPr>
          <a:xfrm>
            <a:off x="5620283" y="30071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4958437" y="300335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5790144" y="300868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5714748" y="2983961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8478054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8644326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8810153" y="3000222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8975766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6461294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6627566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6793393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6959006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0" name="타원 179"/>
          <p:cNvSpPr/>
          <p:nvPr/>
        </p:nvSpPr>
        <p:spPr>
          <a:xfrm>
            <a:off x="7286651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1" name="타원 180"/>
          <p:cNvSpPr/>
          <p:nvPr/>
        </p:nvSpPr>
        <p:spPr>
          <a:xfrm>
            <a:off x="7452923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7618750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7784363" y="30071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7122517" y="300335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7954224" y="300868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7878828" y="2983961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87" name="그림 186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46" y="2968380"/>
            <a:ext cx="156708" cy="177603"/>
          </a:xfrm>
          <a:prstGeom prst="rect">
            <a:avLst/>
          </a:prstGeom>
        </p:spPr>
      </p:pic>
      <p:pic>
        <p:nvPicPr>
          <p:cNvPr id="188" name="그림 187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5133" y="5007499"/>
            <a:ext cx="156708" cy="177603"/>
          </a:xfrm>
          <a:prstGeom prst="rect">
            <a:avLst/>
          </a:prstGeom>
        </p:spPr>
      </p:pic>
      <p:sp>
        <p:nvSpPr>
          <p:cNvPr id="189" name="직사각형 188"/>
          <p:cNvSpPr/>
          <p:nvPr/>
        </p:nvSpPr>
        <p:spPr>
          <a:xfrm>
            <a:off x="3748617" y="500282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1045999978"/>
              </p:ext>
            </p:extLst>
          </p:nvPr>
        </p:nvGraphicFramePr>
        <p:xfrm>
          <a:off x="3754317" y="4991116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191" name="직사각형 190"/>
          <p:cNvSpPr/>
          <p:nvPr/>
        </p:nvSpPr>
        <p:spPr>
          <a:xfrm>
            <a:off x="2030945" y="4999786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2" name="차트 191"/>
          <p:cNvGraphicFramePr/>
          <p:nvPr>
            <p:extLst>
              <p:ext uri="{D42A27DB-BD31-4B8C-83A1-F6EECF244321}">
                <p14:modId xmlns:p14="http://schemas.microsoft.com/office/powerpoint/2010/main" val="1933844747"/>
              </p:ext>
            </p:extLst>
          </p:nvPr>
        </p:nvGraphicFramePr>
        <p:xfrm>
          <a:off x="2036581" y="4988075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193" name="직사각형 192"/>
          <p:cNvSpPr/>
          <p:nvPr/>
        </p:nvSpPr>
        <p:spPr>
          <a:xfrm>
            <a:off x="5479006" y="500185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4" name="차트 193"/>
          <p:cNvGraphicFramePr/>
          <p:nvPr>
            <p:extLst>
              <p:ext uri="{D42A27DB-BD31-4B8C-83A1-F6EECF244321}">
                <p14:modId xmlns:p14="http://schemas.microsoft.com/office/powerpoint/2010/main" val="503726690"/>
              </p:ext>
            </p:extLst>
          </p:nvPr>
        </p:nvGraphicFramePr>
        <p:xfrm>
          <a:off x="5460143" y="499014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pic>
        <p:nvPicPr>
          <p:cNvPr id="195" name="그림 194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9604" y="4999786"/>
            <a:ext cx="156708" cy="177603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3341" y="4999786"/>
            <a:ext cx="156708" cy="177603"/>
          </a:xfrm>
          <a:prstGeom prst="rect">
            <a:avLst/>
          </a:prstGeom>
        </p:spPr>
      </p:pic>
      <p:sp>
        <p:nvSpPr>
          <p:cNvPr id="197" name="TextBox 196"/>
          <p:cNvSpPr txBox="1"/>
          <p:nvPr/>
        </p:nvSpPr>
        <p:spPr>
          <a:xfrm>
            <a:off x="5179428" y="516488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TextBox 197"/>
          <p:cNvSpPr txBox="1"/>
          <p:nvPr/>
        </p:nvSpPr>
        <p:spPr>
          <a:xfrm>
            <a:off x="1734300" y="51577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9" name="TextBox 198"/>
          <p:cNvSpPr txBox="1"/>
          <p:nvPr/>
        </p:nvSpPr>
        <p:spPr>
          <a:xfrm>
            <a:off x="3448800" y="51577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0" name="직사각형 199"/>
          <p:cNvSpPr/>
          <p:nvPr/>
        </p:nvSpPr>
        <p:spPr>
          <a:xfrm>
            <a:off x="7172901" y="501254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1" name="차트 200"/>
          <p:cNvGraphicFramePr/>
          <p:nvPr>
            <p:extLst>
              <p:ext uri="{D42A27DB-BD31-4B8C-83A1-F6EECF244321}">
                <p14:modId xmlns:p14="http://schemas.microsoft.com/office/powerpoint/2010/main" val="2850337701"/>
              </p:ext>
            </p:extLst>
          </p:nvPr>
        </p:nvGraphicFramePr>
        <p:xfrm>
          <a:off x="7154038" y="500083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pic>
        <p:nvPicPr>
          <p:cNvPr id="202" name="그림 201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7236" y="5010469"/>
            <a:ext cx="156708" cy="177603"/>
          </a:xfrm>
          <a:prstGeom prst="rect">
            <a:avLst/>
          </a:prstGeom>
        </p:spPr>
      </p:pic>
      <p:sp>
        <p:nvSpPr>
          <p:cNvPr id="203" name="TextBox 202"/>
          <p:cNvSpPr txBox="1"/>
          <p:nvPr/>
        </p:nvSpPr>
        <p:spPr>
          <a:xfrm>
            <a:off x="6873323" y="517556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8839636" y="501403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>
              <p:ext uri="{D42A27DB-BD31-4B8C-83A1-F6EECF244321}">
                <p14:modId xmlns:p14="http://schemas.microsoft.com/office/powerpoint/2010/main" val="2638145286"/>
              </p:ext>
            </p:extLst>
          </p:nvPr>
        </p:nvGraphicFramePr>
        <p:xfrm>
          <a:off x="8820773" y="500232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pic>
        <p:nvPicPr>
          <p:cNvPr id="206" name="그림 205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971" y="5011962"/>
            <a:ext cx="156708" cy="177603"/>
          </a:xfrm>
          <a:prstGeom prst="rect">
            <a:avLst/>
          </a:prstGeom>
        </p:spPr>
      </p:pic>
      <p:sp>
        <p:nvSpPr>
          <p:cNvPr id="207" name="TextBox 206"/>
          <p:cNvSpPr txBox="1"/>
          <p:nvPr/>
        </p:nvSpPr>
        <p:spPr>
          <a:xfrm>
            <a:off x="8540058" y="517705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8" name="직사각형 207"/>
          <p:cNvSpPr/>
          <p:nvPr/>
        </p:nvSpPr>
        <p:spPr>
          <a:xfrm>
            <a:off x="3746661" y="3903911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9" name="차트 208"/>
          <p:cNvGraphicFramePr/>
          <p:nvPr>
            <p:extLst>
              <p:ext uri="{D42A27DB-BD31-4B8C-83A1-F6EECF244321}">
                <p14:modId xmlns:p14="http://schemas.microsoft.com/office/powerpoint/2010/main" val="587599905"/>
              </p:ext>
            </p:extLst>
          </p:nvPr>
        </p:nvGraphicFramePr>
        <p:xfrm>
          <a:off x="3752362" y="3892201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210" name="TextBox 209"/>
          <p:cNvSpPr txBox="1"/>
          <p:nvPr/>
        </p:nvSpPr>
        <p:spPr>
          <a:xfrm>
            <a:off x="3478357" y="4014407"/>
            <a:ext cx="315289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정상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60m</a:t>
            </a:r>
          </a:p>
        </p:txBody>
      </p:sp>
      <p:sp>
        <p:nvSpPr>
          <p:cNvPr id="211" name="직사각형 210"/>
          <p:cNvSpPr/>
          <p:nvPr/>
        </p:nvSpPr>
        <p:spPr>
          <a:xfrm>
            <a:off x="2028990" y="3900870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2" name="차트 211"/>
          <p:cNvGraphicFramePr/>
          <p:nvPr>
            <p:extLst>
              <p:ext uri="{D42A27DB-BD31-4B8C-83A1-F6EECF244321}">
                <p14:modId xmlns:p14="http://schemas.microsoft.com/office/powerpoint/2010/main" val="609383182"/>
              </p:ext>
            </p:extLst>
          </p:nvPr>
        </p:nvGraphicFramePr>
        <p:xfrm>
          <a:off x="2034625" y="388916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213" name="TextBox 212"/>
          <p:cNvSpPr txBox="1"/>
          <p:nvPr/>
        </p:nvSpPr>
        <p:spPr>
          <a:xfrm>
            <a:off x="1742952" y="4016968"/>
            <a:ext cx="322228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화재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214" name="직사각형 213"/>
          <p:cNvSpPr/>
          <p:nvPr/>
        </p:nvSpPr>
        <p:spPr>
          <a:xfrm>
            <a:off x="5470768" y="390189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5" name="차트 214"/>
          <p:cNvGraphicFramePr/>
          <p:nvPr>
            <p:extLst>
              <p:ext uri="{D42A27DB-BD31-4B8C-83A1-F6EECF244321}">
                <p14:modId xmlns:p14="http://schemas.microsoft.com/office/powerpoint/2010/main" val="456214824"/>
              </p:ext>
            </p:extLst>
          </p:nvPr>
        </p:nvGraphicFramePr>
        <p:xfrm>
          <a:off x="5451905" y="389018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216" name="TextBox 215"/>
          <p:cNvSpPr txBox="1"/>
          <p:nvPr/>
        </p:nvSpPr>
        <p:spPr>
          <a:xfrm>
            <a:off x="5188200" y="4017996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17" name="직선 연결선 216"/>
          <p:cNvCxnSpPr/>
          <p:nvPr/>
        </p:nvCxnSpPr>
        <p:spPr>
          <a:xfrm flipV="1">
            <a:off x="3613170" y="4042232"/>
            <a:ext cx="108153" cy="296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8" name="그림 2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7479" y="3881645"/>
            <a:ext cx="133219" cy="158378"/>
          </a:xfrm>
          <a:prstGeom prst="rect">
            <a:avLst/>
          </a:prstGeom>
        </p:spPr>
      </p:pic>
      <p:cxnSp>
        <p:nvCxnSpPr>
          <p:cNvPr id="219" name="직선 연결선 218"/>
          <p:cNvCxnSpPr/>
          <p:nvPr/>
        </p:nvCxnSpPr>
        <p:spPr>
          <a:xfrm flipV="1">
            <a:off x="1903062" y="4038461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직선 연결선 219"/>
          <p:cNvCxnSpPr/>
          <p:nvPr/>
        </p:nvCxnSpPr>
        <p:spPr>
          <a:xfrm flipV="1">
            <a:off x="5334104" y="4034230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4616" y="3867291"/>
            <a:ext cx="133219" cy="158378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3512" y="3868640"/>
            <a:ext cx="138545" cy="164709"/>
          </a:xfrm>
          <a:prstGeom prst="rect">
            <a:avLst/>
          </a:prstGeom>
        </p:spPr>
      </p:pic>
      <p:sp>
        <p:nvSpPr>
          <p:cNvPr id="223" name="직사각형 222"/>
          <p:cNvSpPr/>
          <p:nvPr/>
        </p:nvSpPr>
        <p:spPr>
          <a:xfrm>
            <a:off x="7164663" y="391258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4" name="차트 223"/>
          <p:cNvGraphicFramePr/>
          <p:nvPr>
            <p:extLst>
              <p:ext uri="{D42A27DB-BD31-4B8C-83A1-F6EECF244321}">
                <p14:modId xmlns:p14="http://schemas.microsoft.com/office/powerpoint/2010/main" val="3225298195"/>
              </p:ext>
            </p:extLst>
          </p:nvPr>
        </p:nvGraphicFramePr>
        <p:xfrm>
          <a:off x="7145800" y="390087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sp>
        <p:nvSpPr>
          <p:cNvPr id="225" name="TextBox 224"/>
          <p:cNvSpPr txBox="1"/>
          <p:nvPr/>
        </p:nvSpPr>
        <p:spPr>
          <a:xfrm>
            <a:off x="6857639" y="402867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26" name="직선 연결선 225"/>
          <p:cNvCxnSpPr/>
          <p:nvPr/>
        </p:nvCxnSpPr>
        <p:spPr>
          <a:xfrm flipV="1">
            <a:off x="7027999" y="4044913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7" name="그림 22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8511" y="3877974"/>
            <a:ext cx="133219" cy="158378"/>
          </a:xfrm>
          <a:prstGeom prst="rect">
            <a:avLst/>
          </a:prstGeom>
        </p:spPr>
      </p:pic>
      <p:sp>
        <p:nvSpPr>
          <p:cNvPr id="228" name="직사각형 227"/>
          <p:cNvSpPr/>
          <p:nvPr/>
        </p:nvSpPr>
        <p:spPr>
          <a:xfrm>
            <a:off x="8831398" y="391407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9" name="차트 228"/>
          <p:cNvGraphicFramePr/>
          <p:nvPr>
            <p:extLst>
              <p:ext uri="{D42A27DB-BD31-4B8C-83A1-F6EECF244321}">
                <p14:modId xmlns:p14="http://schemas.microsoft.com/office/powerpoint/2010/main" val="1945330432"/>
              </p:ext>
            </p:extLst>
          </p:nvPr>
        </p:nvGraphicFramePr>
        <p:xfrm>
          <a:off x="8812535" y="390236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1"/>
          </a:graphicData>
        </a:graphic>
      </p:graphicFrame>
      <p:sp>
        <p:nvSpPr>
          <p:cNvPr id="230" name="TextBox 229"/>
          <p:cNvSpPr txBox="1"/>
          <p:nvPr/>
        </p:nvSpPr>
        <p:spPr>
          <a:xfrm>
            <a:off x="8548830" y="4030172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31" name="직선 연결선 230"/>
          <p:cNvCxnSpPr/>
          <p:nvPr/>
        </p:nvCxnSpPr>
        <p:spPr>
          <a:xfrm flipV="1">
            <a:off x="8694734" y="4046406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2" name="그림 23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5246" y="3879467"/>
            <a:ext cx="133219" cy="1583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1471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90396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ko-KR" altLang="en-US" sz="1000" b="1" dirty="0" smtClean="0"/>
              <a:t> </a:t>
            </a:r>
            <a:r>
              <a:rPr lang="en-US" altLang="ko-KR" sz="1000" b="1" dirty="0" smtClean="0"/>
              <a:t>: </a:t>
            </a:r>
            <a:r>
              <a:rPr lang="ko-KR" altLang="en-US" sz="1000" b="1" smtClean="0"/>
              <a:t>화재 발생 시 방화문에 연결된 </a:t>
            </a:r>
            <a:r>
              <a:rPr lang="en-US" altLang="ko-KR" sz="1000" b="1" dirty="0" smtClean="0"/>
              <a:t>WISE 1A</a:t>
            </a:r>
            <a:r>
              <a:rPr lang="ko-KR" altLang="en-US" sz="1000" b="1" smtClean="0"/>
              <a:t>외에 화재 해당 영역의</a:t>
            </a:r>
            <a:r>
              <a:rPr lang="en-US" altLang="ko-KR" sz="1000" b="1" dirty="0" smtClean="0"/>
              <a:t> P</a:t>
            </a:r>
            <a:r>
              <a:rPr lang="ko-KR" altLang="en-US" sz="1000" b="1" smtClean="0"/>
              <a:t>형 복합 수신기를 통해 정보를 연동하는 </a:t>
            </a:r>
            <a:r>
              <a:rPr lang="en-US" altLang="ko-KR" sz="1000" b="1" dirty="0" smtClean="0"/>
              <a:t>WISE 1A</a:t>
            </a:r>
            <a:r>
              <a:rPr lang="ko-KR" altLang="en-US" sz="1000" b="1" smtClean="0"/>
              <a:t>의 취득 정보를 같이 표현 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2" name="직사각형 261"/>
          <p:cNvSpPr/>
          <p:nvPr/>
        </p:nvSpPr>
        <p:spPr>
          <a:xfrm>
            <a:off x="1664721" y="1738000"/>
            <a:ext cx="9308079" cy="4465092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3" name="TextBox 262"/>
          <p:cNvSpPr txBox="1"/>
          <p:nvPr/>
        </p:nvSpPr>
        <p:spPr>
          <a:xfrm>
            <a:off x="6959575" y="5620500"/>
            <a:ext cx="315289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264" name="직사각형 263"/>
          <p:cNvSpPr/>
          <p:nvPr/>
        </p:nvSpPr>
        <p:spPr>
          <a:xfrm>
            <a:off x="3808449" y="3364328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5" name="차트 264"/>
          <p:cNvGraphicFramePr/>
          <p:nvPr>
            <p:extLst>
              <p:ext uri="{D42A27DB-BD31-4B8C-83A1-F6EECF244321}">
                <p14:modId xmlns:p14="http://schemas.microsoft.com/office/powerpoint/2010/main" val="3828963648"/>
              </p:ext>
            </p:extLst>
          </p:nvPr>
        </p:nvGraphicFramePr>
        <p:xfrm>
          <a:off x="3814150" y="3352618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6" name="TextBox 265"/>
          <p:cNvSpPr txBox="1"/>
          <p:nvPr/>
        </p:nvSpPr>
        <p:spPr>
          <a:xfrm>
            <a:off x="3540145" y="3474824"/>
            <a:ext cx="315289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정상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60m</a:t>
            </a:r>
          </a:p>
        </p:txBody>
      </p:sp>
      <p:sp>
        <p:nvSpPr>
          <p:cNvPr id="267" name="직사각형 266"/>
          <p:cNvSpPr/>
          <p:nvPr/>
        </p:nvSpPr>
        <p:spPr>
          <a:xfrm>
            <a:off x="2090778" y="336128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>
              <p:ext uri="{D42A27DB-BD31-4B8C-83A1-F6EECF244321}">
                <p14:modId xmlns:p14="http://schemas.microsoft.com/office/powerpoint/2010/main" val="2051393036"/>
              </p:ext>
            </p:extLst>
          </p:nvPr>
        </p:nvGraphicFramePr>
        <p:xfrm>
          <a:off x="2096413" y="334957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9" name="TextBox 268"/>
          <p:cNvSpPr txBox="1"/>
          <p:nvPr/>
        </p:nvSpPr>
        <p:spPr>
          <a:xfrm>
            <a:off x="1804740" y="3477385"/>
            <a:ext cx="322228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화재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270" name="직사각형 269"/>
          <p:cNvSpPr/>
          <p:nvPr/>
        </p:nvSpPr>
        <p:spPr>
          <a:xfrm>
            <a:off x="5532556" y="3362315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1" name="차트 270"/>
          <p:cNvGraphicFramePr/>
          <p:nvPr>
            <p:extLst>
              <p:ext uri="{D42A27DB-BD31-4B8C-83A1-F6EECF244321}">
                <p14:modId xmlns:p14="http://schemas.microsoft.com/office/powerpoint/2010/main" val="1865634525"/>
              </p:ext>
            </p:extLst>
          </p:nvPr>
        </p:nvGraphicFramePr>
        <p:xfrm>
          <a:off x="5513693" y="3350604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72" name="TextBox 271"/>
          <p:cNvSpPr txBox="1"/>
          <p:nvPr/>
        </p:nvSpPr>
        <p:spPr>
          <a:xfrm>
            <a:off x="5249988" y="3478413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4962" y="5516317"/>
            <a:ext cx="127860" cy="134634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 flipV="1">
            <a:off x="3674958" y="3502649"/>
            <a:ext cx="108153" cy="296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5" name="그림 27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9267" y="3342062"/>
            <a:ext cx="133219" cy="158378"/>
          </a:xfrm>
          <a:prstGeom prst="rect">
            <a:avLst/>
          </a:prstGeom>
        </p:spPr>
      </p:pic>
      <p:cxnSp>
        <p:nvCxnSpPr>
          <p:cNvPr id="276" name="직선 연결선 275"/>
          <p:cNvCxnSpPr/>
          <p:nvPr/>
        </p:nvCxnSpPr>
        <p:spPr>
          <a:xfrm flipV="1">
            <a:off x="1964850" y="3498878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직선 연결선 276"/>
          <p:cNvCxnSpPr/>
          <p:nvPr/>
        </p:nvCxnSpPr>
        <p:spPr>
          <a:xfrm flipV="1">
            <a:off x="5395892" y="3494647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8" name="그림 27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6404" y="3327708"/>
            <a:ext cx="133219" cy="158378"/>
          </a:xfrm>
          <a:prstGeom prst="rect">
            <a:avLst/>
          </a:prstGeom>
        </p:spPr>
      </p:pic>
      <p:sp>
        <p:nvSpPr>
          <p:cNvPr id="279" name="TextBox 278"/>
          <p:cNvSpPr txBox="1"/>
          <p:nvPr/>
        </p:nvSpPr>
        <p:spPr>
          <a:xfrm>
            <a:off x="3530141" y="5621094"/>
            <a:ext cx="315289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2020" y="5516911"/>
            <a:ext cx="127860" cy="134634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5255418" y="5622749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>
                <a:solidFill>
                  <a:srgbClr val="FF0000"/>
                </a:solidFill>
              </a:rPr>
              <a:t>03</a:t>
            </a:r>
          </a:p>
          <a:p>
            <a:pPr algn="ctr"/>
            <a:r>
              <a:rPr lang="ko-KR" altLang="en-US" sz="700" b="1" smtClean="0">
                <a:solidFill>
                  <a:srgbClr val="FF0000"/>
                </a:solidFill>
              </a:rPr>
              <a:t>열림</a:t>
            </a:r>
            <a:endParaRPr lang="en-US" altLang="ko-KR" sz="700" b="1" dirty="0" smtClean="0">
              <a:solidFill>
                <a:srgbClr val="FF0000"/>
              </a:solidFill>
            </a:endParaRPr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7992" y="5518437"/>
            <a:ext cx="127860" cy="134634"/>
          </a:xfrm>
          <a:prstGeom prst="rect">
            <a:avLst/>
          </a:prstGeom>
        </p:spPr>
      </p:pic>
      <p:sp>
        <p:nvSpPr>
          <p:cNvPr id="283" name="TextBox 282"/>
          <p:cNvSpPr txBox="1"/>
          <p:nvPr/>
        </p:nvSpPr>
        <p:spPr>
          <a:xfrm>
            <a:off x="1823292" y="5620915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열림</a:t>
            </a:r>
            <a:endParaRPr lang="en-US" altLang="ko-KR" sz="700" dirty="0" smtClean="0"/>
          </a:p>
        </p:txBody>
      </p:sp>
      <p:sp>
        <p:nvSpPr>
          <p:cNvPr id="284" name="직사각형 283"/>
          <p:cNvSpPr/>
          <p:nvPr/>
        </p:nvSpPr>
        <p:spPr>
          <a:xfrm>
            <a:off x="3802167" y="552963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5" name="차트 284"/>
          <p:cNvGraphicFramePr/>
          <p:nvPr>
            <p:extLst>
              <p:ext uri="{D42A27DB-BD31-4B8C-83A1-F6EECF244321}">
                <p14:modId xmlns:p14="http://schemas.microsoft.com/office/powerpoint/2010/main" val="3236516623"/>
              </p:ext>
            </p:extLst>
          </p:nvPr>
        </p:nvGraphicFramePr>
        <p:xfrm>
          <a:off x="3807867" y="5517926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86" name="직사각형 285"/>
          <p:cNvSpPr/>
          <p:nvPr/>
        </p:nvSpPr>
        <p:spPr>
          <a:xfrm>
            <a:off x="7220268" y="5528609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7" name="차트 286"/>
          <p:cNvGraphicFramePr/>
          <p:nvPr>
            <p:extLst>
              <p:ext uri="{D42A27DB-BD31-4B8C-83A1-F6EECF244321}">
                <p14:modId xmlns:p14="http://schemas.microsoft.com/office/powerpoint/2010/main" val="1401347269"/>
              </p:ext>
            </p:extLst>
          </p:nvPr>
        </p:nvGraphicFramePr>
        <p:xfrm>
          <a:off x="7201405" y="5516898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88" name="직사각형 287"/>
          <p:cNvSpPr/>
          <p:nvPr/>
        </p:nvSpPr>
        <p:spPr>
          <a:xfrm>
            <a:off x="2084495" y="5526596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9" name="차트 288"/>
          <p:cNvGraphicFramePr/>
          <p:nvPr>
            <p:extLst>
              <p:ext uri="{D42A27DB-BD31-4B8C-83A1-F6EECF244321}">
                <p14:modId xmlns:p14="http://schemas.microsoft.com/office/powerpoint/2010/main" val="3997809566"/>
              </p:ext>
            </p:extLst>
          </p:nvPr>
        </p:nvGraphicFramePr>
        <p:xfrm>
          <a:off x="2090131" y="5514885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0" name="직사각형 289"/>
          <p:cNvSpPr/>
          <p:nvPr/>
        </p:nvSpPr>
        <p:spPr>
          <a:xfrm>
            <a:off x="5526274" y="5527624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1" name="차트 290"/>
          <p:cNvGraphicFramePr/>
          <p:nvPr>
            <p:extLst>
              <p:ext uri="{D42A27DB-BD31-4B8C-83A1-F6EECF244321}">
                <p14:modId xmlns:p14="http://schemas.microsoft.com/office/powerpoint/2010/main" val="3270470137"/>
              </p:ext>
            </p:extLst>
          </p:nvPr>
        </p:nvGraphicFramePr>
        <p:xfrm>
          <a:off x="5528487" y="5522521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95" name="TextBox 294"/>
          <p:cNvSpPr txBox="1"/>
          <p:nvPr/>
        </p:nvSpPr>
        <p:spPr>
          <a:xfrm>
            <a:off x="2527484" y="3085654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297" name="TextBox 296"/>
          <p:cNvSpPr txBox="1"/>
          <p:nvPr/>
        </p:nvSpPr>
        <p:spPr>
          <a:xfrm>
            <a:off x="2874722" y="3074192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98" name="TextBox 297"/>
          <p:cNvSpPr txBox="1"/>
          <p:nvPr/>
        </p:nvSpPr>
        <p:spPr>
          <a:xfrm>
            <a:off x="3184397" y="3074866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99" name="TextBox 298"/>
          <p:cNvSpPr txBox="1"/>
          <p:nvPr/>
        </p:nvSpPr>
        <p:spPr>
          <a:xfrm>
            <a:off x="1737706" y="3073398"/>
            <a:ext cx="535937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1234-1244</a:t>
            </a:r>
            <a:endParaRPr lang="ko-KR" altLang="en-US" sz="700" dirty="0"/>
          </a:p>
        </p:txBody>
      </p:sp>
      <p:pic>
        <p:nvPicPr>
          <p:cNvPr id="300" name="그림 29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5042" y="2941887"/>
            <a:ext cx="124143" cy="150831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175" y="2920115"/>
            <a:ext cx="115896" cy="183054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6436" y="2923747"/>
            <a:ext cx="127486" cy="183055"/>
          </a:xfrm>
          <a:prstGeom prst="rect">
            <a:avLst/>
          </a:prstGeom>
        </p:spPr>
      </p:pic>
      <p:grpSp>
        <p:nvGrpSpPr>
          <p:cNvPr id="303" name="그룹 302"/>
          <p:cNvGrpSpPr/>
          <p:nvPr/>
        </p:nvGrpSpPr>
        <p:grpSpPr>
          <a:xfrm>
            <a:off x="2279124" y="2964014"/>
            <a:ext cx="196109" cy="124411"/>
            <a:chOff x="2285071" y="1785368"/>
            <a:chExt cx="362596" cy="227817"/>
          </a:xfrm>
        </p:grpSpPr>
        <p:sp>
          <p:nvSpPr>
            <p:cNvPr id="359" name="직사각형 35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모서리가 둥근 직사각형 35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04" name="그림 30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2233" y="2936955"/>
            <a:ext cx="161019" cy="158220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5300" y="3329057"/>
            <a:ext cx="138545" cy="164709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2423" y="5528375"/>
            <a:ext cx="128524" cy="135333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5632" y="2995222"/>
            <a:ext cx="128524" cy="135333"/>
          </a:xfrm>
          <a:prstGeom prst="rect">
            <a:avLst/>
          </a:prstGeom>
        </p:spPr>
      </p:pic>
      <p:sp>
        <p:nvSpPr>
          <p:cNvPr id="321" name="TextBox 320"/>
          <p:cNvSpPr txBox="1"/>
          <p:nvPr/>
        </p:nvSpPr>
        <p:spPr>
          <a:xfrm>
            <a:off x="10764477" y="1776108"/>
            <a:ext cx="76828" cy="217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1823943" y="2857737"/>
            <a:ext cx="8607461" cy="3205312"/>
          </a:xfrm>
          <a:prstGeom prst="roundRect">
            <a:avLst>
              <a:gd name="adj" fmla="val 17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직사각형 322"/>
          <p:cNvSpPr/>
          <p:nvPr/>
        </p:nvSpPr>
        <p:spPr>
          <a:xfrm>
            <a:off x="3814915" y="2280853"/>
            <a:ext cx="1414709" cy="43776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직사각형 323"/>
          <p:cNvSpPr/>
          <p:nvPr/>
        </p:nvSpPr>
        <p:spPr>
          <a:xfrm>
            <a:off x="5635718" y="2291895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5" name="차트 324"/>
          <p:cNvGraphicFramePr/>
          <p:nvPr>
            <p:extLst/>
          </p:nvPr>
        </p:nvGraphicFramePr>
        <p:xfrm>
          <a:off x="5593392" y="2230308"/>
          <a:ext cx="1548417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326" name="직사각형 325"/>
          <p:cNvSpPr/>
          <p:nvPr/>
        </p:nvSpPr>
        <p:spPr>
          <a:xfrm>
            <a:off x="7339696" y="2285730"/>
            <a:ext cx="1411938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7" name="차트 326"/>
          <p:cNvGraphicFramePr/>
          <p:nvPr>
            <p:extLst/>
          </p:nvPr>
        </p:nvGraphicFramePr>
        <p:xfrm>
          <a:off x="7307014" y="2225903"/>
          <a:ext cx="1502360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328" name="차트 327"/>
          <p:cNvGraphicFramePr/>
          <p:nvPr>
            <p:extLst/>
          </p:nvPr>
        </p:nvGraphicFramePr>
        <p:xfrm>
          <a:off x="3766299" y="2225903"/>
          <a:ext cx="1548417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329" name="직사각형 328"/>
          <p:cNvSpPr/>
          <p:nvPr/>
        </p:nvSpPr>
        <p:spPr>
          <a:xfrm>
            <a:off x="9021430" y="2279856"/>
            <a:ext cx="1421858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0" name="차트 329"/>
          <p:cNvGraphicFramePr/>
          <p:nvPr>
            <p:extLst/>
          </p:nvPr>
        </p:nvGraphicFramePr>
        <p:xfrm>
          <a:off x="8987629" y="2220359"/>
          <a:ext cx="1502360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331" name="직사각형 330"/>
          <p:cNvSpPr/>
          <p:nvPr/>
        </p:nvSpPr>
        <p:spPr>
          <a:xfrm>
            <a:off x="2087065" y="2281506"/>
            <a:ext cx="1425410" cy="437764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2" name="차트 331"/>
          <p:cNvGraphicFramePr/>
          <p:nvPr>
            <p:extLst/>
          </p:nvPr>
        </p:nvGraphicFramePr>
        <p:xfrm>
          <a:off x="2086179" y="2273315"/>
          <a:ext cx="1492665" cy="461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334" name="TextBox 333"/>
          <p:cNvSpPr txBox="1"/>
          <p:nvPr/>
        </p:nvSpPr>
        <p:spPr>
          <a:xfrm>
            <a:off x="2330614" y="2048108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335" name="TextBox 334"/>
          <p:cNvSpPr txBox="1"/>
          <p:nvPr/>
        </p:nvSpPr>
        <p:spPr>
          <a:xfrm>
            <a:off x="2598619" y="2038721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37" name="TextBox 336"/>
          <p:cNvSpPr txBox="1"/>
          <p:nvPr/>
        </p:nvSpPr>
        <p:spPr>
          <a:xfrm>
            <a:off x="3408682" y="2035496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38" name="TextBox 337"/>
          <p:cNvSpPr txBox="1"/>
          <p:nvPr/>
        </p:nvSpPr>
        <p:spPr>
          <a:xfrm>
            <a:off x="3685405" y="2036171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39" name="TextBox 338"/>
          <p:cNvSpPr txBox="1"/>
          <p:nvPr/>
        </p:nvSpPr>
        <p:spPr>
          <a:xfrm>
            <a:off x="1747020" y="2034703"/>
            <a:ext cx="494306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40" name="그림 33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986" y="1903192"/>
            <a:ext cx="124143" cy="150831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8859" y="1890551"/>
            <a:ext cx="109999" cy="173740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0929" y="1881404"/>
            <a:ext cx="161019" cy="158220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0183" y="1875818"/>
            <a:ext cx="115896" cy="183054"/>
          </a:xfrm>
          <a:prstGeom prst="rect">
            <a:avLst/>
          </a:prstGeom>
        </p:spPr>
      </p:pic>
      <p:pic>
        <p:nvPicPr>
          <p:cNvPr id="345" name="그림 34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396" y="1879450"/>
            <a:ext cx="127486" cy="183055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6598" y="2279856"/>
            <a:ext cx="109638" cy="173171"/>
          </a:xfrm>
          <a:prstGeom prst="rect">
            <a:avLst/>
          </a:prstGeom>
        </p:spPr>
      </p:pic>
      <p:sp>
        <p:nvSpPr>
          <p:cNvPr id="347" name="TextBox 346"/>
          <p:cNvSpPr txBox="1"/>
          <p:nvPr/>
        </p:nvSpPr>
        <p:spPr>
          <a:xfrm>
            <a:off x="3520419" y="2445206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348" name="그림 34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4330" y="2285730"/>
            <a:ext cx="161019" cy="158220"/>
          </a:xfrm>
          <a:prstGeom prst="rect">
            <a:avLst/>
          </a:prstGeom>
        </p:spPr>
      </p:pic>
      <p:sp>
        <p:nvSpPr>
          <p:cNvPr id="349" name="TextBox 348"/>
          <p:cNvSpPr txBox="1"/>
          <p:nvPr/>
        </p:nvSpPr>
        <p:spPr>
          <a:xfrm>
            <a:off x="7062415" y="2442354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50" name="TextBox 349"/>
          <p:cNvSpPr txBox="1"/>
          <p:nvPr/>
        </p:nvSpPr>
        <p:spPr>
          <a:xfrm>
            <a:off x="8750817" y="2443028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351" name="그림 3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62072" y="2291465"/>
            <a:ext cx="115896" cy="183054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108" y="2289496"/>
            <a:ext cx="127486" cy="183055"/>
          </a:xfrm>
          <a:prstGeom prst="rect">
            <a:avLst/>
          </a:prstGeom>
        </p:spPr>
      </p:pic>
      <p:sp>
        <p:nvSpPr>
          <p:cNvPr id="353" name="TextBox 352"/>
          <p:cNvSpPr txBox="1"/>
          <p:nvPr/>
        </p:nvSpPr>
        <p:spPr>
          <a:xfrm>
            <a:off x="1780373" y="2452610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grpSp>
        <p:nvGrpSpPr>
          <p:cNvPr id="2" name="그룹 1"/>
          <p:cNvGrpSpPr/>
          <p:nvPr/>
        </p:nvGrpSpPr>
        <p:grpSpPr>
          <a:xfrm>
            <a:off x="10591474" y="1845629"/>
            <a:ext cx="117752" cy="115125"/>
            <a:chOff x="10056008" y="1845629"/>
            <a:chExt cx="117752" cy="115125"/>
          </a:xfrm>
        </p:grpSpPr>
        <p:sp>
          <p:nvSpPr>
            <p:cNvPr id="357" name="모서리가 둥근 직사각형 356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58" name="이등변 삼각형 357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948617" y="1937004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5158498" y="2412066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pic>
        <p:nvPicPr>
          <p:cNvPr id="116" name="그림 11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9553" y="2951234"/>
            <a:ext cx="138545" cy="164709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8683" y="4459686"/>
            <a:ext cx="156708" cy="177603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3802167" y="445501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4" name="차트 123"/>
          <p:cNvGraphicFramePr/>
          <p:nvPr>
            <p:extLst>
              <p:ext uri="{D42A27DB-BD31-4B8C-83A1-F6EECF244321}">
                <p14:modId xmlns:p14="http://schemas.microsoft.com/office/powerpoint/2010/main" val="2420818714"/>
              </p:ext>
            </p:extLst>
          </p:nvPr>
        </p:nvGraphicFramePr>
        <p:xfrm>
          <a:off x="3807867" y="444330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125" name="직사각형 124"/>
          <p:cNvSpPr/>
          <p:nvPr/>
        </p:nvSpPr>
        <p:spPr>
          <a:xfrm>
            <a:off x="2084495" y="4451973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6" name="차트 125"/>
          <p:cNvGraphicFramePr/>
          <p:nvPr>
            <p:extLst>
              <p:ext uri="{D42A27DB-BD31-4B8C-83A1-F6EECF244321}">
                <p14:modId xmlns:p14="http://schemas.microsoft.com/office/powerpoint/2010/main" val="875892913"/>
              </p:ext>
            </p:extLst>
          </p:nvPr>
        </p:nvGraphicFramePr>
        <p:xfrm>
          <a:off x="2090131" y="4440262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127" name="직사각형 126"/>
          <p:cNvSpPr/>
          <p:nvPr/>
        </p:nvSpPr>
        <p:spPr>
          <a:xfrm>
            <a:off x="5532556" y="4454045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8" name="차트 127"/>
          <p:cNvGraphicFramePr/>
          <p:nvPr>
            <p:extLst>
              <p:ext uri="{D42A27DB-BD31-4B8C-83A1-F6EECF244321}">
                <p14:modId xmlns:p14="http://schemas.microsoft.com/office/powerpoint/2010/main" val="1110119684"/>
              </p:ext>
            </p:extLst>
          </p:nvPr>
        </p:nvGraphicFramePr>
        <p:xfrm>
          <a:off x="5513693" y="4442334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pic>
        <p:nvPicPr>
          <p:cNvPr id="129" name="그림 12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154" y="4451973"/>
            <a:ext cx="156708" cy="177603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6891" y="4451973"/>
            <a:ext cx="156708" cy="177603"/>
          </a:xfrm>
          <a:prstGeom prst="rect">
            <a:avLst/>
          </a:prstGeom>
        </p:spPr>
      </p:pic>
      <p:sp>
        <p:nvSpPr>
          <p:cNvPr id="131" name="TextBox 130"/>
          <p:cNvSpPr txBox="1"/>
          <p:nvPr/>
        </p:nvSpPr>
        <p:spPr>
          <a:xfrm>
            <a:off x="5257434" y="4617070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2" name="TextBox 131"/>
          <p:cNvSpPr txBox="1"/>
          <p:nvPr/>
        </p:nvSpPr>
        <p:spPr>
          <a:xfrm>
            <a:off x="1787850" y="46099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3" name="TextBox 132"/>
          <p:cNvSpPr txBox="1"/>
          <p:nvPr/>
        </p:nvSpPr>
        <p:spPr>
          <a:xfrm>
            <a:off x="3502350" y="46099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7" name="직사각형 136"/>
          <p:cNvSpPr/>
          <p:nvPr/>
        </p:nvSpPr>
        <p:spPr>
          <a:xfrm>
            <a:off x="7226451" y="337299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38" name="차트 137"/>
          <p:cNvGraphicFramePr/>
          <p:nvPr>
            <p:extLst>
              <p:ext uri="{D42A27DB-BD31-4B8C-83A1-F6EECF244321}">
                <p14:modId xmlns:p14="http://schemas.microsoft.com/office/powerpoint/2010/main" val="2131352040"/>
              </p:ext>
            </p:extLst>
          </p:nvPr>
        </p:nvGraphicFramePr>
        <p:xfrm>
          <a:off x="7207588" y="336128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139" name="TextBox 138"/>
          <p:cNvSpPr txBox="1"/>
          <p:nvPr/>
        </p:nvSpPr>
        <p:spPr>
          <a:xfrm>
            <a:off x="6919427" y="348909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41" name="직선 연결선 140"/>
          <p:cNvCxnSpPr/>
          <p:nvPr/>
        </p:nvCxnSpPr>
        <p:spPr>
          <a:xfrm flipV="1">
            <a:off x="7089787" y="3505330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2" name="그림 14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0299" y="3338391"/>
            <a:ext cx="133219" cy="158378"/>
          </a:xfrm>
          <a:prstGeom prst="rect">
            <a:avLst/>
          </a:prstGeom>
        </p:spPr>
      </p:pic>
      <p:sp>
        <p:nvSpPr>
          <p:cNvPr id="143" name="직사각형 142"/>
          <p:cNvSpPr/>
          <p:nvPr/>
        </p:nvSpPr>
        <p:spPr>
          <a:xfrm>
            <a:off x="7226451" y="446472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4" name="차트 143"/>
          <p:cNvGraphicFramePr/>
          <p:nvPr>
            <p:extLst>
              <p:ext uri="{D42A27DB-BD31-4B8C-83A1-F6EECF244321}">
                <p14:modId xmlns:p14="http://schemas.microsoft.com/office/powerpoint/2010/main" val="3529759220"/>
              </p:ext>
            </p:extLst>
          </p:nvPr>
        </p:nvGraphicFramePr>
        <p:xfrm>
          <a:off x="7207588" y="445301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pic>
        <p:nvPicPr>
          <p:cNvPr id="145" name="그림 144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786" y="4462656"/>
            <a:ext cx="156708" cy="177603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51329" y="4627753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47" name="직사각형 146"/>
          <p:cNvSpPr/>
          <p:nvPr/>
        </p:nvSpPr>
        <p:spPr>
          <a:xfrm>
            <a:off x="8893186" y="337449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8" name="차트 147"/>
          <p:cNvGraphicFramePr/>
          <p:nvPr>
            <p:extLst>
              <p:ext uri="{D42A27DB-BD31-4B8C-83A1-F6EECF244321}">
                <p14:modId xmlns:p14="http://schemas.microsoft.com/office/powerpoint/2010/main" val="3086629928"/>
              </p:ext>
            </p:extLst>
          </p:nvPr>
        </p:nvGraphicFramePr>
        <p:xfrm>
          <a:off x="8874323" y="336278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149" name="TextBox 148"/>
          <p:cNvSpPr txBox="1"/>
          <p:nvPr/>
        </p:nvSpPr>
        <p:spPr>
          <a:xfrm>
            <a:off x="8610618" y="3490589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51" name="직선 연결선 150"/>
          <p:cNvCxnSpPr/>
          <p:nvPr/>
        </p:nvCxnSpPr>
        <p:spPr>
          <a:xfrm flipV="1">
            <a:off x="8756522" y="3506823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2" name="그림 1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7034" y="3339884"/>
            <a:ext cx="133219" cy="158378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8893186" y="446622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4" name="차트 153"/>
          <p:cNvGraphicFramePr/>
          <p:nvPr>
            <p:extLst>
              <p:ext uri="{D42A27DB-BD31-4B8C-83A1-F6EECF244321}">
                <p14:modId xmlns:p14="http://schemas.microsoft.com/office/powerpoint/2010/main" val="671346353"/>
              </p:ext>
            </p:extLst>
          </p:nvPr>
        </p:nvGraphicFramePr>
        <p:xfrm>
          <a:off x="8874323" y="445451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pic>
        <p:nvPicPr>
          <p:cNvPr id="155" name="그림 154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77521" y="4464149"/>
            <a:ext cx="156708" cy="177603"/>
          </a:xfrm>
          <a:prstGeom prst="rect">
            <a:avLst/>
          </a:prstGeom>
        </p:spPr>
      </p:pic>
      <p:sp>
        <p:nvSpPr>
          <p:cNvPr id="156" name="TextBox 155"/>
          <p:cNvSpPr txBox="1"/>
          <p:nvPr/>
        </p:nvSpPr>
        <p:spPr>
          <a:xfrm>
            <a:off x="8618064" y="4629246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57" name="TextBox 156"/>
          <p:cNvSpPr txBox="1"/>
          <p:nvPr/>
        </p:nvSpPr>
        <p:spPr>
          <a:xfrm>
            <a:off x="2194131" y="3072370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1002</a:t>
            </a:r>
            <a:endParaRPr lang="ko-KR" altLang="en-US" sz="700" dirty="0"/>
          </a:p>
        </p:txBody>
      </p:sp>
      <p:cxnSp>
        <p:nvCxnSpPr>
          <p:cNvPr id="158" name="직선 연결선 157"/>
          <p:cNvCxnSpPr/>
          <p:nvPr/>
        </p:nvCxnSpPr>
        <p:spPr>
          <a:xfrm flipV="1">
            <a:off x="4108025" y="3110475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타원 158"/>
          <p:cNvSpPr/>
          <p:nvPr/>
        </p:nvSpPr>
        <p:spPr>
          <a:xfrm>
            <a:off x="4354880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4521152" y="3000222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4686979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4852592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5180237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4" name="타원 163"/>
          <p:cNvSpPr/>
          <p:nvPr/>
        </p:nvSpPr>
        <p:spPr>
          <a:xfrm>
            <a:off x="5346509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5512336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6" name="타원 165"/>
          <p:cNvSpPr/>
          <p:nvPr/>
        </p:nvSpPr>
        <p:spPr>
          <a:xfrm>
            <a:off x="5677949" y="30071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5016103" y="300335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5847810" y="300868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5772414" y="2983961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8535720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8701992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8867819" y="3000222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9033432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6518960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6685232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6851059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7016672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0" name="타원 179"/>
          <p:cNvSpPr/>
          <p:nvPr/>
        </p:nvSpPr>
        <p:spPr>
          <a:xfrm>
            <a:off x="7344317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1" name="타원 180"/>
          <p:cNvSpPr/>
          <p:nvPr/>
        </p:nvSpPr>
        <p:spPr>
          <a:xfrm>
            <a:off x="7510589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7676416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7842029" y="30071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7180183" y="300335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8011890" y="300868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7936494" y="2983961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87" name="그림 186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5112" y="2968380"/>
            <a:ext cx="156708" cy="177603"/>
          </a:xfrm>
          <a:prstGeom prst="rect">
            <a:avLst/>
          </a:prstGeom>
        </p:spPr>
      </p:pic>
      <p:pic>
        <p:nvPicPr>
          <p:cNvPr id="188" name="그림 18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2799" y="5007499"/>
            <a:ext cx="156708" cy="177603"/>
          </a:xfrm>
          <a:prstGeom prst="rect">
            <a:avLst/>
          </a:prstGeom>
        </p:spPr>
      </p:pic>
      <p:sp>
        <p:nvSpPr>
          <p:cNvPr id="189" name="직사각형 188"/>
          <p:cNvSpPr/>
          <p:nvPr/>
        </p:nvSpPr>
        <p:spPr>
          <a:xfrm>
            <a:off x="3806283" y="500282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213949339"/>
              </p:ext>
            </p:extLst>
          </p:nvPr>
        </p:nvGraphicFramePr>
        <p:xfrm>
          <a:off x="3811983" y="4991116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191" name="직사각형 190"/>
          <p:cNvSpPr/>
          <p:nvPr/>
        </p:nvSpPr>
        <p:spPr>
          <a:xfrm>
            <a:off x="2088611" y="4999786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2" name="차트 191"/>
          <p:cNvGraphicFramePr/>
          <p:nvPr>
            <p:extLst>
              <p:ext uri="{D42A27DB-BD31-4B8C-83A1-F6EECF244321}">
                <p14:modId xmlns:p14="http://schemas.microsoft.com/office/powerpoint/2010/main" val="1864288173"/>
              </p:ext>
            </p:extLst>
          </p:nvPr>
        </p:nvGraphicFramePr>
        <p:xfrm>
          <a:off x="2094247" y="4988075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193" name="직사각형 192"/>
          <p:cNvSpPr/>
          <p:nvPr/>
        </p:nvSpPr>
        <p:spPr>
          <a:xfrm>
            <a:off x="5536672" y="500185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4" name="차트 193"/>
          <p:cNvGraphicFramePr/>
          <p:nvPr>
            <p:extLst>
              <p:ext uri="{D42A27DB-BD31-4B8C-83A1-F6EECF244321}">
                <p14:modId xmlns:p14="http://schemas.microsoft.com/office/powerpoint/2010/main" val="1021346008"/>
              </p:ext>
            </p:extLst>
          </p:nvPr>
        </p:nvGraphicFramePr>
        <p:xfrm>
          <a:off x="5517809" y="499014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pic>
        <p:nvPicPr>
          <p:cNvPr id="195" name="그림 194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7270" y="4999786"/>
            <a:ext cx="156708" cy="177603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007" y="4999786"/>
            <a:ext cx="156708" cy="177603"/>
          </a:xfrm>
          <a:prstGeom prst="rect">
            <a:avLst/>
          </a:prstGeom>
        </p:spPr>
      </p:pic>
      <p:sp>
        <p:nvSpPr>
          <p:cNvPr id="197" name="TextBox 196"/>
          <p:cNvSpPr txBox="1"/>
          <p:nvPr/>
        </p:nvSpPr>
        <p:spPr>
          <a:xfrm>
            <a:off x="5237094" y="516488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TextBox 197"/>
          <p:cNvSpPr txBox="1"/>
          <p:nvPr/>
        </p:nvSpPr>
        <p:spPr>
          <a:xfrm>
            <a:off x="1791966" y="51577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9" name="TextBox 198"/>
          <p:cNvSpPr txBox="1"/>
          <p:nvPr/>
        </p:nvSpPr>
        <p:spPr>
          <a:xfrm>
            <a:off x="3506466" y="51577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0" name="직사각형 199"/>
          <p:cNvSpPr/>
          <p:nvPr/>
        </p:nvSpPr>
        <p:spPr>
          <a:xfrm>
            <a:off x="7230567" y="501254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1" name="차트 200"/>
          <p:cNvGraphicFramePr/>
          <p:nvPr>
            <p:extLst>
              <p:ext uri="{D42A27DB-BD31-4B8C-83A1-F6EECF244321}">
                <p14:modId xmlns:p14="http://schemas.microsoft.com/office/powerpoint/2010/main" val="365163648"/>
              </p:ext>
            </p:extLst>
          </p:nvPr>
        </p:nvGraphicFramePr>
        <p:xfrm>
          <a:off x="7211704" y="500083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pic>
        <p:nvPicPr>
          <p:cNvPr id="202" name="그림 201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4902" y="5010469"/>
            <a:ext cx="156708" cy="177603"/>
          </a:xfrm>
          <a:prstGeom prst="rect">
            <a:avLst/>
          </a:prstGeom>
        </p:spPr>
      </p:pic>
      <p:sp>
        <p:nvSpPr>
          <p:cNvPr id="203" name="TextBox 202"/>
          <p:cNvSpPr txBox="1"/>
          <p:nvPr/>
        </p:nvSpPr>
        <p:spPr>
          <a:xfrm>
            <a:off x="6930989" y="517556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8897302" y="501403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>
              <p:ext uri="{D42A27DB-BD31-4B8C-83A1-F6EECF244321}">
                <p14:modId xmlns:p14="http://schemas.microsoft.com/office/powerpoint/2010/main" val="1052794097"/>
              </p:ext>
            </p:extLst>
          </p:nvPr>
        </p:nvGraphicFramePr>
        <p:xfrm>
          <a:off x="8878439" y="500232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pic>
        <p:nvPicPr>
          <p:cNvPr id="206" name="그림 20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1637" y="5011962"/>
            <a:ext cx="156708" cy="177603"/>
          </a:xfrm>
          <a:prstGeom prst="rect">
            <a:avLst/>
          </a:prstGeom>
        </p:spPr>
      </p:pic>
      <p:sp>
        <p:nvSpPr>
          <p:cNvPr id="207" name="TextBox 206"/>
          <p:cNvSpPr txBox="1"/>
          <p:nvPr/>
        </p:nvSpPr>
        <p:spPr>
          <a:xfrm>
            <a:off x="8597724" y="517705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8" name="직사각형 207"/>
          <p:cNvSpPr/>
          <p:nvPr/>
        </p:nvSpPr>
        <p:spPr>
          <a:xfrm>
            <a:off x="3804327" y="3903911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9" name="차트 208"/>
          <p:cNvGraphicFramePr/>
          <p:nvPr>
            <p:extLst>
              <p:ext uri="{D42A27DB-BD31-4B8C-83A1-F6EECF244321}">
                <p14:modId xmlns:p14="http://schemas.microsoft.com/office/powerpoint/2010/main" val="1759265207"/>
              </p:ext>
            </p:extLst>
          </p:nvPr>
        </p:nvGraphicFramePr>
        <p:xfrm>
          <a:off x="3810028" y="3892201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210" name="TextBox 209"/>
          <p:cNvSpPr txBox="1"/>
          <p:nvPr/>
        </p:nvSpPr>
        <p:spPr>
          <a:xfrm>
            <a:off x="3536023" y="4014407"/>
            <a:ext cx="315289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정상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60m</a:t>
            </a:r>
          </a:p>
        </p:txBody>
      </p:sp>
      <p:sp>
        <p:nvSpPr>
          <p:cNvPr id="211" name="직사각형 210"/>
          <p:cNvSpPr/>
          <p:nvPr/>
        </p:nvSpPr>
        <p:spPr>
          <a:xfrm>
            <a:off x="2086656" y="3900870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2" name="차트 211"/>
          <p:cNvGraphicFramePr/>
          <p:nvPr>
            <p:extLst>
              <p:ext uri="{D42A27DB-BD31-4B8C-83A1-F6EECF244321}">
                <p14:modId xmlns:p14="http://schemas.microsoft.com/office/powerpoint/2010/main" val="4770659"/>
              </p:ext>
            </p:extLst>
          </p:nvPr>
        </p:nvGraphicFramePr>
        <p:xfrm>
          <a:off x="2092291" y="388916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213" name="TextBox 212"/>
          <p:cNvSpPr txBox="1"/>
          <p:nvPr/>
        </p:nvSpPr>
        <p:spPr>
          <a:xfrm>
            <a:off x="1800618" y="4016968"/>
            <a:ext cx="322228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화재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214" name="직사각형 213"/>
          <p:cNvSpPr/>
          <p:nvPr/>
        </p:nvSpPr>
        <p:spPr>
          <a:xfrm>
            <a:off x="5528434" y="390189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5" name="차트 214"/>
          <p:cNvGraphicFramePr/>
          <p:nvPr>
            <p:extLst>
              <p:ext uri="{D42A27DB-BD31-4B8C-83A1-F6EECF244321}">
                <p14:modId xmlns:p14="http://schemas.microsoft.com/office/powerpoint/2010/main" val="1251800745"/>
              </p:ext>
            </p:extLst>
          </p:nvPr>
        </p:nvGraphicFramePr>
        <p:xfrm>
          <a:off x="5509571" y="389018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216" name="TextBox 215"/>
          <p:cNvSpPr txBox="1"/>
          <p:nvPr/>
        </p:nvSpPr>
        <p:spPr>
          <a:xfrm>
            <a:off x="5245866" y="4017996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17" name="직선 연결선 216"/>
          <p:cNvCxnSpPr/>
          <p:nvPr/>
        </p:nvCxnSpPr>
        <p:spPr>
          <a:xfrm flipV="1">
            <a:off x="3670836" y="4042232"/>
            <a:ext cx="108153" cy="296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8" name="그림 2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5145" y="3881645"/>
            <a:ext cx="133219" cy="158378"/>
          </a:xfrm>
          <a:prstGeom prst="rect">
            <a:avLst/>
          </a:prstGeom>
        </p:spPr>
      </p:pic>
      <p:cxnSp>
        <p:nvCxnSpPr>
          <p:cNvPr id="219" name="직선 연결선 218"/>
          <p:cNvCxnSpPr/>
          <p:nvPr/>
        </p:nvCxnSpPr>
        <p:spPr>
          <a:xfrm flipV="1">
            <a:off x="1960728" y="4038461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직선 연결선 219"/>
          <p:cNvCxnSpPr/>
          <p:nvPr/>
        </p:nvCxnSpPr>
        <p:spPr>
          <a:xfrm flipV="1">
            <a:off x="5391770" y="4034230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282" y="3867291"/>
            <a:ext cx="133219" cy="158378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1178" y="3868640"/>
            <a:ext cx="138545" cy="164709"/>
          </a:xfrm>
          <a:prstGeom prst="rect">
            <a:avLst/>
          </a:prstGeom>
        </p:spPr>
      </p:pic>
      <p:sp>
        <p:nvSpPr>
          <p:cNvPr id="223" name="직사각형 222"/>
          <p:cNvSpPr/>
          <p:nvPr/>
        </p:nvSpPr>
        <p:spPr>
          <a:xfrm>
            <a:off x="7222329" y="391258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4" name="차트 223"/>
          <p:cNvGraphicFramePr/>
          <p:nvPr>
            <p:extLst>
              <p:ext uri="{D42A27DB-BD31-4B8C-83A1-F6EECF244321}">
                <p14:modId xmlns:p14="http://schemas.microsoft.com/office/powerpoint/2010/main" val="3015012705"/>
              </p:ext>
            </p:extLst>
          </p:nvPr>
        </p:nvGraphicFramePr>
        <p:xfrm>
          <a:off x="7203466" y="390087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225" name="TextBox 224"/>
          <p:cNvSpPr txBox="1"/>
          <p:nvPr/>
        </p:nvSpPr>
        <p:spPr>
          <a:xfrm>
            <a:off x="6915305" y="402867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26" name="직선 연결선 225"/>
          <p:cNvCxnSpPr/>
          <p:nvPr/>
        </p:nvCxnSpPr>
        <p:spPr>
          <a:xfrm flipV="1">
            <a:off x="7085665" y="4044913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7" name="그림 22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177" y="3877974"/>
            <a:ext cx="133219" cy="158378"/>
          </a:xfrm>
          <a:prstGeom prst="rect">
            <a:avLst/>
          </a:prstGeom>
        </p:spPr>
      </p:pic>
      <p:sp>
        <p:nvSpPr>
          <p:cNvPr id="228" name="직사각형 227"/>
          <p:cNvSpPr/>
          <p:nvPr/>
        </p:nvSpPr>
        <p:spPr>
          <a:xfrm>
            <a:off x="8889064" y="391407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9" name="차트 228"/>
          <p:cNvGraphicFramePr/>
          <p:nvPr>
            <p:extLst>
              <p:ext uri="{D42A27DB-BD31-4B8C-83A1-F6EECF244321}">
                <p14:modId xmlns:p14="http://schemas.microsoft.com/office/powerpoint/2010/main" val="2394119893"/>
              </p:ext>
            </p:extLst>
          </p:nvPr>
        </p:nvGraphicFramePr>
        <p:xfrm>
          <a:off x="8870201" y="390236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sp>
        <p:nvSpPr>
          <p:cNvPr id="230" name="TextBox 229"/>
          <p:cNvSpPr txBox="1"/>
          <p:nvPr/>
        </p:nvSpPr>
        <p:spPr>
          <a:xfrm>
            <a:off x="8606496" y="4030172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31" name="직선 연결선 230"/>
          <p:cNvCxnSpPr/>
          <p:nvPr/>
        </p:nvCxnSpPr>
        <p:spPr>
          <a:xfrm flipV="1">
            <a:off x="8752400" y="4046406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2" name="그림 23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2912" y="3879467"/>
            <a:ext cx="133219" cy="158378"/>
          </a:xfrm>
          <a:prstGeom prst="rect">
            <a:avLst/>
          </a:prstGeom>
        </p:spPr>
      </p:pic>
      <p:pic>
        <p:nvPicPr>
          <p:cNvPr id="233" name="그림 232"/>
          <p:cNvPicPr>
            <a:picLocks noChangeAspect="1"/>
          </p:cNvPicPr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1698" y="1854718"/>
            <a:ext cx="169240" cy="231294"/>
          </a:xfrm>
          <a:prstGeom prst="rect">
            <a:avLst/>
          </a:prstGeom>
        </p:spPr>
      </p:pic>
      <p:pic>
        <p:nvPicPr>
          <p:cNvPr id="234" name="그림 233"/>
          <p:cNvPicPr>
            <a:picLocks noChangeAspect="1"/>
          </p:cNvPicPr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1189" y="2260849"/>
            <a:ext cx="169240" cy="231294"/>
          </a:xfrm>
          <a:prstGeom prst="rect">
            <a:avLst/>
          </a:prstGeom>
        </p:spPr>
      </p:pic>
      <p:sp>
        <p:nvSpPr>
          <p:cNvPr id="235" name="모서리가 둥근 직사각형 234"/>
          <p:cNvSpPr/>
          <p:nvPr/>
        </p:nvSpPr>
        <p:spPr>
          <a:xfrm>
            <a:off x="10502465" y="5718448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36" name="그림 235"/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3228" y="5751022"/>
            <a:ext cx="186364" cy="192576"/>
          </a:xfrm>
          <a:prstGeom prst="rect">
            <a:avLst/>
          </a:prstGeom>
        </p:spPr>
      </p:pic>
      <p:sp>
        <p:nvSpPr>
          <p:cNvPr id="237" name="TextBox 236"/>
          <p:cNvSpPr txBox="1"/>
          <p:nvPr/>
        </p:nvSpPr>
        <p:spPr>
          <a:xfrm>
            <a:off x="10456118" y="5897338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800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직사각형 338"/>
          <p:cNvSpPr/>
          <p:nvPr/>
        </p:nvSpPr>
        <p:spPr>
          <a:xfrm>
            <a:off x="1128494" y="1889644"/>
            <a:ext cx="9940771" cy="424445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3446778" y="2421601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3" name="직사각형 342"/>
          <p:cNvSpPr/>
          <p:nvPr/>
        </p:nvSpPr>
        <p:spPr>
          <a:xfrm>
            <a:off x="5432670" y="2427129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4" name="차트 343"/>
          <p:cNvGraphicFramePr/>
          <p:nvPr>
            <p:extLst>
              <p:ext uri="{D42A27DB-BD31-4B8C-83A1-F6EECF244321}">
                <p14:modId xmlns:p14="http://schemas.microsoft.com/office/powerpoint/2010/main" val="4013079384"/>
              </p:ext>
            </p:extLst>
          </p:nvPr>
        </p:nvGraphicFramePr>
        <p:xfrm>
          <a:off x="5404434" y="235104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45" name="차트 344"/>
          <p:cNvGraphicFramePr/>
          <p:nvPr>
            <p:extLst>
              <p:ext uri="{D42A27DB-BD31-4B8C-83A1-F6EECF244321}">
                <p14:modId xmlns:p14="http://schemas.microsoft.com/office/powerpoint/2010/main" val="829019310"/>
              </p:ext>
            </p:extLst>
          </p:nvPr>
        </p:nvGraphicFramePr>
        <p:xfrm>
          <a:off x="3419169" y="235104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6" name="직사각형 345"/>
          <p:cNvSpPr/>
          <p:nvPr/>
        </p:nvSpPr>
        <p:spPr>
          <a:xfrm>
            <a:off x="7375301" y="2420471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TextBox 346"/>
          <p:cNvSpPr txBox="1"/>
          <p:nvPr/>
        </p:nvSpPr>
        <p:spPr>
          <a:xfrm>
            <a:off x="3147651" y="2607908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graphicFrame>
        <p:nvGraphicFramePr>
          <p:cNvPr id="349" name="차트 348"/>
          <p:cNvGraphicFramePr/>
          <p:nvPr>
            <p:extLst>
              <p:ext uri="{D42A27DB-BD31-4B8C-83A1-F6EECF244321}">
                <p14:modId xmlns:p14="http://schemas.microsoft.com/office/powerpoint/2010/main" val="2038723539"/>
              </p:ext>
            </p:extLst>
          </p:nvPr>
        </p:nvGraphicFramePr>
        <p:xfrm>
          <a:off x="7345772" y="234475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53" name="TextBox 352"/>
          <p:cNvSpPr txBox="1"/>
          <p:nvPr/>
        </p:nvSpPr>
        <p:spPr>
          <a:xfrm>
            <a:off x="10894642" y="18718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354" name="그림 35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075" y="2427129"/>
            <a:ext cx="185999" cy="179355"/>
          </a:xfrm>
          <a:prstGeom prst="rect">
            <a:avLst/>
          </a:prstGeom>
        </p:spPr>
      </p:pic>
      <p:sp>
        <p:nvSpPr>
          <p:cNvPr id="356" name="TextBox 355"/>
          <p:cNvSpPr txBox="1"/>
          <p:nvPr/>
        </p:nvSpPr>
        <p:spPr>
          <a:xfrm>
            <a:off x="1994468" y="217090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58" name="TextBox 357"/>
          <p:cNvSpPr txBox="1"/>
          <p:nvPr/>
        </p:nvSpPr>
        <p:spPr>
          <a:xfrm>
            <a:off x="2401001" y="217658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59" name="TextBox 358"/>
          <p:cNvSpPr txBox="1"/>
          <p:nvPr/>
        </p:nvSpPr>
        <p:spPr>
          <a:xfrm>
            <a:off x="2720654" y="217735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60" name="TextBox 359"/>
          <p:cNvSpPr txBox="1"/>
          <p:nvPr/>
        </p:nvSpPr>
        <p:spPr>
          <a:xfrm>
            <a:off x="1109315" y="21756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62" name="그림 36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400" y="2011803"/>
            <a:ext cx="185999" cy="179355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2492" y="2005544"/>
            <a:ext cx="133876" cy="207507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2950" y="2003311"/>
            <a:ext cx="147264" cy="207508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9744" y="1999709"/>
            <a:ext cx="141874" cy="169158"/>
          </a:xfrm>
          <a:prstGeom prst="rect">
            <a:avLst/>
          </a:prstGeom>
        </p:spPr>
      </p:pic>
      <p:sp>
        <p:nvSpPr>
          <p:cNvPr id="371" name="TextBox 370"/>
          <p:cNvSpPr txBox="1"/>
          <p:nvPr/>
        </p:nvSpPr>
        <p:spPr>
          <a:xfrm>
            <a:off x="5149049" y="2604675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72" name="TextBox 371"/>
          <p:cNvSpPr txBox="1"/>
          <p:nvPr/>
        </p:nvSpPr>
        <p:spPr>
          <a:xfrm>
            <a:off x="7099382" y="2605440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373" name="그림 37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1220" y="2433631"/>
            <a:ext cx="133876" cy="207507"/>
          </a:xfrm>
          <a:prstGeom prst="rect">
            <a:avLst/>
          </a:prstGeom>
        </p:spPr>
      </p:pic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0998" y="2431398"/>
            <a:ext cx="147264" cy="207508"/>
          </a:xfrm>
          <a:prstGeom prst="rect">
            <a:avLst/>
          </a:prstGeom>
        </p:spPr>
      </p:pic>
      <p:grpSp>
        <p:nvGrpSpPr>
          <p:cNvPr id="375" name="그룹 374"/>
          <p:cNvGrpSpPr/>
          <p:nvPr/>
        </p:nvGrpSpPr>
        <p:grpSpPr>
          <a:xfrm>
            <a:off x="1712289" y="2011803"/>
            <a:ext cx="226532" cy="141030"/>
            <a:chOff x="2285071" y="1785368"/>
            <a:chExt cx="362596" cy="227817"/>
          </a:xfrm>
        </p:grpSpPr>
        <p:sp>
          <p:nvSpPr>
            <p:cNvPr id="376" name="직사각형 3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모서리가 둥근 직사각형 3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7063778" y="56800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79" name="직사각형 378"/>
          <p:cNvSpPr/>
          <p:nvPr/>
        </p:nvSpPr>
        <p:spPr>
          <a:xfrm>
            <a:off x="3439041" y="305783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0" name="차트 379"/>
          <p:cNvGraphicFramePr/>
          <p:nvPr>
            <p:extLst>
              <p:ext uri="{D42A27DB-BD31-4B8C-83A1-F6EECF244321}">
                <p14:modId xmlns:p14="http://schemas.microsoft.com/office/powerpoint/2010/main" val="994548760"/>
              </p:ext>
            </p:extLst>
          </p:nvPr>
        </p:nvGraphicFramePr>
        <p:xfrm>
          <a:off x="3417251" y="304456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81" name="TextBox 380"/>
          <p:cNvSpPr txBox="1"/>
          <p:nvPr/>
        </p:nvSpPr>
        <p:spPr>
          <a:xfrm>
            <a:off x="3129113" y="320595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2" name="직사각형 381"/>
          <p:cNvSpPr/>
          <p:nvPr/>
        </p:nvSpPr>
        <p:spPr>
          <a:xfrm>
            <a:off x="7387411" y="305667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3" name="차트 382"/>
          <p:cNvGraphicFramePr/>
          <p:nvPr>
            <p:extLst>
              <p:ext uri="{D42A27DB-BD31-4B8C-83A1-F6EECF244321}">
                <p14:modId xmlns:p14="http://schemas.microsoft.com/office/powerpoint/2010/main" val="378328808"/>
              </p:ext>
            </p:extLst>
          </p:nvPr>
        </p:nvGraphicFramePr>
        <p:xfrm>
          <a:off x="7365621" y="304339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84" name="TextBox 383"/>
          <p:cNvSpPr txBox="1"/>
          <p:nvPr/>
        </p:nvSpPr>
        <p:spPr>
          <a:xfrm>
            <a:off x="7061007" y="319208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5" name="직사각형 384"/>
          <p:cNvSpPr/>
          <p:nvPr/>
        </p:nvSpPr>
        <p:spPr>
          <a:xfrm>
            <a:off x="1454898" y="305438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780309481"/>
              </p:ext>
            </p:extLst>
          </p:nvPr>
        </p:nvGraphicFramePr>
        <p:xfrm>
          <a:off x="1433108" y="30411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87" name="TextBox 386"/>
          <p:cNvSpPr txBox="1"/>
          <p:nvPr/>
        </p:nvSpPr>
        <p:spPr>
          <a:xfrm>
            <a:off x="1128494" y="320885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8" name="직사각형 387"/>
          <p:cNvSpPr/>
          <p:nvPr/>
        </p:nvSpPr>
        <p:spPr>
          <a:xfrm>
            <a:off x="5430618" y="305555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9" name="차트 388"/>
          <p:cNvGraphicFramePr/>
          <p:nvPr>
            <p:extLst>
              <p:ext uri="{D42A27DB-BD31-4B8C-83A1-F6EECF244321}">
                <p14:modId xmlns:p14="http://schemas.microsoft.com/office/powerpoint/2010/main" val="3366157974"/>
              </p:ext>
            </p:extLst>
          </p:nvPr>
        </p:nvGraphicFramePr>
        <p:xfrm>
          <a:off x="5408828" y="304227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90" name="TextBox 389"/>
          <p:cNvSpPr txBox="1"/>
          <p:nvPr/>
        </p:nvSpPr>
        <p:spPr>
          <a:xfrm>
            <a:off x="5104214" y="321002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91" name="직사각형 390"/>
          <p:cNvSpPr/>
          <p:nvPr/>
        </p:nvSpPr>
        <p:spPr>
          <a:xfrm>
            <a:off x="9346036" y="305438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2" name="차트 391"/>
          <p:cNvGraphicFramePr/>
          <p:nvPr>
            <p:extLst>
              <p:ext uri="{D42A27DB-BD31-4B8C-83A1-F6EECF244321}">
                <p14:modId xmlns:p14="http://schemas.microsoft.com/office/powerpoint/2010/main" val="1762505304"/>
              </p:ext>
            </p:extLst>
          </p:nvPr>
        </p:nvGraphicFramePr>
        <p:xfrm>
          <a:off x="9324246" y="30411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93" name="TextBox 392"/>
          <p:cNvSpPr txBox="1"/>
          <p:nvPr/>
        </p:nvSpPr>
        <p:spPr>
          <a:xfrm>
            <a:off x="9019632" y="320885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94" name="그림 39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0032" y="5523873"/>
            <a:ext cx="147696" cy="152619"/>
          </a:xfrm>
          <a:prstGeom prst="rect">
            <a:avLst/>
          </a:prstGeom>
        </p:spPr>
      </p:pic>
      <p:cxnSp>
        <p:nvCxnSpPr>
          <p:cNvPr id="395" name="직선 연결선 394"/>
          <p:cNvCxnSpPr/>
          <p:nvPr/>
        </p:nvCxnSpPr>
        <p:spPr>
          <a:xfrm flipV="1">
            <a:off x="3284841" y="321463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6" name="그림 39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3025395"/>
            <a:ext cx="153886" cy="179534"/>
          </a:xfrm>
          <a:prstGeom prst="rect">
            <a:avLst/>
          </a:prstGeom>
        </p:spPr>
      </p:pic>
      <p:cxnSp>
        <p:nvCxnSpPr>
          <p:cNvPr id="397" name="직선 연결선 396"/>
          <p:cNvCxnSpPr/>
          <p:nvPr/>
        </p:nvCxnSpPr>
        <p:spPr>
          <a:xfrm flipV="1">
            <a:off x="7236433" y="321610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8" name="그림 39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3026870"/>
            <a:ext cx="153886" cy="179534"/>
          </a:xfrm>
          <a:prstGeom prst="rect">
            <a:avLst/>
          </a:prstGeom>
        </p:spPr>
      </p:pic>
      <p:cxnSp>
        <p:nvCxnSpPr>
          <p:cNvPr id="399" name="직선 연결선 398"/>
          <p:cNvCxnSpPr/>
          <p:nvPr/>
        </p:nvCxnSpPr>
        <p:spPr>
          <a:xfrm flipV="1">
            <a:off x="1309434" y="321035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0" name="그림 39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3021120"/>
            <a:ext cx="153886" cy="179534"/>
          </a:xfrm>
          <a:prstGeom prst="rect">
            <a:avLst/>
          </a:prstGeom>
        </p:spPr>
      </p:pic>
      <p:cxnSp>
        <p:nvCxnSpPr>
          <p:cNvPr id="401" name="직선 연결선 400"/>
          <p:cNvCxnSpPr/>
          <p:nvPr/>
        </p:nvCxnSpPr>
        <p:spPr>
          <a:xfrm flipV="1">
            <a:off x="5272753" y="32055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2" name="그림 4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3016324"/>
            <a:ext cx="153886" cy="179534"/>
          </a:xfrm>
          <a:prstGeom prst="rect">
            <a:avLst/>
          </a:prstGeom>
        </p:spPr>
      </p:pic>
      <p:cxnSp>
        <p:nvCxnSpPr>
          <p:cNvPr id="403" name="직선 연결선 402"/>
          <p:cNvCxnSpPr/>
          <p:nvPr/>
        </p:nvCxnSpPr>
        <p:spPr>
          <a:xfrm flipV="1">
            <a:off x="9207869" y="320703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4" name="그림 40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3017799"/>
            <a:ext cx="153886" cy="179534"/>
          </a:xfrm>
          <a:prstGeom prst="rect">
            <a:avLst/>
          </a:prstGeom>
        </p:spPr>
      </p:pic>
      <p:sp>
        <p:nvSpPr>
          <p:cNvPr id="405" name="직사각형 404"/>
          <p:cNvSpPr/>
          <p:nvPr/>
        </p:nvSpPr>
        <p:spPr>
          <a:xfrm>
            <a:off x="3439041" y="367685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6" name="차트 405"/>
          <p:cNvGraphicFramePr/>
          <p:nvPr>
            <p:extLst>
              <p:ext uri="{D42A27DB-BD31-4B8C-83A1-F6EECF244321}">
                <p14:modId xmlns:p14="http://schemas.microsoft.com/office/powerpoint/2010/main" val="695231630"/>
              </p:ext>
            </p:extLst>
          </p:nvPr>
        </p:nvGraphicFramePr>
        <p:xfrm>
          <a:off x="3417251" y="366358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407" name="TextBox 406"/>
          <p:cNvSpPr txBox="1"/>
          <p:nvPr/>
        </p:nvSpPr>
        <p:spPr>
          <a:xfrm>
            <a:off x="3129113" y="385545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08" name="직사각형 407"/>
          <p:cNvSpPr/>
          <p:nvPr/>
        </p:nvSpPr>
        <p:spPr>
          <a:xfrm>
            <a:off x="7387411" y="367569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9" name="차트 408"/>
          <p:cNvGraphicFramePr/>
          <p:nvPr>
            <p:extLst>
              <p:ext uri="{D42A27DB-BD31-4B8C-83A1-F6EECF244321}">
                <p14:modId xmlns:p14="http://schemas.microsoft.com/office/powerpoint/2010/main" val="1546943372"/>
              </p:ext>
            </p:extLst>
          </p:nvPr>
        </p:nvGraphicFramePr>
        <p:xfrm>
          <a:off x="7365621" y="366241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410" name="TextBox 409"/>
          <p:cNvSpPr txBox="1"/>
          <p:nvPr/>
        </p:nvSpPr>
        <p:spPr>
          <a:xfrm>
            <a:off x="7061007" y="381872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1" name="직사각형 410"/>
          <p:cNvSpPr/>
          <p:nvPr/>
        </p:nvSpPr>
        <p:spPr>
          <a:xfrm>
            <a:off x="1454898" y="367341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2" name="차트 411"/>
          <p:cNvGraphicFramePr/>
          <p:nvPr>
            <p:extLst>
              <p:ext uri="{D42A27DB-BD31-4B8C-83A1-F6EECF244321}">
                <p14:modId xmlns:p14="http://schemas.microsoft.com/office/powerpoint/2010/main" val="3739704050"/>
              </p:ext>
            </p:extLst>
          </p:nvPr>
        </p:nvGraphicFramePr>
        <p:xfrm>
          <a:off x="1433108" y="366013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413" name="TextBox 412"/>
          <p:cNvSpPr txBox="1"/>
          <p:nvPr/>
        </p:nvSpPr>
        <p:spPr>
          <a:xfrm>
            <a:off x="1128494" y="385835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4" name="직사각형 413"/>
          <p:cNvSpPr/>
          <p:nvPr/>
        </p:nvSpPr>
        <p:spPr>
          <a:xfrm>
            <a:off x="5430618" y="367457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5" name="차트 414"/>
          <p:cNvGraphicFramePr/>
          <p:nvPr>
            <p:extLst>
              <p:ext uri="{D42A27DB-BD31-4B8C-83A1-F6EECF244321}">
                <p14:modId xmlns:p14="http://schemas.microsoft.com/office/powerpoint/2010/main" val="2072158880"/>
              </p:ext>
            </p:extLst>
          </p:nvPr>
        </p:nvGraphicFramePr>
        <p:xfrm>
          <a:off x="5408828" y="366130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416" name="TextBox 415"/>
          <p:cNvSpPr txBox="1"/>
          <p:nvPr/>
        </p:nvSpPr>
        <p:spPr>
          <a:xfrm>
            <a:off x="5104214" y="385952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7" name="직사각형 416"/>
          <p:cNvSpPr/>
          <p:nvPr/>
        </p:nvSpPr>
        <p:spPr>
          <a:xfrm>
            <a:off x="9346036" y="367341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8" name="차트 417"/>
          <p:cNvGraphicFramePr/>
          <p:nvPr>
            <p:extLst>
              <p:ext uri="{D42A27DB-BD31-4B8C-83A1-F6EECF244321}">
                <p14:modId xmlns:p14="http://schemas.microsoft.com/office/powerpoint/2010/main" val="1448761504"/>
              </p:ext>
            </p:extLst>
          </p:nvPr>
        </p:nvGraphicFramePr>
        <p:xfrm>
          <a:off x="9324246" y="366013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419" name="TextBox 418"/>
          <p:cNvSpPr txBox="1"/>
          <p:nvPr/>
        </p:nvSpPr>
        <p:spPr>
          <a:xfrm>
            <a:off x="9019632" y="385835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420" name="직선 연결선 419"/>
          <p:cNvCxnSpPr/>
          <p:nvPr/>
        </p:nvCxnSpPr>
        <p:spPr>
          <a:xfrm flipV="1">
            <a:off x="3284841" y="383365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1" name="그림 420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3644416"/>
            <a:ext cx="153886" cy="179534"/>
          </a:xfrm>
          <a:prstGeom prst="rect">
            <a:avLst/>
          </a:prstGeom>
        </p:spPr>
      </p:pic>
      <p:cxnSp>
        <p:nvCxnSpPr>
          <p:cNvPr id="422" name="직선 연결선 421"/>
          <p:cNvCxnSpPr/>
          <p:nvPr/>
        </p:nvCxnSpPr>
        <p:spPr>
          <a:xfrm flipV="1">
            <a:off x="7236433" y="383513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3" name="그림 42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3645891"/>
            <a:ext cx="153886" cy="179534"/>
          </a:xfrm>
          <a:prstGeom prst="rect">
            <a:avLst/>
          </a:prstGeom>
        </p:spPr>
      </p:pic>
      <p:cxnSp>
        <p:nvCxnSpPr>
          <p:cNvPr id="424" name="직선 연결선 423"/>
          <p:cNvCxnSpPr/>
          <p:nvPr/>
        </p:nvCxnSpPr>
        <p:spPr>
          <a:xfrm flipV="1">
            <a:off x="1309434" y="382938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5" name="그림 42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3640141"/>
            <a:ext cx="153886" cy="179534"/>
          </a:xfrm>
          <a:prstGeom prst="rect">
            <a:avLst/>
          </a:prstGeom>
        </p:spPr>
      </p:pic>
      <p:cxnSp>
        <p:nvCxnSpPr>
          <p:cNvPr id="426" name="직선 연결선 425"/>
          <p:cNvCxnSpPr/>
          <p:nvPr/>
        </p:nvCxnSpPr>
        <p:spPr>
          <a:xfrm flipV="1">
            <a:off x="5272753" y="382458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7" name="그림 42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3635345"/>
            <a:ext cx="153886" cy="179534"/>
          </a:xfrm>
          <a:prstGeom prst="rect">
            <a:avLst/>
          </a:prstGeom>
        </p:spPr>
      </p:pic>
      <p:cxnSp>
        <p:nvCxnSpPr>
          <p:cNvPr id="428" name="직선 연결선 427"/>
          <p:cNvCxnSpPr/>
          <p:nvPr/>
        </p:nvCxnSpPr>
        <p:spPr>
          <a:xfrm flipV="1">
            <a:off x="9207869" y="382605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9" name="그림 428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3636820"/>
            <a:ext cx="153886" cy="179534"/>
          </a:xfrm>
          <a:prstGeom prst="rect">
            <a:avLst/>
          </a:prstGeom>
        </p:spPr>
      </p:pic>
      <p:sp>
        <p:nvSpPr>
          <p:cNvPr id="432" name="TextBox 431"/>
          <p:cNvSpPr txBox="1"/>
          <p:nvPr/>
        </p:nvSpPr>
        <p:spPr>
          <a:xfrm>
            <a:off x="3102318" y="568074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3" name="그림 43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622" y="5524546"/>
            <a:ext cx="147696" cy="152619"/>
          </a:xfrm>
          <a:prstGeom prst="rect">
            <a:avLst/>
          </a:prstGeom>
        </p:spPr>
      </p:pic>
      <p:sp>
        <p:nvSpPr>
          <p:cNvPr id="434" name="TextBox 433"/>
          <p:cNvSpPr txBox="1"/>
          <p:nvPr/>
        </p:nvSpPr>
        <p:spPr>
          <a:xfrm>
            <a:off x="5095246" y="568262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5" name="그림 434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1500" y="5526422"/>
            <a:ext cx="147696" cy="152619"/>
          </a:xfrm>
          <a:prstGeom prst="rect">
            <a:avLst/>
          </a:prstGeom>
        </p:spPr>
      </p:pic>
      <p:sp>
        <p:nvSpPr>
          <p:cNvPr id="436" name="TextBox 435"/>
          <p:cNvSpPr txBox="1"/>
          <p:nvPr/>
        </p:nvSpPr>
        <p:spPr>
          <a:xfrm>
            <a:off x="1130676" y="568054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6930" y="5524344"/>
            <a:ext cx="147696" cy="152619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>
          <a:xfrm>
            <a:off x="3431784" y="553897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39" name="차트 438"/>
          <p:cNvGraphicFramePr/>
          <p:nvPr>
            <p:extLst>
              <p:ext uri="{D42A27DB-BD31-4B8C-83A1-F6EECF244321}">
                <p14:modId xmlns:p14="http://schemas.microsoft.com/office/powerpoint/2010/main" val="935694943"/>
              </p:ext>
            </p:extLst>
          </p:nvPr>
        </p:nvGraphicFramePr>
        <p:xfrm>
          <a:off x="3409994" y="552569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440" name="직사각형 439"/>
          <p:cNvSpPr/>
          <p:nvPr/>
        </p:nvSpPr>
        <p:spPr>
          <a:xfrm>
            <a:off x="7380154" y="553780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1" name="차트 440"/>
          <p:cNvGraphicFramePr/>
          <p:nvPr>
            <p:extLst>
              <p:ext uri="{D42A27DB-BD31-4B8C-83A1-F6EECF244321}">
                <p14:modId xmlns:p14="http://schemas.microsoft.com/office/powerpoint/2010/main" val="3200914788"/>
              </p:ext>
            </p:extLst>
          </p:nvPr>
        </p:nvGraphicFramePr>
        <p:xfrm>
          <a:off x="7358364" y="552453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442" name="직사각형 441"/>
          <p:cNvSpPr/>
          <p:nvPr/>
        </p:nvSpPr>
        <p:spPr>
          <a:xfrm>
            <a:off x="1447641" y="553552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3" name="차트 442"/>
          <p:cNvGraphicFramePr/>
          <p:nvPr>
            <p:extLst>
              <p:ext uri="{D42A27DB-BD31-4B8C-83A1-F6EECF244321}">
                <p14:modId xmlns:p14="http://schemas.microsoft.com/office/powerpoint/2010/main" val="2639422812"/>
              </p:ext>
            </p:extLst>
          </p:nvPr>
        </p:nvGraphicFramePr>
        <p:xfrm>
          <a:off x="1425851" y="552225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444" name="직사각형 443"/>
          <p:cNvSpPr/>
          <p:nvPr/>
        </p:nvSpPr>
        <p:spPr>
          <a:xfrm>
            <a:off x="5423361" y="553669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5" name="차트 444"/>
          <p:cNvGraphicFramePr/>
          <p:nvPr>
            <p:extLst>
              <p:ext uri="{D42A27DB-BD31-4B8C-83A1-F6EECF244321}">
                <p14:modId xmlns:p14="http://schemas.microsoft.com/office/powerpoint/2010/main" val="2489956669"/>
              </p:ext>
            </p:extLst>
          </p:nvPr>
        </p:nvGraphicFramePr>
        <p:xfrm>
          <a:off x="5401571" y="552341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cxnSp>
        <p:nvCxnSpPr>
          <p:cNvPr id="490" name="직선 연결선 489"/>
          <p:cNvCxnSpPr/>
          <p:nvPr/>
        </p:nvCxnSpPr>
        <p:spPr>
          <a:xfrm flipV="1">
            <a:off x="3295074" y="2176133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" name="타원 490"/>
          <p:cNvSpPr/>
          <p:nvPr/>
        </p:nvSpPr>
        <p:spPr>
          <a:xfrm>
            <a:off x="354192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2" name="타원 491"/>
          <p:cNvSpPr/>
          <p:nvPr/>
        </p:nvSpPr>
        <p:spPr>
          <a:xfrm>
            <a:off x="370820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3" name="타원 492"/>
          <p:cNvSpPr/>
          <p:nvPr/>
        </p:nvSpPr>
        <p:spPr>
          <a:xfrm>
            <a:off x="387402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4" name="타원 493"/>
          <p:cNvSpPr/>
          <p:nvPr/>
        </p:nvSpPr>
        <p:spPr>
          <a:xfrm>
            <a:off x="403964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5" name="타원 494"/>
          <p:cNvSpPr/>
          <p:nvPr/>
        </p:nvSpPr>
        <p:spPr>
          <a:xfrm>
            <a:off x="436728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6" name="타원 495"/>
          <p:cNvSpPr/>
          <p:nvPr/>
        </p:nvSpPr>
        <p:spPr>
          <a:xfrm>
            <a:off x="453355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7" name="타원 496"/>
          <p:cNvSpPr/>
          <p:nvPr/>
        </p:nvSpPr>
        <p:spPr>
          <a:xfrm>
            <a:off x="469938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8" name="타원 497"/>
          <p:cNvSpPr/>
          <p:nvPr/>
        </p:nvSpPr>
        <p:spPr>
          <a:xfrm>
            <a:off x="486499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9" name="타원 498"/>
          <p:cNvSpPr/>
          <p:nvPr/>
        </p:nvSpPr>
        <p:spPr>
          <a:xfrm>
            <a:off x="420315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0" name="타원 499"/>
          <p:cNvSpPr/>
          <p:nvPr/>
        </p:nvSpPr>
        <p:spPr>
          <a:xfrm>
            <a:off x="503485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495946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02" name="타원 501"/>
          <p:cNvSpPr/>
          <p:nvPr/>
        </p:nvSpPr>
        <p:spPr>
          <a:xfrm>
            <a:off x="772276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3" name="타원 502"/>
          <p:cNvSpPr/>
          <p:nvPr/>
        </p:nvSpPr>
        <p:spPr>
          <a:xfrm>
            <a:off x="788904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805486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5" name="타원 504"/>
          <p:cNvSpPr/>
          <p:nvPr/>
        </p:nvSpPr>
        <p:spPr>
          <a:xfrm>
            <a:off x="822048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2888" y="1981973"/>
            <a:ext cx="153886" cy="179534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155" y="2035465"/>
            <a:ext cx="147696" cy="152619"/>
          </a:xfrm>
          <a:prstGeom prst="rect">
            <a:avLst/>
          </a:prstGeom>
        </p:spPr>
      </p:pic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4" name="타원 153"/>
          <p:cNvSpPr/>
          <p:nvPr/>
        </p:nvSpPr>
        <p:spPr>
          <a:xfrm>
            <a:off x="570600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587228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603810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620372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653136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669763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86346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702907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636723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719893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712354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66" name="그림 165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2161" y="2034038"/>
            <a:ext cx="156708" cy="177603"/>
          </a:xfrm>
          <a:prstGeom prst="rect">
            <a:avLst/>
          </a:prstGeom>
        </p:spPr>
      </p:pic>
      <p:sp>
        <p:nvSpPr>
          <p:cNvPr id="167" name="직사각형 166"/>
          <p:cNvSpPr/>
          <p:nvPr/>
        </p:nvSpPr>
        <p:spPr>
          <a:xfrm>
            <a:off x="3439041" y="42922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15120950"/>
              </p:ext>
            </p:extLst>
          </p:nvPr>
        </p:nvGraphicFramePr>
        <p:xfrm>
          <a:off x="3417251" y="42790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169" name="TextBox 168"/>
          <p:cNvSpPr txBox="1"/>
          <p:nvPr/>
        </p:nvSpPr>
        <p:spPr>
          <a:xfrm>
            <a:off x="3129113" y="444039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0" name="직사각형 169"/>
          <p:cNvSpPr/>
          <p:nvPr/>
        </p:nvSpPr>
        <p:spPr>
          <a:xfrm>
            <a:off x="7387411" y="429111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1" name="차트 170"/>
          <p:cNvGraphicFramePr/>
          <p:nvPr>
            <p:extLst>
              <p:ext uri="{D42A27DB-BD31-4B8C-83A1-F6EECF244321}">
                <p14:modId xmlns:p14="http://schemas.microsoft.com/office/powerpoint/2010/main" val="776151086"/>
              </p:ext>
            </p:extLst>
          </p:nvPr>
        </p:nvGraphicFramePr>
        <p:xfrm>
          <a:off x="7365621" y="427783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172" name="TextBox 171"/>
          <p:cNvSpPr txBox="1"/>
          <p:nvPr/>
        </p:nvSpPr>
        <p:spPr>
          <a:xfrm>
            <a:off x="7061007" y="442652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3" name="직사각형 172"/>
          <p:cNvSpPr/>
          <p:nvPr/>
        </p:nvSpPr>
        <p:spPr>
          <a:xfrm>
            <a:off x="1454898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4" name="차트 173"/>
          <p:cNvGraphicFramePr/>
          <p:nvPr>
            <p:extLst>
              <p:ext uri="{D42A27DB-BD31-4B8C-83A1-F6EECF244321}">
                <p14:modId xmlns:p14="http://schemas.microsoft.com/office/powerpoint/2010/main" val="4047733150"/>
              </p:ext>
            </p:extLst>
          </p:nvPr>
        </p:nvGraphicFramePr>
        <p:xfrm>
          <a:off x="1433108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75" name="TextBox 174"/>
          <p:cNvSpPr txBox="1"/>
          <p:nvPr/>
        </p:nvSpPr>
        <p:spPr>
          <a:xfrm>
            <a:off x="1128494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6" name="직사각형 175"/>
          <p:cNvSpPr/>
          <p:nvPr/>
        </p:nvSpPr>
        <p:spPr>
          <a:xfrm>
            <a:off x="5430618" y="42899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7" name="차트 176"/>
          <p:cNvGraphicFramePr/>
          <p:nvPr>
            <p:extLst>
              <p:ext uri="{D42A27DB-BD31-4B8C-83A1-F6EECF244321}">
                <p14:modId xmlns:p14="http://schemas.microsoft.com/office/powerpoint/2010/main" val="218644018"/>
              </p:ext>
            </p:extLst>
          </p:nvPr>
        </p:nvGraphicFramePr>
        <p:xfrm>
          <a:off x="5408828" y="42767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178" name="TextBox 177"/>
          <p:cNvSpPr txBox="1"/>
          <p:nvPr/>
        </p:nvSpPr>
        <p:spPr>
          <a:xfrm>
            <a:off x="5104214" y="444446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9" name="직사각형 178"/>
          <p:cNvSpPr/>
          <p:nvPr/>
        </p:nvSpPr>
        <p:spPr>
          <a:xfrm>
            <a:off x="9346036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0" name="차트 179"/>
          <p:cNvGraphicFramePr/>
          <p:nvPr>
            <p:extLst>
              <p:ext uri="{D42A27DB-BD31-4B8C-83A1-F6EECF244321}">
                <p14:modId xmlns:p14="http://schemas.microsoft.com/office/powerpoint/2010/main" val="1279643777"/>
              </p:ext>
            </p:extLst>
          </p:nvPr>
        </p:nvGraphicFramePr>
        <p:xfrm>
          <a:off x="9324246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181" name="TextBox 180"/>
          <p:cNvSpPr txBox="1"/>
          <p:nvPr/>
        </p:nvSpPr>
        <p:spPr>
          <a:xfrm>
            <a:off x="9019632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2" name="직사각형 191"/>
          <p:cNvSpPr/>
          <p:nvPr/>
        </p:nvSpPr>
        <p:spPr>
          <a:xfrm>
            <a:off x="3439041" y="491129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3" name="차트 192"/>
          <p:cNvGraphicFramePr/>
          <p:nvPr>
            <p:extLst>
              <p:ext uri="{D42A27DB-BD31-4B8C-83A1-F6EECF244321}">
                <p14:modId xmlns:p14="http://schemas.microsoft.com/office/powerpoint/2010/main" val="2699441315"/>
              </p:ext>
            </p:extLst>
          </p:nvPr>
        </p:nvGraphicFramePr>
        <p:xfrm>
          <a:off x="3417251" y="489802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194" name="TextBox 193"/>
          <p:cNvSpPr txBox="1"/>
          <p:nvPr/>
        </p:nvSpPr>
        <p:spPr>
          <a:xfrm>
            <a:off x="3129113" y="508989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5" name="직사각형 194"/>
          <p:cNvSpPr/>
          <p:nvPr/>
        </p:nvSpPr>
        <p:spPr>
          <a:xfrm>
            <a:off x="7387411" y="491013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3064306852"/>
              </p:ext>
            </p:extLst>
          </p:nvPr>
        </p:nvGraphicFramePr>
        <p:xfrm>
          <a:off x="7365621" y="489685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197" name="TextBox 196"/>
          <p:cNvSpPr txBox="1"/>
          <p:nvPr/>
        </p:nvSpPr>
        <p:spPr>
          <a:xfrm>
            <a:off x="7061007" y="505316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직사각형 197"/>
          <p:cNvSpPr/>
          <p:nvPr/>
        </p:nvSpPr>
        <p:spPr>
          <a:xfrm>
            <a:off x="1454898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3836267010"/>
              </p:ext>
            </p:extLst>
          </p:nvPr>
        </p:nvGraphicFramePr>
        <p:xfrm>
          <a:off x="1433108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200" name="TextBox 199"/>
          <p:cNvSpPr txBox="1"/>
          <p:nvPr/>
        </p:nvSpPr>
        <p:spPr>
          <a:xfrm>
            <a:off x="1128494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1" name="직사각형 200"/>
          <p:cNvSpPr/>
          <p:nvPr/>
        </p:nvSpPr>
        <p:spPr>
          <a:xfrm>
            <a:off x="5430618" y="490901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2" name="차트 201"/>
          <p:cNvGraphicFramePr/>
          <p:nvPr>
            <p:extLst>
              <p:ext uri="{D42A27DB-BD31-4B8C-83A1-F6EECF244321}">
                <p14:modId xmlns:p14="http://schemas.microsoft.com/office/powerpoint/2010/main" val="3310217385"/>
              </p:ext>
            </p:extLst>
          </p:nvPr>
        </p:nvGraphicFramePr>
        <p:xfrm>
          <a:off x="5408828" y="489574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203" name="TextBox 202"/>
          <p:cNvSpPr txBox="1"/>
          <p:nvPr/>
        </p:nvSpPr>
        <p:spPr>
          <a:xfrm>
            <a:off x="5104214" y="509396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9346036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>
              <p:ext uri="{D42A27DB-BD31-4B8C-83A1-F6EECF244321}">
                <p14:modId xmlns:p14="http://schemas.microsoft.com/office/powerpoint/2010/main" val="1705752527"/>
              </p:ext>
            </p:extLst>
          </p:nvPr>
        </p:nvGraphicFramePr>
        <p:xfrm>
          <a:off x="9324246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206" name="TextBox 205"/>
          <p:cNvSpPr txBox="1"/>
          <p:nvPr/>
        </p:nvSpPr>
        <p:spPr>
          <a:xfrm>
            <a:off x="9019632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17" name="그림 216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282428"/>
            <a:ext cx="156708" cy="177603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297886"/>
            <a:ext cx="156708" cy="177603"/>
          </a:xfrm>
          <a:prstGeom prst="rect">
            <a:avLst/>
          </a:prstGeom>
        </p:spPr>
      </p:pic>
      <p:pic>
        <p:nvPicPr>
          <p:cNvPr id="219" name="그림 218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297886"/>
            <a:ext cx="156708" cy="177603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290266"/>
            <a:ext cx="156708" cy="177603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290266"/>
            <a:ext cx="156708" cy="177603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914888"/>
            <a:ext cx="156708" cy="17760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930346"/>
            <a:ext cx="156708" cy="177603"/>
          </a:xfrm>
          <a:prstGeom prst="rect">
            <a:avLst/>
          </a:prstGeom>
        </p:spPr>
      </p:pic>
      <p:pic>
        <p:nvPicPr>
          <p:cNvPr id="228" name="그림 227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930346"/>
            <a:ext cx="156708" cy="177603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922726"/>
            <a:ext cx="156708" cy="177603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922726"/>
            <a:ext cx="156708" cy="177603"/>
          </a:xfrm>
          <a:prstGeom prst="rect">
            <a:avLst/>
          </a:prstGeom>
        </p:spPr>
      </p:pic>
      <p:sp>
        <p:nvSpPr>
          <p:cNvPr id="231" name="TextBox 230"/>
          <p:cNvSpPr txBox="1"/>
          <p:nvPr/>
        </p:nvSpPr>
        <p:spPr>
          <a:xfrm>
            <a:off x="1627475" y="2183309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1004</a:t>
            </a:r>
            <a:endParaRPr lang="ko-KR" altLang="en-US" sz="700" dirty="0"/>
          </a:p>
        </p:txBody>
      </p:sp>
      <p:grpSp>
        <p:nvGrpSpPr>
          <p:cNvPr id="232" name="그룹 231"/>
          <p:cNvGrpSpPr/>
          <p:nvPr/>
        </p:nvGrpSpPr>
        <p:grpSpPr>
          <a:xfrm>
            <a:off x="10734188" y="1952309"/>
            <a:ext cx="117752" cy="115125"/>
            <a:chOff x="10056008" y="1845629"/>
            <a:chExt cx="117752" cy="115125"/>
          </a:xfrm>
        </p:grpSpPr>
        <p:sp>
          <p:nvSpPr>
            <p:cNvPr id="233" name="모서리가 둥근 직사각형 232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34" name="이등변 삼각형 233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52755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직사각형 338"/>
          <p:cNvSpPr/>
          <p:nvPr/>
        </p:nvSpPr>
        <p:spPr>
          <a:xfrm>
            <a:off x="1128494" y="1889644"/>
            <a:ext cx="9940771" cy="4244456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3" name="TextBox 352"/>
          <p:cNvSpPr txBox="1"/>
          <p:nvPr/>
        </p:nvSpPr>
        <p:spPr>
          <a:xfrm>
            <a:off x="10894642" y="18718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56" name="TextBox 355"/>
          <p:cNvSpPr txBox="1"/>
          <p:nvPr/>
        </p:nvSpPr>
        <p:spPr>
          <a:xfrm>
            <a:off x="1994468" y="220138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>
                <a:solidFill>
                  <a:schemeClr val="accent2"/>
                </a:solidFill>
              </a:rPr>
              <a:t>이상</a:t>
            </a:r>
            <a:endParaRPr lang="ko-KR" altLang="en-US" sz="700" b="1" dirty="0">
              <a:solidFill>
                <a:schemeClr val="accent2"/>
              </a:solidFill>
            </a:endParaRPr>
          </a:p>
        </p:txBody>
      </p:sp>
      <p:sp>
        <p:nvSpPr>
          <p:cNvPr id="358" name="TextBox 357"/>
          <p:cNvSpPr txBox="1"/>
          <p:nvPr/>
        </p:nvSpPr>
        <p:spPr>
          <a:xfrm>
            <a:off x="2378141" y="2184208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accent2"/>
                </a:solidFill>
              </a:rPr>
              <a:t>22V</a:t>
            </a:r>
            <a:endParaRPr lang="ko-KR" altLang="en-US" sz="700" b="1" dirty="0">
              <a:solidFill>
                <a:schemeClr val="accent2"/>
              </a:solidFill>
            </a:endParaRPr>
          </a:p>
        </p:txBody>
      </p:sp>
      <p:sp>
        <p:nvSpPr>
          <p:cNvPr id="359" name="TextBox 358"/>
          <p:cNvSpPr txBox="1"/>
          <p:nvPr/>
        </p:nvSpPr>
        <p:spPr>
          <a:xfrm>
            <a:off x="2720654" y="2177353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accent2"/>
                </a:solidFill>
              </a:rPr>
              <a:t>22V</a:t>
            </a:r>
            <a:endParaRPr lang="ko-KR" altLang="en-US" sz="700" b="1" dirty="0">
              <a:solidFill>
                <a:schemeClr val="accent2"/>
              </a:solidFill>
            </a:endParaRPr>
          </a:p>
        </p:txBody>
      </p:sp>
      <p:sp>
        <p:nvSpPr>
          <p:cNvPr id="360" name="TextBox 359"/>
          <p:cNvSpPr txBox="1"/>
          <p:nvPr/>
        </p:nvSpPr>
        <p:spPr>
          <a:xfrm>
            <a:off x="1139795" y="21756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grpSp>
        <p:nvGrpSpPr>
          <p:cNvPr id="375" name="그룹 374"/>
          <p:cNvGrpSpPr/>
          <p:nvPr/>
        </p:nvGrpSpPr>
        <p:grpSpPr>
          <a:xfrm>
            <a:off x="1712289" y="2011803"/>
            <a:ext cx="226532" cy="141030"/>
            <a:chOff x="2285071" y="1785368"/>
            <a:chExt cx="362596" cy="227817"/>
          </a:xfrm>
        </p:grpSpPr>
        <p:sp>
          <p:nvSpPr>
            <p:cNvPr id="376" name="직사각형 3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모서리가 둥근 직사각형 3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7063778" y="56800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79" name="직사각형 378"/>
          <p:cNvSpPr/>
          <p:nvPr/>
        </p:nvSpPr>
        <p:spPr>
          <a:xfrm>
            <a:off x="3439041" y="305783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0" name="차트 379"/>
          <p:cNvGraphicFramePr/>
          <p:nvPr>
            <p:extLst/>
          </p:nvPr>
        </p:nvGraphicFramePr>
        <p:xfrm>
          <a:off x="3417251" y="304456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81" name="TextBox 380"/>
          <p:cNvSpPr txBox="1"/>
          <p:nvPr/>
        </p:nvSpPr>
        <p:spPr>
          <a:xfrm>
            <a:off x="3129113" y="320595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2" name="직사각형 381"/>
          <p:cNvSpPr/>
          <p:nvPr/>
        </p:nvSpPr>
        <p:spPr>
          <a:xfrm>
            <a:off x="7387411" y="305667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3" name="차트 382"/>
          <p:cNvGraphicFramePr/>
          <p:nvPr>
            <p:extLst/>
          </p:nvPr>
        </p:nvGraphicFramePr>
        <p:xfrm>
          <a:off x="7365621" y="304339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84" name="TextBox 383"/>
          <p:cNvSpPr txBox="1"/>
          <p:nvPr/>
        </p:nvSpPr>
        <p:spPr>
          <a:xfrm>
            <a:off x="7061007" y="319208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5" name="직사각형 384"/>
          <p:cNvSpPr/>
          <p:nvPr/>
        </p:nvSpPr>
        <p:spPr>
          <a:xfrm>
            <a:off x="1454898" y="3054389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260023734"/>
              </p:ext>
            </p:extLst>
          </p:nvPr>
        </p:nvGraphicFramePr>
        <p:xfrm>
          <a:off x="1455968" y="30411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87" name="TextBox 386"/>
          <p:cNvSpPr txBox="1"/>
          <p:nvPr/>
        </p:nvSpPr>
        <p:spPr>
          <a:xfrm>
            <a:off x="1128494" y="320885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8" name="직사각형 387"/>
          <p:cNvSpPr/>
          <p:nvPr/>
        </p:nvSpPr>
        <p:spPr>
          <a:xfrm>
            <a:off x="5430618" y="305555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9" name="차트 388"/>
          <p:cNvGraphicFramePr/>
          <p:nvPr>
            <p:extLst/>
          </p:nvPr>
        </p:nvGraphicFramePr>
        <p:xfrm>
          <a:off x="5408828" y="304227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90" name="TextBox 389"/>
          <p:cNvSpPr txBox="1"/>
          <p:nvPr/>
        </p:nvSpPr>
        <p:spPr>
          <a:xfrm>
            <a:off x="5104214" y="321002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91" name="직사각형 390"/>
          <p:cNvSpPr/>
          <p:nvPr/>
        </p:nvSpPr>
        <p:spPr>
          <a:xfrm>
            <a:off x="9346036" y="305438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2" name="차트 391"/>
          <p:cNvGraphicFramePr/>
          <p:nvPr>
            <p:extLst/>
          </p:nvPr>
        </p:nvGraphicFramePr>
        <p:xfrm>
          <a:off x="9324246" y="30411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93" name="TextBox 392"/>
          <p:cNvSpPr txBox="1"/>
          <p:nvPr/>
        </p:nvSpPr>
        <p:spPr>
          <a:xfrm>
            <a:off x="9019632" y="320885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94" name="그림 39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0032" y="5523873"/>
            <a:ext cx="147696" cy="152619"/>
          </a:xfrm>
          <a:prstGeom prst="rect">
            <a:avLst/>
          </a:prstGeom>
        </p:spPr>
      </p:pic>
      <p:cxnSp>
        <p:nvCxnSpPr>
          <p:cNvPr id="395" name="직선 연결선 394"/>
          <p:cNvCxnSpPr/>
          <p:nvPr/>
        </p:nvCxnSpPr>
        <p:spPr>
          <a:xfrm flipV="1">
            <a:off x="3284841" y="321463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6" name="그림 39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3025395"/>
            <a:ext cx="153886" cy="179534"/>
          </a:xfrm>
          <a:prstGeom prst="rect">
            <a:avLst/>
          </a:prstGeom>
        </p:spPr>
      </p:pic>
      <p:cxnSp>
        <p:nvCxnSpPr>
          <p:cNvPr id="397" name="직선 연결선 396"/>
          <p:cNvCxnSpPr/>
          <p:nvPr/>
        </p:nvCxnSpPr>
        <p:spPr>
          <a:xfrm flipV="1">
            <a:off x="7236433" y="321610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8" name="그림 3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3026870"/>
            <a:ext cx="153886" cy="179534"/>
          </a:xfrm>
          <a:prstGeom prst="rect">
            <a:avLst/>
          </a:prstGeom>
        </p:spPr>
      </p:pic>
      <p:cxnSp>
        <p:nvCxnSpPr>
          <p:cNvPr id="399" name="직선 연결선 398"/>
          <p:cNvCxnSpPr/>
          <p:nvPr/>
        </p:nvCxnSpPr>
        <p:spPr>
          <a:xfrm flipV="1">
            <a:off x="1309434" y="321035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0" name="그림 3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3021120"/>
            <a:ext cx="153886" cy="179534"/>
          </a:xfrm>
          <a:prstGeom prst="rect">
            <a:avLst/>
          </a:prstGeom>
        </p:spPr>
      </p:pic>
      <p:cxnSp>
        <p:nvCxnSpPr>
          <p:cNvPr id="401" name="직선 연결선 400"/>
          <p:cNvCxnSpPr/>
          <p:nvPr/>
        </p:nvCxnSpPr>
        <p:spPr>
          <a:xfrm flipV="1">
            <a:off x="5272753" y="32055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2" name="그림 40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3016324"/>
            <a:ext cx="153886" cy="179534"/>
          </a:xfrm>
          <a:prstGeom prst="rect">
            <a:avLst/>
          </a:prstGeom>
        </p:spPr>
      </p:pic>
      <p:cxnSp>
        <p:nvCxnSpPr>
          <p:cNvPr id="403" name="직선 연결선 402"/>
          <p:cNvCxnSpPr/>
          <p:nvPr/>
        </p:nvCxnSpPr>
        <p:spPr>
          <a:xfrm flipV="1">
            <a:off x="9207869" y="320703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4" name="그림 40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3017799"/>
            <a:ext cx="153886" cy="179534"/>
          </a:xfrm>
          <a:prstGeom prst="rect">
            <a:avLst/>
          </a:prstGeom>
        </p:spPr>
      </p:pic>
      <p:sp>
        <p:nvSpPr>
          <p:cNvPr id="405" name="직사각형 404"/>
          <p:cNvSpPr/>
          <p:nvPr/>
        </p:nvSpPr>
        <p:spPr>
          <a:xfrm>
            <a:off x="3439041" y="367685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6" name="차트 405"/>
          <p:cNvGraphicFramePr/>
          <p:nvPr>
            <p:extLst/>
          </p:nvPr>
        </p:nvGraphicFramePr>
        <p:xfrm>
          <a:off x="3417251" y="366358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07" name="TextBox 406"/>
          <p:cNvSpPr txBox="1"/>
          <p:nvPr/>
        </p:nvSpPr>
        <p:spPr>
          <a:xfrm>
            <a:off x="3129113" y="385545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08" name="직사각형 407"/>
          <p:cNvSpPr/>
          <p:nvPr/>
        </p:nvSpPr>
        <p:spPr>
          <a:xfrm>
            <a:off x="7387411" y="367569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9" name="차트 408"/>
          <p:cNvGraphicFramePr/>
          <p:nvPr>
            <p:extLst/>
          </p:nvPr>
        </p:nvGraphicFramePr>
        <p:xfrm>
          <a:off x="7365621" y="366241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10" name="TextBox 409"/>
          <p:cNvSpPr txBox="1"/>
          <p:nvPr/>
        </p:nvSpPr>
        <p:spPr>
          <a:xfrm>
            <a:off x="7061007" y="381872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1" name="직사각형 410"/>
          <p:cNvSpPr/>
          <p:nvPr/>
        </p:nvSpPr>
        <p:spPr>
          <a:xfrm>
            <a:off x="1454898" y="367341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2" name="차트 411"/>
          <p:cNvGraphicFramePr/>
          <p:nvPr>
            <p:extLst/>
          </p:nvPr>
        </p:nvGraphicFramePr>
        <p:xfrm>
          <a:off x="1433108" y="366013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413" name="TextBox 412"/>
          <p:cNvSpPr txBox="1"/>
          <p:nvPr/>
        </p:nvSpPr>
        <p:spPr>
          <a:xfrm>
            <a:off x="1128494" y="385835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4" name="직사각형 413"/>
          <p:cNvSpPr/>
          <p:nvPr/>
        </p:nvSpPr>
        <p:spPr>
          <a:xfrm>
            <a:off x="5430618" y="367457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5" name="차트 414"/>
          <p:cNvGraphicFramePr/>
          <p:nvPr>
            <p:extLst/>
          </p:nvPr>
        </p:nvGraphicFramePr>
        <p:xfrm>
          <a:off x="5408828" y="366130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16" name="TextBox 415"/>
          <p:cNvSpPr txBox="1"/>
          <p:nvPr/>
        </p:nvSpPr>
        <p:spPr>
          <a:xfrm>
            <a:off x="5104214" y="385952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7" name="직사각형 416"/>
          <p:cNvSpPr/>
          <p:nvPr/>
        </p:nvSpPr>
        <p:spPr>
          <a:xfrm>
            <a:off x="9346036" y="367341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8" name="차트 417"/>
          <p:cNvGraphicFramePr/>
          <p:nvPr>
            <p:extLst/>
          </p:nvPr>
        </p:nvGraphicFramePr>
        <p:xfrm>
          <a:off x="9324246" y="366013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19" name="TextBox 418"/>
          <p:cNvSpPr txBox="1"/>
          <p:nvPr/>
        </p:nvSpPr>
        <p:spPr>
          <a:xfrm>
            <a:off x="9019632" y="385835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420" name="직선 연결선 419"/>
          <p:cNvCxnSpPr/>
          <p:nvPr/>
        </p:nvCxnSpPr>
        <p:spPr>
          <a:xfrm flipV="1">
            <a:off x="3284841" y="383365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1" name="그림 4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3644416"/>
            <a:ext cx="153886" cy="179534"/>
          </a:xfrm>
          <a:prstGeom prst="rect">
            <a:avLst/>
          </a:prstGeom>
        </p:spPr>
      </p:pic>
      <p:cxnSp>
        <p:nvCxnSpPr>
          <p:cNvPr id="422" name="직선 연결선 421"/>
          <p:cNvCxnSpPr/>
          <p:nvPr/>
        </p:nvCxnSpPr>
        <p:spPr>
          <a:xfrm flipV="1">
            <a:off x="7236433" y="383513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3" name="그림 42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3645891"/>
            <a:ext cx="153886" cy="179534"/>
          </a:xfrm>
          <a:prstGeom prst="rect">
            <a:avLst/>
          </a:prstGeom>
        </p:spPr>
      </p:pic>
      <p:cxnSp>
        <p:nvCxnSpPr>
          <p:cNvPr id="424" name="직선 연결선 423"/>
          <p:cNvCxnSpPr/>
          <p:nvPr/>
        </p:nvCxnSpPr>
        <p:spPr>
          <a:xfrm flipV="1">
            <a:off x="1309434" y="382938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5" name="그림 4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3640141"/>
            <a:ext cx="153886" cy="179534"/>
          </a:xfrm>
          <a:prstGeom prst="rect">
            <a:avLst/>
          </a:prstGeom>
        </p:spPr>
      </p:pic>
      <p:cxnSp>
        <p:nvCxnSpPr>
          <p:cNvPr id="426" name="직선 연결선 425"/>
          <p:cNvCxnSpPr/>
          <p:nvPr/>
        </p:nvCxnSpPr>
        <p:spPr>
          <a:xfrm flipV="1">
            <a:off x="5272753" y="382458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7" name="그림 42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3635345"/>
            <a:ext cx="153886" cy="179534"/>
          </a:xfrm>
          <a:prstGeom prst="rect">
            <a:avLst/>
          </a:prstGeom>
        </p:spPr>
      </p:pic>
      <p:cxnSp>
        <p:nvCxnSpPr>
          <p:cNvPr id="428" name="직선 연결선 427"/>
          <p:cNvCxnSpPr/>
          <p:nvPr/>
        </p:nvCxnSpPr>
        <p:spPr>
          <a:xfrm flipV="1">
            <a:off x="9207869" y="382605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9" name="그림 42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3636820"/>
            <a:ext cx="153886" cy="179534"/>
          </a:xfrm>
          <a:prstGeom prst="rect">
            <a:avLst/>
          </a:prstGeom>
        </p:spPr>
      </p:pic>
      <p:sp>
        <p:nvSpPr>
          <p:cNvPr id="432" name="TextBox 431"/>
          <p:cNvSpPr txBox="1"/>
          <p:nvPr/>
        </p:nvSpPr>
        <p:spPr>
          <a:xfrm>
            <a:off x="3102318" y="568074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3" name="그림 43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622" y="5524546"/>
            <a:ext cx="147696" cy="152619"/>
          </a:xfrm>
          <a:prstGeom prst="rect">
            <a:avLst/>
          </a:prstGeom>
        </p:spPr>
      </p:pic>
      <p:sp>
        <p:nvSpPr>
          <p:cNvPr id="434" name="TextBox 433"/>
          <p:cNvSpPr txBox="1"/>
          <p:nvPr/>
        </p:nvSpPr>
        <p:spPr>
          <a:xfrm>
            <a:off x="5095246" y="568262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5" name="그림 43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1500" y="5526422"/>
            <a:ext cx="147696" cy="152619"/>
          </a:xfrm>
          <a:prstGeom prst="rect">
            <a:avLst/>
          </a:prstGeom>
        </p:spPr>
      </p:pic>
      <p:sp>
        <p:nvSpPr>
          <p:cNvPr id="436" name="TextBox 435"/>
          <p:cNvSpPr txBox="1"/>
          <p:nvPr/>
        </p:nvSpPr>
        <p:spPr>
          <a:xfrm>
            <a:off x="1130676" y="568054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6930" y="5524344"/>
            <a:ext cx="147696" cy="152619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>
          <a:xfrm>
            <a:off x="3431784" y="553897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39" name="차트 438"/>
          <p:cNvGraphicFramePr/>
          <p:nvPr>
            <p:extLst/>
          </p:nvPr>
        </p:nvGraphicFramePr>
        <p:xfrm>
          <a:off x="3409994" y="552569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440" name="직사각형 439"/>
          <p:cNvSpPr/>
          <p:nvPr/>
        </p:nvSpPr>
        <p:spPr>
          <a:xfrm>
            <a:off x="7380154" y="553780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1" name="차트 440"/>
          <p:cNvGraphicFramePr/>
          <p:nvPr>
            <p:extLst/>
          </p:nvPr>
        </p:nvGraphicFramePr>
        <p:xfrm>
          <a:off x="7358364" y="552453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442" name="직사각형 441"/>
          <p:cNvSpPr/>
          <p:nvPr/>
        </p:nvSpPr>
        <p:spPr>
          <a:xfrm>
            <a:off x="1447641" y="5535525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3" name="차트 442"/>
          <p:cNvGraphicFramePr/>
          <p:nvPr>
            <p:extLst>
              <p:ext uri="{D42A27DB-BD31-4B8C-83A1-F6EECF244321}">
                <p14:modId xmlns:p14="http://schemas.microsoft.com/office/powerpoint/2010/main" val="2069146977"/>
              </p:ext>
            </p:extLst>
          </p:nvPr>
        </p:nvGraphicFramePr>
        <p:xfrm>
          <a:off x="1448711" y="552225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444" name="직사각형 443"/>
          <p:cNvSpPr/>
          <p:nvPr/>
        </p:nvSpPr>
        <p:spPr>
          <a:xfrm>
            <a:off x="5423361" y="553669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5" name="차트 444"/>
          <p:cNvGraphicFramePr/>
          <p:nvPr>
            <p:extLst/>
          </p:nvPr>
        </p:nvGraphicFramePr>
        <p:xfrm>
          <a:off x="5401571" y="552341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cxnSp>
        <p:nvCxnSpPr>
          <p:cNvPr id="490" name="직선 연결선 489"/>
          <p:cNvCxnSpPr/>
          <p:nvPr/>
        </p:nvCxnSpPr>
        <p:spPr>
          <a:xfrm flipV="1">
            <a:off x="3295074" y="2176133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" name="타원 490"/>
          <p:cNvSpPr/>
          <p:nvPr/>
        </p:nvSpPr>
        <p:spPr>
          <a:xfrm>
            <a:off x="3541929" y="2065880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2" name="타원 491"/>
          <p:cNvSpPr/>
          <p:nvPr/>
        </p:nvSpPr>
        <p:spPr>
          <a:xfrm>
            <a:off x="370820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3" name="타원 492"/>
          <p:cNvSpPr/>
          <p:nvPr/>
        </p:nvSpPr>
        <p:spPr>
          <a:xfrm>
            <a:off x="387402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4" name="타원 493"/>
          <p:cNvSpPr/>
          <p:nvPr/>
        </p:nvSpPr>
        <p:spPr>
          <a:xfrm>
            <a:off x="403964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5" name="타원 494"/>
          <p:cNvSpPr/>
          <p:nvPr/>
        </p:nvSpPr>
        <p:spPr>
          <a:xfrm>
            <a:off x="436728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6" name="타원 495"/>
          <p:cNvSpPr/>
          <p:nvPr/>
        </p:nvSpPr>
        <p:spPr>
          <a:xfrm>
            <a:off x="453355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7" name="타원 496"/>
          <p:cNvSpPr/>
          <p:nvPr/>
        </p:nvSpPr>
        <p:spPr>
          <a:xfrm>
            <a:off x="469938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8" name="타원 497"/>
          <p:cNvSpPr/>
          <p:nvPr/>
        </p:nvSpPr>
        <p:spPr>
          <a:xfrm>
            <a:off x="486499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9" name="타원 498"/>
          <p:cNvSpPr/>
          <p:nvPr/>
        </p:nvSpPr>
        <p:spPr>
          <a:xfrm>
            <a:off x="420315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0" name="타원 499"/>
          <p:cNvSpPr/>
          <p:nvPr/>
        </p:nvSpPr>
        <p:spPr>
          <a:xfrm>
            <a:off x="503485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495946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02" name="타원 501"/>
          <p:cNvSpPr/>
          <p:nvPr/>
        </p:nvSpPr>
        <p:spPr>
          <a:xfrm>
            <a:off x="7722769" y="2065880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3" name="타원 502"/>
          <p:cNvSpPr/>
          <p:nvPr/>
        </p:nvSpPr>
        <p:spPr>
          <a:xfrm>
            <a:off x="788904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805486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5" name="타원 504"/>
          <p:cNvSpPr/>
          <p:nvPr/>
        </p:nvSpPr>
        <p:spPr>
          <a:xfrm>
            <a:off x="822048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2888" y="1981973"/>
            <a:ext cx="153886" cy="179534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155" y="2035465"/>
            <a:ext cx="147696" cy="152619"/>
          </a:xfrm>
          <a:prstGeom prst="rect">
            <a:avLst/>
          </a:prstGeom>
        </p:spPr>
      </p:pic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4" name="타원 153"/>
          <p:cNvSpPr/>
          <p:nvPr/>
        </p:nvSpPr>
        <p:spPr>
          <a:xfrm>
            <a:off x="570600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587228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603810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620372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653136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669763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86346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702907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636723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719893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712354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66" name="그림 165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2161" y="2034038"/>
            <a:ext cx="156708" cy="177603"/>
          </a:xfrm>
          <a:prstGeom prst="rect">
            <a:avLst/>
          </a:prstGeom>
        </p:spPr>
      </p:pic>
      <p:sp>
        <p:nvSpPr>
          <p:cNvPr id="167" name="직사각형 166"/>
          <p:cNvSpPr/>
          <p:nvPr/>
        </p:nvSpPr>
        <p:spPr>
          <a:xfrm>
            <a:off x="3439041" y="42922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/>
          </p:nvPr>
        </p:nvGraphicFramePr>
        <p:xfrm>
          <a:off x="3417251" y="42790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169" name="TextBox 168"/>
          <p:cNvSpPr txBox="1"/>
          <p:nvPr/>
        </p:nvSpPr>
        <p:spPr>
          <a:xfrm>
            <a:off x="3129113" y="444039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0" name="직사각형 169"/>
          <p:cNvSpPr/>
          <p:nvPr/>
        </p:nvSpPr>
        <p:spPr>
          <a:xfrm>
            <a:off x="7387411" y="429111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1" name="차트 170"/>
          <p:cNvGraphicFramePr/>
          <p:nvPr>
            <p:extLst/>
          </p:nvPr>
        </p:nvGraphicFramePr>
        <p:xfrm>
          <a:off x="7365621" y="427783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172" name="TextBox 171"/>
          <p:cNvSpPr txBox="1"/>
          <p:nvPr/>
        </p:nvSpPr>
        <p:spPr>
          <a:xfrm>
            <a:off x="7061007" y="442652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3" name="직사각형 172"/>
          <p:cNvSpPr/>
          <p:nvPr/>
        </p:nvSpPr>
        <p:spPr>
          <a:xfrm>
            <a:off x="1454898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4" name="차트 173"/>
          <p:cNvGraphicFramePr/>
          <p:nvPr>
            <p:extLst/>
          </p:nvPr>
        </p:nvGraphicFramePr>
        <p:xfrm>
          <a:off x="1433108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175" name="TextBox 174"/>
          <p:cNvSpPr txBox="1"/>
          <p:nvPr/>
        </p:nvSpPr>
        <p:spPr>
          <a:xfrm>
            <a:off x="1128494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6" name="직사각형 175"/>
          <p:cNvSpPr/>
          <p:nvPr/>
        </p:nvSpPr>
        <p:spPr>
          <a:xfrm>
            <a:off x="5430618" y="42899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7" name="차트 176"/>
          <p:cNvGraphicFramePr/>
          <p:nvPr>
            <p:extLst/>
          </p:nvPr>
        </p:nvGraphicFramePr>
        <p:xfrm>
          <a:off x="5408828" y="42767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178" name="TextBox 177"/>
          <p:cNvSpPr txBox="1"/>
          <p:nvPr/>
        </p:nvSpPr>
        <p:spPr>
          <a:xfrm>
            <a:off x="5104214" y="444446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9" name="직사각형 178"/>
          <p:cNvSpPr/>
          <p:nvPr/>
        </p:nvSpPr>
        <p:spPr>
          <a:xfrm>
            <a:off x="9346036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0" name="차트 179"/>
          <p:cNvGraphicFramePr/>
          <p:nvPr>
            <p:extLst/>
          </p:nvPr>
        </p:nvGraphicFramePr>
        <p:xfrm>
          <a:off x="9324246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181" name="TextBox 180"/>
          <p:cNvSpPr txBox="1"/>
          <p:nvPr/>
        </p:nvSpPr>
        <p:spPr>
          <a:xfrm>
            <a:off x="9019632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2" name="직사각형 191"/>
          <p:cNvSpPr/>
          <p:nvPr/>
        </p:nvSpPr>
        <p:spPr>
          <a:xfrm>
            <a:off x="3439041" y="491129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3" name="차트 192"/>
          <p:cNvGraphicFramePr/>
          <p:nvPr>
            <p:extLst/>
          </p:nvPr>
        </p:nvGraphicFramePr>
        <p:xfrm>
          <a:off x="3417251" y="489802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194" name="TextBox 193"/>
          <p:cNvSpPr txBox="1"/>
          <p:nvPr/>
        </p:nvSpPr>
        <p:spPr>
          <a:xfrm>
            <a:off x="3129113" y="508989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5" name="직사각형 194"/>
          <p:cNvSpPr/>
          <p:nvPr/>
        </p:nvSpPr>
        <p:spPr>
          <a:xfrm>
            <a:off x="7387411" y="491013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6" name="차트 195"/>
          <p:cNvGraphicFramePr/>
          <p:nvPr>
            <p:extLst/>
          </p:nvPr>
        </p:nvGraphicFramePr>
        <p:xfrm>
          <a:off x="7365621" y="489685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197" name="TextBox 196"/>
          <p:cNvSpPr txBox="1"/>
          <p:nvPr/>
        </p:nvSpPr>
        <p:spPr>
          <a:xfrm>
            <a:off x="7061007" y="505316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직사각형 197"/>
          <p:cNvSpPr/>
          <p:nvPr/>
        </p:nvSpPr>
        <p:spPr>
          <a:xfrm>
            <a:off x="1454898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9" name="차트 198"/>
          <p:cNvGraphicFramePr/>
          <p:nvPr>
            <p:extLst/>
          </p:nvPr>
        </p:nvGraphicFramePr>
        <p:xfrm>
          <a:off x="1433108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200" name="TextBox 199"/>
          <p:cNvSpPr txBox="1"/>
          <p:nvPr/>
        </p:nvSpPr>
        <p:spPr>
          <a:xfrm>
            <a:off x="1128494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1" name="직사각형 200"/>
          <p:cNvSpPr/>
          <p:nvPr/>
        </p:nvSpPr>
        <p:spPr>
          <a:xfrm>
            <a:off x="5430618" y="490901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2" name="차트 201"/>
          <p:cNvGraphicFramePr/>
          <p:nvPr>
            <p:extLst/>
          </p:nvPr>
        </p:nvGraphicFramePr>
        <p:xfrm>
          <a:off x="5408828" y="489574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203" name="TextBox 202"/>
          <p:cNvSpPr txBox="1"/>
          <p:nvPr/>
        </p:nvSpPr>
        <p:spPr>
          <a:xfrm>
            <a:off x="5104214" y="509396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9346036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/>
          </p:nvPr>
        </p:nvGraphicFramePr>
        <p:xfrm>
          <a:off x="9324246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206" name="TextBox 205"/>
          <p:cNvSpPr txBox="1"/>
          <p:nvPr/>
        </p:nvSpPr>
        <p:spPr>
          <a:xfrm>
            <a:off x="9019632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17" name="그림 21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282428"/>
            <a:ext cx="156708" cy="177603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297886"/>
            <a:ext cx="156708" cy="177603"/>
          </a:xfrm>
          <a:prstGeom prst="rect">
            <a:avLst/>
          </a:prstGeom>
        </p:spPr>
      </p:pic>
      <p:pic>
        <p:nvPicPr>
          <p:cNvPr id="219" name="그림 21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297886"/>
            <a:ext cx="156708" cy="177603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290266"/>
            <a:ext cx="156708" cy="177603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290266"/>
            <a:ext cx="156708" cy="177603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914888"/>
            <a:ext cx="156708" cy="17760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930346"/>
            <a:ext cx="156708" cy="177603"/>
          </a:xfrm>
          <a:prstGeom prst="rect">
            <a:avLst/>
          </a:prstGeom>
        </p:spPr>
      </p:pic>
      <p:pic>
        <p:nvPicPr>
          <p:cNvPr id="228" name="그림 22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930346"/>
            <a:ext cx="156708" cy="177603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922726"/>
            <a:ext cx="156708" cy="177603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922726"/>
            <a:ext cx="156708" cy="177603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9161" y="2009164"/>
            <a:ext cx="144867" cy="172726"/>
          </a:xfrm>
          <a:prstGeom prst="rect">
            <a:avLst/>
          </a:prstGeom>
        </p:spPr>
      </p:pic>
      <p:pic>
        <p:nvPicPr>
          <p:cNvPr id="183" name="그림 182"/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8136" y="2003418"/>
            <a:ext cx="124931" cy="193643"/>
          </a:xfrm>
          <a:prstGeom prst="rect">
            <a:avLst/>
          </a:prstGeom>
        </p:spPr>
      </p:pic>
      <p:pic>
        <p:nvPicPr>
          <p:cNvPr id="184" name="그림 183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5529" y="1999638"/>
            <a:ext cx="138584" cy="195278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9750" y="1997670"/>
            <a:ext cx="186667" cy="180000"/>
          </a:xfrm>
          <a:prstGeom prst="rect">
            <a:avLst/>
          </a:prstGeom>
        </p:spPr>
      </p:pic>
      <p:sp>
        <p:nvSpPr>
          <p:cNvPr id="187" name="TextBox 186"/>
          <p:cNvSpPr txBox="1"/>
          <p:nvPr/>
        </p:nvSpPr>
        <p:spPr>
          <a:xfrm>
            <a:off x="1627475" y="2183309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1004</a:t>
            </a:r>
            <a:endParaRPr lang="ko-KR" altLang="en-US" sz="700" dirty="0"/>
          </a:p>
        </p:txBody>
      </p:sp>
      <p:grpSp>
        <p:nvGrpSpPr>
          <p:cNvPr id="188" name="그룹 187"/>
          <p:cNvGrpSpPr/>
          <p:nvPr/>
        </p:nvGrpSpPr>
        <p:grpSpPr>
          <a:xfrm>
            <a:off x="10734188" y="1952309"/>
            <a:ext cx="117752" cy="115125"/>
            <a:chOff x="10056008" y="1845629"/>
            <a:chExt cx="117752" cy="115125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90" name="이등변 삼각형 189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1" name="직사각형 190"/>
          <p:cNvSpPr/>
          <p:nvPr/>
        </p:nvSpPr>
        <p:spPr>
          <a:xfrm>
            <a:off x="3449740" y="2463446"/>
            <a:ext cx="1634180" cy="496241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직사각형 208"/>
          <p:cNvSpPr/>
          <p:nvPr/>
        </p:nvSpPr>
        <p:spPr>
          <a:xfrm>
            <a:off x="5420392" y="2468974"/>
            <a:ext cx="163097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0" name="차트 209"/>
          <p:cNvGraphicFramePr/>
          <p:nvPr>
            <p:extLst>
              <p:ext uri="{D42A27DB-BD31-4B8C-83A1-F6EECF244321}">
                <p14:modId xmlns:p14="http://schemas.microsoft.com/office/powerpoint/2010/main" val="2926558316"/>
              </p:ext>
            </p:extLst>
          </p:nvPr>
        </p:nvGraphicFramePr>
        <p:xfrm>
          <a:off x="5392156" y="239288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graphicFrame>
        <p:nvGraphicFramePr>
          <p:cNvPr id="211" name="차트 210"/>
          <p:cNvGraphicFramePr/>
          <p:nvPr>
            <p:extLst>
              <p:ext uri="{D42A27DB-BD31-4B8C-83A1-F6EECF244321}">
                <p14:modId xmlns:p14="http://schemas.microsoft.com/office/powerpoint/2010/main" val="208031139"/>
              </p:ext>
            </p:extLst>
          </p:nvPr>
        </p:nvGraphicFramePr>
        <p:xfrm>
          <a:off x="3422131" y="239288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212" name="직사각형 211"/>
          <p:cNvSpPr/>
          <p:nvPr/>
        </p:nvSpPr>
        <p:spPr>
          <a:xfrm>
            <a:off x="7363023" y="2462316"/>
            <a:ext cx="164243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3" name="차트 212"/>
          <p:cNvGraphicFramePr/>
          <p:nvPr>
            <p:extLst>
              <p:ext uri="{D42A27DB-BD31-4B8C-83A1-F6EECF244321}">
                <p14:modId xmlns:p14="http://schemas.microsoft.com/office/powerpoint/2010/main" val="1613589099"/>
              </p:ext>
            </p:extLst>
          </p:nvPr>
        </p:nvGraphicFramePr>
        <p:xfrm>
          <a:off x="7333494" y="238660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214" name="TextBox 213"/>
          <p:cNvSpPr txBox="1"/>
          <p:nvPr/>
        </p:nvSpPr>
        <p:spPr>
          <a:xfrm>
            <a:off x="3136498" y="2620277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215" name="그림 214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0144" y="2454527"/>
            <a:ext cx="186667" cy="180000"/>
          </a:xfrm>
          <a:prstGeom prst="rect">
            <a:avLst/>
          </a:prstGeom>
        </p:spPr>
      </p:pic>
      <p:sp>
        <p:nvSpPr>
          <p:cNvPr id="232" name="TextBox 231"/>
          <p:cNvSpPr txBox="1"/>
          <p:nvPr/>
        </p:nvSpPr>
        <p:spPr>
          <a:xfrm>
            <a:off x="5119882" y="263665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233" name="그림 232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1926" y="2468974"/>
            <a:ext cx="138584" cy="195278"/>
          </a:xfrm>
          <a:prstGeom prst="rect">
            <a:avLst/>
          </a:prstGeom>
        </p:spPr>
      </p:pic>
      <p:sp>
        <p:nvSpPr>
          <p:cNvPr id="234" name="TextBox 233"/>
          <p:cNvSpPr txBox="1"/>
          <p:nvPr/>
        </p:nvSpPr>
        <p:spPr>
          <a:xfrm>
            <a:off x="7082830" y="262250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4968" y="2457839"/>
            <a:ext cx="124931" cy="193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549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0" name="직사각형 149"/>
          <p:cNvSpPr/>
          <p:nvPr/>
        </p:nvSpPr>
        <p:spPr>
          <a:xfrm>
            <a:off x="1124104" y="1891008"/>
            <a:ext cx="9940771" cy="4213230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0" name="TextBox 299"/>
          <p:cNvSpPr txBox="1"/>
          <p:nvPr/>
        </p:nvSpPr>
        <p:spPr>
          <a:xfrm>
            <a:off x="10890252" y="187325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1" name="TextBox 300"/>
          <p:cNvSpPr txBox="1"/>
          <p:nvPr/>
        </p:nvSpPr>
        <p:spPr>
          <a:xfrm>
            <a:off x="7074628" y="562376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02" name="직사각형 301"/>
          <p:cNvSpPr/>
          <p:nvPr/>
        </p:nvSpPr>
        <p:spPr>
          <a:xfrm>
            <a:off x="3434651" y="307444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3" name="차트 302"/>
          <p:cNvGraphicFramePr/>
          <p:nvPr>
            <p:extLst>
              <p:ext uri="{D42A27DB-BD31-4B8C-83A1-F6EECF244321}">
                <p14:modId xmlns:p14="http://schemas.microsoft.com/office/powerpoint/2010/main" val="2193723172"/>
              </p:ext>
            </p:extLst>
          </p:nvPr>
        </p:nvGraphicFramePr>
        <p:xfrm>
          <a:off x="3412861" y="306116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3124723" y="31996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05" name="직사각형 304"/>
          <p:cNvSpPr/>
          <p:nvPr/>
        </p:nvSpPr>
        <p:spPr>
          <a:xfrm>
            <a:off x="7383021" y="307327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6" name="차트 305"/>
          <p:cNvGraphicFramePr/>
          <p:nvPr>
            <p:extLst>
              <p:ext uri="{D42A27DB-BD31-4B8C-83A1-F6EECF244321}">
                <p14:modId xmlns:p14="http://schemas.microsoft.com/office/powerpoint/2010/main" val="2451466116"/>
              </p:ext>
            </p:extLst>
          </p:nvPr>
        </p:nvGraphicFramePr>
        <p:xfrm>
          <a:off x="7361231" y="306000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07" name="TextBox 306"/>
          <p:cNvSpPr txBox="1"/>
          <p:nvPr/>
        </p:nvSpPr>
        <p:spPr>
          <a:xfrm>
            <a:off x="7056617" y="318583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08" name="직사각형 307"/>
          <p:cNvSpPr/>
          <p:nvPr/>
        </p:nvSpPr>
        <p:spPr>
          <a:xfrm>
            <a:off x="1450508" y="3070993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9" name="차트 308"/>
          <p:cNvGraphicFramePr/>
          <p:nvPr>
            <p:extLst>
              <p:ext uri="{D42A27DB-BD31-4B8C-83A1-F6EECF244321}">
                <p14:modId xmlns:p14="http://schemas.microsoft.com/office/powerpoint/2010/main" val="706231686"/>
              </p:ext>
            </p:extLst>
          </p:nvPr>
        </p:nvGraphicFramePr>
        <p:xfrm>
          <a:off x="1477613" y="305771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0" name="TextBox 309"/>
          <p:cNvSpPr txBox="1"/>
          <p:nvPr/>
        </p:nvSpPr>
        <p:spPr>
          <a:xfrm>
            <a:off x="1082426" y="3202599"/>
            <a:ext cx="447558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68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210 M</a:t>
            </a:r>
          </a:p>
        </p:txBody>
      </p:sp>
      <p:sp>
        <p:nvSpPr>
          <p:cNvPr id="311" name="직사각형 310"/>
          <p:cNvSpPr/>
          <p:nvPr/>
        </p:nvSpPr>
        <p:spPr>
          <a:xfrm>
            <a:off x="5426228" y="307215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2" name="차트 311"/>
          <p:cNvGraphicFramePr/>
          <p:nvPr>
            <p:extLst>
              <p:ext uri="{D42A27DB-BD31-4B8C-83A1-F6EECF244321}">
                <p14:modId xmlns:p14="http://schemas.microsoft.com/office/powerpoint/2010/main" val="4009843073"/>
              </p:ext>
            </p:extLst>
          </p:nvPr>
        </p:nvGraphicFramePr>
        <p:xfrm>
          <a:off x="5404438" y="3058883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3" name="TextBox 312"/>
          <p:cNvSpPr txBox="1"/>
          <p:nvPr/>
        </p:nvSpPr>
        <p:spPr>
          <a:xfrm>
            <a:off x="5099824" y="320376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14" name="직사각형 313"/>
          <p:cNvSpPr/>
          <p:nvPr/>
        </p:nvSpPr>
        <p:spPr>
          <a:xfrm>
            <a:off x="9341646" y="307099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5" name="차트 314"/>
          <p:cNvGraphicFramePr/>
          <p:nvPr>
            <p:extLst>
              <p:ext uri="{D42A27DB-BD31-4B8C-83A1-F6EECF244321}">
                <p14:modId xmlns:p14="http://schemas.microsoft.com/office/powerpoint/2010/main" val="3858690876"/>
              </p:ext>
            </p:extLst>
          </p:nvPr>
        </p:nvGraphicFramePr>
        <p:xfrm>
          <a:off x="9319856" y="305771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6" name="TextBox 315"/>
          <p:cNvSpPr txBox="1"/>
          <p:nvPr/>
        </p:nvSpPr>
        <p:spPr>
          <a:xfrm>
            <a:off x="9015242" y="320259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17" name="그림 3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3262" y="5505668"/>
            <a:ext cx="147696" cy="152619"/>
          </a:xfrm>
          <a:prstGeom prst="rect">
            <a:avLst/>
          </a:prstGeom>
        </p:spPr>
      </p:pic>
      <p:cxnSp>
        <p:nvCxnSpPr>
          <p:cNvPr id="318" name="직선 연결선 317"/>
          <p:cNvCxnSpPr/>
          <p:nvPr/>
        </p:nvCxnSpPr>
        <p:spPr>
          <a:xfrm flipV="1">
            <a:off x="3280451" y="323123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734" y="3041999"/>
            <a:ext cx="153886" cy="179534"/>
          </a:xfrm>
          <a:prstGeom prst="rect">
            <a:avLst/>
          </a:prstGeom>
        </p:spPr>
      </p:pic>
      <p:cxnSp>
        <p:nvCxnSpPr>
          <p:cNvPr id="320" name="직선 연결선 319"/>
          <p:cNvCxnSpPr/>
          <p:nvPr/>
        </p:nvCxnSpPr>
        <p:spPr>
          <a:xfrm flipV="1">
            <a:off x="7232043" y="323271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1" name="그림 3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326" y="3043474"/>
            <a:ext cx="153886" cy="179534"/>
          </a:xfrm>
          <a:prstGeom prst="rect">
            <a:avLst/>
          </a:prstGeom>
        </p:spPr>
      </p:pic>
      <p:cxnSp>
        <p:nvCxnSpPr>
          <p:cNvPr id="322" name="직선 연결선 321"/>
          <p:cNvCxnSpPr/>
          <p:nvPr/>
        </p:nvCxnSpPr>
        <p:spPr>
          <a:xfrm flipV="1">
            <a:off x="1305044" y="32269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직선 연결선 322"/>
          <p:cNvCxnSpPr/>
          <p:nvPr/>
        </p:nvCxnSpPr>
        <p:spPr>
          <a:xfrm flipV="1">
            <a:off x="5268363" y="322216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4" name="그림 32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9646" y="3032928"/>
            <a:ext cx="153886" cy="179534"/>
          </a:xfrm>
          <a:prstGeom prst="rect">
            <a:avLst/>
          </a:prstGeom>
        </p:spPr>
      </p:pic>
      <p:cxnSp>
        <p:nvCxnSpPr>
          <p:cNvPr id="325" name="직선 연결선 324"/>
          <p:cNvCxnSpPr/>
          <p:nvPr/>
        </p:nvCxnSpPr>
        <p:spPr>
          <a:xfrm flipV="1">
            <a:off x="9203479" y="3223642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6" name="그림 32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762" y="3034403"/>
            <a:ext cx="153886" cy="179534"/>
          </a:xfrm>
          <a:prstGeom prst="rect">
            <a:avLst/>
          </a:prstGeom>
        </p:spPr>
      </p:pic>
      <p:sp>
        <p:nvSpPr>
          <p:cNvPr id="327" name="직사각형 326"/>
          <p:cNvSpPr/>
          <p:nvPr/>
        </p:nvSpPr>
        <p:spPr>
          <a:xfrm>
            <a:off x="3434651" y="368584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8" name="차트 327"/>
          <p:cNvGraphicFramePr/>
          <p:nvPr>
            <p:extLst>
              <p:ext uri="{D42A27DB-BD31-4B8C-83A1-F6EECF244321}">
                <p14:modId xmlns:p14="http://schemas.microsoft.com/office/powerpoint/2010/main" val="1137042444"/>
              </p:ext>
            </p:extLst>
          </p:nvPr>
        </p:nvGraphicFramePr>
        <p:xfrm>
          <a:off x="3412861" y="367256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29" name="TextBox 328"/>
          <p:cNvSpPr txBox="1"/>
          <p:nvPr/>
        </p:nvSpPr>
        <p:spPr>
          <a:xfrm>
            <a:off x="3124723" y="381109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0" name="직사각형 329"/>
          <p:cNvSpPr/>
          <p:nvPr/>
        </p:nvSpPr>
        <p:spPr>
          <a:xfrm>
            <a:off x="7383021" y="36846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1" name="차트 330"/>
          <p:cNvGraphicFramePr/>
          <p:nvPr>
            <p:extLst>
              <p:ext uri="{D42A27DB-BD31-4B8C-83A1-F6EECF244321}">
                <p14:modId xmlns:p14="http://schemas.microsoft.com/office/powerpoint/2010/main" val="4267845481"/>
              </p:ext>
            </p:extLst>
          </p:nvPr>
        </p:nvGraphicFramePr>
        <p:xfrm>
          <a:off x="7361231" y="36714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2" name="TextBox 331"/>
          <p:cNvSpPr txBox="1"/>
          <p:nvPr/>
        </p:nvSpPr>
        <p:spPr>
          <a:xfrm>
            <a:off x="7056617" y="37972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3" name="직사각형 332"/>
          <p:cNvSpPr/>
          <p:nvPr/>
        </p:nvSpPr>
        <p:spPr>
          <a:xfrm>
            <a:off x="1450508" y="36823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>
              <p:ext uri="{D42A27DB-BD31-4B8C-83A1-F6EECF244321}">
                <p14:modId xmlns:p14="http://schemas.microsoft.com/office/powerpoint/2010/main" val="622525042"/>
              </p:ext>
            </p:extLst>
          </p:nvPr>
        </p:nvGraphicFramePr>
        <p:xfrm>
          <a:off x="1428718" y="36691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35" name="TextBox 334"/>
          <p:cNvSpPr txBox="1"/>
          <p:nvPr/>
        </p:nvSpPr>
        <p:spPr>
          <a:xfrm>
            <a:off x="1124104" y="38140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6" name="직사각형 335"/>
          <p:cNvSpPr/>
          <p:nvPr/>
        </p:nvSpPr>
        <p:spPr>
          <a:xfrm>
            <a:off x="5426228" y="368355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7" name="차트 336"/>
          <p:cNvGraphicFramePr/>
          <p:nvPr>
            <p:extLst>
              <p:ext uri="{D42A27DB-BD31-4B8C-83A1-F6EECF244321}">
                <p14:modId xmlns:p14="http://schemas.microsoft.com/office/powerpoint/2010/main" val="2585437305"/>
              </p:ext>
            </p:extLst>
          </p:nvPr>
        </p:nvGraphicFramePr>
        <p:xfrm>
          <a:off x="5404438" y="367028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38" name="TextBox 337"/>
          <p:cNvSpPr txBox="1"/>
          <p:nvPr/>
        </p:nvSpPr>
        <p:spPr>
          <a:xfrm>
            <a:off x="5099824" y="381516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9" name="직사각형 338"/>
          <p:cNvSpPr/>
          <p:nvPr/>
        </p:nvSpPr>
        <p:spPr>
          <a:xfrm>
            <a:off x="9341646" y="36823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0" name="차트 339"/>
          <p:cNvGraphicFramePr/>
          <p:nvPr>
            <p:extLst>
              <p:ext uri="{D42A27DB-BD31-4B8C-83A1-F6EECF244321}">
                <p14:modId xmlns:p14="http://schemas.microsoft.com/office/powerpoint/2010/main" val="3972131334"/>
              </p:ext>
            </p:extLst>
          </p:nvPr>
        </p:nvGraphicFramePr>
        <p:xfrm>
          <a:off x="9319856" y="36691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41" name="TextBox 340"/>
          <p:cNvSpPr txBox="1"/>
          <p:nvPr/>
        </p:nvSpPr>
        <p:spPr>
          <a:xfrm>
            <a:off x="9015242" y="38140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42" name="직선 연결선 341"/>
          <p:cNvCxnSpPr/>
          <p:nvPr/>
        </p:nvCxnSpPr>
        <p:spPr>
          <a:xfrm flipV="1">
            <a:off x="3280451" y="384263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3" name="그림 34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734" y="3653400"/>
            <a:ext cx="153886" cy="179534"/>
          </a:xfrm>
          <a:prstGeom prst="rect">
            <a:avLst/>
          </a:prstGeom>
        </p:spPr>
      </p:pic>
      <p:cxnSp>
        <p:nvCxnSpPr>
          <p:cNvPr id="344" name="직선 연결선 343"/>
          <p:cNvCxnSpPr/>
          <p:nvPr/>
        </p:nvCxnSpPr>
        <p:spPr>
          <a:xfrm flipV="1">
            <a:off x="7232043" y="384411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5" name="그림 34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326" y="3654875"/>
            <a:ext cx="153886" cy="179534"/>
          </a:xfrm>
          <a:prstGeom prst="rect">
            <a:avLst/>
          </a:prstGeom>
        </p:spPr>
      </p:pic>
      <p:cxnSp>
        <p:nvCxnSpPr>
          <p:cNvPr id="346" name="직선 연결선 345"/>
          <p:cNvCxnSpPr/>
          <p:nvPr/>
        </p:nvCxnSpPr>
        <p:spPr>
          <a:xfrm flipV="1">
            <a:off x="1305044" y="383836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7" name="그림 3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6327" y="3649125"/>
            <a:ext cx="153886" cy="179534"/>
          </a:xfrm>
          <a:prstGeom prst="rect">
            <a:avLst/>
          </a:prstGeom>
        </p:spPr>
      </p:pic>
      <p:cxnSp>
        <p:nvCxnSpPr>
          <p:cNvPr id="348" name="직선 연결선 347"/>
          <p:cNvCxnSpPr/>
          <p:nvPr/>
        </p:nvCxnSpPr>
        <p:spPr>
          <a:xfrm flipV="1">
            <a:off x="5268363" y="383356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9" name="그림 3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9646" y="3644329"/>
            <a:ext cx="153886" cy="179534"/>
          </a:xfrm>
          <a:prstGeom prst="rect">
            <a:avLst/>
          </a:prstGeom>
        </p:spPr>
      </p:pic>
      <p:cxnSp>
        <p:nvCxnSpPr>
          <p:cNvPr id="350" name="직선 연결선 349"/>
          <p:cNvCxnSpPr/>
          <p:nvPr/>
        </p:nvCxnSpPr>
        <p:spPr>
          <a:xfrm flipV="1">
            <a:off x="9203479" y="383504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1" name="그림 35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762" y="3645804"/>
            <a:ext cx="153886" cy="179534"/>
          </a:xfrm>
          <a:prstGeom prst="rect">
            <a:avLst/>
          </a:prstGeom>
        </p:spPr>
      </p:pic>
      <p:sp>
        <p:nvSpPr>
          <p:cNvPr id="352" name="TextBox 351"/>
          <p:cNvSpPr txBox="1"/>
          <p:nvPr/>
        </p:nvSpPr>
        <p:spPr>
          <a:xfrm>
            <a:off x="3113168" y="5624441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53" name="그림 3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0852" y="5506341"/>
            <a:ext cx="147696" cy="152619"/>
          </a:xfrm>
          <a:prstGeom prst="rect">
            <a:avLst/>
          </a:prstGeom>
        </p:spPr>
      </p:pic>
      <p:sp>
        <p:nvSpPr>
          <p:cNvPr id="354" name="TextBox 353"/>
          <p:cNvSpPr txBox="1"/>
          <p:nvPr/>
        </p:nvSpPr>
        <p:spPr>
          <a:xfrm>
            <a:off x="5106096" y="562631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55" name="그림 35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730" y="5508217"/>
            <a:ext cx="147696" cy="152619"/>
          </a:xfrm>
          <a:prstGeom prst="rect">
            <a:avLst/>
          </a:prstGeom>
        </p:spPr>
      </p:pic>
      <p:sp>
        <p:nvSpPr>
          <p:cNvPr id="356" name="TextBox 355"/>
          <p:cNvSpPr txBox="1"/>
          <p:nvPr/>
        </p:nvSpPr>
        <p:spPr>
          <a:xfrm>
            <a:off x="1141526" y="562423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en-US" altLang="ko-KR" sz="700" dirty="0" smtClean="0">
              <a:solidFill>
                <a:srgbClr val="FF0000"/>
              </a:solidFill>
            </a:endParaRPr>
          </a:p>
        </p:txBody>
      </p:sp>
      <p:sp>
        <p:nvSpPr>
          <p:cNvPr id="357" name="직사각형 356"/>
          <p:cNvSpPr/>
          <p:nvPr/>
        </p:nvSpPr>
        <p:spPr>
          <a:xfrm>
            <a:off x="3427394" y="552076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58" name="차트 357"/>
          <p:cNvGraphicFramePr/>
          <p:nvPr>
            <p:extLst>
              <p:ext uri="{D42A27DB-BD31-4B8C-83A1-F6EECF244321}">
                <p14:modId xmlns:p14="http://schemas.microsoft.com/office/powerpoint/2010/main" val="1913306820"/>
              </p:ext>
            </p:extLst>
          </p:nvPr>
        </p:nvGraphicFramePr>
        <p:xfrm>
          <a:off x="3405604" y="550749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59" name="직사각형 358"/>
          <p:cNvSpPr/>
          <p:nvPr/>
        </p:nvSpPr>
        <p:spPr>
          <a:xfrm>
            <a:off x="7375764" y="551960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0" name="차트 359"/>
          <p:cNvGraphicFramePr/>
          <p:nvPr>
            <p:extLst>
              <p:ext uri="{D42A27DB-BD31-4B8C-83A1-F6EECF244321}">
                <p14:modId xmlns:p14="http://schemas.microsoft.com/office/powerpoint/2010/main" val="812555625"/>
              </p:ext>
            </p:extLst>
          </p:nvPr>
        </p:nvGraphicFramePr>
        <p:xfrm>
          <a:off x="7353974" y="550632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61" name="직사각형 360"/>
          <p:cNvSpPr/>
          <p:nvPr/>
        </p:nvSpPr>
        <p:spPr>
          <a:xfrm>
            <a:off x="1443251" y="5517320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2" name="차트 361"/>
          <p:cNvGraphicFramePr/>
          <p:nvPr>
            <p:extLst>
              <p:ext uri="{D42A27DB-BD31-4B8C-83A1-F6EECF244321}">
                <p14:modId xmlns:p14="http://schemas.microsoft.com/office/powerpoint/2010/main" val="3323439279"/>
              </p:ext>
            </p:extLst>
          </p:nvPr>
        </p:nvGraphicFramePr>
        <p:xfrm>
          <a:off x="1470356" y="550404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363" name="직사각형 362"/>
          <p:cNvSpPr/>
          <p:nvPr/>
        </p:nvSpPr>
        <p:spPr>
          <a:xfrm>
            <a:off x="5418971" y="551848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4" name="차트 363"/>
          <p:cNvGraphicFramePr/>
          <p:nvPr>
            <p:extLst>
              <p:ext uri="{D42A27DB-BD31-4B8C-83A1-F6EECF244321}">
                <p14:modId xmlns:p14="http://schemas.microsoft.com/office/powerpoint/2010/main" val="3837660432"/>
              </p:ext>
            </p:extLst>
          </p:nvPr>
        </p:nvGraphicFramePr>
        <p:xfrm>
          <a:off x="5397181" y="550521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388" name="TextBox 387"/>
          <p:cNvSpPr txBox="1"/>
          <p:nvPr/>
        </p:nvSpPr>
        <p:spPr>
          <a:xfrm>
            <a:off x="1113607" y="215926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89" name="그림 38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2872" y="2010187"/>
            <a:ext cx="143402" cy="170979"/>
          </a:xfrm>
          <a:prstGeom prst="rect">
            <a:avLst/>
          </a:prstGeom>
        </p:spPr>
      </p:pic>
      <p:sp>
        <p:nvSpPr>
          <p:cNvPr id="395" name="직사각형 394"/>
          <p:cNvSpPr/>
          <p:nvPr/>
        </p:nvSpPr>
        <p:spPr>
          <a:xfrm>
            <a:off x="3434254" y="2447507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8" name="직사각형 397"/>
          <p:cNvSpPr/>
          <p:nvPr/>
        </p:nvSpPr>
        <p:spPr>
          <a:xfrm>
            <a:off x="5404906" y="2453035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9" name="차트 398"/>
          <p:cNvGraphicFramePr/>
          <p:nvPr>
            <p:extLst>
              <p:ext uri="{D42A27DB-BD31-4B8C-83A1-F6EECF244321}">
                <p14:modId xmlns:p14="http://schemas.microsoft.com/office/powerpoint/2010/main" val="3403452412"/>
              </p:ext>
            </p:extLst>
          </p:nvPr>
        </p:nvGraphicFramePr>
        <p:xfrm>
          <a:off x="5376670" y="238521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400" name="차트 399"/>
          <p:cNvGraphicFramePr/>
          <p:nvPr>
            <p:extLst>
              <p:ext uri="{D42A27DB-BD31-4B8C-83A1-F6EECF244321}">
                <p14:modId xmlns:p14="http://schemas.microsoft.com/office/powerpoint/2010/main" val="203556386"/>
              </p:ext>
            </p:extLst>
          </p:nvPr>
        </p:nvGraphicFramePr>
        <p:xfrm>
          <a:off x="3406645" y="238521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401" name="직사각형 400"/>
          <p:cNvSpPr/>
          <p:nvPr/>
        </p:nvSpPr>
        <p:spPr>
          <a:xfrm>
            <a:off x="7347537" y="2446377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2" name="차트 401"/>
          <p:cNvGraphicFramePr/>
          <p:nvPr>
            <p:extLst>
              <p:ext uri="{D42A27DB-BD31-4B8C-83A1-F6EECF244321}">
                <p14:modId xmlns:p14="http://schemas.microsoft.com/office/powerpoint/2010/main" val="531064604"/>
              </p:ext>
            </p:extLst>
          </p:nvPr>
        </p:nvGraphicFramePr>
        <p:xfrm>
          <a:off x="7318008" y="237893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405" name="TextBox 404"/>
          <p:cNvSpPr txBox="1"/>
          <p:nvPr/>
        </p:nvSpPr>
        <p:spPr>
          <a:xfrm>
            <a:off x="3135127" y="2633814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406" name="그림 405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2551" y="2453035"/>
            <a:ext cx="185999" cy="179355"/>
          </a:xfrm>
          <a:prstGeom prst="rect">
            <a:avLst/>
          </a:prstGeom>
        </p:spPr>
      </p:pic>
      <p:sp>
        <p:nvSpPr>
          <p:cNvPr id="407" name="TextBox 406"/>
          <p:cNvSpPr txBox="1"/>
          <p:nvPr/>
        </p:nvSpPr>
        <p:spPr>
          <a:xfrm>
            <a:off x="5121285" y="263058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08" name="TextBox 407"/>
          <p:cNvSpPr txBox="1"/>
          <p:nvPr/>
        </p:nvSpPr>
        <p:spPr>
          <a:xfrm>
            <a:off x="7071618" y="263134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09" name="그림 40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456" y="2459537"/>
            <a:ext cx="133876" cy="207507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3234" y="2457304"/>
            <a:ext cx="147264" cy="207508"/>
          </a:xfrm>
          <a:prstGeom prst="rect">
            <a:avLst/>
          </a:prstGeom>
        </p:spPr>
      </p:pic>
      <p:pic>
        <p:nvPicPr>
          <p:cNvPr id="412" name="그림 411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575" y="3033713"/>
            <a:ext cx="160038" cy="186711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7930" y="5510954"/>
            <a:ext cx="148463" cy="153411"/>
          </a:xfrm>
          <a:prstGeom prst="rect">
            <a:avLst/>
          </a:prstGeom>
        </p:spPr>
      </p:pic>
      <p:pic>
        <p:nvPicPr>
          <p:cNvPr id="436" name="그림 435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1978713"/>
            <a:ext cx="160038" cy="186711"/>
          </a:xfrm>
          <a:prstGeom prst="rect">
            <a:avLst/>
          </a:prstGeom>
        </p:spPr>
      </p:pic>
      <p:pic>
        <p:nvPicPr>
          <p:cNvPr id="437" name="그림 436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2036" y="2058133"/>
            <a:ext cx="148463" cy="153411"/>
          </a:xfrm>
          <a:prstGeom prst="rect">
            <a:avLst/>
          </a:prstGeom>
        </p:spPr>
      </p:pic>
      <p:cxnSp>
        <p:nvCxnSpPr>
          <p:cNvPr id="149" name="직선 연결선 148"/>
          <p:cNvCxnSpPr/>
          <p:nvPr/>
        </p:nvCxnSpPr>
        <p:spPr>
          <a:xfrm flipV="1">
            <a:off x="3295074" y="2176133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타원 152"/>
          <p:cNvSpPr/>
          <p:nvPr/>
        </p:nvSpPr>
        <p:spPr>
          <a:xfrm>
            <a:off x="3541929" y="2065880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4" name="타원 153"/>
          <p:cNvSpPr/>
          <p:nvPr/>
        </p:nvSpPr>
        <p:spPr>
          <a:xfrm>
            <a:off x="370820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387402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403964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436728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453355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469938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486499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420315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503485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495946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4" name="타원 163"/>
          <p:cNvSpPr/>
          <p:nvPr/>
        </p:nvSpPr>
        <p:spPr>
          <a:xfrm>
            <a:off x="7722769" y="2065880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788904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6" name="타원 165"/>
          <p:cNvSpPr/>
          <p:nvPr/>
        </p:nvSpPr>
        <p:spPr>
          <a:xfrm>
            <a:off x="805486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822048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570600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587228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603810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620372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4" name="타원 173"/>
          <p:cNvSpPr/>
          <p:nvPr/>
        </p:nvSpPr>
        <p:spPr>
          <a:xfrm>
            <a:off x="653136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5" name="타원 174"/>
          <p:cNvSpPr/>
          <p:nvPr/>
        </p:nvSpPr>
        <p:spPr>
          <a:xfrm>
            <a:off x="669763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686346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702907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636723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719893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712354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81" name="그림 180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2161" y="2034038"/>
            <a:ext cx="156708" cy="177603"/>
          </a:xfrm>
          <a:prstGeom prst="rect">
            <a:avLst/>
          </a:prstGeom>
        </p:spPr>
      </p:pic>
      <p:sp>
        <p:nvSpPr>
          <p:cNvPr id="182" name="TextBox 181"/>
          <p:cNvSpPr txBox="1"/>
          <p:nvPr/>
        </p:nvSpPr>
        <p:spPr>
          <a:xfrm>
            <a:off x="1994468" y="217090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83" name="TextBox 182"/>
          <p:cNvSpPr txBox="1"/>
          <p:nvPr/>
        </p:nvSpPr>
        <p:spPr>
          <a:xfrm>
            <a:off x="2401001" y="217658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84" name="TextBox 183"/>
          <p:cNvSpPr txBox="1"/>
          <p:nvPr/>
        </p:nvSpPr>
        <p:spPr>
          <a:xfrm>
            <a:off x="2720654" y="217735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185" name="그림 184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400" y="2011803"/>
            <a:ext cx="185999" cy="179355"/>
          </a:xfrm>
          <a:prstGeom prst="rect">
            <a:avLst/>
          </a:prstGeom>
        </p:spPr>
      </p:pic>
      <p:pic>
        <p:nvPicPr>
          <p:cNvPr id="186" name="그림 18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2492" y="2005544"/>
            <a:ext cx="133876" cy="207507"/>
          </a:xfrm>
          <a:prstGeom prst="rect">
            <a:avLst/>
          </a:prstGeom>
        </p:spPr>
      </p:pic>
      <p:pic>
        <p:nvPicPr>
          <p:cNvPr id="187" name="그림 186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2950" y="2003311"/>
            <a:ext cx="147264" cy="207508"/>
          </a:xfrm>
          <a:prstGeom prst="rect">
            <a:avLst/>
          </a:prstGeom>
        </p:spPr>
      </p:pic>
      <p:grpSp>
        <p:nvGrpSpPr>
          <p:cNvPr id="188" name="그룹 187"/>
          <p:cNvGrpSpPr/>
          <p:nvPr/>
        </p:nvGrpSpPr>
        <p:grpSpPr>
          <a:xfrm>
            <a:off x="1712289" y="2011803"/>
            <a:ext cx="226532" cy="141030"/>
            <a:chOff x="2285071" y="1785368"/>
            <a:chExt cx="362596" cy="227817"/>
          </a:xfrm>
        </p:grpSpPr>
        <p:sp>
          <p:nvSpPr>
            <p:cNvPr id="189" name="직사각형 18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0" name="모서리가 둥근 직사각형 18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1" name="TextBox 190"/>
          <p:cNvSpPr txBox="1"/>
          <p:nvPr/>
        </p:nvSpPr>
        <p:spPr>
          <a:xfrm>
            <a:off x="1627475" y="2183309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1004</a:t>
            </a:r>
            <a:endParaRPr lang="ko-KR" altLang="en-US" sz="700" dirty="0"/>
          </a:p>
        </p:txBody>
      </p:sp>
      <p:sp>
        <p:nvSpPr>
          <p:cNvPr id="192" name="직사각형 191"/>
          <p:cNvSpPr/>
          <p:nvPr/>
        </p:nvSpPr>
        <p:spPr>
          <a:xfrm>
            <a:off x="3439041" y="42922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3" name="차트 192"/>
          <p:cNvGraphicFramePr/>
          <p:nvPr>
            <p:extLst>
              <p:ext uri="{D42A27DB-BD31-4B8C-83A1-F6EECF244321}">
                <p14:modId xmlns:p14="http://schemas.microsoft.com/office/powerpoint/2010/main" val="3344540695"/>
              </p:ext>
            </p:extLst>
          </p:nvPr>
        </p:nvGraphicFramePr>
        <p:xfrm>
          <a:off x="3417251" y="42790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94" name="TextBox 193"/>
          <p:cNvSpPr txBox="1"/>
          <p:nvPr/>
        </p:nvSpPr>
        <p:spPr>
          <a:xfrm>
            <a:off x="3129113" y="444039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5" name="직사각형 194"/>
          <p:cNvSpPr/>
          <p:nvPr/>
        </p:nvSpPr>
        <p:spPr>
          <a:xfrm>
            <a:off x="7387411" y="429111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2506388283"/>
              </p:ext>
            </p:extLst>
          </p:nvPr>
        </p:nvGraphicFramePr>
        <p:xfrm>
          <a:off x="7365621" y="427783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197" name="TextBox 196"/>
          <p:cNvSpPr txBox="1"/>
          <p:nvPr/>
        </p:nvSpPr>
        <p:spPr>
          <a:xfrm>
            <a:off x="7061007" y="442652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직사각형 197"/>
          <p:cNvSpPr/>
          <p:nvPr/>
        </p:nvSpPr>
        <p:spPr>
          <a:xfrm>
            <a:off x="1454898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4151080396"/>
              </p:ext>
            </p:extLst>
          </p:nvPr>
        </p:nvGraphicFramePr>
        <p:xfrm>
          <a:off x="1433108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200" name="TextBox 199"/>
          <p:cNvSpPr txBox="1"/>
          <p:nvPr/>
        </p:nvSpPr>
        <p:spPr>
          <a:xfrm>
            <a:off x="1128494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1" name="직사각형 200"/>
          <p:cNvSpPr/>
          <p:nvPr/>
        </p:nvSpPr>
        <p:spPr>
          <a:xfrm>
            <a:off x="5430618" y="42899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2" name="차트 201"/>
          <p:cNvGraphicFramePr/>
          <p:nvPr>
            <p:extLst>
              <p:ext uri="{D42A27DB-BD31-4B8C-83A1-F6EECF244321}">
                <p14:modId xmlns:p14="http://schemas.microsoft.com/office/powerpoint/2010/main" val="1423917288"/>
              </p:ext>
            </p:extLst>
          </p:nvPr>
        </p:nvGraphicFramePr>
        <p:xfrm>
          <a:off x="5408828" y="42767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203" name="TextBox 202"/>
          <p:cNvSpPr txBox="1"/>
          <p:nvPr/>
        </p:nvSpPr>
        <p:spPr>
          <a:xfrm>
            <a:off x="5104214" y="444446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9346036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>
              <p:ext uri="{D42A27DB-BD31-4B8C-83A1-F6EECF244321}">
                <p14:modId xmlns:p14="http://schemas.microsoft.com/office/powerpoint/2010/main" val="2522128783"/>
              </p:ext>
            </p:extLst>
          </p:nvPr>
        </p:nvGraphicFramePr>
        <p:xfrm>
          <a:off x="9324246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206" name="TextBox 205"/>
          <p:cNvSpPr txBox="1"/>
          <p:nvPr/>
        </p:nvSpPr>
        <p:spPr>
          <a:xfrm>
            <a:off x="9019632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7" name="직사각형 206"/>
          <p:cNvSpPr/>
          <p:nvPr/>
        </p:nvSpPr>
        <p:spPr>
          <a:xfrm>
            <a:off x="3439041" y="491129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8" name="차트 207"/>
          <p:cNvGraphicFramePr/>
          <p:nvPr>
            <p:extLst>
              <p:ext uri="{D42A27DB-BD31-4B8C-83A1-F6EECF244321}">
                <p14:modId xmlns:p14="http://schemas.microsoft.com/office/powerpoint/2010/main" val="3474572464"/>
              </p:ext>
            </p:extLst>
          </p:nvPr>
        </p:nvGraphicFramePr>
        <p:xfrm>
          <a:off x="3417251" y="489802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3129113" y="508989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10" name="직사각형 209"/>
          <p:cNvSpPr/>
          <p:nvPr/>
        </p:nvSpPr>
        <p:spPr>
          <a:xfrm>
            <a:off x="7387411" y="491013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1" name="차트 210"/>
          <p:cNvGraphicFramePr/>
          <p:nvPr>
            <p:extLst>
              <p:ext uri="{D42A27DB-BD31-4B8C-83A1-F6EECF244321}">
                <p14:modId xmlns:p14="http://schemas.microsoft.com/office/powerpoint/2010/main" val="2825365209"/>
              </p:ext>
            </p:extLst>
          </p:nvPr>
        </p:nvGraphicFramePr>
        <p:xfrm>
          <a:off x="7365621" y="489685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212" name="TextBox 211"/>
          <p:cNvSpPr txBox="1"/>
          <p:nvPr/>
        </p:nvSpPr>
        <p:spPr>
          <a:xfrm>
            <a:off x="7061007" y="505316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13" name="직사각형 212"/>
          <p:cNvSpPr/>
          <p:nvPr/>
        </p:nvSpPr>
        <p:spPr>
          <a:xfrm>
            <a:off x="1454898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4" name="차트 213"/>
          <p:cNvGraphicFramePr/>
          <p:nvPr>
            <p:extLst>
              <p:ext uri="{D42A27DB-BD31-4B8C-83A1-F6EECF244321}">
                <p14:modId xmlns:p14="http://schemas.microsoft.com/office/powerpoint/2010/main" val="1516838994"/>
              </p:ext>
            </p:extLst>
          </p:nvPr>
        </p:nvGraphicFramePr>
        <p:xfrm>
          <a:off x="1433108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215" name="TextBox 214"/>
          <p:cNvSpPr txBox="1"/>
          <p:nvPr/>
        </p:nvSpPr>
        <p:spPr>
          <a:xfrm>
            <a:off x="1128494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16" name="직사각형 215"/>
          <p:cNvSpPr/>
          <p:nvPr/>
        </p:nvSpPr>
        <p:spPr>
          <a:xfrm>
            <a:off x="5430618" y="490901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947131611"/>
              </p:ext>
            </p:extLst>
          </p:nvPr>
        </p:nvGraphicFramePr>
        <p:xfrm>
          <a:off x="5408828" y="489574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218" name="TextBox 217"/>
          <p:cNvSpPr txBox="1"/>
          <p:nvPr/>
        </p:nvSpPr>
        <p:spPr>
          <a:xfrm>
            <a:off x="5104214" y="509396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19" name="직사각형 218"/>
          <p:cNvSpPr/>
          <p:nvPr/>
        </p:nvSpPr>
        <p:spPr>
          <a:xfrm>
            <a:off x="9346036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0" name="차트 219"/>
          <p:cNvGraphicFramePr/>
          <p:nvPr>
            <p:extLst>
              <p:ext uri="{D42A27DB-BD31-4B8C-83A1-F6EECF244321}">
                <p14:modId xmlns:p14="http://schemas.microsoft.com/office/powerpoint/2010/main" val="551021831"/>
              </p:ext>
            </p:extLst>
          </p:nvPr>
        </p:nvGraphicFramePr>
        <p:xfrm>
          <a:off x="9324246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221" name="TextBox 220"/>
          <p:cNvSpPr txBox="1"/>
          <p:nvPr/>
        </p:nvSpPr>
        <p:spPr>
          <a:xfrm>
            <a:off x="9019632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282428"/>
            <a:ext cx="156708" cy="17760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297886"/>
            <a:ext cx="156708" cy="177603"/>
          </a:xfrm>
          <a:prstGeom prst="rect">
            <a:avLst/>
          </a:prstGeom>
        </p:spPr>
      </p:pic>
      <p:pic>
        <p:nvPicPr>
          <p:cNvPr id="228" name="그림 227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297886"/>
            <a:ext cx="156708" cy="177603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290266"/>
            <a:ext cx="156708" cy="177603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290266"/>
            <a:ext cx="156708" cy="177603"/>
          </a:xfrm>
          <a:prstGeom prst="rect">
            <a:avLst/>
          </a:prstGeom>
        </p:spPr>
      </p:pic>
      <p:pic>
        <p:nvPicPr>
          <p:cNvPr id="231" name="그림 230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914888"/>
            <a:ext cx="156708" cy="177603"/>
          </a:xfrm>
          <a:prstGeom prst="rect">
            <a:avLst/>
          </a:prstGeom>
        </p:spPr>
      </p:pic>
      <p:pic>
        <p:nvPicPr>
          <p:cNvPr id="232" name="그림 231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930346"/>
            <a:ext cx="156708" cy="177603"/>
          </a:xfrm>
          <a:prstGeom prst="rect">
            <a:avLst/>
          </a:prstGeom>
        </p:spPr>
      </p:pic>
      <p:pic>
        <p:nvPicPr>
          <p:cNvPr id="233" name="그림 232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930346"/>
            <a:ext cx="156708" cy="177603"/>
          </a:xfrm>
          <a:prstGeom prst="rect">
            <a:avLst/>
          </a:prstGeom>
        </p:spPr>
      </p:pic>
      <p:pic>
        <p:nvPicPr>
          <p:cNvPr id="234" name="그림 233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922726"/>
            <a:ext cx="156708" cy="177603"/>
          </a:xfrm>
          <a:prstGeom prst="rect">
            <a:avLst/>
          </a:prstGeom>
        </p:spPr>
      </p:pic>
      <p:pic>
        <p:nvPicPr>
          <p:cNvPr id="235" name="그림 234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922726"/>
            <a:ext cx="156708" cy="177603"/>
          </a:xfrm>
          <a:prstGeom prst="rect">
            <a:avLst/>
          </a:prstGeom>
        </p:spPr>
      </p:pic>
      <p:grpSp>
        <p:nvGrpSpPr>
          <p:cNvPr id="236" name="그룹 235"/>
          <p:cNvGrpSpPr/>
          <p:nvPr/>
        </p:nvGrpSpPr>
        <p:grpSpPr>
          <a:xfrm>
            <a:off x="10734188" y="1952309"/>
            <a:ext cx="117752" cy="115125"/>
            <a:chOff x="10056008" y="1845629"/>
            <a:chExt cx="117752" cy="115125"/>
          </a:xfrm>
        </p:grpSpPr>
        <p:sp>
          <p:nvSpPr>
            <p:cNvPr id="237" name="모서리가 둥근 직사각형 236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38" name="이등변 삼각형 237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0431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>
                <a:solidFill>
                  <a:srgbClr val="FF0000"/>
                </a:solidFill>
              </a:rPr>
              <a:t>시스템 알람</a:t>
            </a:r>
            <a:endParaRPr lang="ko-KR" altLang="en-US" sz="1000" b="1">
              <a:solidFill>
                <a:srgbClr val="FF0000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556" name="직사각형 555"/>
          <p:cNvSpPr/>
          <p:nvPr/>
        </p:nvSpPr>
        <p:spPr>
          <a:xfrm>
            <a:off x="1947468" y="1758428"/>
            <a:ext cx="3594176" cy="271451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72" name="TextBox 571"/>
          <p:cNvSpPr txBox="1"/>
          <p:nvPr/>
        </p:nvSpPr>
        <p:spPr>
          <a:xfrm>
            <a:off x="2044717" y="1824554"/>
            <a:ext cx="199285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>
                <a:solidFill>
                  <a:srgbClr val="FF0000"/>
                </a:solidFill>
              </a:rPr>
              <a:t>화재 감지 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[ 2021-09-06 16:40:23 ]</a:t>
            </a:r>
            <a:endParaRPr lang="ko-KR" altLang="en-US" sz="1000" b="1">
              <a:solidFill>
                <a:srgbClr val="FF0000"/>
              </a:solidFill>
            </a:endParaRPr>
          </a:p>
        </p:txBody>
      </p:sp>
      <p:sp>
        <p:nvSpPr>
          <p:cNvPr id="573" name="모서리가 둥근 직사각형 572"/>
          <p:cNvSpPr/>
          <p:nvPr/>
        </p:nvSpPr>
        <p:spPr>
          <a:xfrm>
            <a:off x="2044717" y="2111024"/>
            <a:ext cx="3024387" cy="874348"/>
          </a:xfrm>
          <a:prstGeom prst="roundRect">
            <a:avLst>
              <a:gd name="adj" fmla="val 12957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TextBox 573"/>
          <p:cNvSpPr txBox="1"/>
          <p:nvPr/>
        </p:nvSpPr>
        <p:spPr>
          <a:xfrm>
            <a:off x="2458849" y="3281661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575" name="TextBox 574"/>
          <p:cNvSpPr txBox="1"/>
          <p:nvPr/>
        </p:nvSpPr>
        <p:spPr>
          <a:xfrm>
            <a:off x="1954943" y="32711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576" name="그림 5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4986" y="3135805"/>
            <a:ext cx="143402" cy="170979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8760" y="3128414"/>
            <a:ext cx="191064" cy="197433"/>
          </a:xfrm>
          <a:prstGeom prst="rect">
            <a:avLst/>
          </a:prstGeom>
        </p:spPr>
      </p:pic>
      <p:sp>
        <p:nvSpPr>
          <p:cNvPr id="578" name="TextBox 577"/>
          <p:cNvSpPr txBox="1"/>
          <p:nvPr/>
        </p:nvSpPr>
        <p:spPr>
          <a:xfrm>
            <a:off x="5366852" y="175447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579" name="모서리가 둥근 직사각형 578"/>
          <p:cNvSpPr/>
          <p:nvPr/>
        </p:nvSpPr>
        <p:spPr>
          <a:xfrm>
            <a:off x="2030568" y="30679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0" name="TextBox 579"/>
          <p:cNvSpPr txBox="1"/>
          <p:nvPr/>
        </p:nvSpPr>
        <p:spPr>
          <a:xfrm>
            <a:off x="3239479" y="3281661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581" name="TextBox 580"/>
          <p:cNvSpPr txBox="1"/>
          <p:nvPr/>
        </p:nvSpPr>
        <p:spPr>
          <a:xfrm>
            <a:off x="2727335" y="32711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1234-1235</a:t>
            </a:r>
            <a:endParaRPr lang="ko-KR" altLang="en-US" sz="700" dirty="0"/>
          </a:p>
        </p:txBody>
      </p:sp>
      <p:pic>
        <p:nvPicPr>
          <p:cNvPr id="582" name="그림 58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5616" y="3135805"/>
            <a:ext cx="143402" cy="170979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9390" y="3128414"/>
            <a:ext cx="191064" cy="197433"/>
          </a:xfrm>
          <a:prstGeom prst="rect">
            <a:avLst/>
          </a:prstGeom>
        </p:spPr>
      </p:pic>
      <p:sp>
        <p:nvSpPr>
          <p:cNvPr id="584" name="모서리가 둥근 직사각형 583"/>
          <p:cNvSpPr/>
          <p:nvPr/>
        </p:nvSpPr>
        <p:spPr>
          <a:xfrm>
            <a:off x="2811198" y="30679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5" name="TextBox 584"/>
          <p:cNvSpPr txBox="1"/>
          <p:nvPr/>
        </p:nvSpPr>
        <p:spPr>
          <a:xfrm>
            <a:off x="4012226" y="3281661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586" name="TextBox 585"/>
          <p:cNvSpPr txBox="1"/>
          <p:nvPr/>
        </p:nvSpPr>
        <p:spPr>
          <a:xfrm>
            <a:off x="3508320" y="327937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1234-1236</a:t>
            </a:r>
            <a:endParaRPr lang="ko-KR" altLang="en-US" sz="700" dirty="0"/>
          </a:p>
        </p:txBody>
      </p:sp>
      <p:pic>
        <p:nvPicPr>
          <p:cNvPr id="587" name="그림 58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8363" y="3135805"/>
            <a:ext cx="143402" cy="170979"/>
          </a:xfrm>
          <a:prstGeom prst="rect">
            <a:avLst/>
          </a:prstGeom>
        </p:spPr>
      </p:pic>
      <p:pic>
        <p:nvPicPr>
          <p:cNvPr id="588" name="그림 58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2137" y="3128414"/>
            <a:ext cx="191064" cy="197433"/>
          </a:xfrm>
          <a:prstGeom prst="rect">
            <a:avLst/>
          </a:prstGeom>
        </p:spPr>
      </p:pic>
      <p:sp>
        <p:nvSpPr>
          <p:cNvPr id="589" name="모서리가 둥근 직사각형 588"/>
          <p:cNvSpPr/>
          <p:nvPr/>
        </p:nvSpPr>
        <p:spPr>
          <a:xfrm>
            <a:off x="3583945" y="30679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0" name="모서리가 둥근 직사각형 589"/>
          <p:cNvSpPr/>
          <p:nvPr/>
        </p:nvSpPr>
        <p:spPr>
          <a:xfrm>
            <a:off x="4369244" y="1827092"/>
            <a:ext cx="699860" cy="231699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/>
              <a:t>감지해제</a:t>
            </a:r>
            <a:endParaRPr lang="ko-KR" altLang="en-US" sz="800" dirty="0"/>
          </a:p>
        </p:txBody>
      </p:sp>
      <p:sp>
        <p:nvSpPr>
          <p:cNvPr id="554" name="모서리가 둥근 직사각형 553"/>
          <p:cNvSpPr/>
          <p:nvPr/>
        </p:nvSpPr>
        <p:spPr>
          <a:xfrm>
            <a:off x="5192379" y="182069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555" name="이등변 삼각형 554"/>
          <p:cNvSpPr/>
          <p:nvPr/>
        </p:nvSpPr>
        <p:spPr>
          <a:xfrm rot="10800000">
            <a:off x="5228242" y="186784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TextBox 46"/>
          <p:cNvSpPr txBox="1"/>
          <p:nvPr/>
        </p:nvSpPr>
        <p:spPr>
          <a:xfrm>
            <a:off x="1970346" y="2340502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8" name="그림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611" y="2191423"/>
            <a:ext cx="143402" cy="170979"/>
          </a:xfrm>
          <a:prstGeom prst="rect">
            <a:avLst/>
          </a:prstGeom>
        </p:spPr>
      </p:pic>
      <p:grpSp>
        <p:nvGrpSpPr>
          <p:cNvPr id="49" name="그룹 48"/>
          <p:cNvGrpSpPr/>
          <p:nvPr/>
        </p:nvGrpSpPr>
        <p:grpSpPr>
          <a:xfrm>
            <a:off x="2569028" y="2193039"/>
            <a:ext cx="226532" cy="141030"/>
            <a:chOff x="2285071" y="1785368"/>
            <a:chExt cx="362596" cy="227817"/>
          </a:xfrm>
        </p:grpSpPr>
        <p:sp>
          <p:nvSpPr>
            <p:cNvPr id="50" name="직사각형 49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모서리가 둥근 직사각형 5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2484214" y="2339831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1004</a:t>
            </a:r>
            <a:endParaRPr lang="ko-KR" altLang="en-US" sz="700" dirty="0"/>
          </a:p>
        </p:txBody>
      </p:sp>
      <p:pic>
        <p:nvPicPr>
          <p:cNvPr id="53" name="그림 5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9493" y="2168186"/>
            <a:ext cx="160038" cy="186711"/>
          </a:xfrm>
          <a:prstGeom prst="rect">
            <a:avLst/>
          </a:prstGeom>
        </p:spPr>
      </p:pic>
      <p:pic>
        <p:nvPicPr>
          <p:cNvPr id="54" name="그림 5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7293" y="2717759"/>
            <a:ext cx="148463" cy="153411"/>
          </a:xfrm>
          <a:prstGeom prst="rect">
            <a:avLst/>
          </a:prstGeom>
        </p:spPr>
      </p:pic>
      <p:cxnSp>
        <p:nvCxnSpPr>
          <p:cNvPr id="55" name="직선 연결선 54"/>
          <p:cNvCxnSpPr/>
          <p:nvPr/>
        </p:nvCxnSpPr>
        <p:spPr>
          <a:xfrm flipV="1">
            <a:off x="3072650" y="2365606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타원 55"/>
          <p:cNvSpPr/>
          <p:nvPr/>
        </p:nvSpPr>
        <p:spPr>
          <a:xfrm>
            <a:off x="3319505" y="2255353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485777" y="2255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3651604" y="2255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3817217" y="225690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4144862" y="226069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4311134" y="226069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4476961" y="226069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642574" y="226223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3980728" y="22584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4812435" y="226381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737039" y="2239092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3343358" y="2725506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3509630" y="27255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3675457" y="27255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3841070" y="27270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3333514" y="248601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3499786" y="248601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3665613" y="248601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3831226" y="248756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4158871" y="2491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4325143" y="2491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4490970" y="2491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4656583" y="249290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3994737" y="24891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4826444" y="24944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4759286" y="2477994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0810" y="2470650"/>
            <a:ext cx="156708" cy="177603"/>
          </a:xfrm>
          <a:prstGeom prst="rect">
            <a:avLst/>
          </a:prstGeom>
        </p:spPr>
      </p:pic>
      <p:sp>
        <p:nvSpPr>
          <p:cNvPr id="98" name="TextBox 97"/>
          <p:cNvSpPr txBox="1"/>
          <p:nvPr/>
        </p:nvSpPr>
        <p:spPr>
          <a:xfrm>
            <a:off x="4788850" y="3277539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99" name="TextBox 98"/>
          <p:cNvSpPr txBox="1"/>
          <p:nvPr/>
        </p:nvSpPr>
        <p:spPr>
          <a:xfrm>
            <a:off x="4284946" y="3275248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1234-1237</a:t>
            </a:r>
            <a:endParaRPr lang="ko-KR" altLang="en-US" sz="700" dirty="0"/>
          </a:p>
        </p:txBody>
      </p:sp>
      <p:pic>
        <p:nvPicPr>
          <p:cNvPr id="100" name="그림 9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4987" y="3131683"/>
            <a:ext cx="143402" cy="170979"/>
          </a:xfrm>
          <a:prstGeom prst="rect">
            <a:avLst/>
          </a:prstGeom>
        </p:spPr>
      </p:pic>
      <p:pic>
        <p:nvPicPr>
          <p:cNvPr id="101" name="그림 10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761" y="3124292"/>
            <a:ext cx="191064" cy="197433"/>
          </a:xfrm>
          <a:prstGeom prst="rect">
            <a:avLst/>
          </a:prstGeom>
        </p:spPr>
      </p:pic>
      <p:sp>
        <p:nvSpPr>
          <p:cNvPr id="102" name="모서리가 둥근 직사각형 101"/>
          <p:cNvSpPr/>
          <p:nvPr/>
        </p:nvSpPr>
        <p:spPr>
          <a:xfrm>
            <a:off x="4360569" y="3063850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2" name="그룹 121"/>
          <p:cNvGrpSpPr/>
          <p:nvPr/>
        </p:nvGrpSpPr>
        <p:grpSpPr>
          <a:xfrm>
            <a:off x="5081261" y="4014529"/>
            <a:ext cx="460382" cy="378945"/>
            <a:chOff x="2384277" y="4828232"/>
            <a:chExt cx="460382" cy="378945"/>
          </a:xfrm>
        </p:grpSpPr>
        <p:sp>
          <p:nvSpPr>
            <p:cNvPr id="123" name="모서리가 둥근 직사각형 122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124" name="그림 12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125" name="TextBox 124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126" name="TextBox 125"/>
          <p:cNvSpPr txBox="1"/>
          <p:nvPr/>
        </p:nvSpPr>
        <p:spPr>
          <a:xfrm>
            <a:off x="2428369" y="373886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127" name="TextBox 126"/>
          <p:cNvSpPr txBox="1"/>
          <p:nvPr/>
        </p:nvSpPr>
        <p:spPr>
          <a:xfrm>
            <a:off x="1954943" y="37283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128" name="그림 12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4986" y="3593005"/>
            <a:ext cx="143402" cy="170979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8760" y="3585614"/>
            <a:ext cx="191064" cy="197433"/>
          </a:xfrm>
          <a:prstGeom prst="rect">
            <a:avLst/>
          </a:prstGeom>
        </p:spPr>
      </p:pic>
      <p:sp>
        <p:nvSpPr>
          <p:cNvPr id="130" name="모서리가 둥근 직사각형 129"/>
          <p:cNvSpPr/>
          <p:nvPr/>
        </p:nvSpPr>
        <p:spPr>
          <a:xfrm>
            <a:off x="2030568" y="35251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3208999" y="373886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16</a:t>
            </a:r>
            <a:endParaRPr lang="ko-KR" altLang="en-US" sz="7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727335" y="37283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1234-1235</a:t>
            </a:r>
            <a:endParaRPr lang="ko-KR" altLang="en-US" sz="700" dirty="0"/>
          </a:p>
        </p:txBody>
      </p:sp>
      <p:pic>
        <p:nvPicPr>
          <p:cNvPr id="133" name="그림 13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5616" y="3593005"/>
            <a:ext cx="143402" cy="170979"/>
          </a:xfrm>
          <a:prstGeom prst="rect">
            <a:avLst/>
          </a:prstGeom>
        </p:spPr>
      </p:pic>
      <p:pic>
        <p:nvPicPr>
          <p:cNvPr id="134" name="그림 13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9390" y="3585614"/>
            <a:ext cx="191064" cy="197433"/>
          </a:xfrm>
          <a:prstGeom prst="rect">
            <a:avLst/>
          </a:prstGeom>
        </p:spPr>
      </p:pic>
      <p:sp>
        <p:nvSpPr>
          <p:cNvPr id="135" name="모서리가 둥근 직사각형 134"/>
          <p:cNvSpPr/>
          <p:nvPr/>
        </p:nvSpPr>
        <p:spPr>
          <a:xfrm>
            <a:off x="2811198" y="35251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TextBox 135"/>
          <p:cNvSpPr txBox="1"/>
          <p:nvPr/>
        </p:nvSpPr>
        <p:spPr>
          <a:xfrm>
            <a:off x="3981746" y="373886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17</a:t>
            </a:r>
            <a:endParaRPr lang="ko-KR" altLang="en-US" sz="700" dirty="0"/>
          </a:p>
        </p:txBody>
      </p:sp>
      <p:sp>
        <p:nvSpPr>
          <p:cNvPr id="137" name="TextBox 136"/>
          <p:cNvSpPr txBox="1"/>
          <p:nvPr/>
        </p:nvSpPr>
        <p:spPr>
          <a:xfrm>
            <a:off x="3508320" y="373657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1234-1236</a:t>
            </a:r>
            <a:endParaRPr lang="ko-KR" altLang="en-US" sz="700" dirty="0"/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8363" y="3593005"/>
            <a:ext cx="143402" cy="170979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2137" y="3585614"/>
            <a:ext cx="191064" cy="197433"/>
          </a:xfrm>
          <a:prstGeom prst="rect">
            <a:avLst/>
          </a:prstGeom>
        </p:spPr>
      </p:pic>
      <p:sp>
        <p:nvSpPr>
          <p:cNvPr id="140" name="모서리가 둥근 직사각형 139"/>
          <p:cNvSpPr/>
          <p:nvPr/>
        </p:nvSpPr>
        <p:spPr>
          <a:xfrm>
            <a:off x="3583945" y="35251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TextBox 140"/>
          <p:cNvSpPr txBox="1"/>
          <p:nvPr/>
        </p:nvSpPr>
        <p:spPr>
          <a:xfrm>
            <a:off x="4758370" y="3734739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18</a:t>
            </a:r>
            <a:endParaRPr lang="ko-KR" altLang="en-US" sz="700" dirty="0"/>
          </a:p>
        </p:txBody>
      </p:sp>
      <p:sp>
        <p:nvSpPr>
          <p:cNvPr id="142" name="TextBox 141"/>
          <p:cNvSpPr txBox="1"/>
          <p:nvPr/>
        </p:nvSpPr>
        <p:spPr>
          <a:xfrm>
            <a:off x="4284946" y="3732448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1234-1237</a:t>
            </a:r>
            <a:endParaRPr lang="ko-KR" altLang="en-US" sz="700" dirty="0"/>
          </a:p>
        </p:txBody>
      </p:sp>
      <p:pic>
        <p:nvPicPr>
          <p:cNvPr id="143" name="그림 1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4987" y="3588883"/>
            <a:ext cx="143402" cy="170979"/>
          </a:xfrm>
          <a:prstGeom prst="rect">
            <a:avLst/>
          </a:prstGeom>
        </p:spPr>
      </p:pic>
      <p:pic>
        <p:nvPicPr>
          <p:cNvPr id="144" name="그림 14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761" y="3581492"/>
            <a:ext cx="191064" cy="197433"/>
          </a:xfrm>
          <a:prstGeom prst="rect">
            <a:avLst/>
          </a:prstGeom>
        </p:spPr>
      </p:pic>
      <p:sp>
        <p:nvSpPr>
          <p:cNvPr id="145" name="모서리가 둥근 직사각형 144"/>
          <p:cNvSpPr/>
          <p:nvPr/>
        </p:nvSpPr>
        <p:spPr>
          <a:xfrm>
            <a:off x="4360569" y="3521050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TextBox 145"/>
          <p:cNvSpPr txBox="1"/>
          <p:nvPr/>
        </p:nvSpPr>
        <p:spPr>
          <a:xfrm>
            <a:off x="2440854" y="420368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21</a:t>
            </a:r>
            <a:endParaRPr lang="ko-KR" altLang="en-US" sz="700" dirty="0"/>
          </a:p>
        </p:txBody>
      </p:sp>
      <p:sp>
        <p:nvSpPr>
          <p:cNvPr id="147" name="TextBox 146"/>
          <p:cNvSpPr txBox="1"/>
          <p:nvPr/>
        </p:nvSpPr>
        <p:spPr>
          <a:xfrm>
            <a:off x="1962563" y="419315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2606" y="4057825"/>
            <a:ext cx="143402" cy="170979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6380" y="4050434"/>
            <a:ext cx="191064" cy="197433"/>
          </a:xfrm>
          <a:prstGeom prst="rect">
            <a:avLst/>
          </a:prstGeom>
        </p:spPr>
      </p:pic>
      <p:sp>
        <p:nvSpPr>
          <p:cNvPr id="150" name="모서리가 둥근 직사각형 149"/>
          <p:cNvSpPr/>
          <p:nvPr/>
        </p:nvSpPr>
        <p:spPr>
          <a:xfrm>
            <a:off x="2038188" y="398999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3221484" y="420368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2734955" y="419315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1234-1235</a:t>
            </a:r>
            <a:endParaRPr lang="ko-KR" altLang="en-US" sz="700" dirty="0"/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3236" y="4057825"/>
            <a:ext cx="143402" cy="170979"/>
          </a:xfrm>
          <a:prstGeom prst="rect">
            <a:avLst/>
          </a:prstGeom>
        </p:spPr>
      </p:pic>
      <p:pic>
        <p:nvPicPr>
          <p:cNvPr id="154" name="그림 15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7010" y="4050434"/>
            <a:ext cx="191064" cy="197433"/>
          </a:xfrm>
          <a:prstGeom prst="rect">
            <a:avLst/>
          </a:prstGeom>
        </p:spPr>
      </p:pic>
      <p:sp>
        <p:nvSpPr>
          <p:cNvPr id="155" name="모서리가 둥근 직사각형 154"/>
          <p:cNvSpPr/>
          <p:nvPr/>
        </p:nvSpPr>
        <p:spPr>
          <a:xfrm>
            <a:off x="2818818" y="398999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TextBox 155"/>
          <p:cNvSpPr txBox="1"/>
          <p:nvPr/>
        </p:nvSpPr>
        <p:spPr>
          <a:xfrm>
            <a:off x="3994231" y="420368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157" name="TextBox 156"/>
          <p:cNvSpPr txBox="1"/>
          <p:nvPr/>
        </p:nvSpPr>
        <p:spPr>
          <a:xfrm>
            <a:off x="3515940" y="420139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1234-1236</a:t>
            </a:r>
            <a:endParaRPr lang="ko-KR" altLang="en-US" sz="700" dirty="0"/>
          </a:p>
        </p:txBody>
      </p:sp>
      <p:pic>
        <p:nvPicPr>
          <p:cNvPr id="158" name="그림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5983" y="4057825"/>
            <a:ext cx="143402" cy="170979"/>
          </a:xfrm>
          <a:prstGeom prst="rect">
            <a:avLst/>
          </a:prstGeom>
        </p:spPr>
      </p:pic>
      <p:sp>
        <p:nvSpPr>
          <p:cNvPr id="160" name="모서리가 둥근 직사각형 159"/>
          <p:cNvSpPr/>
          <p:nvPr/>
        </p:nvSpPr>
        <p:spPr>
          <a:xfrm>
            <a:off x="3591565" y="398999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TextBox 160"/>
          <p:cNvSpPr txBox="1"/>
          <p:nvPr/>
        </p:nvSpPr>
        <p:spPr>
          <a:xfrm>
            <a:off x="4770855" y="4199559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4292566" y="4197268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1234-1237</a:t>
            </a:r>
            <a:endParaRPr lang="ko-KR" altLang="en-US" sz="700" dirty="0"/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2607" y="4053703"/>
            <a:ext cx="143402" cy="170979"/>
          </a:xfrm>
          <a:prstGeom prst="rect">
            <a:avLst/>
          </a:prstGeom>
        </p:spPr>
      </p:pic>
      <p:sp>
        <p:nvSpPr>
          <p:cNvPr id="165" name="모서리가 둥근 직사각형 164"/>
          <p:cNvSpPr/>
          <p:nvPr/>
        </p:nvSpPr>
        <p:spPr>
          <a:xfrm>
            <a:off x="4368189" y="3985870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6" name="그림 16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8045" y="4056804"/>
            <a:ext cx="162000" cy="22140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8377" y="4040969"/>
            <a:ext cx="162000" cy="221400"/>
          </a:xfrm>
          <a:prstGeom prst="rect">
            <a:avLst/>
          </a:prstGeom>
        </p:spPr>
      </p:pic>
      <p:grpSp>
        <p:nvGrpSpPr>
          <p:cNvPr id="6" name="그룹 5"/>
          <p:cNvGrpSpPr/>
          <p:nvPr/>
        </p:nvGrpSpPr>
        <p:grpSpPr>
          <a:xfrm>
            <a:off x="5913439" y="1754476"/>
            <a:ext cx="3594176" cy="2718463"/>
            <a:chOff x="5913439" y="1754476"/>
            <a:chExt cx="3594176" cy="2718463"/>
          </a:xfrm>
        </p:grpSpPr>
        <p:sp>
          <p:nvSpPr>
            <p:cNvPr id="168" name="직사각형 167"/>
            <p:cNvSpPr/>
            <p:nvPr/>
          </p:nvSpPr>
          <p:spPr>
            <a:xfrm>
              <a:off x="5913439" y="1758428"/>
              <a:ext cx="3594176" cy="271451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6010688" y="1824554"/>
              <a:ext cx="199285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170" name="모서리가 둥근 직사각형 169"/>
            <p:cNvSpPr/>
            <p:nvPr/>
          </p:nvSpPr>
          <p:spPr>
            <a:xfrm>
              <a:off x="6010688" y="2111024"/>
              <a:ext cx="3024387" cy="874348"/>
            </a:xfrm>
            <a:prstGeom prst="roundRect">
              <a:avLst>
                <a:gd name="adj" fmla="val 12957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6424820" y="3281661"/>
              <a:ext cx="2343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5920914" y="327113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173" name="그림 17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40957" y="3135805"/>
              <a:ext cx="143402" cy="170979"/>
            </a:xfrm>
            <a:prstGeom prst="rect">
              <a:avLst/>
            </a:prstGeom>
          </p:spPr>
        </p:pic>
        <p:pic>
          <p:nvPicPr>
            <p:cNvPr id="174" name="그림 17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4731" y="3128414"/>
              <a:ext cx="191064" cy="197433"/>
            </a:xfrm>
            <a:prstGeom prst="rect">
              <a:avLst/>
            </a:prstGeom>
          </p:spPr>
        </p:pic>
        <p:sp>
          <p:nvSpPr>
            <p:cNvPr id="175" name="TextBox 174"/>
            <p:cNvSpPr txBox="1"/>
            <p:nvPr/>
          </p:nvSpPr>
          <p:spPr>
            <a:xfrm>
              <a:off x="9332823" y="175447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5996539" y="30679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7205450" y="3281661"/>
              <a:ext cx="2343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6693306" y="327113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1234-1235</a:t>
              </a:r>
              <a:endParaRPr lang="ko-KR" altLang="en-US" sz="700" dirty="0"/>
            </a:p>
          </p:txBody>
        </p:sp>
        <p:pic>
          <p:nvPicPr>
            <p:cNvPr id="179" name="그림 17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21587" y="3135805"/>
              <a:ext cx="143402" cy="170979"/>
            </a:xfrm>
            <a:prstGeom prst="rect">
              <a:avLst/>
            </a:prstGeom>
          </p:spPr>
        </p:pic>
        <p:pic>
          <p:nvPicPr>
            <p:cNvPr id="180" name="그림 17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25361" y="3128414"/>
              <a:ext cx="191064" cy="197433"/>
            </a:xfrm>
            <a:prstGeom prst="rect">
              <a:avLst/>
            </a:prstGeom>
          </p:spPr>
        </p:pic>
        <p:sp>
          <p:nvSpPr>
            <p:cNvPr id="181" name="모서리가 둥근 직사각형 180"/>
            <p:cNvSpPr/>
            <p:nvPr/>
          </p:nvSpPr>
          <p:spPr>
            <a:xfrm>
              <a:off x="6777169" y="30679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7978197" y="3281661"/>
              <a:ext cx="2343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/>
                <a:t>3</a:t>
              </a:r>
              <a:endParaRPr lang="ko-KR" altLang="en-US" sz="700" dirty="0"/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474291" y="3279370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1234-1236</a:t>
              </a:r>
              <a:endParaRPr lang="ko-KR" altLang="en-US" sz="700" dirty="0"/>
            </a:p>
          </p:txBody>
        </p:sp>
        <p:pic>
          <p:nvPicPr>
            <p:cNvPr id="184" name="그림 18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4334" y="3135805"/>
              <a:ext cx="143402" cy="170979"/>
            </a:xfrm>
            <a:prstGeom prst="rect">
              <a:avLst/>
            </a:prstGeom>
          </p:spPr>
        </p:pic>
        <p:pic>
          <p:nvPicPr>
            <p:cNvPr id="185" name="그림 18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8108" y="3128414"/>
              <a:ext cx="191064" cy="197433"/>
            </a:xfrm>
            <a:prstGeom prst="rect">
              <a:avLst/>
            </a:prstGeom>
          </p:spPr>
        </p:pic>
        <p:sp>
          <p:nvSpPr>
            <p:cNvPr id="186" name="모서리가 둥근 직사각형 185"/>
            <p:cNvSpPr/>
            <p:nvPr/>
          </p:nvSpPr>
          <p:spPr>
            <a:xfrm>
              <a:off x="7549916" y="30679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7" name="모서리가 둥근 직사각형 186"/>
            <p:cNvSpPr/>
            <p:nvPr/>
          </p:nvSpPr>
          <p:spPr>
            <a:xfrm>
              <a:off x="8335215" y="1827092"/>
              <a:ext cx="69986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188" name="모서리가 둥근 직사각형 187"/>
            <p:cNvSpPr/>
            <p:nvPr/>
          </p:nvSpPr>
          <p:spPr>
            <a:xfrm>
              <a:off x="9158350" y="1820693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89" name="이등변 삼각형 188"/>
            <p:cNvSpPr/>
            <p:nvPr/>
          </p:nvSpPr>
          <p:spPr>
            <a:xfrm rot="10800000">
              <a:off x="9194213" y="186784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5936317" y="234050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191" name="그림 19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95582" y="2191423"/>
              <a:ext cx="143402" cy="170979"/>
            </a:xfrm>
            <a:prstGeom prst="rect">
              <a:avLst/>
            </a:prstGeom>
          </p:spPr>
        </p:pic>
        <p:grpSp>
          <p:nvGrpSpPr>
            <p:cNvPr id="192" name="그룹 191"/>
            <p:cNvGrpSpPr/>
            <p:nvPr/>
          </p:nvGrpSpPr>
          <p:grpSpPr>
            <a:xfrm>
              <a:off x="6534999" y="2193039"/>
              <a:ext cx="226532" cy="141030"/>
              <a:chOff x="2285071" y="1785368"/>
              <a:chExt cx="362596" cy="227817"/>
            </a:xfrm>
          </p:grpSpPr>
          <p:sp>
            <p:nvSpPr>
              <p:cNvPr id="193" name="직사각형 192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4" name="모서리가 둥근 직사각형 193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95" name="TextBox 194"/>
            <p:cNvSpPr txBox="1"/>
            <p:nvPr/>
          </p:nvSpPr>
          <p:spPr>
            <a:xfrm>
              <a:off x="6450185" y="2339831"/>
              <a:ext cx="38343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1004</a:t>
              </a:r>
              <a:endParaRPr lang="ko-KR" altLang="en-US" sz="700" dirty="0"/>
            </a:p>
          </p:txBody>
        </p:sp>
        <p:pic>
          <p:nvPicPr>
            <p:cNvPr id="196" name="그림 19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65464" y="2168186"/>
              <a:ext cx="160038" cy="186711"/>
            </a:xfrm>
            <a:prstGeom prst="rect">
              <a:avLst/>
            </a:prstGeom>
          </p:spPr>
        </p:pic>
        <p:pic>
          <p:nvPicPr>
            <p:cNvPr id="197" name="그림 196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03264" y="2717759"/>
              <a:ext cx="148463" cy="153411"/>
            </a:xfrm>
            <a:prstGeom prst="rect">
              <a:avLst/>
            </a:prstGeom>
          </p:spPr>
        </p:pic>
        <p:cxnSp>
          <p:nvCxnSpPr>
            <p:cNvPr id="198" name="직선 연결선 197"/>
            <p:cNvCxnSpPr/>
            <p:nvPr/>
          </p:nvCxnSpPr>
          <p:spPr>
            <a:xfrm flipV="1">
              <a:off x="7038621" y="2365606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" name="타원 198"/>
            <p:cNvSpPr/>
            <p:nvPr/>
          </p:nvSpPr>
          <p:spPr>
            <a:xfrm>
              <a:off x="7285476" y="2255353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0" name="타원 199"/>
            <p:cNvSpPr/>
            <p:nvPr/>
          </p:nvSpPr>
          <p:spPr>
            <a:xfrm>
              <a:off x="7451748" y="2255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1" name="타원 200"/>
            <p:cNvSpPr/>
            <p:nvPr/>
          </p:nvSpPr>
          <p:spPr>
            <a:xfrm>
              <a:off x="7617575" y="2255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2" name="타원 201"/>
            <p:cNvSpPr/>
            <p:nvPr/>
          </p:nvSpPr>
          <p:spPr>
            <a:xfrm>
              <a:off x="7783188" y="225690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3" name="타원 202"/>
            <p:cNvSpPr/>
            <p:nvPr/>
          </p:nvSpPr>
          <p:spPr>
            <a:xfrm>
              <a:off x="8110833" y="226069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6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4" name="타원 203"/>
            <p:cNvSpPr/>
            <p:nvPr/>
          </p:nvSpPr>
          <p:spPr>
            <a:xfrm>
              <a:off x="8277105" y="226069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7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5" name="타원 204"/>
            <p:cNvSpPr/>
            <p:nvPr/>
          </p:nvSpPr>
          <p:spPr>
            <a:xfrm>
              <a:off x="8442932" y="226069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8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6" name="타원 205"/>
            <p:cNvSpPr/>
            <p:nvPr/>
          </p:nvSpPr>
          <p:spPr>
            <a:xfrm>
              <a:off x="8608545" y="2262237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9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7" name="타원 206"/>
            <p:cNvSpPr/>
            <p:nvPr/>
          </p:nvSpPr>
          <p:spPr>
            <a:xfrm>
              <a:off x="7946699" y="22584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8" name="타원 207"/>
            <p:cNvSpPr/>
            <p:nvPr/>
          </p:nvSpPr>
          <p:spPr>
            <a:xfrm>
              <a:off x="8778406" y="2263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b="1" dirty="0">
                <a:latin typeface="+mj-ea"/>
                <a:ea typeface="+mj-ea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8703010" y="2239092"/>
              <a:ext cx="332065" cy="223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>
                  <a:solidFill>
                    <a:schemeClr val="bg1"/>
                  </a:solidFill>
                  <a:latin typeface="+mj-ea"/>
                  <a:ea typeface="+mj-ea"/>
                </a:rPr>
                <a:t>10</a:t>
              </a:r>
              <a:endParaRPr lang="ko-KR" altLang="en-US" sz="6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10" name="타원 209"/>
            <p:cNvSpPr/>
            <p:nvPr/>
          </p:nvSpPr>
          <p:spPr>
            <a:xfrm>
              <a:off x="7309329" y="2725506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1" name="타원 210"/>
            <p:cNvSpPr/>
            <p:nvPr/>
          </p:nvSpPr>
          <p:spPr>
            <a:xfrm>
              <a:off x="7475601" y="272550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2" name="타원 211"/>
            <p:cNvSpPr/>
            <p:nvPr/>
          </p:nvSpPr>
          <p:spPr>
            <a:xfrm>
              <a:off x="7641428" y="272550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3" name="타원 212"/>
            <p:cNvSpPr/>
            <p:nvPr/>
          </p:nvSpPr>
          <p:spPr>
            <a:xfrm>
              <a:off x="7807041" y="27270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4" name="타원 213"/>
            <p:cNvSpPr/>
            <p:nvPr/>
          </p:nvSpPr>
          <p:spPr>
            <a:xfrm>
              <a:off x="7299485" y="248601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5" name="타원 214"/>
            <p:cNvSpPr/>
            <p:nvPr/>
          </p:nvSpPr>
          <p:spPr>
            <a:xfrm>
              <a:off x="7465757" y="248601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6" name="타원 215"/>
            <p:cNvSpPr/>
            <p:nvPr/>
          </p:nvSpPr>
          <p:spPr>
            <a:xfrm>
              <a:off x="7631584" y="248601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7" name="타원 216"/>
            <p:cNvSpPr/>
            <p:nvPr/>
          </p:nvSpPr>
          <p:spPr>
            <a:xfrm>
              <a:off x="7797197" y="248756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8" name="타원 217"/>
            <p:cNvSpPr/>
            <p:nvPr/>
          </p:nvSpPr>
          <p:spPr>
            <a:xfrm>
              <a:off x="8124842" y="2491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6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9" name="타원 218"/>
            <p:cNvSpPr/>
            <p:nvPr/>
          </p:nvSpPr>
          <p:spPr>
            <a:xfrm>
              <a:off x="8291114" y="2491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7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20" name="타원 219"/>
            <p:cNvSpPr/>
            <p:nvPr/>
          </p:nvSpPr>
          <p:spPr>
            <a:xfrm>
              <a:off x="8456941" y="2491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8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21" name="타원 220"/>
            <p:cNvSpPr/>
            <p:nvPr/>
          </p:nvSpPr>
          <p:spPr>
            <a:xfrm>
              <a:off x="8622554" y="249290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9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22" name="타원 221"/>
            <p:cNvSpPr/>
            <p:nvPr/>
          </p:nvSpPr>
          <p:spPr>
            <a:xfrm>
              <a:off x="7960708" y="24891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23" name="타원 222"/>
            <p:cNvSpPr/>
            <p:nvPr/>
          </p:nvSpPr>
          <p:spPr>
            <a:xfrm>
              <a:off x="8792415" y="24944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b="1" dirty="0">
                <a:latin typeface="+mj-ea"/>
                <a:ea typeface="+mj-ea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725257" y="2477994"/>
              <a:ext cx="332065" cy="223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>
                  <a:solidFill>
                    <a:schemeClr val="bg1"/>
                  </a:solidFill>
                  <a:latin typeface="+mj-ea"/>
                  <a:ea typeface="+mj-ea"/>
                </a:rPr>
                <a:t>10</a:t>
              </a:r>
              <a:endParaRPr lang="ko-KR" altLang="en-US" sz="6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pic>
          <p:nvPicPr>
            <p:cNvPr id="225" name="그림 22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86781" y="2470650"/>
              <a:ext cx="156708" cy="177603"/>
            </a:xfrm>
            <a:prstGeom prst="rect">
              <a:avLst/>
            </a:prstGeom>
          </p:spPr>
        </p:pic>
        <p:sp>
          <p:nvSpPr>
            <p:cNvPr id="226" name="TextBox 225"/>
            <p:cNvSpPr txBox="1"/>
            <p:nvPr/>
          </p:nvSpPr>
          <p:spPr>
            <a:xfrm>
              <a:off x="8754821" y="3277539"/>
              <a:ext cx="2343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4</a:t>
              </a:r>
              <a:endParaRPr lang="ko-KR" altLang="en-US" sz="700" dirty="0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250917" y="3275248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1234-1237</a:t>
              </a:r>
              <a:endParaRPr lang="ko-KR" altLang="en-US" sz="700" dirty="0"/>
            </a:p>
          </p:txBody>
        </p:sp>
        <p:pic>
          <p:nvPicPr>
            <p:cNvPr id="228" name="그림 22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70958" y="3131683"/>
              <a:ext cx="143402" cy="170979"/>
            </a:xfrm>
            <a:prstGeom prst="rect">
              <a:avLst/>
            </a:prstGeom>
          </p:spPr>
        </p:pic>
        <p:pic>
          <p:nvPicPr>
            <p:cNvPr id="229" name="그림 22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74732" y="3124292"/>
              <a:ext cx="191064" cy="197433"/>
            </a:xfrm>
            <a:prstGeom prst="rect">
              <a:avLst/>
            </a:prstGeom>
          </p:spPr>
        </p:pic>
        <p:sp>
          <p:nvSpPr>
            <p:cNvPr id="230" name="모서리가 둥근 직사각형 229"/>
            <p:cNvSpPr/>
            <p:nvPr/>
          </p:nvSpPr>
          <p:spPr>
            <a:xfrm>
              <a:off x="8326540" y="3063850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31" name="그룹 230"/>
            <p:cNvGrpSpPr/>
            <p:nvPr/>
          </p:nvGrpSpPr>
          <p:grpSpPr>
            <a:xfrm>
              <a:off x="9047232" y="4047103"/>
              <a:ext cx="460382" cy="346371"/>
              <a:chOff x="2384277" y="4860806"/>
              <a:chExt cx="460382" cy="346371"/>
            </a:xfrm>
          </p:grpSpPr>
          <p:pic>
            <p:nvPicPr>
              <p:cNvPr id="233" name="그림 232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91067" y="4860806"/>
                <a:ext cx="186364" cy="192576"/>
              </a:xfrm>
              <a:prstGeom prst="rect">
                <a:avLst/>
              </a:prstGeom>
            </p:spPr>
          </p:pic>
          <p:sp>
            <p:nvSpPr>
              <p:cNvPr id="234" name="TextBox 233"/>
              <p:cNvSpPr txBox="1"/>
              <p:nvPr/>
            </p:nvSpPr>
            <p:spPr>
              <a:xfrm>
                <a:off x="2384277" y="5007122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>
                    <a:solidFill>
                      <a:schemeClr val="bg1">
                        <a:lumMod val="50000"/>
                      </a:schemeClr>
                    </a:solidFill>
                  </a:rPr>
                  <a:t>Closed</a:t>
                </a:r>
                <a:endParaRPr lang="ko-KR" altLang="en-US" sz="700" dirty="0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235" name="TextBox 234"/>
            <p:cNvSpPr txBox="1"/>
            <p:nvPr/>
          </p:nvSpPr>
          <p:spPr>
            <a:xfrm>
              <a:off x="6394340" y="373886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15</a:t>
              </a:r>
              <a:endParaRPr lang="ko-KR" altLang="en-US" sz="700" dirty="0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5920914" y="372833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40957" y="3593005"/>
              <a:ext cx="143402" cy="170979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4731" y="3585614"/>
              <a:ext cx="191064" cy="197433"/>
            </a:xfrm>
            <a:prstGeom prst="rect">
              <a:avLst/>
            </a:prstGeom>
          </p:spPr>
        </p:pic>
        <p:sp>
          <p:nvSpPr>
            <p:cNvPr id="239" name="모서리가 둥근 직사각형 238"/>
            <p:cNvSpPr/>
            <p:nvPr/>
          </p:nvSpPr>
          <p:spPr>
            <a:xfrm>
              <a:off x="5996539" y="35251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7174970" y="373886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16</a:t>
              </a:r>
              <a:endParaRPr lang="ko-KR" altLang="en-US" sz="700" dirty="0"/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6693306" y="372833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1234-1235</a:t>
              </a:r>
              <a:endParaRPr lang="ko-KR" altLang="en-US" sz="700" dirty="0"/>
            </a:p>
          </p:txBody>
        </p:sp>
        <p:pic>
          <p:nvPicPr>
            <p:cNvPr id="242" name="그림 24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21587" y="3593005"/>
              <a:ext cx="143402" cy="170979"/>
            </a:xfrm>
            <a:prstGeom prst="rect">
              <a:avLst/>
            </a:prstGeom>
          </p:spPr>
        </p:pic>
        <p:pic>
          <p:nvPicPr>
            <p:cNvPr id="243" name="그림 24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25361" y="3585614"/>
              <a:ext cx="191064" cy="197433"/>
            </a:xfrm>
            <a:prstGeom prst="rect">
              <a:avLst/>
            </a:prstGeom>
          </p:spPr>
        </p:pic>
        <p:sp>
          <p:nvSpPr>
            <p:cNvPr id="244" name="모서리가 둥근 직사각형 243"/>
            <p:cNvSpPr/>
            <p:nvPr/>
          </p:nvSpPr>
          <p:spPr>
            <a:xfrm>
              <a:off x="6777169" y="35251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7947717" y="373886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17</a:t>
              </a:r>
              <a:endParaRPr lang="ko-KR" altLang="en-US" sz="700" dirty="0"/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7474291" y="3736570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1234-1236</a:t>
              </a:r>
              <a:endParaRPr lang="ko-KR" altLang="en-US" sz="700" dirty="0"/>
            </a:p>
          </p:txBody>
        </p:sp>
        <p:pic>
          <p:nvPicPr>
            <p:cNvPr id="247" name="그림 24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4334" y="3593005"/>
              <a:ext cx="143402" cy="170979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8108" y="3585614"/>
              <a:ext cx="191064" cy="197433"/>
            </a:xfrm>
            <a:prstGeom prst="rect">
              <a:avLst/>
            </a:prstGeom>
          </p:spPr>
        </p:pic>
        <p:sp>
          <p:nvSpPr>
            <p:cNvPr id="249" name="모서리가 둥근 직사각형 248"/>
            <p:cNvSpPr/>
            <p:nvPr/>
          </p:nvSpPr>
          <p:spPr>
            <a:xfrm>
              <a:off x="7549916" y="35251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8724341" y="3734739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18</a:t>
              </a:r>
              <a:endParaRPr lang="ko-KR" altLang="en-US" sz="700" dirty="0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8250917" y="3732448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1234-1237</a:t>
              </a:r>
              <a:endParaRPr lang="ko-KR" altLang="en-US" sz="700" dirty="0"/>
            </a:p>
          </p:txBody>
        </p:sp>
        <p:pic>
          <p:nvPicPr>
            <p:cNvPr id="252" name="그림 25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70958" y="3588883"/>
              <a:ext cx="143402" cy="170979"/>
            </a:xfrm>
            <a:prstGeom prst="rect">
              <a:avLst/>
            </a:prstGeom>
          </p:spPr>
        </p:pic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74732" y="3581492"/>
              <a:ext cx="191064" cy="197433"/>
            </a:xfrm>
            <a:prstGeom prst="rect">
              <a:avLst/>
            </a:prstGeom>
          </p:spPr>
        </p:pic>
        <p:sp>
          <p:nvSpPr>
            <p:cNvPr id="254" name="모서리가 둥근 직사각형 253"/>
            <p:cNvSpPr/>
            <p:nvPr/>
          </p:nvSpPr>
          <p:spPr>
            <a:xfrm>
              <a:off x="8326540" y="3521050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6406825" y="420368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21</a:t>
              </a:r>
              <a:endParaRPr lang="ko-KR" altLang="en-US" sz="700" dirty="0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5928534" y="419315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57" name="그림 25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48577" y="4057825"/>
              <a:ext cx="143402" cy="170979"/>
            </a:xfrm>
            <a:prstGeom prst="rect">
              <a:avLst/>
            </a:prstGeom>
          </p:spPr>
        </p:pic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52351" y="4050434"/>
              <a:ext cx="191064" cy="197433"/>
            </a:xfrm>
            <a:prstGeom prst="rect">
              <a:avLst/>
            </a:prstGeom>
          </p:spPr>
        </p:pic>
        <p:sp>
          <p:nvSpPr>
            <p:cNvPr id="259" name="모서리가 둥근 직사각형 258"/>
            <p:cNvSpPr/>
            <p:nvPr/>
          </p:nvSpPr>
          <p:spPr>
            <a:xfrm>
              <a:off x="6004159" y="398999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7187455" y="420368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22</a:t>
              </a:r>
              <a:endParaRPr lang="ko-KR" altLang="en-US" sz="700" dirty="0"/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6700926" y="419315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1234-1235</a:t>
              </a:r>
              <a:endParaRPr lang="ko-KR" altLang="en-US" sz="700" dirty="0"/>
            </a:p>
          </p:txBody>
        </p:sp>
        <p:pic>
          <p:nvPicPr>
            <p:cNvPr id="262" name="그림 26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29207" y="4057825"/>
              <a:ext cx="143402" cy="170979"/>
            </a:xfrm>
            <a:prstGeom prst="rect">
              <a:avLst/>
            </a:prstGeom>
          </p:spPr>
        </p:pic>
        <p:pic>
          <p:nvPicPr>
            <p:cNvPr id="263" name="그림 26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32981" y="4050434"/>
              <a:ext cx="191064" cy="197433"/>
            </a:xfrm>
            <a:prstGeom prst="rect">
              <a:avLst/>
            </a:prstGeom>
          </p:spPr>
        </p:pic>
        <p:sp>
          <p:nvSpPr>
            <p:cNvPr id="264" name="모서리가 둥근 직사각형 263"/>
            <p:cNvSpPr/>
            <p:nvPr/>
          </p:nvSpPr>
          <p:spPr>
            <a:xfrm>
              <a:off x="6784789" y="398999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7960202" y="420368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23</a:t>
              </a:r>
              <a:endParaRPr lang="ko-KR" altLang="en-US" sz="700" dirty="0"/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7481911" y="4201390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1234-1236</a:t>
              </a:r>
              <a:endParaRPr lang="ko-KR" altLang="en-US" sz="700" dirty="0"/>
            </a:p>
          </p:txBody>
        </p:sp>
        <p:pic>
          <p:nvPicPr>
            <p:cNvPr id="267" name="그림 26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01954" y="4057825"/>
              <a:ext cx="143402" cy="170979"/>
            </a:xfrm>
            <a:prstGeom prst="rect">
              <a:avLst/>
            </a:prstGeom>
          </p:spPr>
        </p:pic>
        <p:sp>
          <p:nvSpPr>
            <p:cNvPr id="268" name="모서리가 둥근 직사각형 267"/>
            <p:cNvSpPr/>
            <p:nvPr/>
          </p:nvSpPr>
          <p:spPr>
            <a:xfrm>
              <a:off x="7557536" y="398999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8736826" y="4199559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24</a:t>
              </a:r>
              <a:endParaRPr lang="ko-KR" altLang="en-US" sz="700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8258537" y="4197268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1234-1237</a:t>
              </a:r>
              <a:endParaRPr lang="ko-KR" altLang="en-US" sz="700" dirty="0"/>
            </a:p>
          </p:txBody>
        </p:sp>
        <p:pic>
          <p:nvPicPr>
            <p:cNvPr id="271" name="그림 27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78578" y="4053703"/>
              <a:ext cx="143402" cy="170979"/>
            </a:xfrm>
            <a:prstGeom prst="rect">
              <a:avLst/>
            </a:prstGeom>
          </p:spPr>
        </p:pic>
        <p:sp>
          <p:nvSpPr>
            <p:cNvPr id="272" name="모서리가 둥근 직사각형 271"/>
            <p:cNvSpPr/>
            <p:nvPr/>
          </p:nvSpPr>
          <p:spPr>
            <a:xfrm>
              <a:off x="8334160" y="3985870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275" name="그림 2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5728" y="4035194"/>
              <a:ext cx="191064" cy="197433"/>
            </a:xfrm>
            <a:prstGeom prst="rect">
              <a:avLst/>
            </a:prstGeom>
          </p:spPr>
        </p:pic>
        <p:pic>
          <p:nvPicPr>
            <p:cNvPr id="276" name="그림 27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82352" y="4031072"/>
              <a:ext cx="191064" cy="197433"/>
            </a:xfrm>
            <a:prstGeom prst="rect">
              <a:avLst/>
            </a:prstGeom>
          </p:spPr>
        </p:pic>
        <p:sp>
          <p:nvSpPr>
            <p:cNvPr id="277" name="모서리가 둥근 직사각형 276"/>
            <p:cNvSpPr/>
            <p:nvPr/>
          </p:nvSpPr>
          <p:spPr>
            <a:xfrm>
              <a:off x="9073259" y="4014529"/>
              <a:ext cx="353225" cy="340981"/>
            </a:xfrm>
            <a:prstGeom prst="roundRect">
              <a:avLst/>
            </a:prstGeom>
            <a:solidFill>
              <a:schemeClr val="bg1">
                <a:alpha val="76000"/>
              </a:schemeClr>
            </a:solidFill>
            <a:ln>
              <a:solidFill>
                <a:schemeClr val="bg2">
                  <a:lumMod val="9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277157" y="4732719"/>
            <a:ext cx="20008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모든 </a:t>
            </a:r>
            <a:r>
              <a:rPr lang="ko-KR" altLang="en-US" sz="900" dirty="0" err="1" smtClean="0">
                <a:solidFill>
                  <a:schemeClr val="accent1">
                    <a:lumMod val="50000"/>
                  </a:schemeClr>
                </a:solidFill>
              </a:rPr>
              <a:t>방화문이</a:t>
            </a:r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 닫혀 있을 경우에는 </a:t>
            </a:r>
            <a:endParaRPr lang="en-US" altLang="ko-KR" sz="900" dirty="0" smtClean="0">
              <a:solidFill>
                <a:schemeClr val="accent1">
                  <a:lumMod val="50000"/>
                </a:schemeClr>
              </a:solidFill>
            </a:endParaRPr>
          </a:p>
          <a:p>
            <a:r>
              <a:rPr lang="ko-KR" altLang="en-US" sz="900" dirty="0" err="1" smtClean="0">
                <a:solidFill>
                  <a:schemeClr val="accent1">
                    <a:lumMod val="50000"/>
                  </a:schemeClr>
                </a:solidFill>
              </a:rPr>
              <a:t>방화문</a:t>
            </a:r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 닫기 버튼 비활성화</a:t>
            </a:r>
            <a:endParaRPr lang="ko-KR" altLang="en-US" sz="900" dirty="0">
              <a:solidFill>
                <a:schemeClr val="accent1">
                  <a:lumMod val="50000"/>
                </a:schemeClr>
              </a:solidFill>
            </a:endParaRPr>
          </a:p>
        </p:txBody>
      </p:sp>
      <p:cxnSp>
        <p:nvCxnSpPr>
          <p:cNvPr id="4" name="직선 화살표 연결선 3"/>
          <p:cNvCxnSpPr>
            <a:stCxn id="2" idx="0"/>
            <a:endCxn id="234" idx="2"/>
          </p:cNvCxnSpPr>
          <p:nvPr/>
        </p:nvCxnSpPr>
        <p:spPr>
          <a:xfrm flipH="1" flipV="1">
            <a:off x="9277423" y="4393474"/>
            <a:ext cx="169" cy="339245"/>
          </a:xfrm>
          <a:prstGeom prst="straightConnector1">
            <a:avLst/>
          </a:prstGeom>
          <a:ln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TextBox 277"/>
          <p:cNvSpPr txBox="1"/>
          <p:nvPr/>
        </p:nvSpPr>
        <p:spPr>
          <a:xfrm>
            <a:off x="4386836" y="4710243"/>
            <a:ext cx="184537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화재 감지기화 연관된 </a:t>
            </a:r>
            <a:r>
              <a:rPr lang="ko-KR" altLang="en-US" sz="900" dirty="0" err="1" smtClean="0">
                <a:solidFill>
                  <a:schemeClr val="accent1">
                    <a:lumMod val="50000"/>
                  </a:schemeClr>
                </a:solidFill>
              </a:rPr>
              <a:t>방화문이</a:t>
            </a:r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endParaRPr lang="en-US" altLang="ko-KR" sz="900" dirty="0" smtClean="0">
              <a:solidFill>
                <a:schemeClr val="accent1">
                  <a:lumMod val="50000"/>
                </a:schemeClr>
              </a:solidFill>
            </a:endParaRPr>
          </a:p>
          <a:p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하나라도 열려 있는 경우</a:t>
            </a:r>
            <a:r>
              <a:rPr lang="en-US" altLang="ko-KR" sz="900" dirty="0" smtClean="0">
                <a:solidFill>
                  <a:schemeClr val="accent1">
                    <a:lumMod val="50000"/>
                  </a:schemeClr>
                </a:solidFill>
              </a:rPr>
              <a:t>, </a:t>
            </a:r>
          </a:p>
          <a:p>
            <a:r>
              <a:rPr lang="ko-KR" altLang="en-US" sz="900" dirty="0" err="1" smtClean="0">
                <a:solidFill>
                  <a:schemeClr val="accent1">
                    <a:lumMod val="50000"/>
                  </a:schemeClr>
                </a:solidFill>
              </a:rPr>
              <a:t>방화문</a:t>
            </a:r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 닫기 버튼 활성화</a:t>
            </a:r>
          </a:p>
        </p:txBody>
      </p:sp>
      <p:cxnSp>
        <p:nvCxnSpPr>
          <p:cNvPr id="279" name="직선 화살표 연결선 278"/>
          <p:cNvCxnSpPr>
            <a:stCxn id="278" idx="0"/>
            <a:endCxn id="125" idx="2"/>
          </p:cNvCxnSpPr>
          <p:nvPr/>
        </p:nvCxnSpPr>
        <p:spPr>
          <a:xfrm flipV="1">
            <a:off x="5309525" y="4393474"/>
            <a:ext cx="1927" cy="316769"/>
          </a:xfrm>
          <a:prstGeom prst="straightConnector1">
            <a:avLst/>
          </a:prstGeom>
          <a:ln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3610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/>
              <a:t>시스템 알람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grpSp>
        <p:nvGrpSpPr>
          <p:cNvPr id="552" name="그룹 551"/>
          <p:cNvGrpSpPr/>
          <p:nvPr/>
        </p:nvGrpSpPr>
        <p:grpSpPr>
          <a:xfrm>
            <a:off x="1947467" y="1738000"/>
            <a:ext cx="3943903" cy="1307978"/>
            <a:chOff x="342347" y="554160"/>
            <a:chExt cx="3943903" cy="1307978"/>
          </a:xfrm>
        </p:grpSpPr>
        <p:grpSp>
          <p:nvGrpSpPr>
            <p:cNvPr id="553" name="그룹 552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556" name="직사각형 555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57" name="TextBox 556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558" name="그림 557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559" name="그룹 558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591" name="직사각형 590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2" name="모서리가 둥근 직사각형 591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560" name="직선 연결선 559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1" name="타원 560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2" name="타원 561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3" name="타원 562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4" name="타원 563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5" name="타원 564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6" name="타원 565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7" name="타원 566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8" name="타원 567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569" name="그림 568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570" name="그림 569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571" name="그림 570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572" name="TextBox 571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573" name="모서리가 둥근 직사각형 572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TextBox 573"/>
              <p:cNvSpPr txBox="1"/>
              <p:nvPr/>
            </p:nvSpPr>
            <p:spPr>
              <a:xfrm>
                <a:off x="738397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75" name="TextBox 574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576" name="그림 575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77" name="그림 576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0688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78" name="TextBox 577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579" name="모서리가 둥근 직사각형 578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1463215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1" name="TextBox 580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582" name="그림 58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3" name="그림 582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5506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4" name="모서리가 둥근 직사각형 583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TextBox 584"/>
              <p:cNvSpPr txBox="1"/>
              <p:nvPr/>
            </p:nvSpPr>
            <p:spPr>
              <a:xfrm>
                <a:off x="2180150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6" name="TextBox 585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587" name="그림 586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8" name="그림 587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82441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9" name="모서리가 둥근 직사각형 588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모서리가 둥근 직사각형 589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554" name="모서리가 둥근 직사각형 553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55" name="이등변 삼각형 554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134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5069689"/>
              </p:ext>
            </p:extLst>
          </p:nvPr>
        </p:nvGraphicFramePr>
        <p:xfrm>
          <a:off x="314496" y="720561"/>
          <a:ext cx="11457375" cy="3133168"/>
        </p:xfrm>
        <a:graphic>
          <a:graphicData uri="http://schemas.openxmlformats.org/drawingml/2006/table">
            <a:tbl>
              <a:tblPr/>
              <a:tblGrid>
                <a:gridCol w="56629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9063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705061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24082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2575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19486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4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2021.08.26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방화문 제어 시스템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2021.08.31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차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0.3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2021.09.03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차 초안 수정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2021.10.05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차 초안 수정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2021.10.13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소방훈련 이력 메뉴 추가 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695" y="70322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/>
              <a:t>시스템 알람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grpSp>
        <p:nvGrpSpPr>
          <p:cNvPr id="552" name="그룹 551"/>
          <p:cNvGrpSpPr/>
          <p:nvPr/>
        </p:nvGrpSpPr>
        <p:grpSpPr>
          <a:xfrm>
            <a:off x="785932" y="1984221"/>
            <a:ext cx="3943903" cy="1307978"/>
            <a:chOff x="342347" y="554160"/>
            <a:chExt cx="3943903" cy="1307978"/>
          </a:xfrm>
        </p:grpSpPr>
        <p:grpSp>
          <p:nvGrpSpPr>
            <p:cNvPr id="553" name="그룹 552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556" name="직사각형 555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57" name="TextBox 556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558" name="그림 557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559" name="그룹 558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591" name="직사각형 590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2" name="모서리가 둥근 직사각형 591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560" name="직선 연결선 559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1" name="타원 560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2" name="타원 561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3" name="타원 562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4" name="타원 563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5" name="타원 564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6" name="타원 565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7" name="타원 566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8" name="타원 567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569" name="그림 568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570" name="그림 569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571" name="그림 570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572" name="TextBox 571"/>
              <p:cNvSpPr txBox="1"/>
              <p:nvPr/>
            </p:nvSpPr>
            <p:spPr>
              <a:xfrm>
                <a:off x="439597" y="640714"/>
                <a:ext cx="147348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err="1" smtClean="0">
                    <a:solidFill>
                      <a:srgbClr val="FF0000"/>
                    </a:solidFill>
                  </a:rPr>
                  <a:t>방화문</a:t>
                </a:r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 온도 이상감지</a:t>
                </a:r>
                <a:endParaRPr lang="ko-KR" altLang="en-US" sz="1000" b="1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573" name="모서리가 둥근 직사각형 572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TextBox 573"/>
              <p:cNvSpPr txBox="1"/>
              <p:nvPr/>
            </p:nvSpPr>
            <p:spPr>
              <a:xfrm>
                <a:off x="738397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75" name="TextBox 574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576" name="그림 575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77" name="그림 576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0688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78" name="TextBox 577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579" name="모서리가 둥근 직사각형 578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1463215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1" name="TextBox 580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582" name="그림 58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3" name="그림 582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5506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4" name="모서리가 둥근 직사각형 583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TextBox 584"/>
              <p:cNvSpPr txBox="1"/>
              <p:nvPr/>
            </p:nvSpPr>
            <p:spPr>
              <a:xfrm>
                <a:off x="2180150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6" name="TextBox 585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587" name="그림 586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8" name="그림 587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82441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9" name="모서리가 둥근 직사각형 588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모서리가 둥근 직사각형 589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554" name="모서리가 둥근 직사각형 553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55" name="이등변 삼각형 554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" name="직사각형 46"/>
          <p:cNvSpPr/>
          <p:nvPr/>
        </p:nvSpPr>
        <p:spPr>
          <a:xfrm>
            <a:off x="9402914" y="158793"/>
            <a:ext cx="243856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000" dirty="0" err="1" smtClean="0">
                <a:solidFill>
                  <a:srgbClr val="FF0000"/>
                </a:solidFill>
              </a:rPr>
              <a:t>방화문</a:t>
            </a:r>
            <a:r>
              <a:rPr lang="ko-KR" altLang="en-US" sz="2000" dirty="0" smtClean="0">
                <a:solidFill>
                  <a:srgbClr val="FF0000"/>
                </a:solidFill>
              </a:rPr>
              <a:t> 온도상승</a:t>
            </a:r>
            <a:endParaRPr lang="ko-KR" altLang="en-US" sz="2000" dirty="0">
              <a:solidFill>
                <a:srgbClr val="FF0000"/>
              </a:solidFill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94767" y="1738000"/>
            <a:ext cx="5425099" cy="200626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53" name="직사각형 52"/>
          <p:cNvSpPr/>
          <p:nvPr/>
        </p:nvSpPr>
        <p:spPr>
          <a:xfrm>
            <a:off x="7202899" y="2803447"/>
            <a:ext cx="3728712" cy="59054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직사각형 53"/>
          <p:cNvSpPr/>
          <p:nvPr/>
        </p:nvSpPr>
        <p:spPr>
          <a:xfrm>
            <a:off x="8112767" y="4630217"/>
            <a:ext cx="2958887" cy="51898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5" name="그림 5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094767" y="3996071"/>
            <a:ext cx="5425099" cy="1970276"/>
          </a:xfrm>
          <a:prstGeom prst="rect">
            <a:avLst/>
          </a:prstGeom>
          <a:ln>
            <a:solidFill>
              <a:schemeClr val="bg1">
                <a:lumMod val="50000"/>
              </a:schemeClr>
            </a:solidFill>
          </a:ln>
        </p:spPr>
      </p:pic>
      <p:sp>
        <p:nvSpPr>
          <p:cNvPr id="3" name="TextBox 2"/>
          <p:cNvSpPr txBox="1"/>
          <p:nvPr/>
        </p:nvSpPr>
        <p:spPr>
          <a:xfrm>
            <a:off x="6209203" y="4186186"/>
            <a:ext cx="3015569" cy="253916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ko-KR" altLang="en-US" sz="1050" b="1" dirty="0" err="1" smtClean="0">
                <a:solidFill>
                  <a:srgbClr val="FF0000"/>
                </a:solidFill>
              </a:rPr>
              <a:t>방화문</a:t>
            </a:r>
            <a:r>
              <a:rPr lang="ko-KR" altLang="en-US" sz="1050" b="1" dirty="0" smtClean="0">
                <a:solidFill>
                  <a:srgbClr val="FF0000"/>
                </a:solidFill>
              </a:rPr>
              <a:t> 화재온도 감지 </a:t>
            </a:r>
            <a:r>
              <a:rPr lang="en-US" altLang="ko-KR" sz="1050" b="1" dirty="0" smtClean="0">
                <a:solidFill>
                  <a:srgbClr val="FF0000"/>
                </a:solidFill>
              </a:rPr>
              <a:t>[2022-03-22 15:30:21] </a:t>
            </a:r>
            <a:endParaRPr lang="ko-KR" altLang="en-US" sz="1050" b="1" dirty="0">
              <a:solidFill>
                <a:srgbClr val="FF00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000124" y="5149201"/>
            <a:ext cx="716863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 </a:t>
            </a:r>
            <a:r>
              <a:rPr lang="en-US" altLang="ko-KR" sz="1050" b="1" dirty="0" err="1" smtClean="0"/>
              <a:t>i</a:t>
            </a:r>
            <a:r>
              <a:rPr lang="en-US" altLang="ko-KR" sz="1050" b="1" dirty="0" smtClean="0"/>
              <a:t> : 34°C</a:t>
            </a:r>
          </a:p>
          <a:p>
            <a:r>
              <a:rPr lang="en-US" altLang="ko-KR" sz="1050" b="1" dirty="0" smtClean="0">
                <a:solidFill>
                  <a:srgbClr val="FF0000"/>
                </a:solidFill>
              </a:rPr>
              <a:t>O : 57</a:t>
            </a:r>
            <a:r>
              <a:rPr lang="en-US" altLang="ko-KR" sz="1050" b="1" dirty="0" smtClean="0"/>
              <a:t>°C</a:t>
            </a:r>
            <a:endParaRPr lang="ko-KR" altLang="en-US" sz="105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940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/>
              <a:t>시스템 알람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382" name="직사각형 381"/>
          <p:cNvSpPr/>
          <p:nvPr/>
        </p:nvSpPr>
        <p:spPr>
          <a:xfrm>
            <a:off x="1848824" y="1569054"/>
            <a:ext cx="9409725" cy="606999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3" name="TextBox 382"/>
          <p:cNvSpPr txBox="1"/>
          <p:nvPr/>
        </p:nvSpPr>
        <p:spPr>
          <a:xfrm>
            <a:off x="7231204" y="4411593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84" name="직사각형 383"/>
          <p:cNvSpPr/>
          <p:nvPr/>
        </p:nvSpPr>
        <p:spPr>
          <a:xfrm>
            <a:off x="4000721" y="2299793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5" name="차트 384"/>
          <p:cNvGraphicFramePr/>
          <p:nvPr>
            <p:extLst/>
          </p:nvPr>
        </p:nvGraphicFramePr>
        <p:xfrm>
          <a:off x="4006566" y="2289504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86" name="TextBox 385"/>
          <p:cNvSpPr txBox="1"/>
          <p:nvPr/>
        </p:nvSpPr>
        <p:spPr>
          <a:xfrm>
            <a:off x="3658164" y="2396880"/>
            <a:ext cx="40107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en-US" altLang="ko-KR" sz="700" dirty="0">
                <a:solidFill>
                  <a:srgbClr val="FF0000"/>
                </a:solidFill>
              </a:rPr>
              <a:t>68 </a:t>
            </a:r>
            <a:r>
              <a:rPr lang="ko-KR" altLang="en-US" sz="700">
                <a:solidFill>
                  <a:srgbClr val="FF0000"/>
                </a:solidFill>
              </a:rPr>
              <a:t>℃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60m</a:t>
            </a:r>
          </a:p>
        </p:txBody>
      </p:sp>
      <p:sp>
        <p:nvSpPr>
          <p:cNvPr id="387" name="직사각형 386"/>
          <p:cNvSpPr/>
          <p:nvPr/>
        </p:nvSpPr>
        <p:spPr>
          <a:xfrm>
            <a:off x="2239793" y="229712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8" name="차트 387"/>
          <p:cNvGraphicFramePr/>
          <p:nvPr>
            <p:extLst/>
          </p:nvPr>
        </p:nvGraphicFramePr>
        <p:xfrm>
          <a:off x="2245570" y="228683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89" name="TextBox 388"/>
          <p:cNvSpPr txBox="1"/>
          <p:nvPr/>
        </p:nvSpPr>
        <p:spPr>
          <a:xfrm>
            <a:off x="1929622" y="239913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90" name="직사각형 389"/>
          <p:cNvSpPr/>
          <p:nvPr/>
        </p:nvSpPr>
        <p:spPr>
          <a:xfrm>
            <a:off x="5768248" y="2298024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1" name="차트 390"/>
          <p:cNvGraphicFramePr/>
          <p:nvPr>
            <p:extLst/>
          </p:nvPr>
        </p:nvGraphicFramePr>
        <p:xfrm>
          <a:off x="5748909" y="228773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92" name="TextBox 391"/>
          <p:cNvSpPr txBox="1"/>
          <p:nvPr/>
        </p:nvSpPr>
        <p:spPr>
          <a:xfrm>
            <a:off x="5478564" y="2400033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94" name="직선 연결선 393"/>
          <p:cNvCxnSpPr/>
          <p:nvPr/>
        </p:nvCxnSpPr>
        <p:spPr>
          <a:xfrm flipV="1">
            <a:off x="3863869" y="2421328"/>
            <a:ext cx="110876" cy="260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5" name="그림 39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3459" y="2280229"/>
            <a:ext cx="136574" cy="139158"/>
          </a:xfrm>
          <a:prstGeom prst="rect">
            <a:avLst/>
          </a:prstGeom>
        </p:spPr>
      </p:pic>
      <p:cxnSp>
        <p:nvCxnSpPr>
          <p:cNvPr id="396" name="직선 연결선 395"/>
          <p:cNvCxnSpPr/>
          <p:nvPr/>
        </p:nvCxnSpPr>
        <p:spPr>
          <a:xfrm flipV="1">
            <a:off x="2110693" y="2418014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직선 연결선 396"/>
          <p:cNvCxnSpPr/>
          <p:nvPr/>
        </p:nvCxnSpPr>
        <p:spPr>
          <a:xfrm flipV="1">
            <a:off x="5628142" y="2414297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8" name="그림 39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156" y="2267617"/>
            <a:ext cx="136574" cy="139158"/>
          </a:xfrm>
          <a:prstGeom prst="rect">
            <a:avLst/>
          </a:prstGeom>
        </p:spPr>
      </p:pic>
      <p:sp>
        <p:nvSpPr>
          <p:cNvPr id="399" name="TextBox 398"/>
          <p:cNvSpPr txBox="1"/>
          <p:nvPr/>
        </p:nvSpPr>
        <p:spPr>
          <a:xfrm>
            <a:off x="3715405" y="4412115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9850" y="4320575"/>
            <a:ext cx="131080" cy="118296"/>
          </a:xfrm>
          <a:prstGeom prst="rect">
            <a:avLst/>
          </a:prstGeom>
        </p:spPr>
      </p:pic>
      <p:sp>
        <p:nvSpPr>
          <p:cNvPr id="401" name="TextBox 400"/>
          <p:cNvSpPr txBox="1"/>
          <p:nvPr/>
        </p:nvSpPr>
        <p:spPr>
          <a:xfrm>
            <a:off x="5484130" y="4413569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>
                <a:solidFill>
                  <a:srgbClr val="FF0000"/>
                </a:solidFill>
              </a:rPr>
              <a:t>03</a:t>
            </a:r>
          </a:p>
          <a:p>
            <a:pPr algn="ctr"/>
            <a:r>
              <a:rPr lang="ko-KR" altLang="en-US" sz="700" b="1" smtClean="0">
                <a:solidFill>
                  <a:srgbClr val="FF0000"/>
                </a:solidFill>
              </a:rPr>
              <a:t>열림</a:t>
            </a:r>
            <a:endParaRPr lang="en-US" altLang="ko-KR" sz="700" b="1" dirty="0" smtClean="0">
              <a:solidFill>
                <a:srgbClr val="FF0000"/>
              </a:solidFill>
            </a:endParaRPr>
          </a:p>
        </p:txBody>
      </p:sp>
      <p:pic>
        <p:nvPicPr>
          <p:cNvPr id="402" name="그림 40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2656" y="4321916"/>
            <a:ext cx="131080" cy="118296"/>
          </a:xfrm>
          <a:prstGeom prst="rect">
            <a:avLst/>
          </a:prstGeom>
        </p:spPr>
      </p:pic>
      <p:sp>
        <p:nvSpPr>
          <p:cNvPr id="403" name="TextBox 402"/>
          <p:cNvSpPr txBox="1"/>
          <p:nvPr/>
        </p:nvSpPr>
        <p:spPr>
          <a:xfrm>
            <a:off x="1965571" y="4411958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열림</a:t>
            </a:r>
            <a:endParaRPr lang="en-US" altLang="ko-KR" sz="700" dirty="0" smtClean="0"/>
          </a:p>
        </p:txBody>
      </p:sp>
      <p:sp>
        <p:nvSpPr>
          <p:cNvPr id="404" name="직사각형 403"/>
          <p:cNvSpPr/>
          <p:nvPr/>
        </p:nvSpPr>
        <p:spPr>
          <a:xfrm>
            <a:off x="3994281" y="4331757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5" name="차트 404"/>
          <p:cNvGraphicFramePr/>
          <p:nvPr>
            <p:extLst>
              <p:ext uri="{D42A27DB-BD31-4B8C-83A1-F6EECF244321}">
                <p14:modId xmlns:p14="http://schemas.microsoft.com/office/powerpoint/2010/main" val="3975906496"/>
              </p:ext>
            </p:extLst>
          </p:nvPr>
        </p:nvGraphicFramePr>
        <p:xfrm>
          <a:off x="4000125" y="4321467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06" name="직사각형 405"/>
          <p:cNvSpPr/>
          <p:nvPr/>
        </p:nvSpPr>
        <p:spPr>
          <a:xfrm>
            <a:off x="7498463" y="4330854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7" name="차트 406"/>
          <p:cNvGraphicFramePr/>
          <p:nvPr>
            <p:extLst>
              <p:ext uri="{D42A27DB-BD31-4B8C-83A1-F6EECF244321}">
                <p14:modId xmlns:p14="http://schemas.microsoft.com/office/powerpoint/2010/main" val="2386997894"/>
              </p:ext>
            </p:extLst>
          </p:nvPr>
        </p:nvGraphicFramePr>
        <p:xfrm>
          <a:off x="7479124" y="4320564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08" name="직사각형 407"/>
          <p:cNvSpPr/>
          <p:nvPr/>
        </p:nvSpPr>
        <p:spPr>
          <a:xfrm>
            <a:off x="2233352" y="432908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9" name="차트 408"/>
          <p:cNvGraphicFramePr/>
          <p:nvPr>
            <p:extLst>
              <p:ext uri="{D42A27DB-BD31-4B8C-83A1-F6EECF244321}">
                <p14:modId xmlns:p14="http://schemas.microsoft.com/office/powerpoint/2010/main" val="3489647857"/>
              </p:ext>
            </p:extLst>
          </p:nvPr>
        </p:nvGraphicFramePr>
        <p:xfrm>
          <a:off x="2239130" y="431879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10" name="직사각형 409"/>
          <p:cNvSpPr/>
          <p:nvPr/>
        </p:nvSpPr>
        <p:spPr>
          <a:xfrm>
            <a:off x="5761807" y="4329988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1" name="차트 410"/>
          <p:cNvGraphicFramePr/>
          <p:nvPr>
            <p:extLst>
              <p:ext uri="{D42A27DB-BD31-4B8C-83A1-F6EECF244321}">
                <p14:modId xmlns:p14="http://schemas.microsoft.com/office/powerpoint/2010/main" val="750870666"/>
              </p:ext>
            </p:extLst>
          </p:nvPr>
        </p:nvGraphicFramePr>
        <p:xfrm>
          <a:off x="5764076" y="432550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15" name="TextBox 414"/>
          <p:cNvSpPr txBox="1"/>
          <p:nvPr/>
        </p:nvSpPr>
        <p:spPr>
          <a:xfrm>
            <a:off x="2813445" y="2067242"/>
            <a:ext cx="323230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/>
              <a:t>정상</a:t>
            </a:r>
            <a:endParaRPr lang="ko-KR" altLang="en-US" sz="700" dirty="0"/>
          </a:p>
        </p:txBody>
      </p:sp>
      <p:sp>
        <p:nvSpPr>
          <p:cNvPr id="417" name="TextBox 416"/>
          <p:cNvSpPr txBox="1"/>
          <p:nvPr/>
        </p:nvSpPr>
        <p:spPr>
          <a:xfrm>
            <a:off x="3185044" y="2071647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18" name="TextBox 417"/>
          <p:cNvSpPr txBox="1"/>
          <p:nvPr/>
        </p:nvSpPr>
        <p:spPr>
          <a:xfrm>
            <a:off x="3510682" y="2072240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19" name="TextBox 418"/>
          <p:cNvSpPr txBox="1"/>
          <p:nvPr/>
        </p:nvSpPr>
        <p:spPr>
          <a:xfrm>
            <a:off x="1937230" y="2070950"/>
            <a:ext cx="549434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1234-1244</a:t>
            </a:r>
            <a:endParaRPr lang="ko-KR" altLang="en-US" sz="700" dirty="0"/>
          </a:p>
        </p:txBody>
      </p:sp>
      <p:pic>
        <p:nvPicPr>
          <p:cNvPr id="420" name="그림 41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1980" y="1955398"/>
            <a:ext cx="127269" cy="132527"/>
          </a:xfrm>
          <a:prstGeom prst="rect">
            <a:avLst/>
          </a:prstGeom>
        </p:spPr>
      </p:pic>
      <p:pic>
        <p:nvPicPr>
          <p:cNvPr id="421" name="그림 42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7595" y="1936269"/>
            <a:ext cx="118815" cy="160840"/>
          </a:xfrm>
          <a:prstGeom prst="rect">
            <a:avLst/>
          </a:prstGeom>
        </p:spPr>
      </p:pic>
      <p:pic>
        <p:nvPicPr>
          <p:cNvPr id="422" name="그림 42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8816" y="1939460"/>
            <a:ext cx="130697" cy="160840"/>
          </a:xfrm>
          <a:prstGeom prst="rect">
            <a:avLst/>
          </a:prstGeom>
        </p:spPr>
      </p:pic>
      <p:grpSp>
        <p:nvGrpSpPr>
          <p:cNvPr id="423" name="그룹 422"/>
          <p:cNvGrpSpPr/>
          <p:nvPr/>
        </p:nvGrpSpPr>
        <p:grpSpPr>
          <a:xfrm>
            <a:off x="2558605" y="1974840"/>
            <a:ext cx="201047" cy="109313"/>
            <a:chOff x="2285071" y="1785368"/>
            <a:chExt cx="362596" cy="227817"/>
          </a:xfrm>
        </p:grpSpPr>
        <p:sp>
          <p:nvSpPr>
            <p:cNvPr id="550" name="직사각형 549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1" name="모서리가 둥근 직사각형 55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424" name="그림 42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7050" y="1951065"/>
            <a:ext cx="165074" cy="139019"/>
          </a:xfrm>
          <a:prstGeom prst="rect">
            <a:avLst/>
          </a:prstGeom>
        </p:spPr>
      </p:pic>
      <p:pic>
        <p:nvPicPr>
          <p:cNvPr id="426" name="그림 42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456" y="2268802"/>
            <a:ext cx="142034" cy="144721"/>
          </a:xfrm>
          <a:prstGeom prst="rect">
            <a:avLst/>
          </a:prstGeom>
        </p:spPr>
      </p:pic>
      <p:pic>
        <p:nvPicPr>
          <p:cNvPr id="427" name="그림 42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3578" y="4330648"/>
            <a:ext cx="131761" cy="118910"/>
          </a:xfrm>
          <a:prstGeom prst="rect">
            <a:avLst/>
          </a:prstGeom>
        </p:spPr>
      </p:pic>
      <p:sp>
        <p:nvSpPr>
          <p:cNvPr id="441" name="TextBox 440"/>
          <p:cNvSpPr txBox="1"/>
          <p:nvPr/>
        </p:nvSpPr>
        <p:spPr>
          <a:xfrm>
            <a:off x="1966239" y="1639359"/>
            <a:ext cx="4086184" cy="1908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>
                <a:solidFill>
                  <a:srgbClr val="FF0000"/>
                </a:solidFill>
              </a:rPr>
              <a:t>화재 감지 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[ 2021-09-06 16:40:23 ]      ||     </a:t>
            </a:r>
            <a:r>
              <a:rPr lang="ko-KR" altLang="en-US" sz="1000" b="1" smtClean="0">
                <a:solidFill>
                  <a:srgbClr val="FF0000"/>
                </a:solidFill>
              </a:rPr>
              <a:t>발생구역 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[ 3</a:t>
            </a:r>
            <a:r>
              <a:rPr lang="ko-KR" altLang="en-US" sz="1000" b="1" smtClean="0">
                <a:solidFill>
                  <a:srgbClr val="FF0000"/>
                </a:solidFill>
              </a:rPr>
              <a:t>연주 공장 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: 4M/C -A </a:t>
            </a:r>
            <a:r>
              <a:rPr lang="ko-KR" altLang="en-US" sz="1000" b="1" smtClean="0">
                <a:solidFill>
                  <a:srgbClr val="FF0000"/>
                </a:solidFill>
              </a:rPr>
              <a:t>구역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  ]  </a:t>
            </a:r>
            <a:endParaRPr lang="ko-KR" altLang="en-US" sz="1000" b="1">
              <a:solidFill>
                <a:srgbClr val="FF0000"/>
              </a:solidFill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11094219" y="1588105"/>
            <a:ext cx="78763" cy="190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43" name="모서리가 둥근 직사각형 442"/>
          <p:cNvSpPr/>
          <p:nvPr/>
        </p:nvSpPr>
        <p:spPr>
          <a:xfrm>
            <a:off x="1966238" y="1881460"/>
            <a:ext cx="8794996" cy="2942496"/>
          </a:xfrm>
          <a:prstGeom prst="roundRect">
            <a:avLst>
              <a:gd name="adj" fmla="val 17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직사각형 443"/>
          <p:cNvSpPr/>
          <p:nvPr/>
        </p:nvSpPr>
        <p:spPr>
          <a:xfrm>
            <a:off x="3929387" y="5322960"/>
            <a:ext cx="1450336" cy="38463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5" name="직사각형 444"/>
          <p:cNvSpPr/>
          <p:nvPr/>
        </p:nvSpPr>
        <p:spPr>
          <a:xfrm>
            <a:off x="5821262" y="5332662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6" name="차트 445"/>
          <p:cNvGraphicFramePr/>
          <p:nvPr>
            <p:extLst>
              <p:ext uri="{D42A27DB-BD31-4B8C-83A1-F6EECF244321}">
                <p14:modId xmlns:p14="http://schemas.microsoft.com/office/powerpoint/2010/main" val="3462443864"/>
              </p:ext>
            </p:extLst>
          </p:nvPr>
        </p:nvGraphicFramePr>
        <p:xfrm>
          <a:off x="5777870" y="5278549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447" name="직사각형 446"/>
          <p:cNvSpPr/>
          <p:nvPr/>
        </p:nvSpPr>
        <p:spPr>
          <a:xfrm>
            <a:off x="7530052" y="5327245"/>
            <a:ext cx="14474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8" name="차트 447"/>
          <p:cNvGraphicFramePr/>
          <p:nvPr>
            <p:extLst>
              <p:ext uri="{D42A27DB-BD31-4B8C-83A1-F6EECF244321}">
                <p14:modId xmlns:p14="http://schemas.microsoft.com/office/powerpoint/2010/main" val="2893040197"/>
              </p:ext>
            </p:extLst>
          </p:nvPr>
        </p:nvGraphicFramePr>
        <p:xfrm>
          <a:off x="7496547" y="5274679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449" name="차트 448"/>
          <p:cNvGraphicFramePr/>
          <p:nvPr>
            <p:extLst>
              <p:ext uri="{D42A27DB-BD31-4B8C-83A1-F6EECF244321}">
                <p14:modId xmlns:p14="http://schemas.microsoft.com/office/powerpoint/2010/main" val="1974970795"/>
              </p:ext>
            </p:extLst>
          </p:nvPr>
        </p:nvGraphicFramePr>
        <p:xfrm>
          <a:off x="3898597" y="5274679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9225564" y="5322084"/>
            <a:ext cx="1457666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1" name="차트 450"/>
          <p:cNvGraphicFramePr/>
          <p:nvPr>
            <p:extLst>
              <p:ext uri="{D42A27DB-BD31-4B8C-83A1-F6EECF244321}">
                <p14:modId xmlns:p14="http://schemas.microsoft.com/office/powerpoint/2010/main" val="3875411781"/>
              </p:ext>
            </p:extLst>
          </p:nvPr>
        </p:nvGraphicFramePr>
        <p:xfrm>
          <a:off x="9190911" y="5269807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452" name="직사각형 451"/>
          <p:cNvSpPr/>
          <p:nvPr/>
        </p:nvSpPr>
        <p:spPr>
          <a:xfrm>
            <a:off x="2215174" y="5323534"/>
            <a:ext cx="1461307" cy="384639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3" name="차트 452"/>
          <p:cNvGraphicFramePr/>
          <p:nvPr>
            <p:extLst>
              <p:ext uri="{D42A27DB-BD31-4B8C-83A1-F6EECF244321}">
                <p14:modId xmlns:p14="http://schemas.microsoft.com/office/powerpoint/2010/main" val="776292035"/>
              </p:ext>
            </p:extLst>
          </p:nvPr>
        </p:nvGraphicFramePr>
        <p:xfrm>
          <a:off x="2214266" y="5316337"/>
          <a:ext cx="1530256" cy="4058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455" name="TextBox 454"/>
          <p:cNvSpPr txBox="1"/>
          <p:nvPr/>
        </p:nvSpPr>
        <p:spPr>
          <a:xfrm>
            <a:off x="2440567" y="5103984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56" name="TextBox 455"/>
          <p:cNvSpPr txBox="1"/>
          <p:nvPr/>
        </p:nvSpPr>
        <p:spPr>
          <a:xfrm>
            <a:off x="2711461" y="5102974"/>
            <a:ext cx="323230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458" name="TextBox 457"/>
          <p:cNvSpPr txBox="1"/>
          <p:nvPr/>
        </p:nvSpPr>
        <p:spPr>
          <a:xfrm>
            <a:off x="3496595" y="5107379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59" name="TextBox 458"/>
          <p:cNvSpPr txBox="1"/>
          <p:nvPr/>
        </p:nvSpPr>
        <p:spPr>
          <a:xfrm>
            <a:off x="3780288" y="5107972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60" name="TextBox 459"/>
          <p:cNvSpPr txBox="1"/>
          <p:nvPr/>
        </p:nvSpPr>
        <p:spPr>
          <a:xfrm>
            <a:off x="1886832" y="5106682"/>
            <a:ext cx="506754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61" name="그림 46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4630" y="4991130"/>
            <a:ext cx="127269" cy="132527"/>
          </a:xfrm>
          <a:prstGeom prst="rect">
            <a:avLst/>
          </a:prstGeom>
        </p:spPr>
      </p:pic>
      <p:pic>
        <p:nvPicPr>
          <p:cNvPr id="462" name="그림 461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4675" y="4985201"/>
            <a:ext cx="169569" cy="153031"/>
          </a:xfrm>
          <a:prstGeom prst="rect">
            <a:avLst/>
          </a:prstGeom>
        </p:spPr>
      </p:pic>
      <p:pic>
        <p:nvPicPr>
          <p:cNvPr id="463" name="그림 462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0101" y="4980024"/>
            <a:ext cx="112769" cy="152655"/>
          </a:xfrm>
          <a:prstGeom prst="rect">
            <a:avLst/>
          </a:prstGeom>
        </p:spPr>
      </p:pic>
      <p:pic>
        <p:nvPicPr>
          <p:cNvPr id="464" name="그림 46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5424" y="4971987"/>
            <a:ext cx="165074" cy="139019"/>
          </a:xfrm>
          <a:prstGeom prst="rect">
            <a:avLst/>
          </a:prstGeom>
        </p:spPr>
      </p:pic>
      <p:pic>
        <p:nvPicPr>
          <p:cNvPr id="465" name="그림 46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7201" y="4967079"/>
            <a:ext cx="118815" cy="160840"/>
          </a:xfrm>
          <a:prstGeom prst="rect">
            <a:avLst/>
          </a:prstGeom>
        </p:spPr>
      </p:pic>
      <p:pic>
        <p:nvPicPr>
          <p:cNvPr id="466" name="그림 46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0368" y="4970270"/>
            <a:ext cx="130697" cy="160840"/>
          </a:xfrm>
          <a:prstGeom prst="rect">
            <a:avLst/>
          </a:prstGeom>
        </p:spPr>
      </p:pic>
      <p:pic>
        <p:nvPicPr>
          <p:cNvPr id="467" name="그림 466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7418" y="5322084"/>
            <a:ext cx="112399" cy="152155"/>
          </a:xfrm>
          <a:prstGeom prst="rect">
            <a:avLst/>
          </a:prstGeom>
        </p:spPr>
      </p:pic>
      <p:sp>
        <p:nvSpPr>
          <p:cNvPr id="468" name="TextBox 467"/>
          <p:cNvSpPr txBox="1"/>
          <p:nvPr/>
        </p:nvSpPr>
        <p:spPr>
          <a:xfrm>
            <a:off x="3627476" y="5467368"/>
            <a:ext cx="323229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469" name="그림 468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3751" y="5327245"/>
            <a:ext cx="165074" cy="139019"/>
          </a:xfrm>
          <a:prstGeom prst="rect">
            <a:avLst/>
          </a:prstGeom>
        </p:spPr>
      </p:pic>
      <p:sp>
        <p:nvSpPr>
          <p:cNvPr id="470" name="TextBox 469"/>
          <p:cNvSpPr txBox="1"/>
          <p:nvPr/>
        </p:nvSpPr>
        <p:spPr>
          <a:xfrm>
            <a:off x="7244556" y="5464862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1" name="TextBox 470"/>
          <p:cNvSpPr txBox="1"/>
          <p:nvPr/>
        </p:nvSpPr>
        <p:spPr>
          <a:xfrm>
            <a:off x="8946904" y="5465455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72" name="그림 47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2192" y="5332285"/>
            <a:ext cx="118815" cy="160840"/>
          </a:xfrm>
          <a:prstGeom prst="rect">
            <a:avLst/>
          </a:prstGeom>
        </p:spPr>
      </p:pic>
      <p:pic>
        <p:nvPicPr>
          <p:cNvPr id="473" name="그림 47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1068" y="5330554"/>
            <a:ext cx="130697" cy="160840"/>
          </a:xfrm>
          <a:prstGeom prst="rect">
            <a:avLst/>
          </a:prstGeom>
        </p:spPr>
      </p:pic>
      <p:sp>
        <p:nvSpPr>
          <p:cNvPr id="474" name="TextBox 473"/>
          <p:cNvSpPr txBox="1"/>
          <p:nvPr/>
        </p:nvSpPr>
        <p:spPr>
          <a:xfrm>
            <a:off x="1947222" y="5437682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pic>
        <p:nvPicPr>
          <p:cNvPr id="475" name="그림 474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8461" y="5318899"/>
            <a:ext cx="169569" cy="153031"/>
          </a:xfrm>
          <a:prstGeom prst="rect">
            <a:avLst/>
          </a:prstGeom>
        </p:spPr>
      </p:pic>
      <p:sp>
        <p:nvSpPr>
          <p:cNvPr id="476" name="모서리가 둥근 직사각형 475"/>
          <p:cNvSpPr/>
          <p:nvPr/>
        </p:nvSpPr>
        <p:spPr>
          <a:xfrm>
            <a:off x="1956968" y="4926930"/>
            <a:ext cx="8801751" cy="825352"/>
          </a:xfrm>
          <a:prstGeom prst="roundRect">
            <a:avLst>
              <a:gd name="adj" fmla="val 4713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7" name="직사각형 476"/>
          <p:cNvSpPr/>
          <p:nvPr/>
        </p:nvSpPr>
        <p:spPr>
          <a:xfrm>
            <a:off x="3935474" y="6202650"/>
            <a:ext cx="1450336" cy="38463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8" name="직사각형 477"/>
          <p:cNvSpPr/>
          <p:nvPr/>
        </p:nvSpPr>
        <p:spPr>
          <a:xfrm>
            <a:off x="5827348" y="6212352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79" name="차트 478"/>
          <p:cNvGraphicFramePr/>
          <p:nvPr>
            <p:extLst>
              <p:ext uri="{D42A27DB-BD31-4B8C-83A1-F6EECF244321}">
                <p14:modId xmlns:p14="http://schemas.microsoft.com/office/powerpoint/2010/main" val="4251556187"/>
              </p:ext>
            </p:extLst>
          </p:nvPr>
        </p:nvGraphicFramePr>
        <p:xfrm>
          <a:off x="5783957" y="6158239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480" name="직사각형 479"/>
          <p:cNvSpPr/>
          <p:nvPr/>
        </p:nvSpPr>
        <p:spPr>
          <a:xfrm>
            <a:off x="7536138" y="6206935"/>
            <a:ext cx="14474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1" name="차트 480"/>
          <p:cNvGraphicFramePr/>
          <p:nvPr>
            <p:extLst>
              <p:ext uri="{D42A27DB-BD31-4B8C-83A1-F6EECF244321}">
                <p14:modId xmlns:p14="http://schemas.microsoft.com/office/powerpoint/2010/main" val="2250643533"/>
              </p:ext>
            </p:extLst>
          </p:nvPr>
        </p:nvGraphicFramePr>
        <p:xfrm>
          <a:off x="7502634" y="6154369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482" name="차트 481"/>
          <p:cNvGraphicFramePr/>
          <p:nvPr>
            <p:extLst>
              <p:ext uri="{D42A27DB-BD31-4B8C-83A1-F6EECF244321}">
                <p14:modId xmlns:p14="http://schemas.microsoft.com/office/powerpoint/2010/main" val="157268314"/>
              </p:ext>
            </p:extLst>
          </p:nvPr>
        </p:nvGraphicFramePr>
        <p:xfrm>
          <a:off x="3904684" y="6154369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483" name="직사각형 482"/>
          <p:cNvSpPr/>
          <p:nvPr/>
        </p:nvSpPr>
        <p:spPr>
          <a:xfrm>
            <a:off x="9231650" y="6201774"/>
            <a:ext cx="1457666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4" name="차트 483"/>
          <p:cNvGraphicFramePr/>
          <p:nvPr>
            <p:extLst>
              <p:ext uri="{D42A27DB-BD31-4B8C-83A1-F6EECF244321}">
                <p14:modId xmlns:p14="http://schemas.microsoft.com/office/powerpoint/2010/main" val="869301946"/>
              </p:ext>
            </p:extLst>
          </p:nvPr>
        </p:nvGraphicFramePr>
        <p:xfrm>
          <a:off x="9196998" y="6149497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485" name="직사각형 484"/>
          <p:cNvSpPr/>
          <p:nvPr/>
        </p:nvSpPr>
        <p:spPr>
          <a:xfrm>
            <a:off x="2221261" y="6203223"/>
            <a:ext cx="1461307" cy="384639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6" name="차트 485"/>
          <p:cNvGraphicFramePr/>
          <p:nvPr>
            <p:extLst>
              <p:ext uri="{D42A27DB-BD31-4B8C-83A1-F6EECF244321}">
                <p14:modId xmlns:p14="http://schemas.microsoft.com/office/powerpoint/2010/main" val="3651767597"/>
              </p:ext>
            </p:extLst>
          </p:nvPr>
        </p:nvGraphicFramePr>
        <p:xfrm>
          <a:off x="2220352" y="6196027"/>
          <a:ext cx="1530256" cy="4058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488" name="TextBox 487"/>
          <p:cNvSpPr txBox="1"/>
          <p:nvPr/>
        </p:nvSpPr>
        <p:spPr>
          <a:xfrm>
            <a:off x="2427603" y="5993198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89" name="TextBox 488"/>
          <p:cNvSpPr txBox="1"/>
          <p:nvPr/>
        </p:nvSpPr>
        <p:spPr>
          <a:xfrm>
            <a:off x="2717548" y="5982663"/>
            <a:ext cx="323230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491" name="TextBox 490"/>
          <p:cNvSpPr txBox="1"/>
          <p:nvPr/>
        </p:nvSpPr>
        <p:spPr>
          <a:xfrm>
            <a:off x="3502682" y="5987068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92" name="TextBox 491"/>
          <p:cNvSpPr txBox="1"/>
          <p:nvPr/>
        </p:nvSpPr>
        <p:spPr>
          <a:xfrm>
            <a:off x="3786374" y="5987661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93" name="TextBox 492"/>
          <p:cNvSpPr txBox="1"/>
          <p:nvPr/>
        </p:nvSpPr>
        <p:spPr>
          <a:xfrm>
            <a:off x="1892918" y="5986372"/>
            <a:ext cx="506754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94" name="그림 49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0717" y="5870820"/>
            <a:ext cx="127269" cy="132527"/>
          </a:xfrm>
          <a:prstGeom prst="rect">
            <a:avLst/>
          </a:prstGeom>
        </p:spPr>
      </p:pic>
      <p:pic>
        <p:nvPicPr>
          <p:cNvPr id="495" name="그림 494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761" y="5864891"/>
            <a:ext cx="169569" cy="153031"/>
          </a:xfrm>
          <a:prstGeom prst="rect">
            <a:avLst/>
          </a:prstGeom>
        </p:spPr>
      </p:pic>
      <p:pic>
        <p:nvPicPr>
          <p:cNvPr id="496" name="그림 49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6187" y="5859713"/>
            <a:ext cx="112769" cy="152655"/>
          </a:xfrm>
          <a:prstGeom prst="rect">
            <a:avLst/>
          </a:prstGeom>
        </p:spPr>
      </p:pic>
      <p:pic>
        <p:nvPicPr>
          <p:cNvPr id="497" name="그림 49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1510" y="5851676"/>
            <a:ext cx="165074" cy="139019"/>
          </a:xfrm>
          <a:prstGeom prst="rect">
            <a:avLst/>
          </a:prstGeom>
        </p:spPr>
      </p:pic>
      <p:pic>
        <p:nvPicPr>
          <p:cNvPr id="498" name="그림 49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287" y="5846768"/>
            <a:ext cx="118815" cy="160840"/>
          </a:xfrm>
          <a:prstGeom prst="rect">
            <a:avLst/>
          </a:prstGeom>
        </p:spPr>
      </p:pic>
      <p:pic>
        <p:nvPicPr>
          <p:cNvPr id="499" name="그림 49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6454" y="5849959"/>
            <a:ext cx="130697" cy="160840"/>
          </a:xfrm>
          <a:prstGeom prst="rect">
            <a:avLst/>
          </a:prstGeom>
        </p:spPr>
      </p:pic>
      <p:pic>
        <p:nvPicPr>
          <p:cNvPr id="500" name="그림 499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3504" y="6201774"/>
            <a:ext cx="112399" cy="152155"/>
          </a:xfrm>
          <a:prstGeom prst="rect">
            <a:avLst/>
          </a:prstGeom>
        </p:spPr>
      </p:pic>
      <p:sp>
        <p:nvSpPr>
          <p:cNvPr id="501" name="TextBox 500"/>
          <p:cNvSpPr txBox="1"/>
          <p:nvPr/>
        </p:nvSpPr>
        <p:spPr>
          <a:xfrm>
            <a:off x="3633562" y="6347057"/>
            <a:ext cx="323229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502" name="그림 50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9837" y="6206935"/>
            <a:ext cx="165074" cy="139019"/>
          </a:xfrm>
          <a:prstGeom prst="rect">
            <a:avLst/>
          </a:prstGeom>
        </p:spPr>
      </p:pic>
      <p:sp>
        <p:nvSpPr>
          <p:cNvPr id="503" name="TextBox 502"/>
          <p:cNvSpPr txBox="1"/>
          <p:nvPr/>
        </p:nvSpPr>
        <p:spPr>
          <a:xfrm>
            <a:off x="7250643" y="6344551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504" name="TextBox 503"/>
          <p:cNvSpPr txBox="1"/>
          <p:nvPr/>
        </p:nvSpPr>
        <p:spPr>
          <a:xfrm>
            <a:off x="8952990" y="6345144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505" name="그림 50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8278" y="6211974"/>
            <a:ext cx="118815" cy="160840"/>
          </a:xfrm>
          <a:prstGeom prst="rect">
            <a:avLst/>
          </a:prstGeom>
        </p:spPr>
      </p:pic>
      <p:pic>
        <p:nvPicPr>
          <p:cNvPr id="506" name="그림 50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7154" y="6210244"/>
            <a:ext cx="130697" cy="160840"/>
          </a:xfrm>
          <a:prstGeom prst="rect">
            <a:avLst/>
          </a:prstGeom>
        </p:spPr>
      </p:pic>
      <p:sp>
        <p:nvSpPr>
          <p:cNvPr id="507" name="TextBox 506"/>
          <p:cNvSpPr txBox="1"/>
          <p:nvPr/>
        </p:nvSpPr>
        <p:spPr>
          <a:xfrm>
            <a:off x="1972838" y="6317372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pic>
        <p:nvPicPr>
          <p:cNvPr id="508" name="그림 507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4547" y="6198589"/>
            <a:ext cx="169569" cy="153031"/>
          </a:xfrm>
          <a:prstGeom prst="rect">
            <a:avLst/>
          </a:prstGeom>
        </p:spPr>
      </p:pic>
      <p:sp>
        <p:nvSpPr>
          <p:cNvPr id="509" name="모서리가 둥근 직사각형 508"/>
          <p:cNvSpPr/>
          <p:nvPr/>
        </p:nvSpPr>
        <p:spPr>
          <a:xfrm>
            <a:off x="1963055" y="5806619"/>
            <a:ext cx="8801751" cy="825352"/>
          </a:xfrm>
          <a:prstGeom prst="roundRect">
            <a:avLst>
              <a:gd name="adj" fmla="val 4713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0" name="직사각형 509"/>
          <p:cNvSpPr/>
          <p:nvPr/>
        </p:nvSpPr>
        <p:spPr>
          <a:xfrm>
            <a:off x="3935474" y="7088754"/>
            <a:ext cx="1450336" cy="38463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1" name="직사각형 510"/>
          <p:cNvSpPr/>
          <p:nvPr/>
        </p:nvSpPr>
        <p:spPr>
          <a:xfrm>
            <a:off x="5827348" y="7098456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2" name="차트 511"/>
          <p:cNvGraphicFramePr/>
          <p:nvPr>
            <p:extLst>
              <p:ext uri="{D42A27DB-BD31-4B8C-83A1-F6EECF244321}">
                <p14:modId xmlns:p14="http://schemas.microsoft.com/office/powerpoint/2010/main" val="1787632022"/>
              </p:ext>
            </p:extLst>
          </p:nvPr>
        </p:nvGraphicFramePr>
        <p:xfrm>
          <a:off x="5783957" y="7044343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513" name="직사각형 512"/>
          <p:cNvSpPr/>
          <p:nvPr/>
        </p:nvSpPr>
        <p:spPr>
          <a:xfrm>
            <a:off x="7536138" y="7093039"/>
            <a:ext cx="14474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4" name="차트 513"/>
          <p:cNvGraphicFramePr/>
          <p:nvPr>
            <p:extLst>
              <p:ext uri="{D42A27DB-BD31-4B8C-83A1-F6EECF244321}">
                <p14:modId xmlns:p14="http://schemas.microsoft.com/office/powerpoint/2010/main" val="1111914431"/>
              </p:ext>
            </p:extLst>
          </p:nvPr>
        </p:nvGraphicFramePr>
        <p:xfrm>
          <a:off x="7502634" y="7040472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graphicFrame>
        <p:nvGraphicFramePr>
          <p:cNvPr id="515" name="차트 514"/>
          <p:cNvGraphicFramePr/>
          <p:nvPr>
            <p:extLst>
              <p:ext uri="{D42A27DB-BD31-4B8C-83A1-F6EECF244321}">
                <p14:modId xmlns:p14="http://schemas.microsoft.com/office/powerpoint/2010/main" val="415139857"/>
              </p:ext>
            </p:extLst>
          </p:nvPr>
        </p:nvGraphicFramePr>
        <p:xfrm>
          <a:off x="3904684" y="7040472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516" name="직사각형 515"/>
          <p:cNvSpPr/>
          <p:nvPr/>
        </p:nvSpPr>
        <p:spPr>
          <a:xfrm>
            <a:off x="9231650" y="7087878"/>
            <a:ext cx="1457666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7" name="차트 516"/>
          <p:cNvGraphicFramePr/>
          <p:nvPr>
            <p:extLst>
              <p:ext uri="{D42A27DB-BD31-4B8C-83A1-F6EECF244321}">
                <p14:modId xmlns:p14="http://schemas.microsoft.com/office/powerpoint/2010/main" val="3901567253"/>
              </p:ext>
            </p:extLst>
          </p:nvPr>
        </p:nvGraphicFramePr>
        <p:xfrm>
          <a:off x="9196998" y="7035601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518" name="직사각형 517"/>
          <p:cNvSpPr/>
          <p:nvPr/>
        </p:nvSpPr>
        <p:spPr>
          <a:xfrm>
            <a:off x="2221261" y="7089328"/>
            <a:ext cx="1461307" cy="384639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9" name="차트 518"/>
          <p:cNvGraphicFramePr/>
          <p:nvPr>
            <p:extLst>
              <p:ext uri="{D42A27DB-BD31-4B8C-83A1-F6EECF244321}">
                <p14:modId xmlns:p14="http://schemas.microsoft.com/office/powerpoint/2010/main" val="77471823"/>
              </p:ext>
            </p:extLst>
          </p:nvPr>
        </p:nvGraphicFramePr>
        <p:xfrm>
          <a:off x="2220352" y="7082131"/>
          <a:ext cx="1530256" cy="4058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521" name="TextBox 520"/>
          <p:cNvSpPr txBox="1"/>
          <p:nvPr/>
        </p:nvSpPr>
        <p:spPr>
          <a:xfrm>
            <a:off x="2437128" y="6879303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522" name="TextBox 521"/>
          <p:cNvSpPr txBox="1"/>
          <p:nvPr/>
        </p:nvSpPr>
        <p:spPr>
          <a:xfrm>
            <a:off x="2717548" y="6868768"/>
            <a:ext cx="323230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524" name="TextBox 523"/>
          <p:cNvSpPr txBox="1"/>
          <p:nvPr/>
        </p:nvSpPr>
        <p:spPr>
          <a:xfrm>
            <a:off x="3502682" y="6873173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525" name="TextBox 524"/>
          <p:cNvSpPr txBox="1"/>
          <p:nvPr/>
        </p:nvSpPr>
        <p:spPr>
          <a:xfrm>
            <a:off x="3786374" y="6873766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526" name="TextBox 525"/>
          <p:cNvSpPr txBox="1"/>
          <p:nvPr/>
        </p:nvSpPr>
        <p:spPr>
          <a:xfrm>
            <a:off x="1892918" y="6872476"/>
            <a:ext cx="506754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527" name="그림 52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0717" y="6756924"/>
            <a:ext cx="127269" cy="132527"/>
          </a:xfrm>
          <a:prstGeom prst="rect">
            <a:avLst/>
          </a:prstGeom>
        </p:spPr>
      </p:pic>
      <p:pic>
        <p:nvPicPr>
          <p:cNvPr id="528" name="그림 527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761" y="6750995"/>
            <a:ext cx="169569" cy="153031"/>
          </a:xfrm>
          <a:prstGeom prst="rect">
            <a:avLst/>
          </a:prstGeom>
        </p:spPr>
      </p:pic>
      <p:pic>
        <p:nvPicPr>
          <p:cNvPr id="529" name="그림 52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6187" y="6745818"/>
            <a:ext cx="112769" cy="152655"/>
          </a:xfrm>
          <a:prstGeom prst="rect">
            <a:avLst/>
          </a:prstGeom>
        </p:spPr>
      </p:pic>
      <p:pic>
        <p:nvPicPr>
          <p:cNvPr id="530" name="그림 52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1510" y="6737781"/>
            <a:ext cx="165074" cy="139019"/>
          </a:xfrm>
          <a:prstGeom prst="rect">
            <a:avLst/>
          </a:prstGeom>
        </p:spPr>
      </p:pic>
      <p:pic>
        <p:nvPicPr>
          <p:cNvPr id="531" name="그림 53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287" y="6732873"/>
            <a:ext cx="118815" cy="160840"/>
          </a:xfrm>
          <a:prstGeom prst="rect">
            <a:avLst/>
          </a:prstGeom>
        </p:spPr>
      </p:pic>
      <p:pic>
        <p:nvPicPr>
          <p:cNvPr id="532" name="그림 53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6454" y="6736064"/>
            <a:ext cx="130697" cy="160840"/>
          </a:xfrm>
          <a:prstGeom prst="rect">
            <a:avLst/>
          </a:prstGeom>
        </p:spPr>
      </p:pic>
      <p:pic>
        <p:nvPicPr>
          <p:cNvPr id="533" name="그림 532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3504" y="7087878"/>
            <a:ext cx="112399" cy="152155"/>
          </a:xfrm>
          <a:prstGeom prst="rect">
            <a:avLst/>
          </a:prstGeom>
        </p:spPr>
      </p:pic>
      <p:sp>
        <p:nvSpPr>
          <p:cNvPr id="534" name="TextBox 533"/>
          <p:cNvSpPr txBox="1"/>
          <p:nvPr/>
        </p:nvSpPr>
        <p:spPr>
          <a:xfrm>
            <a:off x="3642015" y="7233162"/>
            <a:ext cx="323229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535" name="그림 534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9837" y="7093039"/>
            <a:ext cx="165074" cy="139019"/>
          </a:xfrm>
          <a:prstGeom prst="rect">
            <a:avLst/>
          </a:prstGeom>
        </p:spPr>
      </p:pic>
      <p:sp>
        <p:nvSpPr>
          <p:cNvPr id="536" name="TextBox 535"/>
          <p:cNvSpPr txBox="1"/>
          <p:nvPr/>
        </p:nvSpPr>
        <p:spPr>
          <a:xfrm>
            <a:off x="7250643" y="7230656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537" name="TextBox 536"/>
          <p:cNvSpPr txBox="1"/>
          <p:nvPr/>
        </p:nvSpPr>
        <p:spPr>
          <a:xfrm>
            <a:off x="8952990" y="7231249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538" name="그림 53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8278" y="7098079"/>
            <a:ext cx="118815" cy="160840"/>
          </a:xfrm>
          <a:prstGeom prst="rect">
            <a:avLst/>
          </a:prstGeom>
        </p:spPr>
      </p:pic>
      <p:pic>
        <p:nvPicPr>
          <p:cNvPr id="539" name="그림 53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7154" y="7096348"/>
            <a:ext cx="130697" cy="160840"/>
          </a:xfrm>
          <a:prstGeom prst="rect">
            <a:avLst/>
          </a:prstGeom>
        </p:spPr>
      </p:pic>
      <p:sp>
        <p:nvSpPr>
          <p:cNvPr id="540" name="TextBox 539"/>
          <p:cNvSpPr txBox="1"/>
          <p:nvPr/>
        </p:nvSpPr>
        <p:spPr>
          <a:xfrm>
            <a:off x="1982603" y="7203476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pic>
        <p:nvPicPr>
          <p:cNvPr id="541" name="그림 540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4547" y="7084693"/>
            <a:ext cx="169569" cy="153031"/>
          </a:xfrm>
          <a:prstGeom prst="rect">
            <a:avLst/>
          </a:prstGeom>
        </p:spPr>
      </p:pic>
      <p:sp>
        <p:nvSpPr>
          <p:cNvPr id="542" name="모서리가 둥근 직사각형 541"/>
          <p:cNvSpPr/>
          <p:nvPr/>
        </p:nvSpPr>
        <p:spPr>
          <a:xfrm>
            <a:off x="1963055" y="6692724"/>
            <a:ext cx="8801751" cy="825352"/>
          </a:xfrm>
          <a:prstGeom prst="roundRect">
            <a:avLst>
              <a:gd name="adj" fmla="val 4713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TextBox 542"/>
          <p:cNvSpPr txBox="1"/>
          <p:nvPr/>
        </p:nvSpPr>
        <p:spPr>
          <a:xfrm>
            <a:off x="2488215" y="2069942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1003</a:t>
            </a:r>
            <a:endParaRPr lang="ko-KR" altLang="en-US" sz="700" dirty="0"/>
          </a:p>
        </p:txBody>
      </p:sp>
      <p:sp>
        <p:nvSpPr>
          <p:cNvPr id="548" name="모서리가 둥근 직사각형 547"/>
          <p:cNvSpPr/>
          <p:nvPr/>
        </p:nvSpPr>
        <p:spPr>
          <a:xfrm>
            <a:off x="10916859" y="1649189"/>
            <a:ext cx="120718" cy="10115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549" name="이등변 삼각형 548"/>
          <p:cNvSpPr/>
          <p:nvPr/>
        </p:nvSpPr>
        <p:spPr>
          <a:xfrm>
            <a:off x="10946575" y="1682047"/>
            <a:ext cx="61287" cy="35437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직사각형 346"/>
          <p:cNvSpPr/>
          <p:nvPr/>
        </p:nvSpPr>
        <p:spPr>
          <a:xfrm>
            <a:off x="7504282" y="228796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8" name="차트 347"/>
          <p:cNvGraphicFramePr/>
          <p:nvPr>
            <p:extLst>
              <p:ext uri="{D42A27DB-BD31-4B8C-83A1-F6EECF244321}">
                <p14:modId xmlns:p14="http://schemas.microsoft.com/office/powerpoint/2010/main" val="471525825"/>
              </p:ext>
            </p:extLst>
          </p:nvPr>
        </p:nvGraphicFramePr>
        <p:xfrm>
          <a:off x="7484943" y="2277676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349" name="TextBox 348"/>
          <p:cNvSpPr txBox="1"/>
          <p:nvPr/>
        </p:nvSpPr>
        <p:spPr>
          <a:xfrm>
            <a:off x="7194112" y="238997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50" name="직선 연결선 349"/>
          <p:cNvCxnSpPr/>
          <p:nvPr/>
        </p:nvCxnSpPr>
        <p:spPr>
          <a:xfrm flipV="1">
            <a:off x="7364176" y="2404238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1" name="그림 35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3190" y="2257558"/>
            <a:ext cx="136574" cy="139158"/>
          </a:xfrm>
          <a:prstGeom prst="rect">
            <a:avLst/>
          </a:prstGeom>
        </p:spPr>
      </p:pic>
      <p:sp>
        <p:nvSpPr>
          <p:cNvPr id="352" name="직사각형 351"/>
          <p:cNvSpPr/>
          <p:nvPr/>
        </p:nvSpPr>
        <p:spPr>
          <a:xfrm>
            <a:off x="9227592" y="229712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53" name="차트 352"/>
          <p:cNvGraphicFramePr/>
          <p:nvPr>
            <p:extLst>
              <p:ext uri="{D42A27DB-BD31-4B8C-83A1-F6EECF244321}">
                <p14:modId xmlns:p14="http://schemas.microsoft.com/office/powerpoint/2010/main" val="1474520715"/>
              </p:ext>
            </p:extLst>
          </p:nvPr>
        </p:nvGraphicFramePr>
        <p:xfrm>
          <a:off x="9208253" y="228683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354" name="TextBox 353"/>
          <p:cNvSpPr txBox="1"/>
          <p:nvPr/>
        </p:nvSpPr>
        <p:spPr>
          <a:xfrm>
            <a:off x="8917422" y="239913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55" name="직선 연결선 354"/>
          <p:cNvCxnSpPr/>
          <p:nvPr/>
        </p:nvCxnSpPr>
        <p:spPr>
          <a:xfrm flipV="1">
            <a:off x="9087486" y="2413394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6" name="그림 35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6500" y="2266714"/>
            <a:ext cx="136574" cy="139158"/>
          </a:xfrm>
          <a:prstGeom prst="rect">
            <a:avLst/>
          </a:prstGeom>
        </p:spPr>
      </p:pic>
      <p:sp>
        <p:nvSpPr>
          <p:cNvPr id="360" name="직사각형 359"/>
          <p:cNvSpPr/>
          <p:nvPr/>
        </p:nvSpPr>
        <p:spPr>
          <a:xfrm>
            <a:off x="2239793" y="279877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1" name="차트 360"/>
          <p:cNvGraphicFramePr/>
          <p:nvPr>
            <p:extLst>
              <p:ext uri="{D42A27DB-BD31-4B8C-83A1-F6EECF244321}">
                <p14:modId xmlns:p14="http://schemas.microsoft.com/office/powerpoint/2010/main" val="2961857124"/>
              </p:ext>
            </p:extLst>
          </p:nvPr>
        </p:nvGraphicFramePr>
        <p:xfrm>
          <a:off x="2245570" y="278848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362" name="TextBox 361"/>
          <p:cNvSpPr txBox="1"/>
          <p:nvPr/>
        </p:nvSpPr>
        <p:spPr>
          <a:xfrm>
            <a:off x="1929623" y="2900780"/>
            <a:ext cx="36420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363" name="직사각형 362"/>
          <p:cNvSpPr/>
          <p:nvPr/>
        </p:nvSpPr>
        <p:spPr>
          <a:xfrm>
            <a:off x="5768248" y="2799674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4" name="차트 363"/>
          <p:cNvGraphicFramePr/>
          <p:nvPr>
            <p:extLst>
              <p:ext uri="{D42A27DB-BD31-4B8C-83A1-F6EECF244321}">
                <p14:modId xmlns:p14="http://schemas.microsoft.com/office/powerpoint/2010/main" val="1835168243"/>
              </p:ext>
            </p:extLst>
          </p:nvPr>
        </p:nvGraphicFramePr>
        <p:xfrm>
          <a:off x="5748909" y="278938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365" name="TextBox 364"/>
          <p:cNvSpPr txBox="1"/>
          <p:nvPr/>
        </p:nvSpPr>
        <p:spPr>
          <a:xfrm>
            <a:off x="5458078" y="290168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67" name="그림 36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3459" y="2781879"/>
            <a:ext cx="136574" cy="139158"/>
          </a:xfrm>
          <a:prstGeom prst="rect">
            <a:avLst/>
          </a:prstGeom>
        </p:spPr>
      </p:pic>
      <p:cxnSp>
        <p:nvCxnSpPr>
          <p:cNvPr id="368" name="직선 연결선 367"/>
          <p:cNvCxnSpPr/>
          <p:nvPr/>
        </p:nvCxnSpPr>
        <p:spPr>
          <a:xfrm flipV="1">
            <a:off x="2110693" y="2919664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직선 연결선 368"/>
          <p:cNvCxnSpPr/>
          <p:nvPr/>
        </p:nvCxnSpPr>
        <p:spPr>
          <a:xfrm flipV="1">
            <a:off x="5628142" y="2915947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0" name="그림 36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156" y="2769267"/>
            <a:ext cx="136574" cy="139158"/>
          </a:xfrm>
          <a:prstGeom prst="rect">
            <a:avLst/>
          </a:prstGeom>
        </p:spPr>
      </p:pic>
      <p:sp>
        <p:nvSpPr>
          <p:cNvPr id="372" name="직사각형 371"/>
          <p:cNvSpPr/>
          <p:nvPr/>
        </p:nvSpPr>
        <p:spPr>
          <a:xfrm>
            <a:off x="7504282" y="278961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3" name="차트 372"/>
          <p:cNvGraphicFramePr/>
          <p:nvPr>
            <p:extLst>
              <p:ext uri="{D42A27DB-BD31-4B8C-83A1-F6EECF244321}">
                <p14:modId xmlns:p14="http://schemas.microsoft.com/office/powerpoint/2010/main" val="3776149668"/>
              </p:ext>
            </p:extLst>
          </p:nvPr>
        </p:nvGraphicFramePr>
        <p:xfrm>
          <a:off x="7484943" y="2779326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374" name="TextBox 373"/>
          <p:cNvSpPr txBox="1"/>
          <p:nvPr/>
        </p:nvSpPr>
        <p:spPr>
          <a:xfrm>
            <a:off x="7194112" y="289162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75" name="직선 연결선 374"/>
          <p:cNvCxnSpPr/>
          <p:nvPr/>
        </p:nvCxnSpPr>
        <p:spPr>
          <a:xfrm flipV="1">
            <a:off x="7364176" y="2905888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6" name="그림 37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3190" y="2759208"/>
            <a:ext cx="136574" cy="139158"/>
          </a:xfrm>
          <a:prstGeom prst="rect">
            <a:avLst/>
          </a:prstGeom>
        </p:spPr>
      </p:pic>
      <p:sp>
        <p:nvSpPr>
          <p:cNvPr id="377" name="직사각형 376"/>
          <p:cNvSpPr/>
          <p:nvPr/>
        </p:nvSpPr>
        <p:spPr>
          <a:xfrm>
            <a:off x="9227592" y="279877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8" name="차트 377"/>
          <p:cNvGraphicFramePr/>
          <p:nvPr>
            <p:extLst>
              <p:ext uri="{D42A27DB-BD31-4B8C-83A1-F6EECF244321}">
                <p14:modId xmlns:p14="http://schemas.microsoft.com/office/powerpoint/2010/main" val="1985572764"/>
              </p:ext>
            </p:extLst>
          </p:nvPr>
        </p:nvGraphicFramePr>
        <p:xfrm>
          <a:off x="9208253" y="278848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379" name="TextBox 378"/>
          <p:cNvSpPr txBox="1"/>
          <p:nvPr/>
        </p:nvSpPr>
        <p:spPr>
          <a:xfrm>
            <a:off x="8917422" y="290078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80" name="직선 연결선 379"/>
          <p:cNvCxnSpPr/>
          <p:nvPr/>
        </p:nvCxnSpPr>
        <p:spPr>
          <a:xfrm flipV="1">
            <a:off x="9087486" y="2915044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52" name="그림 55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6500" y="2768364"/>
            <a:ext cx="136574" cy="139158"/>
          </a:xfrm>
          <a:prstGeom prst="rect">
            <a:avLst/>
          </a:prstGeom>
        </p:spPr>
      </p:pic>
      <p:sp>
        <p:nvSpPr>
          <p:cNvPr id="553" name="TextBox 552"/>
          <p:cNvSpPr txBox="1"/>
          <p:nvPr/>
        </p:nvSpPr>
        <p:spPr>
          <a:xfrm>
            <a:off x="3690252" y="290236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554" name="그림 55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4089" y="2783466"/>
            <a:ext cx="136574" cy="139158"/>
          </a:xfrm>
          <a:prstGeom prst="rect">
            <a:avLst/>
          </a:prstGeom>
        </p:spPr>
      </p:pic>
      <p:cxnSp>
        <p:nvCxnSpPr>
          <p:cNvPr id="555" name="직선 연결선 554"/>
          <p:cNvCxnSpPr/>
          <p:nvPr/>
        </p:nvCxnSpPr>
        <p:spPr>
          <a:xfrm flipV="1">
            <a:off x="3871323" y="2921251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4" name="TextBox 563"/>
          <p:cNvSpPr txBox="1"/>
          <p:nvPr/>
        </p:nvSpPr>
        <p:spPr>
          <a:xfrm>
            <a:off x="1917060" y="347017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579" name="TextBox 578"/>
          <p:cNvSpPr txBox="1"/>
          <p:nvPr/>
        </p:nvSpPr>
        <p:spPr>
          <a:xfrm>
            <a:off x="1917060" y="400537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586" name="그림 585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2090" y="3309304"/>
            <a:ext cx="156708" cy="177603"/>
          </a:xfrm>
          <a:prstGeom prst="rect">
            <a:avLst/>
          </a:prstGeom>
        </p:spPr>
      </p:pic>
      <p:pic>
        <p:nvPicPr>
          <p:cNvPr id="591" name="그림 590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2090" y="3827464"/>
            <a:ext cx="156708" cy="177603"/>
          </a:xfrm>
          <a:prstGeom prst="rect">
            <a:avLst/>
          </a:prstGeom>
        </p:spPr>
      </p:pic>
      <p:sp>
        <p:nvSpPr>
          <p:cNvPr id="596" name="직사각형 595"/>
          <p:cNvSpPr/>
          <p:nvPr/>
        </p:nvSpPr>
        <p:spPr>
          <a:xfrm>
            <a:off x="4011060" y="2799674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97" name="차트 596"/>
          <p:cNvGraphicFramePr/>
          <p:nvPr>
            <p:extLst>
              <p:ext uri="{D42A27DB-BD31-4B8C-83A1-F6EECF244321}">
                <p14:modId xmlns:p14="http://schemas.microsoft.com/office/powerpoint/2010/main" val="3058670780"/>
              </p:ext>
            </p:extLst>
          </p:nvPr>
        </p:nvGraphicFramePr>
        <p:xfrm>
          <a:off x="3991721" y="278938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1"/>
          </a:graphicData>
        </a:graphic>
      </p:graphicFrame>
      <p:sp>
        <p:nvSpPr>
          <p:cNvPr id="598" name="직사각형 597"/>
          <p:cNvSpPr/>
          <p:nvPr/>
        </p:nvSpPr>
        <p:spPr>
          <a:xfrm>
            <a:off x="2239793" y="3304592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99" name="차트 598"/>
          <p:cNvGraphicFramePr/>
          <p:nvPr>
            <p:extLst>
              <p:ext uri="{D42A27DB-BD31-4B8C-83A1-F6EECF244321}">
                <p14:modId xmlns:p14="http://schemas.microsoft.com/office/powerpoint/2010/main" val="2037834752"/>
              </p:ext>
            </p:extLst>
          </p:nvPr>
        </p:nvGraphicFramePr>
        <p:xfrm>
          <a:off x="2245570" y="3294303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2"/>
          </a:graphicData>
        </a:graphic>
      </p:graphicFrame>
      <p:sp>
        <p:nvSpPr>
          <p:cNvPr id="600" name="직사각형 599"/>
          <p:cNvSpPr/>
          <p:nvPr/>
        </p:nvSpPr>
        <p:spPr>
          <a:xfrm>
            <a:off x="5768248" y="330549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01" name="차트 600"/>
          <p:cNvGraphicFramePr/>
          <p:nvPr>
            <p:extLst>
              <p:ext uri="{D42A27DB-BD31-4B8C-83A1-F6EECF244321}">
                <p14:modId xmlns:p14="http://schemas.microsoft.com/office/powerpoint/2010/main" val="629398330"/>
              </p:ext>
            </p:extLst>
          </p:nvPr>
        </p:nvGraphicFramePr>
        <p:xfrm>
          <a:off x="5748909" y="3295206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3"/>
          </a:graphicData>
        </a:graphic>
      </p:graphicFrame>
      <p:sp>
        <p:nvSpPr>
          <p:cNvPr id="606" name="직사각형 605"/>
          <p:cNvSpPr/>
          <p:nvPr/>
        </p:nvSpPr>
        <p:spPr>
          <a:xfrm>
            <a:off x="7504282" y="3295436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07" name="차트 606"/>
          <p:cNvGraphicFramePr/>
          <p:nvPr>
            <p:extLst>
              <p:ext uri="{D42A27DB-BD31-4B8C-83A1-F6EECF244321}">
                <p14:modId xmlns:p14="http://schemas.microsoft.com/office/powerpoint/2010/main" val="1522372153"/>
              </p:ext>
            </p:extLst>
          </p:nvPr>
        </p:nvGraphicFramePr>
        <p:xfrm>
          <a:off x="7484943" y="3285147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4"/>
          </a:graphicData>
        </a:graphic>
      </p:graphicFrame>
      <p:sp>
        <p:nvSpPr>
          <p:cNvPr id="611" name="직사각형 610"/>
          <p:cNvSpPr/>
          <p:nvPr/>
        </p:nvSpPr>
        <p:spPr>
          <a:xfrm>
            <a:off x="9227592" y="3304592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12" name="차트 611"/>
          <p:cNvGraphicFramePr/>
          <p:nvPr>
            <p:extLst>
              <p:ext uri="{D42A27DB-BD31-4B8C-83A1-F6EECF244321}">
                <p14:modId xmlns:p14="http://schemas.microsoft.com/office/powerpoint/2010/main" val="365251218"/>
              </p:ext>
            </p:extLst>
          </p:nvPr>
        </p:nvGraphicFramePr>
        <p:xfrm>
          <a:off x="9208253" y="3294303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619" name="직사각형 618"/>
          <p:cNvSpPr/>
          <p:nvPr/>
        </p:nvSpPr>
        <p:spPr>
          <a:xfrm>
            <a:off x="4011060" y="330549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20" name="차트 619"/>
          <p:cNvGraphicFramePr/>
          <p:nvPr>
            <p:extLst>
              <p:ext uri="{D42A27DB-BD31-4B8C-83A1-F6EECF244321}">
                <p14:modId xmlns:p14="http://schemas.microsoft.com/office/powerpoint/2010/main" val="618964785"/>
              </p:ext>
            </p:extLst>
          </p:nvPr>
        </p:nvGraphicFramePr>
        <p:xfrm>
          <a:off x="3991721" y="3295206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621" name="TextBox 620"/>
          <p:cNvSpPr txBox="1"/>
          <p:nvPr/>
        </p:nvSpPr>
        <p:spPr>
          <a:xfrm>
            <a:off x="3697190" y="346985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22" name="그림 621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2220" y="3308985"/>
            <a:ext cx="156708" cy="177603"/>
          </a:xfrm>
          <a:prstGeom prst="rect">
            <a:avLst/>
          </a:prstGeom>
        </p:spPr>
      </p:pic>
      <p:sp>
        <p:nvSpPr>
          <p:cNvPr id="623" name="TextBox 622"/>
          <p:cNvSpPr txBox="1"/>
          <p:nvPr/>
        </p:nvSpPr>
        <p:spPr>
          <a:xfrm>
            <a:off x="5456962" y="346031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24" name="그림 623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1992" y="3299450"/>
            <a:ext cx="156708" cy="177603"/>
          </a:xfrm>
          <a:prstGeom prst="rect">
            <a:avLst/>
          </a:prstGeom>
        </p:spPr>
      </p:pic>
      <p:sp>
        <p:nvSpPr>
          <p:cNvPr id="625" name="TextBox 624"/>
          <p:cNvSpPr txBox="1"/>
          <p:nvPr/>
        </p:nvSpPr>
        <p:spPr>
          <a:xfrm>
            <a:off x="7218042" y="345999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26" name="그림 625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3072" y="3299131"/>
            <a:ext cx="156708" cy="177603"/>
          </a:xfrm>
          <a:prstGeom prst="rect">
            <a:avLst/>
          </a:prstGeom>
        </p:spPr>
      </p:pic>
      <p:sp>
        <p:nvSpPr>
          <p:cNvPr id="627" name="TextBox 626"/>
          <p:cNvSpPr txBox="1"/>
          <p:nvPr/>
        </p:nvSpPr>
        <p:spPr>
          <a:xfrm>
            <a:off x="8932542" y="345999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28" name="그림 627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7572" y="3299131"/>
            <a:ext cx="156708" cy="177603"/>
          </a:xfrm>
          <a:prstGeom prst="rect">
            <a:avLst/>
          </a:prstGeom>
        </p:spPr>
      </p:pic>
      <p:sp>
        <p:nvSpPr>
          <p:cNvPr id="629" name="직사각형 628"/>
          <p:cNvSpPr/>
          <p:nvPr/>
        </p:nvSpPr>
        <p:spPr>
          <a:xfrm>
            <a:off x="2239793" y="3819348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0" name="차트 629"/>
          <p:cNvGraphicFramePr/>
          <p:nvPr>
            <p:extLst>
              <p:ext uri="{D42A27DB-BD31-4B8C-83A1-F6EECF244321}">
                <p14:modId xmlns:p14="http://schemas.microsoft.com/office/powerpoint/2010/main" val="2721023002"/>
              </p:ext>
            </p:extLst>
          </p:nvPr>
        </p:nvGraphicFramePr>
        <p:xfrm>
          <a:off x="2245570" y="3809059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631" name="직사각형 630"/>
          <p:cNvSpPr/>
          <p:nvPr/>
        </p:nvSpPr>
        <p:spPr>
          <a:xfrm>
            <a:off x="5768248" y="382025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2" name="차트 631"/>
          <p:cNvGraphicFramePr/>
          <p:nvPr>
            <p:extLst>
              <p:ext uri="{D42A27DB-BD31-4B8C-83A1-F6EECF244321}">
                <p14:modId xmlns:p14="http://schemas.microsoft.com/office/powerpoint/2010/main" val="1858287559"/>
              </p:ext>
            </p:extLst>
          </p:nvPr>
        </p:nvGraphicFramePr>
        <p:xfrm>
          <a:off x="5748909" y="380996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8"/>
          </a:graphicData>
        </a:graphic>
      </p:graphicFrame>
      <p:sp>
        <p:nvSpPr>
          <p:cNvPr id="633" name="직사각형 632"/>
          <p:cNvSpPr/>
          <p:nvPr/>
        </p:nvSpPr>
        <p:spPr>
          <a:xfrm>
            <a:off x="7504282" y="3810192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4" name="차트 633"/>
          <p:cNvGraphicFramePr/>
          <p:nvPr>
            <p:extLst>
              <p:ext uri="{D42A27DB-BD31-4B8C-83A1-F6EECF244321}">
                <p14:modId xmlns:p14="http://schemas.microsoft.com/office/powerpoint/2010/main" val="2325636999"/>
              </p:ext>
            </p:extLst>
          </p:nvPr>
        </p:nvGraphicFramePr>
        <p:xfrm>
          <a:off x="7484943" y="3799903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635" name="직사각형 634"/>
          <p:cNvSpPr/>
          <p:nvPr/>
        </p:nvSpPr>
        <p:spPr>
          <a:xfrm>
            <a:off x="9227592" y="3819348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6" name="차트 635"/>
          <p:cNvGraphicFramePr/>
          <p:nvPr>
            <p:extLst>
              <p:ext uri="{D42A27DB-BD31-4B8C-83A1-F6EECF244321}">
                <p14:modId xmlns:p14="http://schemas.microsoft.com/office/powerpoint/2010/main" val="2948715291"/>
              </p:ext>
            </p:extLst>
          </p:nvPr>
        </p:nvGraphicFramePr>
        <p:xfrm>
          <a:off x="9208253" y="3809059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0"/>
          </a:graphicData>
        </a:graphic>
      </p:graphicFrame>
      <p:sp>
        <p:nvSpPr>
          <p:cNvPr id="637" name="직사각형 636"/>
          <p:cNvSpPr/>
          <p:nvPr/>
        </p:nvSpPr>
        <p:spPr>
          <a:xfrm>
            <a:off x="4011060" y="382025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8" name="차트 637"/>
          <p:cNvGraphicFramePr/>
          <p:nvPr>
            <p:extLst>
              <p:ext uri="{D42A27DB-BD31-4B8C-83A1-F6EECF244321}">
                <p14:modId xmlns:p14="http://schemas.microsoft.com/office/powerpoint/2010/main" val="4281743348"/>
              </p:ext>
            </p:extLst>
          </p:nvPr>
        </p:nvGraphicFramePr>
        <p:xfrm>
          <a:off x="3991721" y="380996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1"/>
          </a:graphicData>
        </a:graphic>
      </p:graphicFrame>
      <p:sp>
        <p:nvSpPr>
          <p:cNvPr id="639" name="TextBox 638"/>
          <p:cNvSpPr txBox="1"/>
          <p:nvPr/>
        </p:nvSpPr>
        <p:spPr>
          <a:xfrm>
            <a:off x="3697190" y="398460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40" name="그림 639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2220" y="3823741"/>
            <a:ext cx="156708" cy="177603"/>
          </a:xfrm>
          <a:prstGeom prst="rect">
            <a:avLst/>
          </a:prstGeom>
        </p:spPr>
      </p:pic>
      <p:sp>
        <p:nvSpPr>
          <p:cNvPr id="641" name="TextBox 640"/>
          <p:cNvSpPr txBox="1"/>
          <p:nvPr/>
        </p:nvSpPr>
        <p:spPr>
          <a:xfrm>
            <a:off x="5456962" y="397507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42" name="그림 641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1992" y="3814206"/>
            <a:ext cx="156708" cy="177603"/>
          </a:xfrm>
          <a:prstGeom prst="rect">
            <a:avLst/>
          </a:prstGeom>
        </p:spPr>
      </p:pic>
      <p:sp>
        <p:nvSpPr>
          <p:cNvPr id="643" name="TextBox 642"/>
          <p:cNvSpPr txBox="1"/>
          <p:nvPr/>
        </p:nvSpPr>
        <p:spPr>
          <a:xfrm>
            <a:off x="7218042" y="397475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44" name="그림 643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3072" y="3813887"/>
            <a:ext cx="156708" cy="177603"/>
          </a:xfrm>
          <a:prstGeom prst="rect">
            <a:avLst/>
          </a:prstGeom>
        </p:spPr>
      </p:pic>
      <p:sp>
        <p:nvSpPr>
          <p:cNvPr id="645" name="TextBox 644"/>
          <p:cNvSpPr txBox="1"/>
          <p:nvPr/>
        </p:nvSpPr>
        <p:spPr>
          <a:xfrm>
            <a:off x="8932542" y="397475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46" name="그림 645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7572" y="3813887"/>
            <a:ext cx="156708" cy="177603"/>
          </a:xfrm>
          <a:prstGeom prst="rect">
            <a:avLst/>
          </a:prstGeom>
        </p:spPr>
      </p:pic>
      <p:grpSp>
        <p:nvGrpSpPr>
          <p:cNvPr id="647" name="그룹 646"/>
          <p:cNvGrpSpPr/>
          <p:nvPr/>
        </p:nvGrpSpPr>
        <p:grpSpPr>
          <a:xfrm>
            <a:off x="10797769" y="7161208"/>
            <a:ext cx="460382" cy="378945"/>
            <a:chOff x="2384277" y="4828232"/>
            <a:chExt cx="460382" cy="378945"/>
          </a:xfrm>
        </p:grpSpPr>
        <p:sp>
          <p:nvSpPr>
            <p:cNvPr id="648" name="모서리가 둥근 직사각형 647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649" name="그림 648"/>
            <p:cNvPicPr>
              <a:picLocks noChangeAspect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650" name="TextBox 649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651" name="TextBox 650"/>
          <p:cNvSpPr txBox="1"/>
          <p:nvPr/>
        </p:nvSpPr>
        <p:spPr>
          <a:xfrm>
            <a:off x="3034342" y="4994529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3054532" y="5890881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3054532" y="6767181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4" name="모서리가 둥근 직사각형 653"/>
          <p:cNvSpPr/>
          <p:nvPr/>
        </p:nvSpPr>
        <p:spPr>
          <a:xfrm>
            <a:off x="10058859" y="1618932"/>
            <a:ext cx="699860" cy="231699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/>
              <a:t>감지해제</a:t>
            </a:r>
            <a:endParaRPr lang="ko-KR" altLang="en-US" sz="800" dirty="0"/>
          </a:p>
        </p:txBody>
      </p:sp>
      <p:sp>
        <p:nvSpPr>
          <p:cNvPr id="655" name="TextBox 654"/>
          <p:cNvSpPr txBox="1"/>
          <p:nvPr/>
        </p:nvSpPr>
        <p:spPr>
          <a:xfrm>
            <a:off x="5329195" y="5441960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5338720" y="6354174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5329195" y="7249498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46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pic>
        <p:nvPicPr>
          <p:cNvPr id="658" name="그림 6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2017" y="1931088"/>
            <a:ext cx="160038" cy="186711"/>
          </a:xfrm>
          <a:prstGeom prst="rect">
            <a:avLst/>
          </a:prstGeom>
        </p:spPr>
      </p:pic>
      <p:pic>
        <p:nvPicPr>
          <p:cNvPr id="659" name="그림 658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2136" y="2010508"/>
            <a:ext cx="148463" cy="153411"/>
          </a:xfrm>
          <a:prstGeom prst="rect">
            <a:avLst/>
          </a:prstGeom>
        </p:spPr>
      </p:pic>
      <p:cxnSp>
        <p:nvCxnSpPr>
          <p:cNvPr id="660" name="직선 연결선 659"/>
          <p:cNvCxnSpPr/>
          <p:nvPr/>
        </p:nvCxnSpPr>
        <p:spPr>
          <a:xfrm flipV="1">
            <a:off x="4095174" y="2128508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1" name="타원 660"/>
          <p:cNvSpPr/>
          <p:nvPr/>
        </p:nvSpPr>
        <p:spPr>
          <a:xfrm>
            <a:off x="4342029" y="2018255"/>
            <a:ext cx="132438" cy="130680"/>
          </a:xfrm>
          <a:prstGeom prst="ellipse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2" name="타원 661"/>
          <p:cNvSpPr/>
          <p:nvPr/>
        </p:nvSpPr>
        <p:spPr>
          <a:xfrm>
            <a:off x="4508301" y="2018255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3" name="타원 662"/>
          <p:cNvSpPr/>
          <p:nvPr/>
        </p:nvSpPr>
        <p:spPr>
          <a:xfrm>
            <a:off x="4674128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4" name="타원 663"/>
          <p:cNvSpPr/>
          <p:nvPr/>
        </p:nvSpPr>
        <p:spPr>
          <a:xfrm>
            <a:off x="4839741" y="201980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5" name="타원 664"/>
          <p:cNvSpPr/>
          <p:nvPr/>
        </p:nvSpPr>
        <p:spPr>
          <a:xfrm>
            <a:off x="5167386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6" name="타원 665"/>
          <p:cNvSpPr/>
          <p:nvPr/>
        </p:nvSpPr>
        <p:spPr>
          <a:xfrm>
            <a:off x="5333658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7" name="타원 666"/>
          <p:cNvSpPr/>
          <p:nvPr/>
        </p:nvSpPr>
        <p:spPr>
          <a:xfrm>
            <a:off x="5499485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8" name="타원 667"/>
          <p:cNvSpPr/>
          <p:nvPr/>
        </p:nvSpPr>
        <p:spPr>
          <a:xfrm>
            <a:off x="5665098" y="202513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9" name="타원 668"/>
          <p:cNvSpPr/>
          <p:nvPr/>
        </p:nvSpPr>
        <p:spPr>
          <a:xfrm>
            <a:off x="5003252" y="202138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0" name="타원 669"/>
          <p:cNvSpPr/>
          <p:nvPr/>
        </p:nvSpPr>
        <p:spPr>
          <a:xfrm>
            <a:off x="5834959" y="20267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671" name="TextBox 670"/>
          <p:cNvSpPr txBox="1"/>
          <p:nvPr/>
        </p:nvSpPr>
        <p:spPr>
          <a:xfrm>
            <a:off x="5759563" y="2001994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72" name="타원 671"/>
          <p:cNvSpPr/>
          <p:nvPr/>
        </p:nvSpPr>
        <p:spPr>
          <a:xfrm>
            <a:off x="8522869" y="2018255"/>
            <a:ext cx="132438" cy="130680"/>
          </a:xfrm>
          <a:prstGeom prst="ellipse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3" name="타원 672"/>
          <p:cNvSpPr/>
          <p:nvPr/>
        </p:nvSpPr>
        <p:spPr>
          <a:xfrm>
            <a:off x="8689141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4" name="타원 673"/>
          <p:cNvSpPr/>
          <p:nvPr/>
        </p:nvSpPr>
        <p:spPr>
          <a:xfrm>
            <a:off x="8854968" y="2018255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5" name="타원 674"/>
          <p:cNvSpPr/>
          <p:nvPr/>
        </p:nvSpPr>
        <p:spPr>
          <a:xfrm>
            <a:off x="9020581" y="201980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6" name="타원 675"/>
          <p:cNvSpPr/>
          <p:nvPr/>
        </p:nvSpPr>
        <p:spPr>
          <a:xfrm>
            <a:off x="6506109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7" name="타원 676"/>
          <p:cNvSpPr/>
          <p:nvPr/>
        </p:nvSpPr>
        <p:spPr>
          <a:xfrm>
            <a:off x="6672381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8" name="타원 677"/>
          <p:cNvSpPr/>
          <p:nvPr/>
        </p:nvSpPr>
        <p:spPr>
          <a:xfrm>
            <a:off x="6838208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9" name="타원 678"/>
          <p:cNvSpPr/>
          <p:nvPr/>
        </p:nvSpPr>
        <p:spPr>
          <a:xfrm>
            <a:off x="7003821" y="201980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0" name="타원 679"/>
          <p:cNvSpPr/>
          <p:nvPr/>
        </p:nvSpPr>
        <p:spPr>
          <a:xfrm>
            <a:off x="7331466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1" name="타원 680"/>
          <p:cNvSpPr/>
          <p:nvPr/>
        </p:nvSpPr>
        <p:spPr>
          <a:xfrm>
            <a:off x="7497738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2" name="타원 681"/>
          <p:cNvSpPr/>
          <p:nvPr/>
        </p:nvSpPr>
        <p:spPr>
          <a:xfrm>
            <a:off x="7663565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3" name="타원 682"/>
          <p:cNvSpPr/>
          <p:nvPr/>
        </p:nvSpPr>
        <p:spPr>
          <a:xfrm>
            <a:off x="7829178" y="202513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4" name="타원 683"/>
          <p:cNvSpPr/>
          <p:nvPr/>
        </p:nvSpPr>
        <p:spPr>
          <a:xfrm>
            <a:off x="7167332" y="202138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5" name="타원 684"/>
          <p:cNvSpPr/>
          <p:nvPr/>
        </p:nvSpPr>
        <p:spPr>
          <a:xfrm>
            <a:off x="7999039" y="20267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7923643" y="2001994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687" name="그림 686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2261" y="1986413"/>
            <a:ext cx="156708" cy="177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0728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440" y="1304925"/>
            <a:ext cx="5275949" cy="1916108"/>
          </a:xfrm>
          <a:prstGeom prst="rect">
            <a:avLst/>
          </a:prstGeom>
          <a:ln>
            <a:solidFill>
              <a:schemeClr val="bg1">
                <a:lumMod val="5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382887348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048028"/>
              </p:ext>
            </p:extLst>
          </p:nvPr>
        </p:nvGraphicFramePr>
        <p:xfrm>
          <a:off x="9466197" y="847258"/>
          <a:ext cx="2668137" cy="37125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</a:t>
                      </a:r>
                      <a:r>
                        <a:rPr lang="ko-KR" altLang="en-US" sz="800" b="1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dirty="0" err="1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마스킹</a:t>
                      </a:r>
                      <a:r>
                        <a:rPr lang="ko-KR" altLang="en-US" sz="80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처리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 후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엔터키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로그인 가능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로그인 버튼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정상 입력 시 로그인 및 메인 이동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(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다음 화면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불일치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‘</a:t>
                      </a:r>
                      <a:r>
                        <a:rPr lang="en-US" altLang="ko-KR" sz="800" dirty="0" smtClean="0">
                          <a:effectLst/>
                        </a:rPr>
                        <a:t>ID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‘Password  </a:t>
                      </a:r>
                      <a:r>
                        <a:rPr lang="en-US" altLang="ko-KR" sz="800" dirty="0" smtClean="0">
                          <a:effectLst/>
                        </a:rPr>
                        <a:t>does not match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’ </a:t>
                      </a:r>
                      <a:r>
                        <a:rPr lang="en-US" altLang="ko-KR" sz="800" dirty="0" smtClean="0">
                          <a:effectLst/>
                        </a:rPr>
                        <a:t>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en-US" altLang="ko-KR" sz="800" baseline="0" dirty="0" smtClean="0">
                          <a:effectLst/>
                        </a:rPr>
                        <a:t>ID&amp;PW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‘</a:t>
                      </a:r>
                      <a:r>
                        <a:rPr lang="en-US" altLang="ko-KR" sz="800" dirty="0" err="1" smtClean="0">
                          <a:effectLst/>
                        </a:rPr>
                        <a:t>ID&amp;Password</a:t>
                      </a:r>
                      <a:r>
                        <a:rPr lang="en-US" altLang="ko-KR" sz="800" dirty="0" smtClean="0">
                          <a:effectLst/>
                        </a:rPr>
                        <a:t>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도메인 주소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url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필요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94" name="Check" descr="&lt;SmartSettings&gt;&lt;SmartResize anchorLeft=&quot;Absolute&quot; anchorTop=&quot;None&quot; anchorRight=&quot;None&quot; anchorBottom=&quot;None&quot; /&gt;&lt;/SmartSettings&gt;" hidden="1"/>
          <p:cNvSpPr/>
          <p:nvPr>
            <p:custDataLst>
              <p:tags r:id="rId1"/>
            </p:custDataLst>
          </p:nvPr>
        </p:nvSpPr>
        <p:spPr>
          <a:xfrm>
            <a:off x="4814600" y="1611632"/>
            <a:ext cx="54221" cy="58738"/>
          </a:xfrm>
          <a:prstGeom prst="ellipse">
            <a:avLst/>
          </a:prstGeom>
          <a:solidFill>
            <a:srgbClr val="808080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 dirty="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254709" y="422445"/>
            <a:ext cx="7483287" cy="6330693"/>
            <a:chOff x="595684" y="1261242"/>
            <a:chExt cx="6668462" cy="4352543"/>
          </a:xfrm>
        </p:grpSpPr>
        <p:sp>
          <p:nvSpPr>
            <p:cNvPr id="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4" y="1629060"/>
              <a:ext cx="6668462" cy="39847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84" y="1261242"/>
              <a:ext cx="6668461" cy="3692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Web Browser</a:t>
              </a:r>
            </a:p>
          </p:txBody>
        </p:sp>
        <p:sp>
          <p:nvSpPr>
            <p:cNvPr id="35" name="Menu Button" descr="&lt;SmartSettings&gt;&lt;SmartResize anchorLeft=&quot;None&quot; anchorTop=&quot;Absolut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052166" y="1472699"/>
              <a:ext cx="132976" cy="77494"/>
            </a:xfrm>
            <a:custGeom>
              <a:avLst/>
              <a:gdLst>
                <a:gd name="T0" fmla="*/ 0 w 415"/>
                <a:gd name="T1" fmla="*/ 309 h 309"/>
                <a:gd name="T2" fmla="*/ 415 w 415"/>
                <a:gd name="T3" fmla="*/ 309 h 309"/>
                <a:gd name="T4" fmla="*/ 0 w 415"/>
                <a:gd name="T5" fmla="*/ 155 h 309"/>
                <a:gd name="T6" fmla="*/ 415 w 415"/>
                <a:gd name="T7" fmla="*/ 155 h 309"/>
                <a:gd name="T8" fmla="*/ 0 w 415"/>
                <a:gd name="T9" fmla="*/ 0 h 309"/>
                <a:gd name="T10" fmla="*/ 415 w 415"/>
                <a:gd name="T1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5" h="309">
                  <a:moveTo>
                    <a:pt x="0" y="309"/>
                  </a:moveTo>
                  <a:lnTo>
                    <a:pt x="415" y="309"/>
                  </a:lnTo>
                  <a:moveTo>
                    <a:pt x="0" y="155"/>
                  </a:moveTo>
                  <a:lnTo>
                    <a:pt x="415" y="155"/>
                  </a:lnTo>
                  <a:moveTo>
                    <a:pt x="0" y="0"/>
                  </a:moveTo>
                  <a:lnTo>
                    <a:pt x="415" y="0"/>
                  </a:lnTo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076224" y="1310226"/>
              <a:ext cx="87708" cy="6548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Address Box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1400284" y="1429717"/>
              <a:ext cx="5572877" cy="163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237744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noProof="1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www.example.com</a:t>
              </a:r>
            </a:p>
          </p:txBody>
        </p:sp>
        <p:sp>
          <p:nvSpPr>
            <p:cNvPr id="38" name="Document Icon" descr="&lt;SmartSettings&gt;&lt;SmartResize anchorLeft=&quot;Absolute&quot; anchorTop=&quot;Absolute&quot; anchorRight=&quot;None&quot; anchorBottom=&quot;None&quot; /&gt;&lt;/SmartSettings&gt;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468120" y="1465604"/>
              <a:ext cx="83464" cy="91682"/>
            </a:xfrm>
            <a:custGeom>
              <a:avLst/>
              <a:gdLst>
                <a:gd name="T0" fmla="*/ 153 w 260"/>
                <a:gd name="T1" fmla="*/ 7 h 367"/>
                <a:gd name="T2" fmla="*/ 153 w 260"/>
                <a:gd name="T3" fmla="*/ 108 h 367"/>
                <a:gd name="T4" fmla="*/ 253 w 260"/>
                <a:gd name="T5" fmla="*/ 108 h 367"/>
                <a:gd name="T6" fmla="*/ 0 w 260"/>
                <a:gd name="T7" fmla="*/ 0 h 367"/>
                <a:gd name="T8" fmla="*/ 0 w 260"/>
                <a:gd name="T9" fmla="*/ 367 h 367"/>
                <a:gd name="T10" fmla="*/ 260 w 260"/>
                <a:gd name="T11" fmla="*/ 367 h 367"/>
                <a:gd name="T12" fmla="*/ 260 w 260"/>
                <a:gd name="T13" fmla="*/ 100 h 367"/>
                <a:gd name="T14" fmla="*/ 161 w 260"/>
                <a:gd name="T15" fmla="*/ 1 h 367"/>
                <a:gd name="T16" fmla="*/ 0 w 260"/>
                <a:gd name="T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67">
                  <a:moveTo>
                    <a:pt x="153" y="7"/>
                  </a:moveTo>
                  <a:lnTo>
                    <a:pt x="153" y="108"/>
                  </a:lnTo>
                  <a:lnTo>
                    <a:pt x="253" y="108"/>
                  </a:lnTo>
                  <a:moveTo>
                    <a:pt x="0" y="0"/>
                  </a:moveTo>
                  <a:lnTo>
                    <a:pt x="0" y="367"/>
                  </a:lnTo>
                  <a:lnTo>
                    <a:pt x="260" y="367"/>
                  </a:lnTo>
                  <a:lnTo>
                    <a:pt x="260" y="100"/>
                  </a:lnTo>
                  <a:lnTo>
                    <a:pt x="16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9" name="Navigation Buttons"/>
            <p:cNvGrpSpPr/>
            <p:nvPr/>
          </p:nvGrpSpPr>
          <p:grpSpPr>
            <a:xfrm>
              <a:off x="707887" y="1451960"/>
              <a:ext cx="571518" cy="118969"/>
              <a:chOff x="707887" y="1451960"/>
              <a:chExt cx="571518" cy="118969"/>
            </a:xfrm>
          </p:grpSpPr>
          <p:sp>
            <p:nvSpPr>
              <p:cNvPr id="40" name="Back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707887" y="1469969"/>
                <a:ext cx="135806" cy="82951"/>
              </a:xfrm>
              <a:custGeom>
                <a:avLst/>
                <a:gdLst>
                  <a:gd name="T0" fmla="*/ 159 w 423"/>
                  <a:gd name="T1" fmla="*/ 332 h 332"/>
                  <a:gd name="T2" fmla="*/ 0 w 423"/>
                  <a:gd name="T3" fmla="*/ 166 h 332"/>
                  <a:gd name="T4" fmla="*/ 159 w 423"/>
                  <a:gd name="T5" fmla="*/ 0 h 332"/>
                  <a:gd name="T6" fmla="*/ 15 w 423"/>
                  <a:gd name="T7" fmla="*/ 166 h 332"/>
                  <a:gd name="T8" fmla="*/ 423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159" y="332"/>
                    </a:moveTo>
                    <a:lnTo>
                      <a:pt x="0" y="166"/>
                    </a:lnTo>
                    <a:lnTo>
                      <a:pt x="159" y="0"/>
                    </a:lnTo>
                    <a:moveTo>
                      <a:pt x="15" y="166"/>
                    </a:moveTo>
                    <a:lnTo>
                      <a:pt x="423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Forwar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922914" y="1469969"/>
                <a:ext cx="135806" cy="82950"/>
              </a:xfrm>
              <a:custGeom>
                <a:avLst/>
                <a:gdLst>
                  <a:gd name="T0" fmla="*/ 265 w 423"/>
                  <a:gd name="T1" fmla="*/ 0 h 332"/>
                  <a:gd name="T2" fmla="*/ 423 w 423"/>
                  <a:gd name="T3" fmla="*/ 166 h 332"/>
                  <a:gd name="T4" fmla="*/ 265 w 423"/>
                  <a:gd name="T5" fmla="*/ 332 h 332"/>
                  <a:gd name="T6" fmla="*/ 408 w 423"/>
                  <a:gd name="T7" fmla="*/ 166 h 332"/>
                  <a:gd name="T8" fmla="*/ 0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265" y="0"/>
                    </a:moveTo>
                    <a:lnTo>
                      <a:pt x="423" y="166"/>
                    </a:lnTo>
                    <a:lnTo>
                      <a:pt x="265" y="332"/>
                    </a:lnTo>
                    <a:moveTo>
                      <a:pt x="408" y="166"/>
                    </a:moveTo>
                    <a:lnTo>
                      <a:pt x="0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Reloa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137941" y="1451960"/>
                <a:ext cx="141464" cy="118969"/>
              </a:xfrm>
              <a:custGeom>
                <a:avLst/>
                <a:gdLst>
                  <a:gd name="T0" fmla="*/ 441 w 441"/>
                  <a:gd name="T1" fmla="*/ 7 h 474"/>
                  <a:gd name="T2" fmla="*/ 441 w 441"/>
                  <a:gd name="T3" fmla="*/ 144 h 474"/>
                  <a:gd name="T4" fmla="*/ 296 w 441"/>
                  <a:gd name="T5" fmla="*/ 144 h 474"/>
                  <a:gd name="T6" fmla="*/ 438 w 441"/>
                  <a:gd name="T7" fmla="*/ 309 h 474"/>
                  <a:gd name="T8" fmla="*/ 166 w 441"/>
                  <a:gd name="T9" fmla="*/ 434 h 474"/>
                  <a:gd name="T10" fmla="*/ 41 w 441"/>
                  <a:gd name="T11" fmla="*/ 162 h 474"/>
                  <a:gd name="T12" fmla="*/ 313 w 441"/>
                  <a:gd name="T13" fmla="*/ 37 h 474"/>
                  <a:gd name="T14" fmla="*/ 428 w 441"/>
                  <a:gd name="T15" fmla="*/ 139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474">
                    <a:moveTo>
                      <a:pt x="441" y="7"/>
                    </a:moveTo>
                    <a:lnTo>
                      <a:pt x="441" y="144"/>
                    </a:lnTo>
                    <a:lnTo>
                      <a:pt x="296" y="144"/>
                    </a:lnTo>
                    <a:moveTo>
                      <a:pt x="438" y="309"/>
                    </a:moveTo>
                    <a:cubicBezTo>
                      <a:pt x="397" y="418"/>
                      <a:pt x="276" y="474"/>
                      <a:pt x="166" y="434"/>
                    </a:cubicBezTo>
                    <a:cubicBezTo>
                      <a:pt x="56" y="393"/>
                      <a:pt x="0" y="271"/>
                      <a:pt x="41" y="162"/>
                    </a:cubicBezTo>
                    <a:cubicBezTo>
                      <a:pt x="82" y="52"/>
                      <a:pt x="202" y="0"/>
                      <a:pt x="313" y="37"/>
                    </a:cubicBezTo>
                    <a:cubicBezTo>
                      <a:pt x="357" y="51"/>
                      <a:pt x="398" y="91"/>
                      <a:pt x="428" y="139"/>
                    </a:cubicBezTo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3" name="TextBox 42"/>
          <p:cNvSpPr txBox="1"/>
          <p:nvPr/>
        </p:nvSpPr>
        <p:spPr>
          <a:xfrm>
            <a:off x="2137522" y="2130909"/>
            <a:ext cx="51861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400" dirty="0" smtClean="0">
                <a:latin typeface="+mn-ea"/>
              </a:rPr>
              <a:t>포항 </a:t>
            </a:r>
            <a:r>
              <a:rPr lang="en-US" altLang="ko-KR" sz="1400" dirty="0" smtClean="0">
                <a:latin typeface="+mn-ea"/>
              </a:rPr>
              <a:t>Culvert </a:t>
            </a:r>
            <a:r>
              <a:rPr lang="ko-KR" altLang="en-US" sz="1400" smtClean="0">
                <a:latin typeface="+mn-ea"/>
              </a:rPr>
              <a:t>방화문 제어 시스템</a:t>
            </a:r>
            <a:endParaRPr lang="ko-KR" altLang="en-US" sz="1100" dirty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3274029" y="3352508"/>
            <a:ext cx="2994053" cy="129581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363040" y="3554811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ID</a:t>
            </a:r>
            <a:endParaRPr lang="ko-KR" altLang="en-US" sz="1000" b="1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363041" y="3861136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PWD</a:t>
            </a:r>
            <a:endParaRPr lang="ko-KR" altLang="en-US" sz="1000" b="1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4277440" y="3554811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4277440" y="3848412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Button"/>
          <p:cNvSpPr/>
          <p:nvPr/>
        </p:nvSpPr>
        <p:spPr>
          <a:xfrm>
            <a:off x="5422022" y="4208511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4091244" y="35159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4091244" y="384841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245011" y="42085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281402" y="57748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68080" y="6561669"/>
            <a:ext cx="24699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dirty="0">
                <a:latin typeface="+mn-ea"/>
              </a:rPr>
              <a:t>copyright© </a:t>
            </a:r>
            <a:r>
              <a:rPr lang="en-US" altLang="ko-KR" sz="700" dirty="0" err="1">
                <a:latin typeface="+mn-ea"/>
              </a:rPr>
              <a:t>CyberLogitec</a:t>
            </a:r>
            <a:r>
              <a:rPr lang="en-US" altLang="ko-KR" sz="700" dirty="0">
                <a:latin typeface="+mn-ea"/>
              </a:rPr>
              <a:t>. All Rights Reserved.</a:t>
            </a:r>
            <a:endParaRPr lang="ko-KR" altLang="en-US" sz="700" dirty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[Web]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로그인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15363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08" name="그룹 307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309" name="모서리가 둥근 직사각형 308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333" name="모서리가 둥근 직사각형 332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52" name="그룹 351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354" name="모서리가 둥근 직사각형 353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73" name="그룹 372"/>
          <p:cNvGrpSpPr/>
          <p:nvPr/>
        </p:nvGrpSpPr>
        <p:grpSpPr>
          <a:xfrm>
            <a:off x="1028330" y="3677311"/>
            <a:ext cx="1353600" cy="215444"/>
            <a:chOff x="931568" y="1711561"/>
            <a:chExt cx="841569" cy="328912"/>
          </a:xfrm>
        </p:grpSpPr>
        <p:sp>
          <p:nvSpPr>
            <p:cNvPr id="374" name="모서리가 둥근 직사각형 373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6" name="이등변 삼각형 375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5" name="TextBox 38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grpSp>
        <p:nvGrpSpPr>
          <p:cNvPr id="288" name="그룹 287"/>
          <p:cNvGrpSpPr/>
          <p:nvPr/>
        </p:nvGrpSpPr>
        <p:grpSpPr>
          <a:xfrm>
            <a:off x="2848270" y="2377117"/>
            <a:ext cx="1354341" cy="215444"/>
            <a:chOff x="924203" y="1730466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289" name="모서리가 둥근 직사각형 288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937415" y="1730466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18" name="모서리가 둥근 직사각형 117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/>
          <p:cNvSpPr txBox="1"/>
          <p:nvPr/>
        </p:nvSpPr>
        <p:spPr>
          <a:xfrm>
            <a:off x="1349213" y="287495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23" name="TextBox 122"/>
          <p:cNvSpPr txBox="1"/>
          <p:nvPr/>
        </p:nvSpPr>
        <p:spPr>
          <a:xfrm>
            <a:off x="1137972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9</a:t>
            </a:r>
            <a:endParaRPr lang="ko-KR" altLang="en-US" sz="800"/>
          </a:p>
        </p:txBody>
      </p:sp>
      <p:sp>
        <p:nvSpPr>
          <p:cNvPr id="124" name="TextBox 12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20</a:t>
            </a:r>
            <a:endParaRPr lang="ko-KR" altLang="en-US" sz="800"/>
          </a:p>
        </p:txBody>
      </p:sp>
      <p:sp>
        <p:nvSpPr>
          <p:cNvPr id="126" name="TextBox 125"/>
          <p:cNvSpPr txBox="1"/>
          <p:nvPr/>
        </p:nvSpPr>
        <p:spPr>
          <a:xfrm>
            <a:off x="1725835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27" name="TextBox 12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</a:t>
            </a:r>
            <a:endParaRPr lang="ko-KR" altLang="en-US" sz="800"/>
          </a:p>
        </p:txBody>
      </p:sp>
      <p:sp>
        <p:nvSpPr>
          <p:cNvPr id="128" name="TextBox 12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</a:t>
            </a:r>
            <a:endParaRPr lang="ko-KR" altLang="en-US" sz="800"/>
          </a:p>
        </p:txBody>
      </p:sp>
      <p:sp>
        <p:nvSpPr>
          <p:cNvPr id="134" name="모서리가 둥근 직사각형 133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TextBox 134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36" name="TextBox 135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37" name="TextBox 136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38" name="TextBox 137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39" name="TextBox 138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TextBox 15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55" name="TextBox 15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56" name="TextBox 15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1029813" y="385539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/>
          <p:cNvSpPr txBox="1"/>
          <p:nvPr/>
        </p:nvSpPr>
        <p:spPr>
          <a:xfrm>
            <a:off x="1228648" y="409259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1034499" y="40930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1431724" y="408910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63" name="직선 연결선 162"/>
          <p:cNvCxnSpPr/>
          <p:nvPr/>
        </p:nvCxnSpPr>
        <p:spPr>
          <a:xfrm flipV="1">
            <a:off x="2200484" y="408934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Box 163"/>
          <p:cNvSpPr txBox="1"/>
          <p:nvPr/>
        </p:nvSpPr>
        <p:spPr>
          <a:xfrm>
            <a:off x="1653768" y="409563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1888718" y="410198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2070328" y="410198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67" name="그림 16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94730"/>
            <a:ext cx="223679" cy="238906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97445"/>
            <a:ext cx="221464" cy="254448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922251"/>
            <a:ext cx="180929" cy="176428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931673"/>
            <a:ext cx="160254" cy="16559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924693"/>
            <a:ext cx="142484" cy="166231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902572"/>
            <a:ext cx="124371" cy="195721"/>
          </a:xfrm>
          <a:prstGeom prst="rect">
            <a:avLst/>
          </a:prstGeom>
        </p:spPr>
      </p:pic>
      <p:sp>
        <p:nvSpPr>
          <p:cNvPr id="185" name="이등변 삼각형 184"/>
          <p:cNvSpPr/>
          <p:nvPr/>
        </p:nvSpPr>
        <p:spPr>
          <a:xfrm rot="5400000">
            <a:off x="4264974" y="350788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이등변 삼각형 185"/>
          <p:cNvSpPr/>
          <p:nvPr/>
        </p:nvSpPr>
        <p:spPr>
          <a:xfrm rot="5400000">
            <a:off x="2359792" y="25412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이등변 삼각형 186"/>
          <p:cNvSpPr/>
          <p:nvPr/>
        </p:nvSpPr>
        <p:spPr>
          <a:xfrm rot="5400000">
            <a:off x="4105735" y="2443952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TextBox 188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190" name="TextBox 189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195" name="직선 연결선 194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6" name="그림 19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197" name="그림 19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65613"/>
            <a:ext cx="221464" cy="254448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7090"/>
            <a:ext cx="124371" cy="195721"/>
          </a:xfrm>
          <a:prstGeom prst="rect">
            <a:avLst/>
          </a:prstGeom>
        </p:spPr>
      </p:pic>
      <p:sp>
        <p:nvSpPr>
          <p:cNvPr id="202" name="이등변 삼각형 201"/>
          <p:cNvSpPr/>
          <p:nvPr/>
        </p:nvSpPr>
        <p:spPr>
          <a:xfrm rot="5400000">
            <a:off x="5083956" y="453477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03" name="직선 연결선 202"/>
          <p:cNvCxnSpPr/>
          <p:nvPr/>
        </p:nvCxnSpPr>
        <p:spPr>
          <a:xfrm flipV="1">
            <a:off x="2261444" y="287612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4526" y="2681510"/>
            <a:ext cx="223679" cy="238906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5940" y="2684225"/>
            <a:ext cx="221464" cy="254448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1577" y="2709031"/>
            <a:ext cx="180929" cy="176428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4193" y="2718453"/>
            <a:ext cx="160254" cy="165596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8276" y="2711473"/>
            <a:ext cx="142484" cy="166231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5519" y="2689352"/>
            <a:ext cx="124371" cy="195721"/>
          </a:xfrm>
          <a:prstGeom prst="rect">
            <a:avLst/>
          </a:prstGeom>
        </p:spPr>
      </p:pic>
      <p:cxnSp>
        <p:nvCxnSpPr>
          <p:cNvPr id="210" name="직선 연결선 209"/>
          <p:cNvCxnSpPr/>
          <p:nvPr/>
        </p:nvCxnSpPr>
        <p:spPr>
          <a:xfrm flipV="1">
            <a:off x="4178601" y="3840087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1" name="그림 2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1683" y="3645476"/>
            <a:ext cx="223679" cy="238906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3097" y="3648191"/>
            <a:ext cx="221464" cy="254448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8734" y="3672997"/>
            <a:ext cx="180929" cy="176428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1350" y="3682419"/>
            <a:ext cx="160254" cy="165596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433" y="3675439"/>
            <a:ext cx="142484" cy="166231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2676" y="3653318"/>
            <a:ext cx="124371" cy="195721"/>
          </a:xfrm>
          <a:prstGeom prst="rect">
            <a:avLst/>
          </a:prstGeom>
        </p:spPr>
      </p:pic>
      <p:cxnSp>
        <p:nvCxnSpPr>
          <p:cNvPr id="217" name="직선 연결선 216"/>
          <p:cNvCxnSpPr/>
          <p:nvPr/>
        </p:nvCxnSpPr>
        <p:spPr>
          <a:xfrm flipV="1">
            <a:off x="4004422" y="278016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8" name="그림 2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7504" y="2585550"/>
            <a:ext cx="223679" cy="238906"/>
          </a:xfrm>
          <a:prstGeom prst="rect">
            <a:avLst/>
          </a:prstGeom>
        </p:spPr>
      </p:pic>
      <p:pic>
        <p:nvPicPr>
          <p:cNvPr id="219" name="그림 21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8918" y="2581915"/>
            <a:ext cx="221464" cy="254448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555" y="2613071"/>
            <a:ext cx="180929" cy="176428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7171" y="2622493"/>
            <a:ext cx="160254" cy="165596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1254" y="2615513"/>
            <a:ext cx="142484" cy="166231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8497" y="2593392"/>
            <a:ext cx="124371" cy="195721"/>
          </a:xfrm>
          <a:prstGeom prst="rect">
            <a:avLst/>
          </a:prstGeom>
        </p:spPr>
      </p:pic>
      <p:sp>
        <p:nvSpPr>
          <p:cNvPr id="3" name="직사각형 2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630167"/>
              </p:ext>
            </p:extLst>
          </p:nvPr>
        </p:nvGraphicFramePr>
        <p:xfrm>
          <a:off x="9466197" y="847258"/>
          <a:ext cx="2668137" cy="32553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대상 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내 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(Sub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개수 표현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펼쳐보기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여러 개의 공정</a:t>
                      </a:r>
                      <a:r>
                        <a:rPr lang="en-US" altLang="ko-KR" sz="800" baseline="0" dirty="0" smtClean="0">
                          <a:effectLst/>
                        </a:rPr>
                        <a:t>(Sub </a:t>
                      </a:r>
                      <a:r>
                        <a:rPr lang="ko-KR" altLang="en-US" sz="800" baseline="0" smtClean="0">
                          <a:effectLst/>
                        </a:rPr>
                        <a:t>공장</a:t>
                      </a:r>
                      <a:r>
                        <a:rPr lang="en-US" altLang="ko-KR" sz="800" baseline="0" dirty="0" smtClean="0">
                          <a:effectLst/>
                        </a:rPr>
                        <a:t>)</a:t>
                      </a:r>
                      <a:r>
                        <a:rPr lang="ko-KR" altLang="en-US" sz="800" baseline="0" smtClean="0">
                          <a:effectLst/>
                        </a:rPr>
                        <a:t>을 가지고 있는 경우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공장별 모니터링 대상 표현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상세보기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공장인 경우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설치된 장비의 상태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(Closed)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(Open)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WISE 1A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 작동실 밸브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30" name="타원 229"/>
          <p:cNvSpPr/>
          <p:nvPr/>
        </p:nvSpPr>
        <p:spPr>
          <a:xfrm>
            <a:off x="953314" y="238101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1948711" y="23734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타원 120"/>
          <p:cNvSpPr/>
          <p:nvPr/>
        </p:nvSpPr>
        <p:spPr>
          <a:xfrm>
            <a:off x="2229373" y="2358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3972261" y="224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971956" y="26527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430719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5" name="TextBox 38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graphicFrame>
        <p:nvGraphicFramePr>
          <p:cNvPr id="11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7283775"/>
              </p:ext>
            </p:extLst>
          </p:nvPr>
        </p:nvGraphicFramePr>
        <p:xfrm>
          <a:off x="9466197" y="847258"/>
          <a:ext cx="2668137" cy="233328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 발생 시 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색상 표시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색상 표시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118" name="그룹 117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20" name="모서리가 둥근 직사각형 119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2" name="그룹 121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23" name="모서리가 둥근 직사각형 122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5" name="그룹 124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26" name="모서리가 둥근 직사각형 125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8" name="그룹 127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29" name="모서리가 둥근 직사각형 128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33" name="모서리가 둥근 직사각형 132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5" name="모서리가 둥근 직사각형 134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TextBox 135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39" name="TextBox 138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41" name="직선 연결선 140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43" name="TextBox 142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44" name="TextBox 143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26770"/>
            <a:ext cx="113764" cy="177895"/>
          </a:xfrm>
          <a:prstGeom prst="rect">
            <a:avLst/>
          </a:prstGeom>
        </p:spPr>
      </p:pic>
      <p:pic>
        <p:nvPicPr>
          <p:cNvPr id="146" name="그림 14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47" name="그림 1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48" name="그림 14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49" name="모서리가 둥근 직사각형 148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51" name="TextBox 150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52" name="TextBox 151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53" name="TextBox 152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55" name="TextBox 154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56" name="직선 연결선 155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7" name="그림 15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58" name="타원 157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34763"/>
            <a:ext cx="108885" cy="180678"/>
          </a:xfrm>
          <a:prstGeom prst="rect">
            <a:avLst/>
          </a:prstGeom>
        </p:spPr>
      </p:pic>
      <p:sp>
        <p:nvSpPr>
          <p:cNvPr id="164" name="타원 163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65" name="타원 164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66" name="타원 165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67" name="타원 166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68" name="모서리가 둥근 직사각형 167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9" name="TextBox 168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70" name="TextBox 169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71" name="TextBox 170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72" name="TextBox 171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73" name="TextBox 172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TextBox 175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77" name="TextBox 176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78" name="TextBox 177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79" name="직선 연결선 178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81" name="TextBox 180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82" name="TextBox 181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83" name="그림 18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84" name="그림 1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186" name="그림 18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187" name="그림 18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188" name="그림 18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33218"/>
            <a:ext cx="114137" cy="179616"/>
          </a:xfrm>
          <a:prstGeom prst="rect">
            <a:avLst/>
          </a:prstGeom>
        </p:spPr>
      </p:pic>
      <p:cxnSp>
        <p:nvCxnSpPr>
          <p:cNvPr id="189" name="직선 연결선 188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0" name="그림 18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191" name="그림 19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192" name="그림 19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193" name="그림 19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194" name="그림 19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195" name="그림 19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85236"/>
            <a:ext cx="108885" cy="180678"/>
          </a:xfrm>
          <a:prstGeom prst="rect">
            <a:avLst/>
          </a:prstGeom>
        </p:spPr>
      </p:pic>
      <p:sp>
        <p:nvSpPr>
          <p:cNvPr id="197" name="타원 196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98" name="타원 197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00" name="타원 199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15" name="이등변 삼각형 214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이등변 삼각형 215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이등변 삼각형 216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이등변 삼각형 217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9" name="그룹 218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22" name="직사각형 221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직사각형 222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499032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490649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482604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모서리가 둥근 직사각형 226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29" name="TextBox 228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30" name="TextBox 229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31" name="TextBox 230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32" name="TextBox 231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33" name="TextBox 232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34" name="직선 연결선 233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5" name="그림 23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77794"/>
            <a:ext cx="223679" cy="238906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38" name="그림 23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39" name="그림 23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93196"/>
            <a:ext cx="114137" cy="179616"/>
          </a:xfrm>
          <a:prstGeom prst="rect">
            <a:avLst/>
          </a:prstGeom>
        </p:spPr>
      </p:pic>
      <p:sp>
        <p:nvSpPr>
          <p:cNvPr id="242" name="이등변 삼각형 241"/>
          <p:cNvSpPr/>
          <p:nvPr/>
        </p:nvSpPr>
        <p:spPr>
          <a:xfrm rot="10800000">
            <a:off x="5094502" y="45282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2" name="타원 211"/>
          <p:cNvSpPr/>
          <p:nvPr/>
        </p:nvSpPr>
        <p:spPr>
          <a:xfrm>
            <a:off x="944499" y="24214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3" name="타원 212"/>
          <p:cNvSpPr/>
          <p:nvPr/>
        </p:nvSpPr>
        <p:spPr>
          <a:xfrm>
            <a:off x="1335586" y="25225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4" name="타원 213"/>
          <p:cNvSpPr/>
          <p:nvPr/>
        </p:nvSpPr>
        <p:spPr>
          <a:xfrm>
            <a:off x="2728495" y="23151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1" name="타원 240"/>
          <p:cNvSpPr/>
          <p:nvPr/>
        </p:nvSpPr>
        <p:spPr>
          <a:xfrm>
            <a:off x="3137489" y="248626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90764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52" name="직사각형 251"/>
          <p:cNvSpPr/>
          <p:nvPr/>
        </p:nvSpPr>
        <p:spPr bwMode="auto">
          <a:xfrm>
            <a:off x="252013" y="873385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3" name="그룹 1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37" name="모서리가 둥근 직사각형 136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40" name="모서리가 둥근 직사각형 139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47" name="모서리가 둥근 직사각형 146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9" name="모서리가 둥근 직사각형 148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53" name="TextBox 152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55" name="직선 연결선 154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13221"/>
            <a:ext cx="122428" cy="19144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63" name="모서리가 둥근 직사각형 162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68" name="TextBox 167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70" name="직선 연결선 169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1" name="그림 17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72" name="타원 171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21003"/>
            <a:ext cx="117178" cy="194438"/>
          </a:xfrm>
          <a:prstGeom prst="rect">
            <a:avLst/>
          </a:prstGeom>
        </p:spPr>
      </p:pic>
      <p:sp>
        <p:nvSpPr>
          <p:cNvPr id="178" name="타원 177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79" name="타원 178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80" name="타원 179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81" name="타원 180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TextBox 18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84" name="TextBox 18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85" name="TextBox 18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86" name="TextBox 18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TextBox 189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93" name="직선 연결선 192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93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96" name="TextBox 195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19538"/>
            <a:ext cx="122829" cy="193295"/>
          </a:xfrm>
          <a:prstGeom prst="rect">
            <a:avLst/>
          </a:prstGeom>
        </p:spPr>
      </p:pic>
      <p:cxnSp>
        <p:nvCxnSpPr>
          <p:cNvPr id="203" name="직선 연결선 202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71476"/>
            <a:ext cx="117178" cy="194438"/>
          </a:xfrm>
          <a:prstGeom prst="rect">
            <a:avLst/>
          </a:prstGeom>
        </p:spPr>
      </p:pic>
      <p:sp>
        <p:nvSpPr>
          <p:cNvPr id="211" name="타원 210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2" name="타원 211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3" name="타원 212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14" name="타원 213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9" name="이등변 삼각형 228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이등변 삼각형 229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이등변 삼각형 230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이등변 삼각형 231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3" name="그룹 2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36" name="직사각형 235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TextBox 241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45" name="TextBox 244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6" name="TextBox 245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48" name="직선 연결선 247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9" name="그림 24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55" name="그림 25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9516"/>
            <a:ext cx="122829" cy="193295"/>
          </a:xfrm>
          <a:prstGeom prst="rect">
            <a:avLst/>
          </a:prstGeom>
        </p:spPr>
      </p:pic>
      <p:sp>
        <p:nvSpPr>
          <p:cNvPr id="269" name="이등변 삼각형 268"/>
          <p:cNvSpPr/>
          <p:nvPr/>
        </p:nvSpPr>
        <p:spPr>
          <a:xfrm rot="5400000">
            <a:off x="5101649" y="45331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247328" y="151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1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0656175"/>
              </p:ext>
            </p:extLst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23" name="타원 122"/>
          <p:cNvSpPr/>
          <p:nvPr/>
        </p:nvSpPr>
        <p:spPr>
          <a:xfrm>
            <a:off x="2256680" y="235182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1609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50108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3M/C &amp; 4M/C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화면 필터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 방화문 감시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기반 실시간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발생 구역 표시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공장명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바로가기 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3811445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5036788" y="8990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TextBox 286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0" name="TextBox 289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1" name="모서리가 둥근 직사각형 290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2" name="이등변 삼각형 291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4" name="이등변 삼각형 293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타원 294"/>
          <p:cNvSpPr/>
          <p:nvPr/>
        </p:nvSpPr>
        <p:spPr>
          <a:xfrm>
            <a:off x="1453632" y="255149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6" name="타원 295"/>
          <p:cNvSpPr/>
          <p:nvPr/>
        </p:nvSpPr>
        <p:spPr>
          <a:xfrm>
            <a:off x="3014511" y="13783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7" name="타원 296"/>
          <p:cNvSpPr/>
          <p:nvPr/>
        </p:nvSpPr>
        <p:spPr>
          <a:xfrm>
            <a:off x="7368707" y="13731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8" name="타원 297"/>
          <p:cNvSpPr/>
          <p:nvPr/>
        </p:nvSpPr>
        <p:spPr>
          <a:xfrm>
            <a:off x="4295515" y="13408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9" name="타원 298"/>
          <p:cNvSpPr/>
          <p:nvPr/>
        </p:nvSpPr>
        <p:spPr>
          <a:xfrm>
            <a:off x="8523635" y="13413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82027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86344"/>
              </p:ext>
            </p:extLst>
          </p:nvPr>
        </p:nvGraphicFramePr>
        <p:xfrm>
          <a:off x="9466197" y="847258"/>
          <a:ext cx="2668137" cy="288802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3069986" y="43153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2" name="그림 16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164" name="TextBox 163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165" name="TextBox 164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66" name="TextBox 165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67" name="TextBox 166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68" name="모서리가 둥근 직사각형 167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70" name="이등변 삼각형 169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72" name="이등변 삼각형 171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2" name="그룹 251"/>
          <p:cNvGrpSpPr/>
          <p:nvPr/>
        </p:nvGrpSpPr>
        <p:grpSpPr>
          <a:xfrm>
            <a:off x="3358320" y="4332617"/>
            <a:ext cx="2601056" cy="499722"/>
            <a:chOff x="6655468" y="1432996"/>
            <a:chExt cx="2601056" cy="499722"/>
          </a:xfrm>
        </p:grpSpPr>
        <p:sp>
          <p:nvSpPr>
            <p:cNvPr id="255" name="직사각형 254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292" name="그림 291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293" name="그림 292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294" name="그림 293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295" name="그림 29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296" name="그림 295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297" name="모서리가 둥근 직사각형 296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98" name="그림 297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299" name="TextBox 298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01" name="모서리가 둥근 직사각형 300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02" name="이등변 삼각형 301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3" name="타원 302"/>
          <p:cNvSpPr/>
          <p:nvPr/>
        </p:nvSpPr>
        <p:spPr>
          <a:xfrm>
            <a:off x="3297627" y="42458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4" name="타원 303"/>
          <p:cNvSpPr/>
          <p:nvPr/>
        </p:nvSpPr>
        <p:spPr>
          <a:xfrm>
            <a:off x="5282083" y="43464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06362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5269079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센서들의 이력 데이터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확인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3298129" y="43915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111" y="1474542"/>
            <a:ext cx="87958" cy="124043"/>
          </a:xfrm>
          <a:prstGeom prst="rect">
            <a:avLst/>
          </a:prstGeom>
        </p:spPr>
      </p:pic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TextBox 286"/>
          <p:cNvSpPr txBox="1"/>
          <p:nvPr/>
        </p:nvSpPr>
        <p:spPr>
          <a:xfrm>
            <a:off x="7537523" y="1481798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7302442" y="148579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grpSp>
        <p:nvGrpSpPr>
          <p:cNvPr id="3" name="그룹 2"/>
          <p:cNvGrpSpPr/>
          <p:nvPr/>
        </p:nvGrpSpPr>
        <p:grpSpPr>
          <a:xfrm>
            <a:off x="444149" y="4726900"/>
            <a:ext cx="8784609" cy="1151919"/>
            <a:chOff x="-2935166" y="7008649"/>
            <a:chExt cx="9978599" cy="1151919"/>
          </a:xfrm>
        </p:grpSpPr>
        <p:sp>
          <p:nvSpPr>
            <p:cNvPr id="153" name="직사각형 152"/>
            <p:cNvSpPr/>
            <p:nvPr/>
          </p:nvSpPr>
          <p:spPr>
            <a:xfrm>
              <a:off x="-2897338" y="7026408"/>
              <a:ext cx="9940771" cy="1134160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4" name="직사각형 153"/>
            <p:cNvSpPr/>
            <p:nvPr/>
          </p:nvSpPr>
          <p:spPr>
            <a:xfrm>
              <a:off x="-556194" y="7566910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직사각형 154"/>
            <p:cNvSpPr/>
            <p:nvPr/>
          </p:nvSpPr>
          <p:spPr>
            <a:xfrm>
              <a:off x="1412093" y="757942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156" name="차트 155"/>
            <p:cNvGraphicFramePr/>
            <p:nvPr>
              <p:extLst/>
            </p:nvPr>
          </p:nvGraphicFramePr>
          <p:xfrm>
            <a:off x="1391750" y="7501344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8"/>
            </a:graphicData>
          </a:graphic>
        </p:graphicFrame>
        <p:sp>
          <p:nvSpPr>
            <p:cNvPr id="157" name="직사각형 156"/>
            <p:cNvSpPr/>
            <p:nvPr/>
          </p:nvSpPr>
          <p:spPr>
            <a:xfrm>
              <a:off x="3380418" y="7572438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158" name="차트 157"/>
            <p:cNvGraphicFramePr/>
            <p:nvPr>
              <p:extLst/>
            </p:nvPr>
          </p:nvGraphicFramePr>
          <p:xfrm>
            <a:off x="3352182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graphicFrame>
          <p:nvGraphicFramePr>
            <p:cNvPr id="160" name="차트 159"/>
            <p:cNvGraphicFramePr/>
            <p:nvPr>
              <p:extLst/>
            </p:nvPr>
          </p:nvGraphicFramePr>
          <p:xfrm>
            <a:off x="-583803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161" name="직사각형 160"/>
            <p:cNvSpPr/>
            <p:nvPr/>
          </p:nvSpPr>
          <p:spPr>
            <a:xfrm>
              <a:off x="5323049" y="7565780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-898599" y="7753217"/>
              <a:ext cx="41370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092262" y="7796832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graphicFrame>
          <p:nvGraphicFramePr>
            <p:cNvPr id="164" name="차트 163"/>
            <p:cNvGraphicFramePr/>
            <p:nvPr>
              <p:extLst/>
            </p:nvPr>
          </p:nvGraphicFramePr>
          <p:xfrm>
            <a:off x="5293520" y="7490066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pic>
          <p:nvPicPr>
            <p:cNvPr id="167" name="그림 166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6195" y="7577791"/>
              <a:ext cx="129441" cy="200633"/>
            </a:xfrm>
            <a:prstGeom prst="rect">
              <a:avLst/>
            </a:prstGeom>
          </p:spPr>
        </p:pic>
        <p:sp>
          <p:nvSpPr>
            <p:cNvPr id="168" name="TextBox 167"/>
            <p:cNvSpPr txBox="1"/>
            <p:nvPr/>
          </p:nvSpPr>
          <p:spPr>
            <a:xfrm>
              <a:off x="6868810" y="700864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70" name="그림 169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787897" y="7572438"/>
              <a:ext cx="185999" cy="179355"/>
            </a:xfrm>
            <a:prstGeom prst="rect">
              <a:avLst/>
            </a:prstGeom>
          </p:spPr>
        </p:pic>
        <p:sp>
          <p:nvSpPr>
            <p:cNvPr id="171" name="TextBox 170"/>
            <p:cNvSpPr txBox="1"/>
            <p:nvPr/>
          </p:nvSpPr>
          <p:spPr>
            <a:xfrm>
              <a:off x="-2378772" y="7315321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-1998412" y="7307668"/>
              <a:ext cx="30168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-97</a:t>
              </a:r>
              <a:endParaRPr lang="ko-KR" altLang="en-US" sz="700" dirty="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-1742287" y="7315589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-1457191" y="731335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-1137538" y="731411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-2863177" y="731245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639927" y="7139001"/>
              <a:ext cx="129441" cy="200633"/>
            </a:xfrm>
            <a:prstGeom prst="rect">
              <a:avLst/>
            </a:prstGeom>
          </p:spPr>
        </p:pic>
        <p:pic>
          <p:nvPicPr>
            <p:cNvPr id="223" name="그림 222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942432" y="7148566"/>
              <a:ext cx="185999" cy="179355"/>
            </a:xfrm>
            <a:prstGeom prst="rect">
              <a:avLst/>
            </a:prstGeom>
          </p:spPr>
        </p:pic>
        <p:pic>
          <p:nvPicPr>
            <p:cNvPr id="228" name="그림 227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045700" y="7142307"/>
              <a:ext cx="133876" cy="207507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375242" y="7140074"/>
              <a:ext cx="147264" cy="207508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317123" y="7119562"/>
              <a:ext cx="231517" cy="265998"/>
            </a:xfrm>
            <a:prstGeom prst="rect">
              <a:avLst/>
            </a:prstGeom>
          </p:spPr>
        </p:pic>
        <p:pic>
          <p:nvPicPr>
            <p:cNvPr id="249" name="그림 24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656088" y="7136472"/>
              <a:ext cx="141874" cy="169158"/>
            </a:xfrm>
            <a:prstGeom prst="rect">
              <a:avLst/>
            </a:prstGeom>
          </p:spPr>
        </p:pic>
        <p:sp>
          <p:nvSpPr>
            <p:cNvPr id="251" name="직사각형 250"/>
            <p:cNvSpPr/>
            <p:nvPr/>
          </p:nvSpPr>
          <p:spPr>
            <a:xfrm>
              <a:off x="-2552094" y="7593288"/>
              <a:ext cx="1646542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53" name="차트 252"/>
            <p:cNvGraphicFramePr/>
            <p:nvPr>
              <p:extLst/>
            </p:nvPr>
          </p:nvGraphicFramePr>
          <p:xfrm>
            <a:off x="-2564538" y="7598971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823130" y="7560961"/>
              <a:ext cx="235732" cy="270841"/>
            </a:xfrm>
            <a:prstGeom prst="rect">
              <a:avLst/>
            </a:prstGeom>
          </p:spPr>
        </p:pic>
        <p:sp>
          <p:nvSpPr>
            <p:cNvPr id="276" name="TextBox 275"/>
            <p:cNvSpPr txBox="1"/>
            <p:nvPr/>
          </p:nvSpPr>
          <p:spPr>
            <a:xfrm>
              <a:off x="-2935166" y="7808097"/>
              <a:ext cx="3914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096797" y="7749984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047130" y="7750749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279" name="그림 278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8968" y="7578940"/>
              <a:ext cx="133876" cy="207507"/>
            </a:xfrm>
            <a:prstGeom prst="rect">
              <a:avLst/>
            </a:prstGeom>
          </p:spPr>
        </p:pic>
        <p:pic>
          <p:nvPicPr>
            <p:cNvPr id="280" name="그림 279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78746" y="7576707"/>
              <a:ext cx="147264" cy="207508"/>
            </a:xfrm>
            <a:prstGeom prst="rect">
              <a:avLst/>
            </a:prstGeom>
          </p:spPr>
        </p:pic>
        <p:sp>
          <p:nvSpPr>
            <p:cNvPr id="281" name="모서리가 둥근 직사각형 280"/>
            <p:cNvSpPr/>
            <p:nvPr/>
          </p:nvSpPr>
          <p:spPr>
            <a:xfrm rot="5400000">
              <a:off x="6653561" y="7114104"/>
              <a:ext cx="119745" cy="148241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2" name="이등변 삼각형 281"/>
            <p:cNvSpPr/>
            <p:nvPr/>
          </p:nvSpPr>
          <p:spPr>
            <a:xfrm>
              <a:off x="6681286" y="717012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9" name="TextBox 288"/>
          <p:cNvSpPr txBox="1"/>
          <p:nvPr/>
        </p:nvSpPr>
        <p:spPr>
          <a:xfrm>
            <a:off x="980762" y="423254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2</a:t>
            </a:r>
            <a:endParaRPr lang="ko-KR" altLang="en-US" sz="500" b="1" dirty="0"/>
          </a:p>
        </p:txBody>
      </p:sp>
      <p:sp>
        <p:nvSpPr>
          <p:cNvPr id="294" name="TextBox 293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5" name="TextBox 294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6" name="모서리가 둥근 직사각형 295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7" name="이등변 삼각형 296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모서리가 둥근 직사각형 297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9" name="이등변 삼각형 298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타원 254"/>
          <p:cNvSpPr/>
          <p:nvPr/>
        </p:nvSpPr>
        <p:spPr>
          <a:xfrm>
            <a:off x="416214" y="4664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8707393" y="47164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384277" y="4828232"/>
            <a:ext cx="460382" cy="378945"/>
            <a:chOff x="2384277" y="4828232"/>
            <a:chExt cx="460382" cy="378945"/>
          </a:xfrm>
        </p:grpSpPr>
        <p:sp>
          <p:nvSpPr>
            <p:cNvPr id="290" name="모서리가 둥근 직사각형 289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292" name="TextBox 291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0243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5185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1</a:t>
            </a:r>
            <a:r>
              <a:rPr lang="en-US" altLang="ko-KR" dirty="0" smtClean="0">
                <a:solidFill>
                  <a:schemeClr val="bg1"/>
                </a:solidFill>
              </a:rPr>
              <a:t>. System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Logical System Architecture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11" name="그림 1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1493" y="3806295"/>
            <a:ext cx="521173" cy="598795"/>
          </a:xfrm>
          <a:prstGeom prst="rect">
            <a:avLst/>
          </a:prstGeom>
        </p:spPr>
      </p:pic>
      <p:pic>
        <p:nvPicPr>
          <p:cNvPr id="112" name="그림 1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9323" y="3797749"/>
            <a:ext cx="562170" cy="645898"/>
          </a:xfrm>
          <a:prstGeom prst="rect">
            <a:avLst/>
          </a:prstGeom>
        </p:spPr>
      </p:pic>
      <p:pic>
        <p:nvPicPr>
          <p:cNvPr id="113" name="그림 1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8138" y="4227043"/>
            <a:ext cx="395385" cy="799094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86602" y="2201007"/>
            <a:ext cx="185720" cy="442398"/>
          </a:xfrm>
          <a:prstGeom prst="rect">
            <a:avLst/>
          </a:prstGeom>
        </p:spPr>
      </p:pic>
      <p:sp>
        <p:nvSpPr>
          <p:cNvPr id="133" name="TextBox 132"/>
          <p:cNvSpPr txBox="1"/>
          <p:nvPr/>
        </p:nvSpPr>
        <p:spPr>
          <a:xfrm>
            <a:off x="1462843" y="4371926"/>
            <a:ext cx="13548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[ </a:t>
            </a:r>
            <a:r>
              <a:rPr lang="ko-KR" altLang="en-US" sz="1050" smtClean="0"/>
              <a:t>방화문 개폐상태 </a:t>
            </a:r>
            <a:r>
              <a:rPr lang="en-US" altLang="ko-KR" sz="1050" dirty="0" smtClean="0"/>
              <a:t>]</a:t>
            </a:r>
            <a:endParaRPr lang="ko-KR" altLang="en-US" sz="1050"/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1581" y="5290619"/>
            <a:ext cx="395385" cy="799094"/>
          </a:xfrm>
          <a:prstGeom prst="rect">
            <a:avLst/>
          </a:prstGeom>
        </p:spPr>
      </p:pic>
      <p:sp>
        <p:nvSpPr>
          <p:cNvPr id="137" name="TextBox 136"/>
          <p:cNvSpPr txBox="1"/>
          <p:nvPr/>
        </p:nvSpPr>
        <p:spPr>
          <a:xfrm>
            <a:off x="853960" y="5042613"/>
            <a:ext cx="461665" cy="26385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0170" y="5035793"/>
            <a:ext cx="185720" cy="442398"/>
          </a:xfrm>
          <a:prstGeom prst="rect">
            <a:avLst/>
          </a:prstGeom>
        </p:spPr>
      </p:pic>
      <p:sp>
        <p:nvSpPr>
          <p:cNvPr id="139" name="모서리가 둥근 직사각형 138"/>
          <p:cNvSpPr/>
          <p:nvPr/>
        </p:nvSpPr>
        <p:spPr>
          <a:xfrm>
            <a:off x="661823" y="3804029"/>
            <a:ext cx="2818399" cy="2358496"/>
          </a:xfrm>
          <a:prstGeom prst="roundRect">
            <a:avLst>
              <a:gd name="adj" fmla="val 4770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/>
          <p:cNvSpPr txBox="1"/>
          <p:nvPr/>
        </p:nvSpPr>
        <p:spPr>
          <a:xfrm>
            <a:off x="3772322" y="2252923"/>
            <a:ext cx="13019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/>
              <a:t>Wise 1A </a:t>
            </a:r>
            <a:r>
              <a:rPr lang="en-US" altLang="ko-KR" sz="1000" b="1" dirty="0" err="1"/>
              <a:t>IoT</a:t>
            </a:r>
            <a:r>
              <a:rPr lang="en-US" altLang="ko-KR" sz="1000" b="1" dirty="0"/>
              <a:t> Data </a:t>
            </a:r>
            <a:endParaRPr lang="en-US" altLang="ko-KR" sz="1000" b="1" dirty="0" smtClean="0"/>
          </a:p>
          <a:p>
            <a:pPr fontAlgn="base" latinLnBrk="0"/>
            <a:r>
              <a:rPr lang="en-US" altLang="ko-KR" sz="1000" b="1" dirty="0" smtClean="0"/>
              <a:t>Collector Device</a:t>
            </a:r>
            <a:endParaRPr lang="ko-KR" altLang="en-US" sz="1000" b="1" dirty="0"/>
          </a:p>
        </p:txBody>
      </p:sp>
      <p:grpSp>
        <p:nvGrpSpPr>
          <p:cNvPr id="161" name="그룹 160"/>
          <p:cNvGrpSpPr/>
          <p:nvPr/>
        </p:nvGrpSpPr>
        <p:grpSpPr>
          <a:xfrm flipH="1">
            <a:off x="4097854" y="2811121"/>
            <a:ext cx="1145302" cy="1224389"/>
            <a:chOff x="1797580" y="3743251"/>
            <a:chExt cx="1190181" cy="1446287"/>
          </a:xfrm>
        </p:grpSpPr>
        <p:pic>
          <p:nvPicPr>
            <p:cNvPr id="162" name="Picture 82" descr="DSL-CableBox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7580" y="4613275"/>
              <a:ext cx="419100" cy="576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" name="Picture 11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8366">
              <a:off x="2009040" y="3743251"/>
              <a:ext cx="978721" cy="9525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4" name="TextBox 163"/>
          <p:cNvSpPr txBox="1"/>
          <p:nvPr/>
        </p:nvSpPr>
        <p:spPr>
          <a:xfrm>
            <a:off x="3795890" y="5065919"/>
            <a:ext cx="13019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/>
              <a:t>Wise 1A </a:t>
            </a:r>
            <a:r>
              <a:rPr lang="en-US" altLang="ko-KR" sz="1000" b="1" dirty="0" err="1"/>
              <a:t>IoT</a:t>
            </a:r>
            <a:r>
              <a:rPr lang="en-US" altLang="ko-KR" sz="1000" b="1" dirty="0"/>
              <a:t> Data </a:t>
            </a:r>
            <a:endParaRPr lang="en-US" altLang="ko-KR" sz="1000" b="1" dirty="0" smtClean="0"/>
          </a:p>
          <a:p>
            <a:pPr fontAlgn="base" latinLnBrk="0"/>
            <a:r>
              <a:rPr lang="en-US" altLang="ko-KR" sz="1000" b="1" dirty="0" smtClean="0"/>
              <a:t>Collector Device</a:t>
            </a:r>
            <a:endParaRPr lang="ko-KR" altLang="en-US" sz="1000" b="1" dirty="0"/>
          </a:p>
        </p:txBody>
      </p:sp>
      <p:sp>
        <p:nvSpPr>
          <p:cNvPr id="165" name="TextBox 164"/>
          <p:cNvSpPr txBox="1"/>
          <p:nvPr/>
        </p:nvSpPr>
        <p:spPr>
          <a:xfrm>
            <a:off x="4750350" y="4116896"/>
            <a:ext cx="106471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 smtClean="0"/>
              <a:t>KT Private LTE</a:t>
            </a:r>
            <a:endParaRPr lang="ko-KR" altLang="en-US" sz="1000" b="1" dirty="0"/>
          </a:p>
        </p:txBody>
      </p:sp>
      <p:pic>
        <p:nvPicPr>
          <p:cNvPr id="166" name="Picture 25" descr="SQL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41026" y="3006725"/>
            <a:ext cx="427581" cy="63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0233" y="1453898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" name="Picture 32" descr="Red User-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8240" y="1586766"/>
            <a:ext cx="220118" cy="27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" name="Picture 18"/>
          <p:cNvPicPr>
            <a:picLocks noChangeAspect="1" noChangeArrowheads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10058" y="2986729"/>
            <a:ext cx="449159" cy="673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1" name="TextBox 170"/>
          <p:cNvSpPr txBox="1"/>
          <p:nvPr/>
        </p:nvSpPr>
        <p:spPr>
          <a:xfrm>
            <a:off x="8607603" y="3690948"/>
            <a:ext cx="10534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DB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데이터 저장</a:t>
            </a:r>
            <a:r>
              <a:rPr lang="en-US" altLang="ko-KR" sz="1000" b="1" dirty="0" smtClean="0"/>
              <a:t> ]</a:t>
            </a:r>
          </a:p>
        </p:txBody>
      </p:sp>
      <p:cxnSp>
        <p:nvCxnSpPr>
          <p:cNvPr id="173" name="직선 연결선 172"/>
          <p:cNvCxnSpPr>
            <a:stCxn id="169" idx="3"/>
            <a:endCxn id="166" idx="1"/>
          </p:cNvCxnSpPr>
          <p:nvPr/>
        </p:nvCxnSpPr>
        <p:spPr>
          <a:xfrm flipV="1">
            <a:off x="7959217" y="3323203"/>
            <a:ext cx="881809" cy="396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9" name="Picture 3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841026" y="1851462"/>
            <a:ext cx="449200" cy="6696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80" name="직선 연결선 179"/>
          <p:cNvCxnSpPr>
            <a:stCxn id="179" idx="1"/>
            <a:endCxn id="169" idx="3"/>
          </p:cNvCxnSpPr>
          <p:nvPr/>
        </p:nvCxnSpPr>
        <p:spPr>
          <a:xfrm flipH="1">
            <a:off x="7959217" y="2186278"/>
            <a:ext cx="881809" cy="113732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/>
          <p:cNvSpPr txBox="1"/>
          <p:nvPr/>
        </p:nvSpPr>
        <p:spPr>
          <a:xfrm>
            <a:off x="8397013" y="2520965"/>
            <a:ext cx="13372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Web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모니티링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관제</a:t>
            </a:r>
            <a:r>
              <a:rPr lang="en-US" altLang="ko-KR" sz="1000" b="1" dirty="0" smtClean="0"/>
              <a:t> ]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10405623" y="1896851"/>
            <a:ext cx="5693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감시실</a:t>
            </a:r>
            <a:endParaRPr lang="en-US" altLang="ko-KR" sz="1000" b="1" dirty="0" smtClean="0"/>
          </a:p>
        </p:txBody>
      </p:sp>
      <p:pic>
        <p:nvPicPr>
          <p:cNvPr id="183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0233" y="3076958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" name="Picture 32" descr="Red User-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8240" y="3209826"/>
            <a:ext cx="220118" cy="27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TextBox 184"/>
          <p:cNvSpPr txBox="1"/>
          <p:nvPr/>
        </p:nvSpPr>
        <p:spPr>
          <a:xfrm>
            <a:off x="10254941" y="3519911"/>
            <a:ext cx="87075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방재섹션용 </a:t>
            </a:r>
            <a:endParaRPr lang="en-US" altLang="ko-KR" sz="1000" b="1" dirty="0" smtClean="0"/>
          </a:p>
        </p:txBody>
      </p:sp>
      <p:cxnSp>
        <p:nvCxnSpPr>
          <p:cNvPr id="187" name="꺾인 연결선 186"/>
          <p:cNvCxnSpPr>
            <a:stCxn id="179" idx="3"/>
            <a:endCxn id="167" idx="1"/>
          </p:cNvCxnSpPr>
          <p:nvPr/>
        </p:nvCxnSpPr>
        <p:spPr>
          <a:xfrm flipV="1">
            <a:off x="9290226" y="1665763"/>
            <a:ext cx="1060007" cy="520515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꺾인 연결선 187"/>
          <p:cNvCxnSpPr>
            <a:stCxn id="179" idx="3"/>
            <a:endCxn id="183" idx="1"/>
          </p:cNvCxnSpPr>
          <p:nvPr/>
        </p:nvCxnSpPr>
        <p:spPr>
          <a:xfrm>
            <a:off x="9290226" y="2186278"/>
            <a:ext cx="1060007" cy="1102545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Box 189"/>
          <p:cNvSpPr txBox="1"/>
          <p:nvPr/>
        </p:nvSpPr>
        <p:spPr>
          <a:xfrm>
            <a:off x="675886" y="3854207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 err="1" smtClean="0"/>
              <a:t>방화문</a:t>
            </a:r>
            <a:endParaRPr lang="ko-KR" altLang="en-US" sz="1050" b="1" dirty="0"/>
          </a:p>
        </p:txBody>
      </p:sp>
      <p:sp>
        <p:nvSpPr>
          <p:cNvPr id="218" name="직사각형 217"/>
          <p:cNvSpPr/>
          <p:nvPr/>
        </p:nvSpPr>
        <p:spPr>
          <a:xfrm>
            <a:off x="496143" y="1250450"/>
            <a:ext cx="4819015" cy="506382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TextBox 218"/>
          <p:cNvSpPr txBox="1"/>
          <p:nvPr/>
        </p:nvSpPr>
        <p:spPr>
          <a:xfrm>
            <a:off x="4534565" y="1250450"/>
            <a:ext cx="8018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2</a:t>
            </a:r>
            <a:r>
              <a:rPr lang="ko-KR" altLang="en-US" sz="1050" b="1" smtClean="0"/>
              <a:t>제강공장</a:t>
            </a:r>
            <a:endParaRPr lang="ko-KR" altLang="en-US" sz="1050" b="1" dirty="0"/>
          </a:p>
        </p:txBody>
      </p:sp>
      <p:cxnSp>
        <p:nvCxnSpPr>
          <p:cNvPr id="276" name="직선 연결선 275"/>
          <p:cNvCxnSpPr>
            <a:stCxn id="169" idx="2"/>
            <a:endCxn id="220" idx="0"/>
          </p:cNvCxnSpPr>
          <p:nvPr/>
        </p:nvCxnSpPr>
        <p:spPr>
          <a:xfrm flipH="1">
            <a:off x="7448929" y="3660468"/>
            <a:ext cx="285709" cy="17063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직선 연결선 276"/>
          <p:cNvCxnSpPr>
            <a:stCxn id="169" idx="2"/>
            <a:endCxn id="228" idx="0"/>
          </p:cNvCxnSpPr>
          <p:nvPr/>
        </p:nvCxnSpPr>
        <p:spPr>
          <a:xfrm>
            <a:off x="7734638" y="3660468"/>
            <a:ext cx="808886" cy="1706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직선 연결선 277"/>
          <p:cNvCxnSpPr>
            <a:stCxn id="169" idx="2"/>
            <a:endCxn id="244" idx="0"/>
          </p:cNvCxnSpPr>
          <p:nvPr/>
        </p:nvCxnSpPr>
        <p:spPr>
          <a:xfrm>
            <a:off x="7734638" y="3660468"/>
            <a:ext cx="2986037" cy="17080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직선 연결선 278"/>
          <p:cNvCxnSpPr>
            <a:endCxn id="236" idx="0"/>
          </p:cNvCxnSpPr>
          <p:nvPr/>
        </p:nvCxnSpPr>
        <p:spPr>
          <a:xfrm>
            <a:off x="7737924" y="3660762"/>
            <a:ext cx="1888156" cy="17077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Picture 114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77837" flipH="1">
            <a:off x="4082493" y="4247536"/>
            <a:ext cx="941816" cy="806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" name="모서리가 둥근 직사각형 285"/>
          <p:cNvSpPr/>
          <p:nvPr/>
        </p:nvSpPr>
        <p:spPr>
          <a:xfrm>
            <a:off x="661824" y="1344063"/>
            <a:ext cx="2818398" cy="2254383"/>
          </a:xfrm>
          <a:prstGeom prst="roundRect">
            <a:avLst>
              <a:gd name="adj" fmla="val 4158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/>
          <p:cNvSpPr/>
          <p:nvPr/>
        </p:nvSpPr>
        <p:spPr>
          <a:xfrm>
            <a:off x="6957181" y="5366800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TextBox 220"/>
          <p:cNvSpPr txBox="1"/>
          <p:nvPr/>
        </p:nvSpPr>
        <p:spPr>
          <a:xfrm>
            <a:off x="6946515" y="5370768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2</a:t>
            </a:r>
            <a:r>
              <a:rPr lang="ko-KR" altLang="en-US" sz="800" b="1" smtClean="0"/>
              <a:t>연주공장</a:t>
            </a:r>
            <a:endParaRPr lang="ko-KR" altLang="en-US" sz="800" b="1" dirty="0"/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7038307" y="5603820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TextBox 222"/>
          <p:cNvSpPr txBox="1"/>
          <p:nvPr/>
        </p:nvSpPr>
        <p:spPr>
          <a:xfrm>
            <a:off x="7035029" y="5590987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ALL</a:t>
            </a:r>
            <a:endParaRPr lang="ko-KR" altLang="en-US" sz="800" b="1" dirty="0"/>
          </a:p>
        </p:txBody>
      </p:sp>
      <p:sp>
        <p:nvSpPr>
          <p:cNvPr id="228" name="직사각형 227"/>
          <p:cNvSpPr/>
          <p:nvPr/>
        </p:nvSpPr>
        <p:spPr>
          <a:xfrm>
            <a:off x="8051776" y="5366796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TextBox 228"/>
          <p:cNvSpPr txBox="1"/>
          <p:nvPr/>
        </p:nvSpPr>
        <p:spPr>
          <a:xfrm>
            <a:off x="8041110" y="5370764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3</a:t>
            </a:r>
            <a:r>
              <a:rPr lang="ko-KR" altLang="en-US" sz="800" b="1" smtClean="0"/>
              <a:t>연주공장</a:t>
            </a:r>
            <a:endParaRPr lang="ko-KR" altLang="en-US" sz="800" b="1" dirty="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8132902" y="5603816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8129624" y="5590983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3M/C</a:t>
            </a:r>
            <a:endParaRPr lang="ko-KR" altLang="en-US" sz="800" b="1" dirty="0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8141313" y="5827660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/>
          <p:cNvSpPr txBox="1"/>
          <p:nvPr/>
        </p:nvSpPr>
        <p:spPr>
          <a:xfrm>
            <a:off x="8138039" y="5814827"/>
            <a:ext cx="802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4M/C</a:t>
            </a:r>
            <a:endParaRPr lang="ko-KR" altLang="en-US" sz="800" b="1" dirty="0"/>
          </a:p>
        </p:txBody>
      </p:sp>
      <p:sp>
        <p:nvSpPr>
          <p:cNvPr id="236" name="직사각형 235"/>
          <p:cNvSpPr/>
          <p:nvPr/>
        </p:nvSpPr>
        <p:spPr>
          <a:xfrm>
            <a:off x="9134332" y="5368490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TextBox 236"/>
          <p:cNvSpPr txBox="1"/>
          <p:nvPr/>
        </p:nvSpPr>
        <p:spPr>
          <a:xfrm>
            <a:off x="9123666" y="5372458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2</a:t>
            </a:r>
            <a:r>
              <a:rPr lang="ko-KR" altLang="en-US" sz="800" b="1" smtClean="0"/>
              <a:t>열연공장</a:t>
            </a:r>
            <a:endParaRPr lang="ko-KR" altLang="en-US" sz="800" b="1" dirty="0"/>
          </a:p>
        </p:txBody>
      </p:sp>
      <p:sp>
        <p:nvSpPr>
          <p:cNvPr id="238" name="모서리가 둥근 직사각형 237"/>
          <p:cNvSpPr/>
          <p:nvPr/>
        </p:nvSpPr>
        <p:spPr>
          <a:xfrm>
            <a:off x="9215458" y="5605510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TextBox 238"/>
          <p:cNvSpPr txBox="1"/>
          <p:nvPr/>
        </p:nvSpPr>
        <p:spPr>
          <a:xfrm>
            <a:off x="9212181" y="5592677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smtClean="0"/>
              <a:t>ALL</a:t>
            </a:r>
            <a:endParaRPr lang="ko-KR" altLang="en-US" sz="800" b="1" dirty="0"/>
          </a:p>
        </p:txBody>
      </p:sp>
      <p:sp>
        <p:nvSpPr>
          <p:cNvPr id="244" name="직사각형 243"/>
          <p:cNvSpPr/>
          <p:nvPr/>
        </p:nvSpPr>
        <p:spPr>
          <a:xfrm>
            <a:off x="10228927" y="5368486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TextBox 244"/>
          <p:cNvSpPr txBox="1"/>
          <p:nvPr/>
        </p:nvSpPr>
        <p:spPr>
          <a:xfrm>
            <a:off x="10218261" y="5372454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3</a:t>
            </a:r>
            <a:r>
              <a:rPr lang="ko-KR" altLang="en-US" sz="800" b="1" smtClean="0"/>
              <a:t>후판공장</a:t>
            </a:r>
            <a:endParaRPr lang="ko-KR" altLang="en-US" sz="800" b="1" dirty="0"/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10310053" y="5605506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10306775" y="5592673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ko-KR" altLang="en-US" sz="800" b="1" smtClean="0"/>
              <a:t>압연</a:t>
            </a:r>
            <a:endParaRPr lang="ko-KR" altLang="en-US" sz="800" b="1" dirty="0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10318465" y="5829350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TextBox 248"/>
          <p:cNvSpPr txBox="1"/>
          <p:nvPr/>
        </p:nvSpPr>
        <p:spPr>
          <a:xfrm>
            <a:off x="10315191" y="5816517"/>
            <a:ext cx="68923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ko-KR" altLang="en-US" sz="800" b="1" dirty="0" smtClean="0"/>
              <a:t>전단</a:t>
            </a:r>
            <a:endParaRPr lang="ko-KR" altLang="en-US" sz="800" b="1" dirty="0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10318458" y="6053189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TextBox 250"/>
          <p:cNvSpPr txBox="1"/>
          <p:nvPr/>
        </p:nvSpPr>
        <p:spPr>
          <a:xfrm>
            <a:off x="10315184" y="6040356"/>
            <a:ext cx="1298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ko-KR" altLang="en-US" sz="800" b="1" dirty="0" smtClean="0"/>
              <a:t>정정 열처리</a:t>
            </a:r>
            <a:endParaRPr lang="ko-KR" altLang="en-US" sz="800" b="1" dirty="0"/>
          </a:p>
        </p:txBody>
      </p:sp>
      <p:pic>
        <p:nvPicPr>
          <p:cNvPr id="292" name="그림 29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080" y="1485428"/>
            <a:ext cx="242470" cy="282882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005" y="2800926"/>
            <a:ext cx="246859" cy="255088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915" y="2153857"/>
            <a:ext cx="324107" cy="285750"/>
          </a:xfrm>
          <a:prstGeom prst="rect">
            <a:avLst/>
          </a:prstGeom>
        </p:spPr>
      </p:pic>
      <p:grpSp>
        <p:nvGrpSpPr>
          <p:cNvPr id="11" name="그룹 10"/>
          <p:cNvGrpSpPr/>
          <p:nvPr/>
        </p:nvGrpSpPr>
        <p:grpSpPr>
          <a:xfrm>
            <a:off x="2685374" y="2246340"/>
            <a:ext cx="362596" cy="227817"/>
            <a:chOff x="2285071" y="1785368"/>
            <a:chExt cx="362596" cy="227817"/>
          </a:xfrm>
        </p:grpSpPr>
        <p:sp>
          <p:nvSpPr>
            <p:cNvPr id="8" name="직사각형 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048530" y="2049489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560" y="2156023"/>
            <a:ext cx="324107" cy="285750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3732" y="1486432"/>
            <a:ext cx="242470" cy="282882"/>
          </a:xfrm>
          <a:prstGeom prst="rect">
            <a:avLst/>
          </a:prstGeom>
        </p:spPr>
      </p:pic>
      <p:sp>
        <p:nvSpPr>
          <p:cNvPr id="297" name="TextBox 296"/>
          <p:cNvSpPr txBox="1"/>
          <p:nvPr/>
        </p:nvSpPr>
        <p:spPr>
          <a:xfrm>
            <a:off x="1051593" y="1397820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cxnSp>
        <p:nvCxnSpPr>
          <p:cNvPr id="298" name="직선 연결선 297"/>
          <p:cNvCxnSpPr/>
          <p:nvPr/>
        </p:nvCxnSpPr>
        <p:spPr>
          <a:xfrm>
            <a:off x="844435" y="1767946"/>
            <a:ext cx="216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연결선 298"/>
          <p:cNvCxnSpPr/>
          <p:nvPr/>
        </p:nvCxnSpPr>
        <p:spPr>
          <a:xfrm>
            <a:off x="1514683" y="1769318"/>
            <a:ext cx="216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TextBox 299"/>
          <p:cNvSpPr txBox="1"/>
          <p:nvPr/>
        </p:nvSpPr>
        <p:spPr>
          <a:xfrm>
            <a:off x="1031742" y="2693317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301" name="그림 300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0310" y="2800926"/>
            <a:ext cx="246859" cy="255088"/>
          </a:xfrm>
          <a:prstGeom prst="rect">
            <a:avLst/>
          </a:prstGeom>
        </p:spPr>
      </p:pic>
      <p:sp>
        <p:nvSpPr>
          <p:cNvPr id="302" name="TextBox 301"/>
          <p:cNvSpPr txBox="1"/>
          <p:nvPr/>
        </p:nvSpPr>
        <p:spPr>
          <a:xfrm>
            <a:off x="669692" y="1797026"/>
            <a:ext cx="11833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정온식 감지선형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6" name="TextBox 305"/>
          <p:cNvSpPr txBox="1"/>
          <p:nvPr/>
        </p:nvSpPr>
        <p:spPr>
          <a:xfrm>
            <a:off x="678916" y="2438034"/>
            <a:ext cx="11833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스프링쿨러 펌프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7" name="TextBox 306"/>
          <p:cNvSpPr txBox="1"/>
          <p:nvPr/>
        </p:nvSpPr>
        <p:spPr>
          <a:xfrm>
            <a:off x="672566" y="3053984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준비 작동식 밸브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8" name="TextBox 307"/>
          <p:cNvSpPr txBox="1"/>
          <p:nvPr/>
        </p:nvSpPr>
        <p:spPr>
          <a:xfrm>
            <a:off x="2349570" y="2502259"/>
            <a:ext cx="11737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P</a:t>
            </a:r>
            <a:r>
              <a:rPr lang="ko-KR" altLang="en-US" sz="900" smtClean="0"/>
              <a:t>형 복합 수신반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2" name="타원 11"/>
          <p:cNvSpPr/>
          <p:nvPr/>
        </p:nvSpPr>
        <p:spPr>
          <a:xfrm>
            <a:off x="1901247" y="1558275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타원 308"/>
          <p:cNvSpPr/>
          <p:nvPr/>
        </p:nvSpPr>
        <p:spPr>
          <a:xfrm>
            <a:off x="1901247" y="2209982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타원 309"/>
          <p:cNvSpPr/>
          <p:nvPr/>
        </p:nvSpPr>
        <p:spPr>
          <a:xfrm>
            <a:off x="1901247" y="2869918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1853143" y="154911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10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sp>
        <p:nvSpPr>
          <p:cNvPr id="311" name="TextBox 310"/>
          <p:cNvSpPr txBox="1"/>
          <p:nvPr/>
        </p:nvSpPr>
        <p:spPr>
          <a:xfrm>
            <a:off x="1897593" y="2209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5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sp>
        <p:nvSpPr>
          <p:cNvPr id="312" name="TextBox 311"/>
          <p:cNvSpPr txBox="1"/>
          <p:nvPr/>
        </p:nvSpPr>
        <p:spPr>
          <a:xfrm>
            <a:off x="1897593" y="2869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5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cxnSp>
        <p:nvCxnSpPr>
          <p:cNvPr id="15" name="꺾인 연결선 14"/>
          <p:cNvCxnSpPr>
            <a:stCxn id="12" idx="6"/>
            <a:endCxn id="8" idx="1"/>
          </p:cNvCxnSpPr>
          <p:nvPr/>
        </p:nvCxnSpPr>
        <p:spPr>
          <a:xfrm>
            <a:off x="2153247" y="1684275"/>
            <a:ext cx="532127" cy="675974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꺾인 연결선 313"/>
          <p:cNvCxnSpPr>
            <a:stCxn id="309" idx="6"/>
            <a:endCxn id="8" idx="1"/>
          </p:cNvCxnSpPr>
          <p:nvPr/>
        </p:nvCxnSpPr>
        <p:spPr>
          <a:xfrm>
            <a:off x="2153247" y="2335982"/>
            <a:ext cx="532127" cy="24267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꺾인 연결선 314"/>
          <p:cNvCxnSpPr>
            <a:stCxn id="310" idx="6"/>
            <a:endCxn id="8" idx="1"/>
          </p:cNvCxnSpPr>
          <p:nvPr/>
        </p:nvCxnSpPr>
        <p:spPr>
          <a:xfrm flipV="1">
            <a:off x="2153247" y="2360249"/>
            <a:ext cx="532127" cy="63566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6" name="그림 31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041" y="5542528"/>
            <a:ext cx="190500" cy="295275"/>
          </a:xfrm>
          <a:prstGeom prst="rect">
            <a:avLst/>
          </a:prstGeom>
        </p:spPr>
      </p:pic>
      <p:pic>
        <p:nvPicPr>
          <p:cNvPr id="317" name="그림 31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8515" y="4734836"/>
            <a:ext cx="190500" cy="295275"/>
          </a:xfrm>
          <a:prstGeom prst="rect">
            <a:avLst/>
          </a:prstGeom>
        </p:spPr>
      </p:pic>
      <p:pic>
        <p:nvPicPr>
          <p:cNvPr id="318" name="그림 31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9557" y="5533053"/>
            <a:ext cx="209550" cy="295275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9316" y="4738602"/>
            <a:ext cx="266700" cy="257175"/>
          </a:xfrm>
          <a:prstGeom prst="rect">
            <a:avLst/>
          </a:prstGeom>
        </p:spPr>
      </p:pic>
      <p:sp>
        <p:nvSpPr>
          <p:cNvPr id="320" name="TextBox 319"/>
          <p:cNvSpPr txBox="1"/>
          <p:nvPr/>
        </p:nvSpPr>
        <p:spPr>
          <a:xfrm>
            <a:off x="662396" y="3296358"/>
            <a:ext cx="11721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P</a:t>
            </a:r>
            <a:r>
              <a:rPr lang="ko-KR" altLang="en-US" sz="1050" b="1" smtClean="0"/>
              <a:t>형 복합 수신반</a:t>
            </a:r>
            <a:endParaRPr lang="ko-KR" altLang="en-US" sz="1050" b="1" dirty="0"/>
          </a:p>
        </p:txBody>
      </p:sp>
      <p:sp>
        <p:nvSpPr>
          <p:cNvPr id="356" name="TextBox 355"/>
          <p:cNvSpPr txBox="1"/>
          <p:nvPr/>
        </p:nvSpPr>
        <p:spPr>
          <a:xfrm>
            <a:off x="1282298" y="5012722"/>
            <a:ext cx="10134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 </a:t>
            </a:r>
            <a:r>
              <a:rPr lang="ko-KR" altLang="en-US" sz="900" smtClean="0"/>
              <a:t>수신감도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grpSp>
        <p:nvGrpSpPr>
          <p:cNvPr id="23" name="그룹 22"/>
          <p:cNvGrpSpPr/>
          <p:nvPr/>
        </p:nvGrpSpPr>
        <p:grpSpPr>
          <a:xfrm>
            <a:off x="1589816" y="4706207"/>
            <a:ext cx="713940" cy="241630"/>
            <a:chOff x="1601956" y="5173386"/>
            <a:chExt cx="713940" cy="241630"/>
          </a:xfrm>
        </p:grpSpPr>
        <p:sp>
          <p:nvSpPr>
            <p:cNvPr id="358" name="타원 357"/>
            <p:cNvSpPr/>
            <p:nvPr/>
          </p:nvSpPr>
          <p:spPr>
            <a:xfrm>
              <a:off x="1734607" y="5343964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타원 358"/>
            <p:cNvSpPr/>
            <p:nvPr/>
          </p:nvSpPr>
          <p:spPr>
            <a:xfrm>
              <a:off x="1949872" y="5367648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61" name="직선 연결선 360"/>
            <p:cNvCxnSpPr>
              <a:stCxn id="358" idx="6"/>
              <a:endCxn id="359" idx="2"/>
            </p:cNvCxnSpPr>
            <p:nvPr/>
          </p:nvCxnSpPr>
          <p:spPr>
            <a:xfrm>
              <a:off x="1780326" y="5367648"/>
              <a:ext cx="16954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직선 연결선 361"/>
            <p:cNvCxnSpPr>
              <a:stCxn id="359" idx="6"/>
            </p:cNvCxnSpPr>
            <p:nvPr/>
          </p:nvCxnSpPr>
          <p:spPr>
            <a:xfrm flipV="1">
              <a:off x="1995591" y="5343964"/>
              <a:ext cx="169546" cy="47368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TextBox 363"/>
            <p:cNvSpPr txBox="1"/>
            <p:nvPr/>
          </p:nvSpPr>
          <p:spPr>
            <a:xfrm>
              <a:off x="1601956" y="5206797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-98</a:t>
              </a:r>
              <a:endParaRPr lang="ko-KR" altLang="en-US" sz="500" b="1"/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1811164" y="5216253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-93</a:t>
              </a:r>
              <a:endParaRPr lang="ko-KR" altLang="en-US" sz="500" b="1"/>
            </a:p>
          </p:txBody>
        </p:sp>
        <p:sp>
          <p:nvSpPr>
            <p:cNvPr id="366" name="타원 365"/>
            <p:cNvSpPr/>
            <p:nvPr/>
          </p:nvSpPr>
          <p:spPr>
            <a:xfrm>
              <a:off x="2164592" y="5317140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TextBox 366"/>
            <p:cNvSpPr txBox="1"/>
            <p:nvPr/>
          </p:nvSpPr>
          <p:spPr>
            <a:xfrm>
              <a:off x="2030240" y="5173386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-99</a:t>
              </a:r>
              <a:endParaRPr lang="ko-KR" altLang="en-US" sz="500" b="1"/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2591432" y="4731966"/>
            <a:ext cx="841444" cy="232034"/>
            <a:chOff x="2591432" y="4731966"/>
            <a:chExt cx="841444" cy="232034"/>
          </a:xfrm>
        </p:grpSpPr>
        <p:sp>
          <p:nvSpPr>
            <p:cNvPr id="368" name="타원 367"/>
            <p:cNvSpPr/>
            <p:nvPr/>
          </p:nvSpPr>
          <p:spPr>
            <a:xfrm>
              <a:off x="2753955" y="4916632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타원 368"/>
            <p:cNvSpPr/>
            <p:nvPr/>
          </p:nvSpPr>
          <p:spPr>
            <a:xfrm>
              <a:off x="2969220" y="4869264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타원 369"/>
            <p:cNvSpPr/>
            <p:nvPr/>
          </p:nvSpPr>
          <p:spPr>
            <a:xfrm>
              <a:off x="3207345" y="4892948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71" name="직선 연결선 370"/>
            <p:cNvCxnSpPr>
              <a:stCxn id="368" idx="6"/>
              <a:endCxn id="369" idx="2"/>
            </p:cNvCxnSpPr>
            <p:nvPr/>
          </p:nvCxnSpPr>
          <p:spPr>
            <a:xfrm flipV="1">
              <a:off x="2799674" y="4892948"/>
              <a:ext cx="169546" cy="4736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직선 연결선 371"/>
            <p:cNvCxnSpPr>
              <a:stCxn id="369" idx="6"/>
              <a:endCxn id="370" idx="2"/>
            </p:cNvCxnSpPr>
            <p:nvPr/>
          </p:nvCxnSpPr>
          <p:spPr>
            <a:xfrm>
              <a:off x="3014939" y="4892948"/>
              <a:ext cx="192406" cy="2368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TextBox 372"/>
            <p:cNvSpPr txBox="1"/>
            <p:nvPr/>
          </p:nvSpPr>
          <p:spPr>
            <a:xfrm>
              <a:off x="2591432" y="4765237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26.5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  <p:sp>
          <p:nvSpPr>
            <p:cNvPr id="374" name="TextBox 373"/>
            <p:cNvSpPr txBox="1"/>
            <p:nvPr/>
          </p:nvSpPr>
          <p:spPr>
            <a:xfrm>
              <a:off x="2823260" y="4731966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27.3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3060658" y="4754876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26.6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</p:grpSp>
      <p:sp>
        <p:nvSpPr>
          <p:cNvPr id="376" name="TextBox 375"/>
          <p:cNvSpPr txBox="1"/>
          <p:nvPr/>
        </p:nvSpPr>
        <p:spPr>
          <a:xfrm>
            <a:off x="2362888" y="5016574"/>
            <a:ext cx="79701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온도센서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377" name="TextBox 376"/>
          <p:cNvSpPr txBox="1"/>
          <p:nvPr/>
        </p:nvSpPr>
        <p:spPr>
          <a:xfrm>
            <a:off x="1282296" y="5850925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378" name="TextBox 377"/>
          <p:cNvSpPr txBox="1"/>
          <p:nvPr/>
        </p:nvSpPr>
        <p:spPr>
          <a:xfrm>
            <a:off x="2320020" y="5854777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grpSp>
        <p:nvGrpSpPr>
          <p:cNvPr id="26" name="그룹 25"/>
          <p:cNvGrpSpPr/>
          <p:nvPr/>
        </p:nvGrpSpPr>
        <p:grpSpPr>
          <a:xfrm>
            <a:off x="1570556" y="5535624"/>
            <a:ext cx="823810" cy="232034"/>
            <a:chOff x="1570556" y="5535624"/>
            <a:chExt cx="823810" cy="232034"/>
          </a:xfrm>
        </p:grpSpPr>
        <p:sp>
          <p:nvSpPr>
            <p:cNvPr id="379" name="타원 378"/>
            <p:cNvSpPr/>
            <p:nvPr/>
          </p:nvSpPr>
          <p:spPr>
            <a:xfrm>
              <a:off x="1733079" y="5720290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타원 379"/>
            <p:cNvSpPr/>
            <p:nvPr/>
          </p:nvSpPr>
          <p:spPr>
            <a:xfrm>
              <a:off x="1948344" y="5672922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타원 380"/>
            <p:cNvSpPr/>
            <p:nvPr/>
          </p:nvSpPr>
          <p:spPr>
            <a:xfrm>
              <a:off x="2186469" y="5696606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82" name="직선 연결선 381"/>
            <p:cNvCxnSpPr>
              <a:stCxn id="379" idx="6"/>
              <a:endCxn id="380" idx="2"/>
            </p:cNvCxnSpPr>
            <p:nvPr/>
          </p:nvCxnSpPr>
          <p:spPr>
            <a:xfrm flipV="1">
              <a:off x="1778798" y="5696606"/>
              <a:ext cx="169546" cy="47368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직선 연결선 382"/>
            <p:cNvCxnSpPr>
              <a:stCxn id="380" idx="6"/>
              <a:endCxn id="381" idx="2"/>
            </p:cNvCxnSpPr>
            <p:nvPr/>
          </p:nvCxnSpPr>
          <p:spPr>
            <a:xfrm>
              <a:off x="1994063" y="5696606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4" name="TextBox 383"/>
            <p:cNvSpPr txBox="1"/>
            <p:nvPr/>
          </p:nvSpPr>
          <p:spPr>
            <a:xfrm>
              <a:off x="1570556" y="5568895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802384" y="553562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25.3V</a:t>
              </a:r>
              <a:endParaRPr lang="ko-KR" altLang="en-US" sz="500" b="1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2039782" y="555853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2622629" y="5545774"/>
            <a:ext cx="823694" cy="232034"/>
            <a:chOff x="2622629" y="5545774"/>
            <a:chExt cx="823694" cy="232034"/>
          </a:xfrm>
        </p:grpSpPr>
        <p:sp>
          <p:nvSpPr>
            <p:cNvPr id="387" name="타원 386"/>
            <p:cNvSpPr/>
            <p:nvPr/>
          </p:nvSpPr>
          <p:spPr>
            <a:xfrm>
              <a:off x="2768589" y="5683072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타원 387"/>
            <p:cNvSpPr/>
            <p:nvPr/>
          </p:nvSpPr>
          <p:spPr>
            <a:xfrm>
              <a:off x="3006714" y="5706756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타원 388"/>
            <p:cNvSpPr/>
            <p:nvPr/>
          </p:nvSpPr>
          <p:spPr>
            <a:xfrm>
              <a:off x="3244839" y="5730440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90" name="직선 연결선 389"/>
            <p:cNvCxnSpPr>
              <a:stCxn id="387" idx="6"/>
              <a:endCxn id="388" idx="2"/>
            </p:cNvCxnSpPr>
            <p:nvPr/>
          </p:nvCxnSpPr>
          <p:spPr>
            <a:xfrm>
              <a:off x="2814308" y="5706756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직선 연결선 390"/>
            <p:cNvCxnSpPr>
              <a:stCxn id="388" idx="6"/>
              <a:endCxn id="389" idx="2"/>
            </p:cNvCxnSpPr>
            <p:nvPr/>
          </p:nvCxnSpPr>
          <p:spPr>
            <a:xfrm>
              <a:off x="3052433" y="5730440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" name="TextBox 391"/>
            <p:cNvSpPr txBox="1"/>
            <p:nvPr/>
          </p:nvSpPr>
          <p:spPr>
            <a:xfrm>
              <a:off x="2622629" y="554577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25.3V</a:t>
              </a:r>
              <a:endParaRPr lang="ko-KR" altLang="en-US" sz="500" b="1"/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60027" y="556868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3091739" y="5595777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23.8V</a:t>
              </a:r>
              <a:endParaRPr lang="ko-KR" altLang="en-US" sz="500" b="1"/>
            </a:p>
          </p:txBody>
        </p:sp>
      </p:grpSp>
      <p:cxnSp>
        <p:nvCxnSpPr>
          <p:cNvPr id="28" name="직선 연결선 27"/>
          <p:cNvCxnSpPr>
            <a:stCxn id="162" idx="1"/>
            <a:endCxn id="169" idx="1"/>
          </p:cNvCxnSpPr>
          <p:nvPr/>
        </p:nvCxnSpPr>
        <p:spPr>
          <a:xfrm flipV="1">
            <a:off x="5243156" y="3323599"/>
            <a:ext cx="2266902" cy="4679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TextBox 394"/>
          <p:cNvSpPr txBox="1"/>
          <p:nvPr/>
        </p:nvSpPr>
        <p:spPr>
          <a:xfrm>
            <a:off x="6464535" y="3182265"/>
            <a:ext cx="10534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G/W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데이터 수집</a:t>
            </a:r>
            <a:r>
              <a:rPr lang="en-US" altLang="ko-KR" sz="1000" b="1" dirty="0" smtClean="0"/>
              <a:t> ]</a:t>
            </a:r>
          </a:p>
        </p:txBody>
      </p:sp>
      <p:pic>
        <p:nvPicPr>
          <p:cNvPr id="396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2613" y="2275940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7" name="TextBox 396"/>
          <p:cNvSpPr txBox="1"/>
          <p:nvPr/>
        </p:nvSpPr>
        <p:spPr>
          <a:xfrm>
            <a:off x="10382762" y="2718893"/>
            <a:ext cx="5693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운전실</a:t>
            </a:r>
            <a:endParaRPr lang="en-US" altLang="ko-KR" sz="1000" b="1" dirty="0" smtClean="0"/>
          </a:p>
        </p:txBody>
      </p:sp>
      <p:pic>
        <p:nvPicPr>
          <p:cNvPr id="398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4753" y="3899413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" name="TextBox 398"/>
          <p:cNvSpPr txBox="1"/>
          <p:nvPr/>
        </p:nvSpPr>
        <p:spPr>
          <a:xfrm>
            <a:off x="10406984" y="4342366"/>
            <a:ext cx="6319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Admin </a:t>
            </a:r>
          </a:p>
        </p:txBody>
      </p:sp>
      <p:cxnSp>
        <p:nvCxnSpPr>
          <p:cNvPr id="400" name="꺾인 연결선 399"/>
          <p:cNvCxnSpPr>
            <a:stCxn id="179" idx="3"/>
            <a:endCxn id="396" idx="1"/>
          </p:cNvCxnSpPr>
          <p:nvPr/>
        </p:nvCxnSpPr>
        <p:spPr>
          <a:xfrm>
            <a:off x="9290226" y="2186278"/>
            <a:ext cx="1052387" cy="301527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꺾인 연결선 143"/>
          <p:cNvCxnSpPr>
            <a:stCxn id="179" idx="3"/>
            <a:endCxn id="398" idx="1"/>
          </p:cNvCxnSpPr>
          <p:nvPr/>
        </p:nvCxnSpPr>
        <p:spPr>
          <a:xfrm>
            <a:off x="9290226" y="2186278"/>
            <a:ext cx="1054527" cy="1925000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7469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701285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알림표시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깜빡임 효과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감지시 자동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멀티로 발생 시 누적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화재차단 지역으로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개폐 및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상세보기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해제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3310579" y="2734373"/>
            <a:ext cx="3943903" cy="1307978"/>
            <a:chOff x="342347" y="554160"/>
            <a:chExt cx="3943903" cy="1307978"/>
          </a:xfrm>
        </p:grpSpPr>
        <p:grpSp>
          <p:nvGrpSpPr>
            <p:cNvPr id="287" name="그룹 286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290" name="직사각형 289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292" name="그림 291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293" name="그룹 292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325" name="직사각형 324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6" name="모서리가 둥근 직사각형 325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294" name="직선 연결선 293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타원 294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9" name="타원 298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0" name="타원 299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1" name="타원 300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2" name="타원 301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303" name="그림 302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304" name="그림 303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305" name="그림 304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306" name="TextBox 305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307" name="모서리가 둥근 직사각형 306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TextBox 307"/>
              <p:cNvSpPr txBox="1"/>
              <p:nvPr/>
            </p:nvSpPr>
            <p:spPr>
              <a:xfrm>
                <a:off x="738397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310" name="그림 309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11" name="그림 310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0688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12" name="TextBox 311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313" name="모서리가 둥근 직사각형 312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463215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316" name="그림 315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17" name="그림 316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5506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18" name="모서리가 둥근 직사각형 317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2180150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321" name="그림 320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22" name="그림 321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82441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23" name="모서리가 둥근 직사각형 322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288" name="모서리가 둥근 직사각형 287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9" name="이등변 삼각형 288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타원 207"/>
          <p:cNvSpPr/>
          <p:nvPr/>
        </p:nvSpPr>
        <p:spPr>
          <a:xfrm>
            <a:off x="3188861" y="26955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4437824" y="26903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3313739" y="30324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3293141" y="34402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6723507" y="27120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6076766" y="36303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404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602790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알림표시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깜빡임 효과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감지시 자동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멀티로 발생 시 누적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화재차단 지역으로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개폐 및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상세보기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해제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모두 닫기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3310579" y="2734373"/>
            <a:ext cx="3943903" cy="1307978"/>
            <a:chOff x="342347" y="554160"/>
            <a:chExt cx="3943903" cy="1307978"/>
          </a:xfrm>
        </p:grpSpPr>
        <p:grpSp>
          <p:nvGrpSpPr>
            <p:cNvPr id="287" name="그룹 286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290" name="직사각형 289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292" name="그림 291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293" name="그룹 292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325" name="직사각형 324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6" name="모서리가 둥근 직사각형 325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294" name="직선 연결선 293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타원 294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9" name="타원 298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0" name="타원 299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1" name="타원 300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2" name="타원 301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303" name="그림 302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304" name="그림 303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305" name="그림 304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306" name="TextBox 305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307" name="모서리가 둥근 직사각형 306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TextBox 307"/>
              <p:cNvSpPr txBox="1"/>
              <p:nvPr/>
            </p:nvSpPr>
            <p:spPr>
              <a:xfrm>
                <a:off x="738397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310" name="그림 309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12" name="TextBox 311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313" name="모서리가 둥근 직사각형 312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463215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316" name="그림 315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18" name="모서리가 둥근 직사각형 317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2180150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321" name="그림 320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23" name="모서리가 둥근 직사각형 322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288" name="모서리가 둥근 직사각형 287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9" name="이등변 삼각형 288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타원 207"/>
          <p:cNvSpPr/>
          <p:nvPr/>
        </p:nvSpPr>
        <p:spPr>
          <a:xfrm>
            <a:off x="3188861" y="26955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4437824" y="26903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3313739" y="30324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3293141" y="34402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6723507" y="27120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6076766" y="36303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48" name="그림 247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4232" y="3599491"/>
            <a:ext cx="162000" cy="221400"/>
          </a:xfrm>
          <a:prstGeom prst="rect">
            <a:avLst/>
          </a:prstGeom>
        </p:spPr>
      </p:pic>
      <p:pic>
        <p:nvPicPr>
          <p:cNvPr id="249" name="그림 24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0097" y="3607111"/>
            <a:ext cx="162000" cy="221400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5480" y="3607111"/>
            <a:ext cx="162000" cy="221400"/>
          </a:xfrm>
          <a:prstGeom prst="rect">
            <a:avLst/>
          </a:prstGeom>
        </p:spPr>
      </p:pic>
      <p:grpSp>
        <p:nvGrpSpPr>
          <p:cNvPr id="251" name="그룹 250"/>
          <p:cNvGrpSpPr/>
          <p:nvPr/>
        </p:nvGrpSpPr>
        <p:grpSpPr>
          <a:xfrm>
            <a:off x="5623183" y="3548379"/>
            <a:ext cx="460382" cy="378945"/>
            <a:chOff x="2384277" y="4828232"/>
            <a:chExt cx="460382" cy="378945"/>
          </a:xfrm>
        </p:grpSpPr>
        <p:sp>
          <p:nvSpPr>
            <p:cNvPr id="252" name="모서리가 둥근 직사각형 251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254" name="TextBox 253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255" name="타원 254"/>
          <p:cNvSpPr/>
          <p:nvPr/>
        </p:nvSpPr>
        <p:spPr>
          <a:xfrm>
            <a:off x="5550481" y="35009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1520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001281"/>
              </p:ext>
            </p:extLst>
          </p:nvPr>
        </p:nvGraphicFramePr>
        <p:xfrm>
          <a:off x="9466197" y="847258"/>
          <a:ext cx="2668137" cy="455223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일시 및 발생구역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[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 선형 감지기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작동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작동실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밸브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차단 구역으로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WISE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60" name="TextBox 159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61" name="TextBox 160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163" name="TextBox 162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16" name="직선 연결선 215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타원 216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218" name="타원 217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48" name="타원 247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49" name="타원 248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0" name="타원 249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1" name="타원 250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3" name="타원 252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254" name="타원 253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697" y="4172791"/>
            <a:ext cx="111190" cy="114896"/>
          </a:xfrm>
          <a:prstGeom prst="rect">
            <a:avLst/>
          </a:prstGeom>
        </p:spPr>
      </p:pic>
      <p:sp>
        <p:nvSpPr>
          <p:cNvPr id="304" name="직사각형 303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5" name="그룹 514"/>
          <p:cNvGrpSpPr/>
          <p:nvPr/>
        </p:nvGrpSpPr>
        <p:grpSpPr>
          <a:xfrm>
            <a:off x="372268" y="1308019"/>
            <a:ext cx="8779313" cy="5467350"/>
            <a:chOff x="335145" y="574589"/>
            <a:chExt cx="10141295" cy="6197686"/>
          </a:xfrm>
        </p:grpSpPr>
        <p:sp>
          <p:nvSpPr>
            <p:cNvPr id="516" name="직사각형 515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18" name="직사각형 517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521" name="직사각형 520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2" name="차트 521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523" name="TextBox 522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524" name="직사각형 523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5" name="차트 524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526" name="TextBox 525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528" name="직선 연결선 527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530" name="직선 연결선 529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직선 연결선 530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533" name="TextBox 532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534" name="그림 533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535" name="TextBox 534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536" name="그림 5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537" name="TextBox 536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538" name="직사각형 537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39" name="차트 538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540" name="직사각형 539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1" name="차트 540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542" name="직사각형 541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3" name="차트 542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544" name="직사각형 543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5" name="차트 544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546" name="직사각형 545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7" name="차트 546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548" name="TextBox 547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550" name="TextBox 549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2" name="TextBox 551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3" name="TextBox 552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554" name="그림 553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555" name="그림 55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556" name="그림 55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557" name="그룹 556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684" name="직사각형 68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5" name="모서리가 둥근 직사각형 68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558" name="그림 55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559" name="그림 558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560" name="그림 559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561" name="그림 560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562" name="직선 연결선 561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" name="타원 562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4" name="타원 563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5" name="타원 564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6" name="타원 565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7" name="타원 566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8" name="타원 567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9" name="타원 568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70" name="타원 569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571" name="그림 570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572" name="그림 571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573" name="그림 572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574" name="그림 573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575" name="TextBox 574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576" name="TextBox 575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8" name="직사각형 577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9" name="직사각형 578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0" name="차트 579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581" name="직사각형 580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2" name="차트 581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583" name="차트 582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584" name="직사각형 583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5" name="차트 584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586" name="직사각형 585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7" name="차트 586"/>
            <p:cNvGraphicFramePr/>
            <p:nvPr>
              <p:extLst/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588" name="TextBox 587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901759" y="355579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590" name="TextBox 589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91" name="TextBox 590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92" name="TextBox 591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4" name="TextBox 593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602" name="TextBox 601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604" name="TextBox 603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608" name="TextBox 607"/>
            <p:cNvSpPr txBox="1"/>
            <p:nvPr/>
          </p:nvSpPr>
          <p:spPr>
            <a:xfrm>
              <a:off x="335145" y="398631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610" name="모서리가 둥근 직사각형 609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1" name="직사각형 610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2" name="직사각형 611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3" name="차트 612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614" name="직사각형 613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5" name="차트 614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graphicFrame>
          <p:nvGraphicFramePr>
            <p:cNvPr id="616" name="차트 615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8"/>
            </a:graphicData>
          </a:graphic>
        </p:graphicFrame>
        <p:sp>
          <p:nvSpPr>
            <p:cNvPr id="617" name="직사각형 616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8" name="차트 617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9"/>
            </a:graphicData>
          </a:graphic>
        </p:graphicFrame>
        <p:sp>
          <p:nvSpPr>
            <p:cNvPr id="619" name="직사각형 618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20" name="차트 619"/>
            <p:cNvGraphicFramePr/>
            <p:nvPr>
              <p:extLst/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0"/>
            </a:graphicData>
          </a:graphic>
        </p:graphicFrame>
        <p:sp>
          <p:nvSpPr>
            <p:cNvPr id="621" name="TextBox 620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22" name="TextBox 621"/>
            <p:cNvSpPr txBox="1"/>
            <p:nvPr/>
          </p:nvSpPr>
          <p:spPr>
            <a:xfrm>
              <a:off x="908617" y="469072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623" name="TextBox 622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24" name="TextBox 623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6" name="TextBox 625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7" name="TextBox 626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631" name="그림 630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632" name="그림 63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633" name="그림 63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634" name="그림 633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635" name="TextBox 634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36" name="그림 635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637" name="TextBox 636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39" name="그림 63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640" name="그림 63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641" name="TextBox 640"/>
            <p:cNvSpPr txBox="1"/>
            <p:nvPr/>
          </p:nvSpPr>
          <p:spPr>
            <a:xfrm>
              <a:off x="364008" y="512124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42" name="그림 64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643" name="모서리가 둥근 직사각형 642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직사각형 644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6" name="차트 645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1"/>
            </a:graphicData>
          </a:graphic>
        </p:graphicFrame>
        <p:sp>
          <p:nvSpPr>
            <p:cNvPr id="647" name="직사각형 646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8" name="차트 647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2"/>
            </a:graphicData>
          </a:graphic>
        </p:graphicFrame>
        <p:graphicFrame>
          <p:nvGraphicFramePr>
            <p:cNvPr id="649" name="차트 648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3"/>
            </a:graphicData>
          </a:graphic>
        </p:graphicFrame>
        <p:sp>
          <p:nvSpPr>
            <p:cNvPr id="650" name="직사각형 649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1" name="차트 650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4"/>
            </a:graphicData>
          </a:graphic>
        </p:graphicFrame>
        <p:sp>
          <p:nvSpPr>
            <p:cNvPr id="652" name="직사각형 651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3" name="차트 652"/>
            <p:cNvGraphicFramePr/>
            <p:nvPr>
              <p:extLst/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5"/>
            </a:graphicData>
          </a:graphic>
        </p:graphicFrame>
        <p:sp>
          <p:nvSpPr>
            <p:cNvPr id="654" name="TextBox 653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908617" y="5833931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656" name="TextBox 655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57" name="TextBox 656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60" name="TextBox 659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61" name="그림 6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662" name="그림 66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663" name="그림 662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664" name="그림 66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665" name="그림 66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666" name="그림 66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667" name="그림 66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668" name="TextBox 667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69" name="그림 66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670" name="TextBox 669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71" name="TextBox 670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72" name="그림 67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673" name="그림 67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674" name="TextBox 673"/>
            <p:cNvSpPr txBox="1"/>
            <p:nvPr/>
          </p:nvSpPr>
          <p:spPr>
            <a:xfrm>
              <a:off x="375011" y="6264452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75" name="그림 674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676" name="모서리가 둥근 직사각형 675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678" name="TextBox 677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680" name="TextBox 679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681" name="모서리가 둥근 직사각형 680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682" name="모서리가 둥근 직사각형 681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83" name="이등변 삼각형 682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7" name="타원 316"/>
          <p:cNvSpPr/>
          <p:nvPr/>
        </p:nvSpPr>
        <p:spPr>
          <a:xfrm>
            <a:off x="285296" y="12569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569584" y="123668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408087" y="1660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76056" y="205723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1" name="타원 320"/>
          <p:cNvSpPr/>
          <p:nvPr/>
        </p:nvSpPr>
        <p:spPr>
          <a:xfrm>
            <a:off x="376315" y="36787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55520" y="40460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23" name="그룹 322"/>
          <p:cNvGrpSpPr/>
          <p:nvPr/>
        </p:nvGrpSpPr>
        <p:grpSpPr>
          <a:xfrm>
            <a:off x="7584205" y="1676481"/>
            <a:ext cx="435913" cy="360320"/>
            <a:chOff x="2384277" y="4828232"/>
            <a:chExt cx="460382" cy="378945"/>
          </a:xfrm>
        </p:grpSpPr>
        <p:sp>
          <p:nvSpPr>
            <p:cNvPr id="324" name="모서리가 둥근 직사각형 323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326" name="TextBox 325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4451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4847554"/>
              </p:ext>
            </p:extLst>
          </p:nvPr>
        </p:nvGraphicFramePr>
        <p:xfrm>
          <a:off x="9466197" y="847258"/>
          <a:ext cx="2668137" cy="469091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일시 및 발생구역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[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 선형 감지기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작동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작동실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밸브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차단 구역으로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WISE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모두 닫기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열려 있는 방화문에 닫기 명령 전송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60" name="TextBox 159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61" name="TextBox 160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163" name="TextBox 162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16" name="직선 연결선 215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타원 216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218" name="타원 217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48" name="타원 247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49" name="타원 248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0" name="타원 249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1" name="타원 250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3" name="타원 252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254" name="타원 253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697" y="4172791"/>
            <a:ext cx="111190" cy="114896"/>
          </a:xfrm>
          <a:prstGeom prst="rect">
            <a:avLst/>
          </a:prstGeom>
        </p:spPr>
      </p:pic>
      <p:sp>
        <p:nvSpPr>
          <p:cNvPr id="304" name="직사각형 303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5" name="그룹 514"/>
          <p:cNvGrpSpPr/>
          <p:nvPr/>
        </p:nvGrpSpPr>
        <p:grpSpPr>
          <a:xfrm>
            <a:off x="372268" y="1308019"/>
            <a:ext cx="8779313" cy="5467350"/>
            <a:chOff x="335145" y="574589"/>
            <a:chExt cx="10141295" cy="6197686"/>
          </a:xfrm>
        </p:grpSpPr>
        <p:sp>
          <p:nvSpPr>
            <p:cNvPr id="516" name="직사각형 515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18" name="직사각형 517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521" name="직사각형 520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2" name="차트 521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523" name="TextBox 522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524" name="직사각형 523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5" name="차트 524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526" name="TextBox 525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528" name="직선 연결선 527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530" name="직선 연결선 529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직선 연결선 530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533" name="TextBox 532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534" name="그림 533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535" name="TextBox 534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536" name="그림 5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537" name="TextBox 536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538" name="직사각형 537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39" name="차트 538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540" name="직사각형 539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1" name="차트 540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542" name="직사각형 541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3" name="차트 542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544" name="직사각형 543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5" name="차트 544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546" name="직사각형 545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7" name="차트 546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548" name="TextBox 547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550" name="TextBox 549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2" name="TextBox 551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3" name="TextBox 552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554" name="그림 553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555" name="그림 55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556" name="그림 55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557" name="그룹 556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684" name="직사각형 68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5" name="모서리가 둥근 직사각형 68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558" name="그림 55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559" name="그림 558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560" name="그림 559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561" name="그림 560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562" name="직선 연결선 561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" name="타원 562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4" name="타원 563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5" name="타원 564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6" name="타원 565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7" name="타원 566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8" name="타원 567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9" name="타원 568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70" name="타원 569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571" name="그림 570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572" name="그림 571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573" name="그림 572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574" name="그림 573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575" name="TextBox 574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576" name="TextBox 575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8" name="직사각형 577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9" name="직사각형 578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0" name="차트 579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581" name="직사각형 580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2" name="차트 581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583" name="차트 582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584" name="직사각형 583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5" name="차트 584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586" name="직사각형 585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7" name="차트 586"/>
            <p:cNvGraphicFramePr/>
            <p:nvPr>
              <p:extLst>
                <p:ext uri="{D42A27DB-BD31-4B8C-83A1-F6EECF244321}">
                  <p14:modId xmlns:p14="http://schemas.microsoft.com/office/powerpoint/2010/main" val="69928539"/>
                </p:ext>
              </p:extLst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588" name="TextBox 587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901759" y="355579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590" name="TextBox 589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91" name="TextBox 590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92" name="TextBox 591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4" name="TextBox 593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602" name="TextBox 601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604" name="TextBox 603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608" name="TextBox 607"/>
            <p:cNvSpPr txBox="1"/>
            <p:nvPr/>
          </p:nvSpPr>
          <p:spPr>
            <a:xfrm>
              <a:off x="335145" y="398631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610" name="모서리가 둥근 직사각형 609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1" name="직사각형 610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2" name="직사각형 611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3" name="차트 612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614" name="직사각형 613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5" name="차트 614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graphicFrame>
          <p:nvGraphicFramePr>
            <p:cNvPr id="616" name="차트 615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8"/>
            </a:graphicData>
          </a:graphic>
        </p:graphicFrame>
        <p:sp>
          <p:nvSpPr>
            <p:cNvPr id="617" name="직사각형 616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8" name="차트 617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9"/>
            </a:graphicData>
          </a:graphic>
        </p:graphicFrame>
        <p:sp>
          <p:nvSpPr>
            <p:cNvPr id="619" name="직사각형 618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20" name="차트 619"/>
            <p:cNvGraphicFramePr/>
            <p:nvPr>
              <p:extLst>
                <p:ext uri="{D42A27DB-BD31-4B8C-83A1-F6EECF244321}">
                  <p14:modId xmlns:p14="http://schemas.microsoft.com/office/powerpoint/2010/main" val="1639065711"/>
                </p:ext>
              </p:extLst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0"/>
            </a:graphicData>
          </a:graphic>
        </p:graphicFrame>
        <p:sp>
          <p:nvSpPr>
            <p:cNvPr id="621" name="TextBox 620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22" name="TextBox 621"/>
            <p:cNvSpPr txBox="1"/>
            <p:nvPr/>
          </p:nvSpPr>
          <p:spPr>
            <a:xfrm>
              <a:off x="908617" y="469072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623" name="TextBox 622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24" name="TextBox 623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6" name="TextBox 625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7" name="TextBox 626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631" name="그림 630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632" name="그림 63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633" name="그림 63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634" name="그림 633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635" name="TextBox 634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36" name="그림 635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637" name="TextBox 636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39" name="그림 63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640" name="그림 63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641" name="TextBox 640"/>
            <p:cNvSpPr txBox="1"/>
            <p:nvPr/>
          </p:nvSpPr>
          <p:spPr>
            <a:xfrm>
              <a:off x="364008" y="512124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42" name="그림 64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643" name="모서리가 둥근 직사각형 642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직사각형 644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6" name="차트 645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1"/>
            </a:graphicData>
          </a:graphic>
        </p:graphicFrame>
        <p:sp>
          <p:nvSpPr>
            <p:cNvPr id="647" name="직사각형 646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8" name="차트 647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2"/>
            </a:graphicData>
          </a:graphic>
        </p:graphicFrame>
        <p:graphicFrame>
          <p:nvGraphicFramePr>
            <p:cNvPr id="649" name="차트 648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3"/>
            </a:graphicData>
          </a:graphic>
        </p:graphicFrame>
        <p:sp>
          <p:nvSpPr>
            <p:cNvPr id="650" name="직사각형 649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1" name="차트 650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4"/>
            </a:graphicData>
          </a:graphic>
        </p:graphicFrame>
        <p:sp>
          <p:nvSpPr>
            <p:cNvPr id="652" name="직사각형 651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3" name="차트 652"/>
            <p:cNvGraphicFramePr/>
            <p:nvPr>
              <p:extLst>
                <p:ext uri="{D42A27DB-BD31-4B8C-83A1-F6EECF244321}">
                  <p14:modId xmlns:p14="http://schemas.microsoft.com/office/powerpoint/2010/main" val="2250528894"/>
                </p:ext>
              </p:extLst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5"/>
            </a:graphicData>
          </a:graphic>
        </p:graphicFrame>
        <p:sp>
          <p:nvSpPr>
            <p:cNvPr id="654" name="TextBox 653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908617" y="5833931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656" name="TextBox 655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57" name="TextBox 656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60" name="TextBox 659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61" name="그림 6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662" name="그림 66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663" name="그림 662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664" name="그림 66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665" name="그림 66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666" name="그림 66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667" name="그림 66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668" name="TextBox 667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69" name="그림 66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670" name="TextBox 669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71" name="TextBox 670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72" name="그림 67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673" name="그림 67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674" name="TextBox 673"/>
            <p:cNvSpPr txBox="1"/>
            <p:nvPr/>
          </p:nvSpPr>
          <p:spPr>
            <a:xfrm>
              <a:off x="375011" y="6264452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75" name="그림 674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676" name="모서리가 둥근 직사각형 675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678" name="TextBox 677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680" name="TextBox 679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681" name="모서리가 둥근 직사각형 680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682" name="모서리가 둥근 직사각형 681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83" name="이등변 삼각형 682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7" name="타원 316"/>
          <p:cNvSpPr/>
          <p:nvPr/>
        </p:nvSpPr>
        <p:spPr>
          <a:xfrm>
            <a:off x="285296" y="12569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569584" y="123668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408087" y="1660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76056" y="205723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1" name="타원 320"/>
          <p:cNvSpPr/>
          <p:nvPr/>
        </p:nvSpPr>
        <p:spPr>
          <a:xfrm>
            <a:off x="376315" y="36787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55520" y="40460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23" name="그룹 322"/>
          <p:cNvGrpSpPr/>
          <p:nvPr/>
        </p:nvGrpSpPr>
        <p:grpSpPr>
          <a:xfrm>
            <a:off x="7584205" y="1676481"/>
            <a:ext cx="435913" cy="360320"/>
            <a:chOff x="2384277" y="4828232"/>
            <a:chExt cx="460382" cy="378945"/>
          </a:xfrm>
        </p:grpSpPr>
        <p:sp>
          <p:nvSpPr>
            <p:cNvPr id="324" name="모서리가 둥근 직사각형 323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326" name="TextBox 325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338" name="타원 337"/>
          <p:cNvSpPr/>
          <p:nvPr/>
        </p:nvSpPr>
        <p:spPr>
          <a:xfrm>
            <a:off x="7426801" y="158742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38326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2116356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구역의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Detail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Data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보기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8" name="그룹 207"/>
          <p:cNvGrpSpPr/>
          <p:nvPr/>
        </p:nvGrpSpPr>
        <p:grpSpPr>
          <a:xfrm>
            <a:off x="3382046" y="3188854"/>
            <a:ext cx="2408287" cy="514360"/>
            <a:chOff x="341457" y="676188"/>
            <a:chExt cx="2408287" cy="514360"/>
          </a:xfrm>
        </p:grpSpPr>
        <p:grpSp>
          <p:nvGrpSpPr>
            <p:cNvPr id="215" name="그룹 214"/>
            <p:cNvGrpSpPr/>
            <p:nvPr/>
          </p:nvGrpSpPr>
          <p:grpSpPr>
            <a:xfrm>
              <a:off x="341457" y="676188"/>
              <a:ext cx="2408287" cy="514360"/>
              <a:chOff x="802771" y="2805158"/>
              <a:chExt cx="2408287" cy="514360"/>
            </a:xfrm>
          </p:grpSpPr>
          <p:sp>
            <p:nvSpPr>
              <p:cNvPr id="218" name="직사각형 217"/>
              <p:cNvSpPr/>
              <p:nvPr/>
            </p:nvSpPr>
            <p:spPr>
              <a:xfrm>
                <a:off x="816759" y="2832418"/>
                <a:ext cx="2394299" cy="48710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1287176" y="306914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248" name="TextBox 247"/>
              <p:cNvSpPr txBox="1"/>
              <p:nvPr/>
            </p:nvSpPr>
            <p:spPr>
              <a:xfrm>
                <a:off x="1634584" y="3076081"/>
                <a:ext cx="36420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700" dirty="0" smtClean="0"/>
                  <a:t>정상</a:t>
                </a:r>
                <a:endParaRPr lang="ko-KR" altLang="en-US" sz="700" dirty="0"/>
              </a:p>
            </p:txBody>
          </p:sp>
          <p:sp>
            <p:nvSpPr>
              <p:cNvPr id="249" name="TextBox 248"/>
              <p:cNvSpPr txBox="1"/>
              <p:nvPr/>
            </p:nvSpPr>
            <p:spPr>
              <a:xfrm>
                <a:off x="1923661" y="3075764"/>
                <a:ext cx="34817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86</a:t>
                </a:r>
                <a:r>
                  <a:rPr lang="ko-KR" altLang="en-US" sz="600" smtClean="0"/>
                  <a:t>℃</a:t>
                </a:r>
                <a:endParaRPr lang="ko-KR" altLang="en-US" sz="700" dirty="0"/>
              </a:p>
            </p:txBody>
          </p:sp>
          <p:sp>
            <p:nvSpPr>
              <p:cNvPr id="250" name="TextBox 249"/>
              <p:cNvSpPr txBox="1"/>
              <p:nvPr/>
            </p:nvSpPr>
            <p:spPr>
              <a:xfrm>
                <a:off x="2208757" y="3073526"/>
                <a:ext cx="32573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25V</a:t>
                </a:r>
                <a:endParaRPr lang="ko-KR" altLang="en-US" sz="700" dirty="0"/>
              </a:p>
            </p:txBody>
          </p:sp>
          <p:sp>
            <p:nvSpPr>
              <p:cNvPr id="251" name="TextBox 250"/>
              <p:cNvSpPr txBox="1"/>
              <p:nvPr/>
            </p:nvSpPr>
            <p:spPr>
              <a:xfrm>
                <a:off x="2528410" y="3074291"/>
                <a:ext cx="32573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25V</a:t>
                </a:r>
                <a:endParaRPr lang="ko-KR" altLang="en-US" sz="700" dirty="0"/>
              </a:p>
            </p:txBody>
          </p:sp>
          <p:sp>
            <p:nvSpPr>
              <p:cNvPr id="252" name="TextBox 251"/>
              <p:cNvSpPr txBox="1"/>
              <p:nvPr/>
            </p:nvSpPr>
            <p:spPr>
              <a:xfrm>
                <a:off x="802771" y="3072627"/>
                <a:ext cx="57099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1234-1234</a:t>
                </a:r>
                <a:endParaRPr lang="ko-KR" altLang="en-US" sz="700" dirty="0"/>
              </a:p>
            </p:txBody>
          </p:sp>
          <p:pic>
            <p:nvPicPr>
              <p:cNvPr id="253" name="그림 252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17586" y="2923548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254" name="그림 253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64753" y="2915899"/>
                <a:ext cx="191064" cy="197433"/>
              </a:xfrm>
              <a:prstGeom prst="rect">
                <a:avLst/>
              </a:prstGeom>
            </p:spPr>
          </p:pic>
          <p:pic>
            <p:nvPicPr>
              <p:cNvPr id="255" name="그림 254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26566" y="2909219"/>
                <a:ext cx="127064" cy="196948"/>
              </a:xfrm>
              <a:prstGeom prst="rect">
                <a:avLst/>
              </a:prstGeom>
            </p:spPr>
          </p:pic>
          <p:sp>
            <p:nvSpPr>
              <p:cNvPr id="256" name="TextBox 255"/>
              <p:cNvSpPr txBox="1"/>
              <p:nvPr/>
            </p:nvSpPr>
            <p:spPr>
              <a:xfrm>
                <a:off x="3051894" y="2805158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pic>
            <p:nvPicPr>
              <p:cNvPr id="257" name="그림 256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717071" y="2898850"/>
                <a:ext cx="185999" cy="179355"/>
              </a:xfrm>
              <a:prstGeom prst="rect">
                <a:avLst/>
              </a:prstGeom>
            </p:spPr>
          </p:pic>
          <p:pic>
            <p:nvPicPr>
              <p:cNvPr id="258" name="그림 257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26340" y="2892518"/>
                <a:ext cx="133876" cy="207507"/>
              </a:xfrm>
              <a:prstGeom prst="rect">
                <a:avLst/>
              </a:prstGeom>
            </p:spPr>
          </p:pic>
          <p:pic>
            <p:nvPicPr>
              <p:cNvPr id="259" name="그림 258"/>
              <p:cNvPicPr>
                <a:picLocks noChangeAspect="1"/>
              </p:cNvPicPr>
              <p:nvPr/>
            </p:nvPicPr>
            <p:blipFill>
              <a:blip r:embed="rId2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303148" y="2896635"/>
                <a:ext cx="147264" cy="207508"/>
              </a:xfrm>
              <a:prstGeom prst="rect">
                <a:avLst/>
              </a:prstGeom>
            </p:spPr>
          </p:pic>
        </p:grpSp>
        <p:sp>
          <p:nvSpPr>
            <p:cNvPr id="216" name="모서리가 둥근 직사각형 215"/>
            <p:cNvSpPr/>
            <p:nvPr/>
          </p:nvSpPr>
          <p:spPr>
            <a:xfrm rot="10800000">
              <a:off x="2471034" y="757182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17" name="이등변 삼각형 216"/>
            <p:cNvSpPr/>
            <p:nvPr/>
          </p:nvSpPr>
          <p:spPr>
            <a:xfrm rot="10800000">
              <a:off x="2500020" y="794578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4051221" y="3367096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66" name="타원 265"/>
          <p:cNvSpPr/>
          <p:nvPr/>
        </p:nvSpPr>
        <p:spPr>
          <a:xfrm>
            <a:off x="3286336" y="311998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7" name="타원 266"/>
          <p:cNvSpPr/>
          <p:nvPr/>
        </p:nvSpPr>
        <p:spPr>
          <a:xfrm>
            <a:off x="5357992" y="31241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11271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0002116"/>
              </p:ext>
            </p:extLst>
          </p:nvPr>
        </p:nvGraphicFramePr>
        <p:xfrm>
          <a:off x="9466197" y="847258"/>
          <a:ext cx="2668137" cy="358144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구역의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Detail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화재를 감지한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상세정보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1" name="그룹 260"/>
          <p:cNvGrpSpPr/>
          <p:nvPr/>
        </p:nvGrpSpPr>
        <p:grpSpPr>
          <a:xfrm>
            <a:off x="341980" y="2455550"/>
            <a:ext cx="8773078" cy="3229234"/>
            <a:chOff x="302734" y="1499286"/>
            <a:chExt cx="8773078" cy="3229234"/>
          </a:xfrm>
        </p:grpSpPr>
        <p:sp>
          <p:nvSpPr>
            <p:cNvPr id="262" name="직사각형 261"/>
            <p:cNvSpPr/>
            <p:nvPr/>
          </p:nvSpPr>
          <p:spPr>
            <a:xfrm>
              <a:off x="302734" y="1499286"/>
              <a:ext cx="8773078" cy="32292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39921" y="4213653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2388795" y="3095134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5" name="차트 264"/>
            <p:cNvGraphicFramePr/>
            <p:nvPr>
              <p:extLst/>
            </p:nvPr>
          </p:nvGraphicFramePr>
          <p:xfrm>
            <a:off x="2394496" y="308342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266" name="TextBox 265"/>
            <p:cNvSpPr txBox="1"/>
            <p:nvPr/>
          </p:nvSpPr>
          <p:spPr>
            <a:xfrm>
              <a:off x="2096035" y="3205630"/>
              <a:ext cx="364202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>
                  <a:solidFill>
                    <a:srgbClr val="FF0000"/>
                  </a:solidFill>
                </a:rPr>
                <a:t>4</a:t>
              </a:r>
              <a:r>
                <a:rPr lang="en-US" altLang="ko-KR" sz="700" dirty="0" smtClean="0">
                  <a:solidFill>
                    <a:srgbClr val="FF0000"/>
                  </a:solidFill>
                </a:rPr>
                <a:t>0m</a:t>
              </a:r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1124" y="3092093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8" name="차트 267"/>
            <p:cNvGraphicFramePr/>
            <p:nvPr>
              <p:extLst/>
            </p:nvPr>
          </p:nvGraphicFramePr>
          <p:xfrm>
            <a:off x="676759" y="3080383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269" name="TextBox 268"/>
            <p:cNvSpPr txBox="1"/>
            <p:nvPr/>
          </p:nvSpPr>
          <p:spPr>
            <a:xfrm>
              <a:off x="385086" y="3208191"/>
              <a:ext cx="322228" cy="366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270" name="직사각형 269"/>
            <p:cNvSpPr/>
            <p:nvPr/>
          </p:nvSpPr>
          <p:spPr>
            <a:xfrm>
              <a:off x="4112902" y="3093121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71" name="차트 270"/>
            <p:cNvGraphicFramePr/>
            <p:nvPr>
              <p:extLst/>
            </p:nvPr>
          </p:nvGraphicFramePr>
          <p:xfrm>
            <a:off x="4094039" y="3081410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272" name="TextBox 271"/>
            <p:cNvSpPr txBox="1"/>
            <p:nvPr/>
          </p:nvSpPr>
          <p:spPr>
            <a:xfrm>
              <a:off x="3830334" y="3209219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5308" y="4109470"/>
              <a:ext cx="127860" cy="134634"/>
            </a:xfrm>
            <a:prstGeom prst="rect">
              <a:avLst/>
            </a:prstGeom>
          </p:spPr>
        </p:pic>
        <p:cxnSp>
          <p:nvCxnSpPr>
            <p:cNvPr id="274" name="직선 연결선 273"/>
            <p:cNvCxnSpPr/>
            <p:nvPr/>
          </p:nvCxnSpPr>
          <p:spPr>
            <a:xfrm flipV="1">
              <a:off x="2255304" y="3233455"/>
              <a:ext cx="108153" cy="2965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75" name="그림 2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613" y="3072868"/>
              <a:ext cx="133219" cy="158378"/>
            </a:xfrm>
            <a:prstGeom prst="rect">
              <a:avLst/>
            </a:prstGeom>
          </p:spPr>
        </p:pic>
        <p:cxnSp>
          <p:nvCxnSpPr>
            <p:cNvPr id="283" name="직선 연결선 282"/>
            <p:cNvCxnSpPr/>
            <p:nvPr/>
          </p:nvCxnSpPr>
          <p:spPr>
            <a:xfrm flipV="1">
              <a:off x="545196" y="3229684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 flipV="1">
              <a:off x="3976238" y="3225453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38" name="그림 33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6750" y="3058514"/>
              <a:ext cx="133219" cy="158378"/>
            </a:xfrm>
            <a:prstGeom prst="rect">
              <a:avLst/>
            </a:prstGeom>
          </p:spPr>
        </p:pic>
        <p:sp>
          <p:nvSpPr>
            <p:cNvPr id="339" name="TextBox 338"/>
            <p:cNvSpPr txBox="1"/>
            <p:nvPr/>
          </p:nvSpPr>
          <p:spPr>
            <a:xfrm>
              <a:off x="2110487" y="4214247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12366" y="4110064"/>
              <a:ext cx="127860" cy="134634"/>
            </a:xfrm>
            <a:prstGeom prst="rect">
              <a:avLst/>
            </a:prstGeom>
          </p:spPr>
        </p:pic>
        <p:sp>
          <p:nvSpPr>
            <p:cNvPr id="341" name="TextBox 340"/>
            <p:cNvSpPr txBox="1"/>
            <p:nvPr/>
          </p:nvSpPr>
          <p:spPr>
            <a:xfrm>
              <a:off x="3835764" y="4215902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38" y="4111590"/>
              <a:ext cx="127860" cy="134634"/>
            </a:xfrm>
            <a:prstGeom prst="rect">
              <a:avLst/>
            </a:prstGeom>
          </p:spPr>
        </p:pic>
        <p:sp>
          <p:nvSpPr>
            <p:cNvPr id="343" name="TextBox 342"/>
            <p:cNvSpPr txBox="1"/>
            <p:nvPr/>
          </p:nvSpPr>
          <p:spPr>
            <a:xfrm>
              <a:off x="403638" y="4214068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344" name="직사각형 343"/>
            <p:cNvSpPr/>
            <p:nvPr/>
          </p:nvSpPr>
          <p:spPr>
            <a:xfrm>
              <a:off x="2382513" y="4122790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46" name="차트 345"/>
            <p:cNvGraphicFramePr/>
            <p:nvPr>
              <p:extLst/>
            </p:nvPr>
          </p:nvGraphicFramePr>
          <p:xfrm>
            <a:off x="2388213" y="4111079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347" name="직사각형 346"/>
            <p:cNvSpPr/>
            <p:nvPr/>
          </p:nvSpPr>
          <p:spPr>
            <a:xfrm>
              <a:off x="5800614" y="4121762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48" name="차트 347"/>
            <p:cNvGraphicFramePr/>
            <p:nvPr>
              <p:extLst/>
            </p:nvPr>
          </p:nvGraphicFramePr>
          <p:xfrm>
            <a:off x="5781751" y="411005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349" name="직사각형 348"/>
            <p:cNvSpPr/>
            <p:nvPr/>
          </p:nvSpPr>
          <p:spPr>
            <a:xfrm>
              <a:off x="664841" y="4119749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0" name="차트 349"/>
            <p:cNvGraphicFramePr/>
            <p:nvPr>
              <p:extLst/>
            </p:nvPr>
          </p:nvGraphicFramePr>
          <p:xfrm>
            <a:off x="670477" y="4108038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351" name="직사각형 350"/>
            <p:cNvSpPr/>
            <p:nvPr/>
          </p:nvSpPr>
          <p:spPr>
            <a:xfrm>
              <a:off x="4106620" y="4120777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2" name="차트 351"/>
            <p:cNvGraphicFramePr/>
            <p:nvPr>
              <p:extLst/>
            </p:nvPr>
          </p:nvGraphicFramePr>
          <p:xfrm>
            <a:off x="4108833" y="411567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353" name="직사각형 352"/>
            <p:cNvSpPr/>
            <p:nvPr/>
          </p:nvSpPr>
          <p:spPr>
            <a:xfrm>
              <a:off x="663992" y="360804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4" name="차트 353"/>
            <p:cNvGraphicFramePr/>
            <p:nvPr>
              <p:extLst/>
            </p:nvPr>
          </p:nvGraphicFramePr>
          <p:xfrm>
            <a:off x="669628" y="359633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355" name="TextBox 354"/>
            <p:cNvSpPr txBox="1"/>
            <p:nvPr/>
          </p:nvSpPr>
          <p:spPr>
            <a:xfrm>
              <a:off x="404753" y="3757037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1091354" y="2846940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1387262" y="2837452"/>
              <a:ext cx="316678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1634070" y="2835478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1910793" y="283615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416908" y="2834684"/>
              <a:ext cx="53593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5388" y="2703173"/>
              <a:ext cx="124143" cy="150831"/>
            </a:xfrm>
            <a:prstGeom prst="rect">
              <a:avLst/>
            </a:prstGeom>
          </p:spPr>
        </p:pic>
        <p:pic>
          <p:nvPicPr>
            <p:cNvPr id="362" name="그림 36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95571" y="2681401"/>
              <a:ext cx="115896" cy="183054"/>
            </a:xfrm>
            <a:prstGeom prst="rect">
              <a:avLst/>
            </a:prstGeom>
          </p:spPr>
        </p:pic>
        <p:pic>
          <p:nvPicPr>
            <p:cNvPr id="363" name="그림 36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784" y="2685033"/>
              <a:ext cx="127486" cy="183055"/>
            </a:xfrm>
            <a:prstGeom prst="rect">
              <a:avLst/>
            </a:prstGeom>
          </p:spPr>
        </p:pic>
        <p:grpSp>
          <p:nvGrpSpPr>
            <p:cNvPr id="364" name="그룹 363"/>
            <p:cNvGrpSpPr/>
            <p:nvPr/>
          </p:nvGrpSpPr>
          <p:grpSpPr>
            <a:xfrm>
              <a:off x="842994" y="2725300"/>
              <a:ext cx="196109" cy="124411"/>
              <a:chOff x="2285071" y="1785368"/>
              <a:chExt cx="362596" cy="227817"/>
            </a:xfrm>
          </p:grpSpPr>
          <p:sp>
            <p:nvSpPr>
              <p:cNvPr id="456" name="직사각형 455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7" name="모서리가 둥근 직사각형 456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365" name="그림 364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96103" y="2698241"/>
              <a:ext cx="161019" cy="158220"/>
            </a:xfrm>
            <a:prstGeom prst="rect">
              <a:avLst/>
            </a:prstGeom>
          </p:spPr>
        </p:pic>
        <p:pic>
          <p:nvPicPr>
            <p:cNvPr id="366" name="그림 365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565" y="3601302"/>
              <a:ext cx="158332" cy="146639"/>
            </a:xfrm>
            <a:prstGeom prst="rect">
              <a:avLst/>
            </a:prstGeom>
          </p:spPr>
        </p:pic>
        <p:pic>
          <p:nvPicPr>
            <p:cNvPr id="367" name="그림 366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85646" y="3059863"/>
              <a:ext cx="138545" cy="164709"/>
            </a:xfrm>
            <a:prstGeom prst="rect">
              <a:avLst/>
            </a:prstGeom>
          </p:spPr>
        </p:pic>
        <p:pic>
          <p:nvPicPr>
            <p:cNvPr id="368" name="그림 367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32769" y="4121528"/>
              <a:ext cx="128524" cy="135333"/>
            </a:xfrm>
            <a:prstGeom prst="rect">
              <a:avLst/>
            </a:prstGeom>
          </p:spPr>
        </p:pic>
        <p:cxnSp>
          <p:nvCxnSpPr>
            <p:cNvPr id="369" name="직선 연결선 368"/>
            <p:cNvCxnSpPr/>
            <p:nvPr/>
          </p:nvCxnSpPr>
          <p:spPr>
            <a:xfrm flipV="1">
              <a:off x="4465297" y="2850767"/>
              <a:ext cx="159278" cy="393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0" name="타원 369"/>
            <p:cNvSpPr/>
            <p:nvPr/>
          </p:nvSpPr>
          <p:spPr>
            <a:xfrm>
              <a:off x="4678999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1" name="타원 370"/>
            <p:cNvSpPr/>
            <p:nvPr/>
          </p:nvSpPr>
          <p:spPr>
            <a:xfrm>
              <a:off x="4822941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2" name="타원 371"/>
            <p:cNvSpPr/>
            <p:nvPr/>
          </p:nvSpPr>
          <p:spPr>
            <a:xfrm>
              <a:off x="4966497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9" name="타원 378"/>
            <p:cNvSpPr/>
            <p:nvPr/>
          </p:nvSpPr>
          <p:spPr>
            <a:xfrm>
              <a:off x="3601550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80" name="타원 379"/>
            <p:cNvSpPr/>
            <p:nvPr/>
          </p:nvSpPr>
          <p:spPr>
            <a:xfrm>
              <a:off x="3745491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99" name="타원 398"/>
            <p:cNvSpPr/>
            <p:nvPr/>
          </p:nvSpPr>
          <p:spPr>
            <a:xfrm>
              <a:off x="3889048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00" name="타원 399"/>
            <p:cNvSpPr/>
            <p:nvPr/>
          </p:nvSpPr>
          <p:spPr>
            <a:xfrm>
              <a:off x="4032419" y="2747604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01" name="타원 400"/>
            <p:cNvSpPr/>
            <p:nvPr/>
          </p:nvSpPr>
          <p:spPr>
            <a:xfrm>
              <a:off x="2598893" y="274639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402" name="그림 401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01131" y="2720346"/>
              <a:ext cx="158332" cy="146639"/>
            </a:xfrm>
            <a:prstGeom prst="rect">
              <a:avLst/>
            </a:prstGeom>
          </p:spPr>
        </p:pic>
        <p:pic>
          <p:nvPicPr>
            <p:cNvPr id="403" name="그림 402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01097" y="2678218"/>
              <a:ext cx="138545" cy="164709"/>
            </a:xfrm>
            <a:prstGeom prst="rect">
              <a:avLst/>
            </a:prstGeom>
          </p:spPr>
        </p:pic>
        <p:pic>
          <p:nvPicPr>
            <p:cNvPr id="404" name="그림 403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9217" y="2727708"/>
              <a:ext cx="128524" cy="135333"/>
            </a:xfrm>
            <a:prstGeom prst="rect">
              <a:avLst/>
            </a:prstGeom>
          </p:spPr>
        </p:pic>
        <p:pic>
          <p:nvPicPr>
            <p:cNvPr id="405" name="그림 404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77706" y="2686051"/>
              <a:ext cx="112057" cy="176990"/>
            </a:xfrm>
            <a:prstGeom prst="rect">
              <a:avLst/>
            </a:prstGeom>
          </p:spPr>
        </p:pic>
        <p:sp>
          <p:nvSpPr>
            <p:cNvPr id="406" name="TextBox 405"/>
            <p:cNvSpPr txBox="1"/>
            <p:nvPr/>
          </p:nvSpPr>
          <p:spPr>
            <a:xfrm>
              <a:off x="8867023" y="153739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07" name="모서리가 둥근 직사각형 406"/>
            <p:cNvSpPr/>
            <p:nvPr/>
          </p:nvSpPr>
          <p:spPr>
            <a:xfrm>
              <a:off x="404289" y="2619023"/>
              <a:ext cx="8578947" cy="2006129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2402127" y="2042139"/>
              <a:ext cx="1414709" cy="437764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4089580" y="205318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0" name="차트 409"/>
            <p:cNvGraphicFramePr/>
            <p:nvPr>
              <p:extLst/>
            </p:nvPr>
          </p:nvGraphicFramePr>
          <p:xfrm>
            <a:off x="4047254" y="1991594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411" name="직사각형 410"/>
            <p:cNvSpPr/>
            <p:nvPr/>
          </p:nvSpPr>
          <p:spPr>
            <a:xfrm>
              <a:off x="5793558" y="2047016"/>
              <a:ext cx="141193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2" name="차트 411"/>
            <p:cNvGraphicFramePr/>
            <p:nvPr>
              <p:extLst/>
            </p:nvPr>
          </p:nvGraphicFramePr>
          <p:xfrm>
            <a:off x="5760876" y="1987189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413" name="차트 412"/>
            <p:cNvGraphicFramePr/>
            <p:nvPr>
              <p:extLst/>
            </p:nvPr>
          </p:nvGraphicFramePr>
          <p:xfrm>
            <a:off x="2353511" y="1987189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414" name="직사각형 413"/>
            <p:cNvSpPr/>
            <p:nvPr/>
          </p:nvSpPr>
          <p:spPr>
            <a:xfrm>
              <a:off x="7475292" y="2041142"/>
              <a:ext cx="142185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5" name="차트 414"/>
            <p:cNvGraphicFramePr/>
            <p:nvPr>
              <p:extLst/>
            </p:nvPr>
          </p:nvGraphicFramePr>
          <p:xfrm>
            <a:off x="7441491" y="1981645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416" name="직사각형 415"/>
            <p:cNvSpPr/>
            <p:nvPr/>
          </p:nvSpPr>
          <p:spPr>
            <a:xfrm>
              <a:off x="674277" y="2042792"/>
              <a:ext cx="1425410" cy="43776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7" name="차트 416"/>
            <p:cNvGraphicFramePr/>
            <p:nvPr>
              <p:extLst/>
            </p:nvPr>
          </p:nvGraphicFramePr>
          <p:xfrm>
            <a:off x="673391" y="2034601"/>
            <a:ext cx="1492665" cy="4618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419" name="TextBox 418"/>
            <p:cNvSpPr txBox="1"/>
            <p:nvPr/>
          </p:nvSpPr>
          <p:spPr>
            <a:xfrm>
              <a:off x="3817363" y="2211685"/>
              <a:ext cx="301412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382" y="1792918"/>
              <a:ext cx="4283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1084231" y="1800007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1355386" y="1798756"/>
              <a:ext cx="30973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1602194" y="179678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1878917" y="1797457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385032" y="1795989"/>
              <a:ext cx="494306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26" name="그림 425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998" y="1664478"/>
              <a:ext cx="124143" cy="150831"/>
            </a:xfrm>
            <a:prstGeom prst="rect">
              <a:avLst/>
            </a:prstGeom>
          </p:spPr>
        </p:pic>
        <p:pic>
          <p:nvPicPr>
            <p:cNvPr id="427" name="그림 426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2935" y="1657730"/>
              <a:ext cx="165404" cy="174167"/>
            </a:xfrm>
            <a:prstGeom prst="rect">
              <a:avLst/>
            </a:prstGeom>
          </p:spPr>
        </p:pic>
        <p:pic>
          <p:nvPicPr>
            <p:cNvPr id="428" name="그림 427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44471" y="1651837"/>
              <a:ext cx="109999" cy="173740"/>
            </a:xfrm>
            <a:prstGeom prst="rect">
              <a:avLst/>
            </a:prstGeom>
          </p:spPr>
        </p:pic>
        <p:pic>
          <p:nvPicPr>
            <p:cNvPr id="429" name="그림 42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6541" y="1642690"/>
              <a:ext cx="161019" cy="158220"/>
            </a:xfrm>
            <a:prstGeom prst="rect">
              <a:avLst/>
            </a:prstGeom>
          </p:spPr>
        </p:pic>
        <p:pic>
          <p:nvPicPr>
            <p:cNvPr id="430" name="그림 429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3695" y="1637104"/>
              <a:ext cx="115896" cy="183054"/>
            </a:xfrm>
            <a:prstGeom prst="rect">
              <a:avLst/>
            </a:prstGeom>
          </p:spPr>
        </p:pic>
        <p:pic>
          <p:nvPicPr>
            <p:cNvPr id="431" name="그림 430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3908" y="1640736"/>
              <a:ext cx="127486" cy="183055"/>
            </a:xfrm>
            <a:prstGeom prst="rect">
              <a:avLst/>
            </a:prstGeom>
          </p:spPr>
        </p:pic>
        <p:pic>
          <p:nvPicPr>
            <p:cNvPr id="432" name="그림 431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4910" y="2041142"/>
              <a:ext cx="109638" cy="173171"/>
            </a:xfrm>
            <a:prstGeom prst="rect">
              <a:avLst/>
            </a:prstGeom>
          </p:spPr>
        </p:pic>
        <p:sp>
          <p:nvSpPr>
            <p:cNvPr id="433" name="TextBox 432"/>
            <p:cNvSpPr txBox="1"/>
            <p:nvPr/>
          </p:nvSpPr>
          <p:spPr>
            <a:xfrm>
              <a:off x="2107631" y="2206492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1542" y="2047016"/>
              <a:ext cx="161019" cy="158220"/>
            </a:xfrm>
            <a:prstGeom prst="rect">
              <a:avLst/>
            </a:prstGeom>
          </p:spPr>
        </p:pic>
        <p:sp>
          <p:nvSpPr>
            <p:cNvPr id="435" name="TextBox 434"/>
            <p:cNvSpPr txBox="1"/>
            <p:nvPr/>
          </p:nvSpPr>
          <p:spPr>
            <a:xfrm>
              <a:off x="5548027" y="2203640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36429" y="2204314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15934" y="2052751"/>
              <a:ext cx="115896" cy="183054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18970" y="2050782"/>
              <a:ext cx="127486" cy="183055"/>
            </a:xfrm>
            <a:prstGeom prst="rect">
              <a:avLst/>
            </a:prstGeom>
          </p:spPr>
        </p:pic>
        <p:sp>
          <p:nvSpPr>
            <p:cNvPr id="449" name="TextBox 448"/>
            <p:cNvSpPr txBox="1"/>
            <p:nvPr/>
          </p:nvSpPr>
          <p:spPr>
            <a:xfrm>
              <a:off x="338579" y="2172706"/>
              <a:ext cx="4283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450" name="그림 449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2887" y="2037517"/>
              <a:ext cx="165404" cy="174167"/>
            </a:xfrm>
            <a:prstGeom prst="rect">
              <a:avLst/>
            </a:prstGeom>
          </p:spPr>
        </p:pic>
        <p:sp>
          <p:nvSpPr>
            <p:cNvPr id="452" name="TextBox 451"/>
            <p:cNvSpPr txBox="1"/>
            <p:nvPr/>
          </p:nvSpPr>
          <p:spPr>
            <a:xfrm>
              <a:off x="624783" y="2738060"/>
              <a:ext cx="23757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453" name="TextBox 452"/>
            <p:cNvSpPr txBox="1"/>
            <p:nvPr/>
          </p:nvSpPr>
          <p:spPr>
            <a:xfrm>
              <a:off x="974990" y="1691209"/>
              <a:ext cx="22955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/>
                <a:t>6</a:t>
              </a:r>
              <a:endParaRPr lang="ko-KR" altLang="en-US" sz="700" dirty="0"/>
            </a:p>
          </p:txBody>
        </p:sp>
        <p:sp>
          <p:nvSpPr>
            <p:cNvPr id="454" name="모서리가 둥근 직사각형 453"/>
            <p:cNvSpPr/>
            <p:nvPr/>
          </p:nvSpPr>
          <p:spPr>
            <a:xfrm>
              <a:off x="8694020" y="160691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55" name="이등변 삼각형 454"/>
            <p:cNvSpPr/>
            <p:nvPr/>
          </p:nvSpPr>
          <p:spPr>
            <a:xfrm>
              <a:off x="8723006" y="164431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7" name="타원 256"/>
          <p:cNvSpPr/>
          <p:nvPr/>
        </p:nvSpPr>
        <p:spPr>
          <a:xfrm>
            <a:off x="269277" y="236766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299015" y="28744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339162" y="350149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182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14" name="그림 31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180097"/>
              </p:ext>
            </p:extLst>
          </p:nvPr>
        </p:nvGraphicFramePr>
        <p:xfrm>
          <a:off x="9466197" y="847258"/>
          <a:ext cx="2668137" cy="397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3M/C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128609" y="13405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3811445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462875" y="1753915"/>
            <a:ext cx="4709306" cy="4052101"/>
            <a:chOff x="1989432" y="3404209"/>
            <a:chExt cx="3341052" cy="2861251"/>
          </a:xfrm>
        </p:grpSpPr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74580" y="5409349"/>
              <a:ext cx="87958" cy="124043"/>
            </a:xfrm>
            <a:prstGeom prst="rect">
              <a:avLst/>
            </a:prstGeom>
          </p:spPr>
        </p:pic>
        <p:pic>
          <p:nvPicPr>
            <p:cNvPr id="155" name="그림 15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9432" y="5767489"/>
              <a:ext cx="87958" cy="124043"/>
            </a:xfrm>
            <a:prstGeom prst="rect">
              <a:avLst/>
            </a:prstGeom>
          </p:spPr>
        </p:pic>
        <p:pic>
          <p:nvPicPr>
            <p:cNvPr id="158" name="그림 15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67258" y="3754574"/>
              <a:ext cx="123389" cy="143953"/>
            </a:xfrm>
            <a:prstGeom prst="rect">
              <a:avLst/>
            </a:prstGeom>
          </p:spPr>
        </p:pic>
        <p:cxnSp>
          <p:nvCxnSpPr>
            <p:cNvPr id="165" name="직선 연결선 164"/>
            <p:cNvCxnSpPr/>
            <p:nvPr/>
          </p:nvCxnSpPr>
          <p:spPr>
            <a:xfrm flipV="1">
              <a:off x="3069214" y="3648964"/>
              <a:ext cx="163459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166" name="그림 16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47084" y="3954859"/>
              <a:ext cx="123389" cy="143953"/>
            </a:xfrm>
            <a:prstGeom prst="rect">
              <a:avLst/>
            </a:prstGeom>
          </p:spPr>
        </p:pic>
        <p:cxnSp>
          <p:nvCxnSpPr>
            <p:cNvPr id="172" name="직선 연결선 171"/>
            <p:cNvCxnSpPr/>
            <p:nvPr/>
          </p:nvCxnSpPr>
          <p:spPr>
            <a:xfrm flipV="1">
              <a:off x="2447208" y="3931999"/>
              <a:ext cx="576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>
              <a:off x="3033663" y="3647693"/>
              <a:ext cx="0" cy="14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>
              <a:off x="3045405" y="3928436"/>
              <a:ext cx="0" cy="1800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V="1">
              <a:off x="2363044" y="5753836"/>
              <a:ext cx="684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2361525" y="5753836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 flipV="1">
              <a:off x="2363044" y="6265460"/>
              <a:ext cx="360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2705044" y="6004183"/>
              <a:ext cx="0" cy="25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 flipV="1">
              <a:off x="2705044" y="6004183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993044" y="6004183"/>
              <a:ext cx="0" cy="25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 flipV="1">
              <a:off x="2993044" y="6256183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>
              <a:off x="3274242" y="5753836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 flipV="1">
              <a:off x="3274242" y="5753449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>
              <a:off x="3562242" y="5752183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 flipV="1">
              <a:off x="3562242" y="6255796"/>
              <a:ext cx="180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3742242" y="6111746"/>
              <a:ext cx="0" cy="14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 flipH="1">
              <a:off x="3742242" y="5641342"/>
              <a:ext cx="466816" cy="468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189" name="그림 188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136908" y="5361711"/>
              <a:ext cx="144300" cy="179282"/>
            </a:xfrm>
            <a:prstGeom prst="rect">
              <a:avLst/>
            </a:prstGeom>
          </p:spPr>
        </p:pic>
        <p:cxnSp>
          <p:nvCxnSpPr>
            <p:cNvPr id="190" name="직선 연결선 189"/>
            <p:cNvCxnSpPr/>
            <p:nvPr/>
          </p:nvCxnSpPr>
          <p:spPr>
            <a:xfrm>
              <a:off x="4209058" y="5497342"/>
              <a:ext cx="0" cy="14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92" name="직사각형 191"/>
            <p:cNvSpPr/>
            <p:nvPr/>
          </p:nvSpPr>
          <p:spPr>
            <a:xfrm>
              <a:off x="2345788" y="5778110"/>
              <a:ext cx="1100003" cy="24805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600" b="1" dirty="0" smtClean="0">
                  <a:solidFill>
                    <a:schemeClr val="tx1"/>
                  </a:solidFill>
                </a:rPr>
                <a:t>Caster </a:t>
              </a:r>
              <a:r>
                <a:rPr lang="ko-KR" altLang="en-US" sz="600" b="1" smtClean="0">
                  <a:solidFill>
                    <a:schemeClr val="tx1"/>
                  </a:solidFill>
                </a:rPr>
                <a:t>전기실 </a:t>
              </a:r>
              <a:r>
                <a:rPr lang="en-US" altLang="ko-KR" sz="600" b="1" dirty="0" smtClean="0">
                  <a:solidFill>
                    <a:schemeClr val="tx1"/>
                  </a:solidFill>
                </a:rPr>
                <a:t>1</a:t>
              </a:r>
              <a:r>
                <a:rPr lang="ko-KR" altLang="en-US" sz="600" b="1" smtClean="0">
                  <a:solidFill>
                    <a:schemeClr val="tx1"/>
                  </a:solidFill>
                </a:rPr>
                <a:t>층</a:t>
              </a:r>
              <a:endParaRPr lang="en-US" altLang="ko-KR" sz="600" b="1" dirty="0" smtClean="0">
                <a:solidFill>
                  <a:schemeClr val="tx1"/>
                </a:solidFill>
              </a:endParaRPr>
            </a:p>
            <a:p>
              <a:r>
                <a:rPr lang="en-US" altLang="ko-KR" sz="600" b="1" dirty="0" smtClean="0">
                  <a:solidFill>
                    <a:schemeClr val="tx1"/>
                  </a:solidFill>
                </a:rPr>
                <a:t>CABLE CELLER</a:t>
              </a:r>
              <a:endParaRPr lang="ko-KR" altLang="en-US" sz="600" b="1" dirty="0">
                <a:solidFill>
                  <a:schemeClr val="tx1"/>
                </a:solidFill>
              </a:endParaRPr>
            </a:p>
          </p:txBody>
        </p:sp>
        <p:pic>
          <p:nvPicPr>
            <p:cNvPr id="193" name="그림 19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43291" y="3404209"/>
              <a:ext cx="87958" cy="124043"/>
            </a:xfrm>
            <a:prstGeom prst="rect">
              <a:avLst/>
            </a:prstGeom>
          </p:spPr>
        </p:pic>
        <p:sp>
          <p:nvSpPr>
            <p:cNvPr id="195" name="TextBox 194"/>
            <p:cNvSpPr txBox="1"/>
            <p:nvPr/>
          </p:nvSpPr>
          <p:spPr>
            <a:xfrm>
              <a:off x="3030054" y="381200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1</a:t>
              </a:r>
              <a:endParaRPr lang="ko-KR" altLang="en-US" sz="500" b="1" dirty="0"/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2694169" y="3730749"/>
              <a:ext cx="153758" cy="1195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smtClean="0"/>
                <a:t>1</a:t>
              </a:r>
              <a:endParaRPr lang="ko-KR" altLang="en-US" sz="500" b="1" dirty="0"/>
            </a:p>
          </p:txBody>
        </p:sp>
        <p:pic>
          <p:nvPicPr>
            <p:cNvPr id="197" name="그림 196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11419" y="3415285"/>
              <a:ext cx="97972" cy="101598"/>
            </a:xfrm>
            <a:prstGeom prst="rect">
              <a:avLst/>
            </a:prstGeom>
          </p:spPr>
        </p:pic>
        <p:pic>
          <p:nvPicPr>
            <p:cNvPr id="198" name="그림 197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50092" y="5422232"/>
              <a:ext cx="97972" cy="101598"/>
            </a:xfrm>
            <a:prstGeom prst="rect">
              <a:avLst/>
            </a:prstGeom>
          </p:spPr>
        </p:pic>
        <p:sp>
          <p:nvSpPr>
            <p:cNvPr id="199" name="TextBox 198"/>
            <p:cNvSpPr txBox="1"/>
            <p:nvPr/>
          </p:nvSpPr>
          <p:spPr>
            <a:xfrm>
              <a:off x="2425973" y="4011731"/>
              <a:ext cx="216726" cy="1398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256537" y="4558912"/>
              <a:ext cx="153758" cy="1195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806741" y="5448921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3</a:t>
              </a:r>
              <a:endParaRPr lang="ko-KR" altLang="en-US" sz="500" b="1" dirty="0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012704" y="5804955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4</a:t>
              </a:r>
              <a:endParaRPr lang="ko-KR" altLang="en-US" sz="500" b="1" dirty="0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3252217" y="3441472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6</a:t>
              </a:r>
              <a:endParaRPr lang="ko-KR" altLang="en-US" sz="500" b="1" dirty="0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881853" y="3429350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7</a:t>
              </a:r>
              <a:endParaRPr lang="ko-KR" altLang="en-US" sz="500" b="1" dirty="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3557718" y="343438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486718" y="541573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4</a:t>
              </a:r>
              <a:endParaRPr lang="ko-KR" altLang="en-US" sz="500" b="1" dirty="0"/>
            </a:p>
          </p:txBody>
        </p:sp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45858" y="4119466"/>
              <a:ext cx="138890" cy="106109"/>
            </a:xfrm>
            <a:prstGeom prst="rect">
              <a:avLst/>
            </a:prstGeom>
          </p:spPr>
        </p:pic>
        <p:sp>
          <p:nvSpPr>
            <p:cNvPr id="219" name="TextBox 218"/>
            <p:cNvSpPr txBox="1"/>
            <p:nvPr/>
          </p:nvSpPr>
          <p:spPr>
            <a:xfrm>
              <a:off x="5113758" y="4112822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1</a:t>
              </a:r>
              <a:endParaRPr lang="ko-KR" altLang="en-US" sz="500" b="1" dirty="0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1699320" y="1957341"/>
            <a:ext cx="2562758" cy="1476635"/>
            <a:chOff x="1683148" y="1980940"/>
            <a:chExt cx="2562758" cy="1476635"/>
          </a:xfrm>
        </p:grpSpPr>
        <p:sp>
          <p:nvSpPr>
            <p:cNvPr id="224" name="직사각형 223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5" name="직사각형 224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직사각형 225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7" name="직사각형 226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직사각형 227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직사각형 228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231" name="직선 연결선 230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sp>
        <p:nvSpPr>
          <p:cNvPr id="237" name="TextBox 236"/>
          <p:cNvSpPr txBox="1"/>
          <p:nvPr/>
        </p:nvSpPr>
        <p:spPr>
          <a:xfrm>
            <a:off x="5319742" y="567010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239" name="그림 23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5634282"/>
            <a:ext cx="123979" cy="175670"/>
          </a:xfrm>
          <a:prstGeom prst="rect">
            <a:avLst/>
          </a:prstGeom>
        </p:spPr>
      </p:pic>
      <p:sp>
        <p:nvSpPr>
          <p:cNvPr id="240" name="TextBox 239"/>
          <p:cNvSpPr txBox="1"/>
          <p:nvPr/>
        </p:nvSpPr>
        <p:spPr>
          <a:xfrm>
            <a:off x="5426018" y="541823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2694" y="5391096"/>
            <a:ext cx="112874" cy="160193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088" y="2168333"/>
            <a:ext cx="117172" cy="166294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075" y="1769601"/>
            <a:ext cx="117172" cy="166294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3734" y="3360004"/>
            <a:ext cx="117172" cy="166294"/>
          </a:xfrm>
          <a:prstGeom prst="rect">
            <a:avLst/>
          </a:prstGeom>
        </p:spPr>
      </p:pic>
      <p:sp>
        <p:nvSpPr>
          <p:cNvPr id="245" name="TextBox 244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246" name="그림 245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4596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218" name="직사각형 217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32" name="직사각형 231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593592"/>
            <a:ext cx="123979" cy="175670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6215" y="5100790"/>
            <a:ext cx="123979" cy="175670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250102"/>
            <a:ext cx="173920" cy="203866"/>
          </a:xfrm>
          <a:prstGeom prst="rect">
            <a:avLst/>
          </a:prstGeom>
        </p:spPr>
      </p:pic>
      <p:cxnSp>
        <p:nvCxnSpPr>
          <p:cNvPr id="238" name="직선 연결선 237"/>
          <p:cNvCxnSpPr/>
          <p:nvPr/>
        </p:nvCxnSpPr>
        <p:spPr>
          <a:xfrm flipV="1">
            <a:off x="3984858" y="2100537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39" name="그림 23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6" y="2533745"/>
            <a:ext cx="173920" cy="203866"/>
          </a:xfrm>
          <a:prstGeom prst="rect">
            <a:avLst/>
          </a:prstGeom>
        </p:spPr>
      </p:pic>
      <p:cxnSp>
        <p:nvCxnSpPr>
          <p:cNvPr id="243" name="직선 연결선 242"/>
          <p:cNvCxnSpPr/>
          <p:nvPr/>
        </p:nvCxnSpPr>
        <p:spPr>
          <a:xfrm flipV="1">
            <a:off x="3108124" y="2501371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5" name="직선 연결선 244"/>
          <p:cNvCxnSpPr/>
          <p:nvPr/>
        </p:nvCxnSpPr>
        <p:spPr>
          <a:xfrm>
            <a:off x="3934748" y="2098737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6" name="직선 연결선 245"/>
          <p:cNvCxnSpPr/>
          <p:nvPr/>
        </p:nvCxnSpPr>
        <p:spPr>
          <a:xfrm>
            <a:off x="3951299" y="2496325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7" name="직선 연결선 246"/>
          <p:cNvCxnSpPr/>
          <p:nvPr/>
        </p:nvCxnSpPr>
        <p:spPr>
          <a:xfrm flipV="1">
            <a:off x="2989492" y="5081455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8" name="직선 연결선 247"/>
          <p:cNvCxnSpPr/>
          <p:nvPr/>
        </p:nvCxnSpPr>
        <p:spPr>
          <a:xfrm>
            <a:off x="29873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9" name="직선 연결선 248"/>
          <p:cNvCxnSpPr/>
          <p:nvPr/>
        </p:nvCxnSpPr>
        <p:spPr>
          <a:xfrm flipV="1">
            <a:off x="2989492" y="5806016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0" name="직선 연결선 249"/>
          <p:cNvCxnSpPr/>
          <p:nvPr/>
        </p:nvCxnSpPr>
        <p:spPr>
          <a:xfrm>
            <a:off x="3471550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1" name="직선 연결선 250"/>
          <p:cNvCxnSpPr/>
          <p:nvPr/>
        </p:nvCxnSpPr>
        <p:spPr>
          <a:xfrm flipV="1">
            <a:off x="3471550" y="543599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2" name="직선 연결선 251"/>
          <p:cNvCxnSpPr/>
          <p:nvPr/>
        </p:nvCxnSpPr>
        <p:spPr>
          <a:xfrm>
            <a:off x="3877494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3" name="직선 연결선 252"/>
          <p:cNvCxnSpPr/>
          <p:nvPr/>
        </p:nvCxnSpPr>
        <p:spPr>
          <a:xfrm flipV="1">
            <a:off x="3877494" y="5792878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4" name="직선 연결선 253"/>
          <p:cNvCxnSpPr/>
          <p:nvPr/>
        </p:nvCxnSpPr>
        <p:spPr>
          <a:xfrm>
            <a:off x="42738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5" name="직선 연결선 254"/>
          <p:cNvCxnSpPr/>
          <p:nvPr/>
        </p:nvCxnSpPr>
        <p:spPr>
          <a:xfrm flipV="1">
            <a:off x="4273851" y="508090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6" name="직선 연결선 255"/>
          <p:cNvCxnSpPr/>
          <p:nvPr/>
        </p:nvCxnSpPr>
        <p:spPr>
          <a:xfrm>
            <a:off x="4679795" y="5079114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4679795" y="5792330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4933510" y="5588326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 flipH="1">
            <a:off x="4933510" y="4922141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0" name="그림 25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9802" y="4526128"/>
            <a:ext cx="203395" cy="253899"/>
          </a:xfrm>
          <a:prstGeom prst="rect">
            <a:avLst/>
          </a:prstGeom>
        </p:spPr>
      </p:pic>
      <p:cxnSp>
        <p:nvCxnSpPr>
          <p:cNvPr id="261" name="직선 연결선 260"/>
          <p:cNvCxnSpPr/>
          <p:nvPr/>
        </p:nvCxnSpPr>
        <p:spPr>
          <a:xfrm>
            <a:off x="5591500" y="4718208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2" name="직사각형 261"/>
          <p:cNvSpPr/>
          <p:nvPr/>
        </p:nvSpPr>
        <p:spPr>
          <a:xfrm>
            <a:off x="2965169" y="5115831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1753915"/>
            <a:ext cx="123979" cy="175670"/>
          </a:xfrm>
          <a:prstGeom prst="rect">
            <a:avLst/>
          </a:prstGeom>
        </p:spPr>
      </p:pic>
      <p:sp>
        <p:nvSpPr>
          <p:cNvPr id="264" name="TextBox 263"/>
          <p:cNvSpPr txBox="1"/>
          <p:nvPr/>
        </p:nvSpPr>
        <p:spPr>
          <a:xfrm>
            <a:off x="3929661" y="23314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65" name="TextBox 264"/>
          <p:cNvSpPr txBox="1"/>
          <p:nvPr/>
        </p:nvSpPr>
        <p:spPr>
          <a:xfrm>
            <a:off x="3456222" y="221636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1769601"/>
            <a:ext cx="138094" cy="143883"/>
          </a:xfrm>
          <a:prstGeom prst="rect">
            <a:avLst/>
          </a:prstGeom>
        </p:spPr>
      </p:pic>
      <p:pic>
        <p:nvPicPr>
          <p:cNvPr id="267" name="그림 26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611837"/>
            <a:ext cx="138094" cy="143883"/>
          </a:xfrm>
          <a:prstGeom prst="rect">
            <a:avLst/>
          </a:prstGeom>
        </p:spPr>
      </p:pic>
      <p:sp>
        <p:nvSpPr>
          <p:cNvPr id="268" name="TextBox 267"/>
          <p:cNvSpPr txBox="1"/>
          <p:nvPr/>
        </p:nvSpPr>
        <p:spPr>
          <a:xfrm>
            <a:off x="3078192" y="2614287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69" name="TextBox 268"/>
          <p:cNvSpPr txBox="1"/>
          <p:nvPr/>
        </p:nvSpPr>
        <p:spPr>
          <a:xfrm>
            <a:off x="4242546" y="338920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3614895" y="464963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71" name="TextBox 270"/>
          <p:cNvSpPr txBox="1"/>
          <p:nvPr/>
        </p:nvSpPr>
        <p:spPr>
          <a:xfrm>
            <a:off x="2587117" y="5153849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72" name="TextBox 271"/>
          <p:cNvSpPr txBox="1"/>
          <p:nvPr/>
        </p:nvSpPr>
        <p:spPr>
          <a:xfrm>
            <a:off x="5357842" y="561676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73" name="TextBox 272"/>
          <p:cNvSpPr txBox="1"/>
          <p:nvPr/>
        </p:nvSpPr>
        <p:spPr>
          <a:xfrm>
            <a:off x="4242806" y="1806687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74" name="TextBox 273"/>
          <p:cNvSpPr txBox="1"/>
          <p:nvPr/>
        </p:nvSpPr>
        <p:spPr>
          <a:xfrm>
            <a:off x="6539823" y="178952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75" name="TextBox 274"/>
          <p:cNvSpPr txBox="1"/>
          <p:nvPr/>
        </p:nvSpPr>
        <p:spPr>
          <a:xfrm>
            <a:off x="4673418" y="1796654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sp>
        <p:nvSpPr>
          <p:cNvPr id="277" name="TextBox 276"/>
          <p:cNvSpPr txBox="1"/>
          <p:nvPr/>
        </p:nvSpPr>
        <p:spPr>
          <a:xfrm>
            <a:off x="4573342" y="46026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7127" y="5580942"/>
            <a:ext cx="123979" cy="175670"/>
          </a:xfrm>
          <a:prstGeom prst="rect">
            <a:avLst/>
          </a:prstGeom>
        </p:spPr>
      </p:pic>
      <p:grpSp>
        <p:nvGrpSpPr>
          <p:cNvPr id="286" name="그룹 285"/>
          <p:cNvGrpSpPr/>
          <p:nvPr/>
        </p:nvGrpSpPr>
        <p:grpSpPr>
          <a:xfrm>
            <a:off x="1693315" y="1956817"/>
            <a:ext cx="2562758" cy="1476635"/>
            <a:chOff x="1683148" y="1980940"/>
            <a:chExt cx="2562758" cy="1476635"/>
          </a:xfrm>
        </p:grpSpPr>
        <p:sp>
          <p:nvSpPr>
            <p:cNvPr id="287" name="직사각형 286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96" name="그림 29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2"/>
            <a:ext cx="223221" cy="170536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636" y="1457990"/>
            <a:ext cx="141365" cy="199360"/>
          </a:xfrm>
          <a:prstGeom prst="rect">
            <a:avLst/>
          </a:prstGeom>
        </p:spPr>
      </p:pic>
      <p:sp>
        <p:nvSpPr>
          <p:cNvPr id="298" name="타원 297"/>
          <p:cNvSpPr/>
          <p:nvPr/>
        </p:nvSpPr>
        <p:spPr>
          <a:xfrm>
            <a:off x="7474826" y="1413850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타원 298"/>
          <p:cNvSpPr/>
          <p:nvPr/>
        </p:nvSpPr>
        <p:spPr>
          <a:xfrm>
            <a:off x="4101665" y="1690218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타원 299"/>
          <p:cNvSpPr/>
          <p:nvPr/>
        </p:nvSpPr>
        <p:spPr>
          <a:xfrm>
            <a:off x="3330147" y="2128191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타원 353"/>
          <p:cNvSpPr/>
          <p:nvPr/>
        </p:nvSpPr>
        <p:spPr>
          <a:xfrm>
            <a:off x="4132304" y="328113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5" name="그룹 354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356" name="직선 연결선 355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pic>
        <p:nvPicPr>
          <p:cNvPr id="362" name="그림 3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3058" y="3845673"/>
            <a:ext cx="141365" cy="199360"/>
          </a:xfrm>
          <a:prstGeom prst="rect">
            <a:avLst/>
          </a:prstGeom>
        </p:spPr>
      </p:pic>
      <p:sp>
        <p:nvSpPr>
          <p:cNvPr id="363" name="타원 362"/>
          <p:cNvSpPr/>
          <p:nvPr/>
        </p:nvSpPr>
        <p:spPr>
          <a:xfrm>
            <a:off x="8575248" y="3801533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64" name="그림 36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2339" y="4172751"/>
            <a:ext cx="215960" cy="253556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9135" y="3863418"/>
            <a:ext cx="171629" cy="178478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96967" y="3853855"/>
            <a:ext cx="171629" cy="178478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3988" y="4823339"/>
            <a:ext cx="215960" cy="253556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1915" y="3859339"/>
            <a:ext cx="180064" cy="1872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2460" y="3476308"/>
            <a:ext cx="249787" cy="18121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9690" y="4486397"/>
            <a:ext cx="219253" cy="257426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6854" y="3865366"/>
            <a:ext cx="171629" cy="178478"/>
          </a:xfrm>
          <a:prstGeom prst="rect">
            <a:avLst/>
          </a:prstGeom>
        </p:spPr>
      </p:pic>
      <p:cxnSp>
        <p:nvCxnSpPr>
          <p:cNvPr id="5" name="꺾인 연결선 4"/>
          <p:cNvCxnSpPr>
            <a:stCxn id="369" idx="1"/>
            <a:endCxn id="363" idx="6"/>
          </p:cNvCxnSpPr>
          <p:nvPr/>
        </p:nvCxnSpPr>
        <p:spPr>
          <a:xfrm rot="10800000" flipV="1">
            <a:off x="8872232" y="3566912"/>
            <a:ext cx="200228" cy="3857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꺾인 연결선 372"/>
          <p:cNvCxnSpPr>
            <a:stCxn id="364" idx="1"/>
            <a:endCxn id="363" idx="6"/>
          </p:cNvCxnSpPr>
          <p:nvPr/>
        </p:nvCxnSpPr>
        <p:spPr>
          <a:xfrm rot="10800000">
            <a:off x="8872233" y="3952659"/>
            <a:ext cx="220107" cy="34687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꺾인 연결선 373"/>
          <p:cNvCxnSpPr>
            <a:stCxn id="372" idx="1"/>
            <a:endCxn id="363" idx="6"/>
          </p:cNvCxnSpPr>
          <p:nvPr/>
        </p:nvCxnSpPr>
        <p:spPr>
          <a:xfrm rot="10800000">
            <a:off x="8872232" y="3952659"/>
            <a:ext cx="244622" cy="194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TextBox 374"/>
          <p:cNvSpPr txBox="1"/>
          <p:nvPr/>
        </p:nvSpPr>
        <p:spPr>
          <a:xfrm>
            <a:off x="9258003" y="353883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6" name="TextBox 375"/>
          <p:cNvSpPr txBox="1"/>
          <p:nvPr/>
        </p:nvSpPr>
        <p:spPr>
          <a:xfrm>
            <a:off x="9220144" y="392625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7" name="TextBox 376"/>
          <p:cNvSpPr txBox="1"/>
          <p:nvPr/>
        </p:nvSpPr>
        <p:spPr>
          <a:xfrm>
            <a:off x="9610724" y="392625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78" name="TextBox 377"/>
          <p:cNvSpPr txBox="1"/>
          <p:nvPr/>
        </p:nvSpPr>
        <p:spPr>
          <a:xfrm>
            <a:off x="9958774" y="3927040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10326494" y="3927040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380" name="TextBox 379"/>
          <p:cNvSpPr txBox="1"/>
          <p:nvPr/>
        </p:nvSpPr>
        <p:spPr>
          <a:xfrm>
            <a:off x="9239278" y="425890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1" name="TextBox 380"/>
          <p:cNvSpPr txBox="1"/>
          <p:nvPr/>
        </p:nvSpPr>
        <p:spPr>
          <a:xfrm>
            <a:off x="9286996" y="458967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82" name="TextBox 381"/>
          <p:cNvSpPr txBox="1"/>
          <p:nvPr/>
        </p:nvSpPr>
        <p:spPr>
          <a:xfrm>
            <a:off x="9269636" y="4927403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pic>
        <p:nvPicPr>
          <p:cNvPr id="383" name="그림 38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9084" y="3535308"/>
            <a:ext cx="180064" cy="187252"/>
          </a:xfrm>
          <a:prstGeom prst="rect">
            <a:avLst/>
          </a:prstGeom>
        </p:spPr>
      </p:pic>
      <p:pic>
        <p:nvPicPr>
          <p:cNvPr id="384" name="그림 38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9430419" y="4503420"/>
            <a:ext cx="156164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0m~110M </a:t>
            </a:r>
            <a:r>
              <a:rPr lang="ko-KR" altLang="en-US" sz="1000" smtClean="0"/>
              <a:t>화재 발생 시</a:t>
            </a:r>
            <a:endParaRPr lang="ko-KR" altLang="en-US" sz="1000" dirty="0"/>
          </a:p>
        </p:txBody>
      </p:sp>
      <p:sp>
        <p:nvSpPr>
          <p:cNvPr id="385" name="TextBox 384"/>
          <p:cNvSpPr txBox="1"/>
          <p:nvPr/>
        </p:nvSpPr>
        <p:spPr>
          <a:xfrm>
            <a:off x="9428808" y="4184290"/>
            <a:ext cx="149111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0m~10M </a:t>
            </a:r>
            <a:r>
              <a:rPr lang="ko-KR" altLang="en-US" sz="1000" smtClean="0"/>
              <a:t>화재 발생 시</a:t>
            </a:r>
            <a:endParaRPr lang="ko-KR" altLang="en-US" sz="1000" dirty="0"/>
          </a:p>
        </p:txBody>
      </p:sp>
      <p:sp>
        <p:nvSpPr>
          <p:cNvPr id="386" name="TextBox 385"/>
          <p:cNvSpPr txBox="1"/>
          <p:nvPr/>
        </p:nvSpPr>
        <p:spPr>
          <a:xfrm>
            <a:off x="7793311" y="351591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387" name="TextBox 386"/>
          <p:cNvSpPr txBox="1"/>
          <p:nvPr/>
        </p:nvSpPr>
        <p:spPr>
          <a:xfrm>
            <a:off x="7817973" y="391458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388" name="그림 3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1613" y="3480926"/>
            <a:ext cx="123979" cy="175670"/>
          </a:xfrm>
          <a:prstGeom prst="rect">
            <a:avLst/>
          </a:prstGeom>
        </p:spPr>
      </p:pic>
      <p:pic>
        <p:nvPicPr>
          <p:cNvPr id="389" name="그림 38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8175" y="4277141"/>
            <a:ext cx="123979" cy="175670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6329" y="3861049"/>
            <a:ext cx="123979" cy="175670"/>
          </a:xfrm>
          <a:prstGeom prst="rect">
            <a:avLst/>
          </a:prstGeom>
        </p:spPr>
      </p:pic>
      <p:sp>
        <p:nvSpPr>
          <p:cNvPr id="391" name="타원 390"/>
          <p:cNvSpPr/>
          <p:nvPr/>
        </p:nvSpPr>
        <p:spPr>
          <a:xfrm>
            <a:off x="7684295" y="4215829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2" name="타원 391"/>
          <p:cNvSpPr/>
          <p:nvPr/>
        </p:nvSpPr>
        <p:spPr>
          <a:xfrm>
            <a:off x="7682476" y="3412506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3" name="타원 392"/>
          <p:cNvSpPr/>
          <p:nvPr/>
        </p:nvSpPr>
        <p:spPr>
          <a:xfrm>
            <a:off x="7679155" y="380651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TextBox 393"/>
          <p:cNvSpPr txBox="1"/>
          <p:nvPr/>
        </p:nvSpPr>
        <p:spPr>
          <a:xfrm>
            <a:off x="7822253" y="432061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cxnSp>
        <p:nvCxnSpPr>
          <p:cNvPr id="395" name="꺾인 연결선 394"/>
          <p:cNvCxnSpPr>
            <a:stCxn id="392" idx="6"/>
            <a:endCxn id="363" idx="2"/>
          </p:cNvCxnSpPr>
          <p:nvPr/>
        </p:nvCxnSpPr>
        <p:spPr>
          <a:xfrm>
            <a:off x="7979460" y="3563631"/>
            <a:ext cx="595788" cy="38902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꺾인 연결선 395"/>
          <p:cNvCxnSpPr>
            <a:stCxn id="393" idx="6"/>
            <a:endCxn id="363" idx="2"/>
          </p:cNvCxnSpPr>
          <p:nvPr/>
        </p:nvCxnSpPr>
        <p:spPr>
          <a:xfrm flipV="1">
            <a:off x="7976139" y="3952658"/>
            <a:ext cx="599109" cy="4980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꺾인 연결선 396"/>
          <p:cNvCxnSpPr>
            <a:stCxn id="391" idx="6"/>
            <a:endCxn id="363" idx="2"/>
          </p:cNvCxnSpPr>
          <p:nvPr/>
        </p:nvCxnSpPr>
        <p:spPr>
          <a:xfrm flipV="1">
            <a:off x="7981279" y="3952658"/>
            <a:ext cx="593969" cy="41429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8" name="TextBox 397"/>
          <p:cNvSpPr txBox="1"/>
          <p:nvPr/>
        </p:nvSpPr>
        <p:spPr>
          <a:xfrm>
            <a:off x="7543472" y="4530007"/>
            <a:ext cx="13404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err="1" smtClean="0"/>
              <a:t>방화문</a:t>
            </a:r>
            <a:r>
              <a:rPr lang="ko-KR" altLang="en-US" sz="1000" dirty="0" smtClean="0"/>
              <a:t> 차단</a:t>
            </a:r>
            <a:r>
              <a:rPr lang="en-US" altLang="ko-KR" sz="1000" dirty="0" smtClean="0"/>
              <a:t>(Closed)</a:t>
            </a:r>
            <a:endParaRPr lang="ko-KR" altLang="en-US" sz="1000" dirty="0"/>
          </a:p>
        </p:txBody>
      </p:sp>
      <p:sp>
        <p:nvSpPr>
          <p:cNvPr id="399" name="TextBox 398"/>
          <p:cNvSpPr txBox="1"/>
          <p:nvPr/>
        </p:nvSpPr>
        <p:spPr>
          <a:xfrm>
            <a:off x="7059270" y="4042419"/>
            <a:ext cx="55175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solidFill>
                  <a:srgbClr val="FF0000"/>
                </a:solidFill>
              </a:rPr>
              <a:t>Closed</a:t>
            </a:r>
            <a:endParaRPr lang="ko-KR" altLang="en-US" sz="900" b="1" dirty="0">
              <a:solidFill>
                <a:srgbClr val="FF0000"/>
              </a:solidFill>
            </a:endParaRPr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794" y="3785471"/>
            <a:ext cx="249895" cy="258225"/>
          </a:xfrm>
          <a:prstGeom prst="rect">
            <a:avLst/>
          </a:prstGeom>
        </p:spPr>
      </p:pic>
      <p:sp>
        <p:nvSpPr>
          <p:cNvPr id="401" name="TextBox 400"/>
          <p:cNvSpPr txBox="1"/>
          <p:nvPr/>
        </p:nvSpPr>
        <p:spPr>
          <a:xfrm>
            <a:off x="7538647" y="4741418"/>
            <a:ext cx="124104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solidFill>
                  <a:srgbClr val="FF0000"/>
                </a:solidFill>
              </a:rPr>
              <a:t>OPCODE : 119 </a:t>
            </a:r>
            <a:r>
              <a:rPr lang="ko-KR" altLang="en-US" sz="900" b="1" smtClean="0">
                <a:solidFill>
                  <a:srgbClr val="FF0000"/>
                </a:solidFill>
              </a:rPr>
              <a:t>전송</a:t>
            </a:r>
            <a:endParaRPr lang="ko-KR" altLang="en-US" sz="900" b="1" dirty="0">
              <a:solidFill>
                <a:srgbClr val="FF0000"/>
              </a:solidFill>
            </a:endParaRPr>
          </a:p>
        </p:txBody>
      </p:sp>
      <p:cxnSp>
        <p:nvCxnSpPr>
          <p:cNvPr id="23" name="직선 화살표 연결선 22"/>
          <p:cNvCxnSpPr>
            <a:stCxn id="298" idx="5"/>
            <a:endCxn id="363" idx="0"/>
          </p:cNvCxnSpPr>
          <p:nvPr/>
        </p:nvCxnSpPr>
        <p:spPr>
          <a:xfrm>
            <a:off x="7728318" y="1671836"/>
            <a:ext cx="995422" cy="2129697"/>
          </a:xfrm>
          <a:prstGeom prst="straightConnector1">
            <a:avLst/>
          </a:prstGeom>
          <a:ln w="3175">
            <a:solidFill>
              <a:srgbClr val="FF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직선 화살표 연결선 401"/>
          <p:cNvCxnSpPr>
            <a:stCxn id="299" idx="5"/>
            <a:endCxn id="392" idx="1"/>
          </p:cNvCxnSpPr>
          <p:nvPr/>
        </p:nvCxnSpPr>
        <p:spPr>
          <a:xfrm>
            <a:off x="4355157" y="1948204"/>
            <a:ext cx="3370811" cy="1508565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3" name="직선 화살표 연결선 402"/>
          <p:cNvCxnSpPr>
            <a:stCxn id="300" idx="6"/>
            <a:endCxn id="393" idx="1"/>
          </p:cNvCxnSpPr>
          <p:nvPr/>
        </p:nvCxnSpPr>
        <p:spPr>
          <a:xfrm>
            <a:off x="3627131" y="2279316"/>
            <a:ext cx="4095516" cy="1571460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직선 화살표 연결선 403"/>
          <p:cNvCxnSpPr>
            <a:stCxn id="354" idx="6"/>
            <a:endCxn id="391" idx="2"/>
          </p:cNvCxnSpPr>
          <p:nvPr/>
        </p:nvCxnSpPr>
        <p:spPr>
          <a:xfrm>
            <a:off x="4429288" y="3432258"/>
            <a:ext cx="3255007" cy="934696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" name="TextBox 404"/>
          <p:cNvSpPr txBox="1"/>
          <p:nvPr/>
        </p:nvSpPr>
        <p:spPr>
          <a:xfrm>
            <a:off x="5464118" y="536489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407" name="그림 40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0794" y="5337756"/>
            <a:ext cx="112874" cy="160193"/>
          </a:xfrm>
          <a:prstGeom prst="rect">
            <a:avLst/>
          </a:prstGeom>
        </p:spPr>
      </p:pic>
      <p:pic>
        <p:nvPicPr>
          <p:cNvPr id="408" name="그림 40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088" y="2168333"/>
            <a:ext cx="117172" cy="166294"/>
          </a:xfrm>
          <a:prstGeom prst="rect">
            <a:avLst/>
          </a:prstGeom>
        </p:spPr>
      </p:pic>
      <p:pic>
        <p:nvPicPr>
          <p:cNvPr id="409" name="그림 40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075" y="1769601"/>
            <a:ext cx="117172" cy="166294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3734" y="3360004"/>
            <a:ext cx="117172" cy="166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9546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218" name="직사각형 217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32" name="직사각형 231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593592"/>
            <a:ext cx="123979" cy="175670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6215" y="5100790"/>
            <a:ext cx="123979" cy="175670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250102"/>
            <a:ext cx="173920" cy="203866"/>
          </a:xfrm>
          <a:prstGeom prst="rect">
            <a:avLst/>
          </a:prstGeom>
        </p:spPr>
      </p:pic>
      <p:cxnSp>
        <p:nvCxnSpPr>
          <p:cNvPr id="238" name="직선 연결선 237"/>
          <p:cNvCxnSpPr/>
          <p:nvPr/>
        </p:nvCxnSpPr>
        <p:spPr>
          <a:xfrm flipV="1">
            <a:off x="3984858" y="2100537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39" name="그림 23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6" y="2533745"/>
            <a:ext cx="173920" cy="203866"/>
          </a:xfrm>
          <a:prstGeom prst="rect">
            <a:avLst/>
          </a:prstGeom>
        </p:spPr>
      </p:pic>
      <p:cxnSp>
        <p:nvCxnSpPr>
          <p:cNvPr id="243" name="직선 연결선 242"/>
          <p:cNvCxnSpPr/>
          <p:nvPr/>
        </p:nvCxnSpPr>
        <p:spPr>
          <a:xfrm flipV="1">
            <a:off x="3108124" y="2501371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5" name="직선 연결선 244"/>
          <p:cNvCxnSpPr/>
          <p:nvPr/>
        </p:nvCxnSpPr>
        <p:spPr>
          <a:xfrm>
            <a:off x="3934748" y="2098737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6" name="직선 연결선 245"/>
          <p:cNvCxnSpPr/>
          <p:nvPr/>
        </p:nvCxnSpPr>
        <p:spPr>
          <a:xfrm>
            <a:off x="3951299" y="2496325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7" name="직선 연결선 246"/>
          <p:cNvCxnSpPr/>
          <p:nvPr/>
        </p:nvCxnSpPr>
        <p:spPr>
          <a:xfrm flipV="1">
            <a:off x="2989492" y="5081455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8" name="직선 연결선 247"/>
          <p:cNvCxnSpPr/>
          <p:nvPr/>
        </p:nvCxnSpPr>
        <p:spPr>
          <a:xfrm>
            <a:off x="29873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9" name="직선 연결선 248"/>
          <p:cNvCxnSpPr/>
          <p:nvPr/>
        </p:nvCxnSpPr>
        <p:spPr>
          <a:xfrm flipV="1">
            <a:off x="2989492" y="5806016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0" name="직선 연결선 249"/>
          <p:cNvCxnSpPr/>
          <p:nvPr/>
        </p:nvCxnSpPr>
        <p:spPr>
          <a:xfrm>
            <a:off x="3471550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1" name="직선 연결선 250"/>
          <p:cNvCxnSpPr/>
          <p:nvPr/>
        </p:nvCxnSpPr>
        <p:spPr>
          <a:xfrm flipV="1">
            <a:off x="3471550" y="543599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2" name="직선 연결선 251"/>
          <p:cNvCxnSpPr/>
          <p:nvPr/>
        </p:nvCxnSpPr>
        <p:spPr>
          <a:xfrm>
            <a:off x="3877494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3" name="직선 연결선 252"/>
          <p:cNvCxnSpPr/>
          <p:nvPr/>
        </p:nvCxnSpPr>
        <p:spPr>
          <a:xfrm flipV="1">
            <a:off x="3877494" y="5792878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4" name="직선 연결선 253"/>
          <p:cNvCxnSpPr/>
          <p:nvPr/>
        </p:nvCxnSpPr>
        <p:spPr>
          <a:xfrm>
            <a:off x="42738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5" name="직선 연결선 254"/>
          <p:cNvCxnSpPr/>
          <p:nvPr/>
        </p:nvCxnSpPr>
        <p:spPr>
          <a:xfrm flipV="1">
            <a:off x="4273851" y="508090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6" name="직선 연결선 255"/>
          <p:cNvCxnSpPr/>
          <p:nvPr/>
        </p:nvCxnSpPr>
        <p:spPr>
          <a:xfrm>
            <a:off x="4679795" y="5079114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4679795" y="5792330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4933510" y="5588326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 flipH="1">
            <a:off x="4933510" y="4922141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0" name="그림 25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9802" y="4526128"/>
            <a:ext cx="203395" cy="253899"/>
          </a:xfrm>
          <a:prstGeom prst="rect">
            <a:avLst/>
          </a:prstGeom>
        </p:spPr>
      </p:pic>
      <p:cxnSp>
        <p:nvCxnSpPr>
          <p:cNvPr id="261" name="직선 연결선 260"/>
          <p:cNvCxnSpPr/>
          <p:nvPr/>
        </p:nvCxnSpPr>
        <p:spPr>
          <a:xfrm>
            <a:off x="5591500" y="4718208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2" name="직사각형 261"/>
          <p:cNvSpPr/>
          <p:nvPr/>
        </p:nvSpPr>
        <p:spPr>
          <a:xfrm>
            <a:off x="2965169" y="5115831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1753915"/>
            <a:ext cx="123979" cy="175670"/>
          </a:xfrm>
          <a:prstGeom prst="rect">
            <a:avLst/>
          </a:prstGeom>
        </p:spPr>
      </p:pic>
      <p:sp>
        <p:nvSpPr>
          <p:cNvPr id="264" name="TextBox 263"/>
          <p:cNvSpPr txBox="1"/>
          <p:nvPr/>
        </p:nvSpPr>
        <p:spPr>
          <a:xfrm>
            <a:off x="3929661" y="23314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65" name="TextBox 264"/>
          <p:cNvSpPr txBox="1"/>
          <p:nvPr/>
        </p:nvSpPr>
        <p:spPr>
          <a:xfrm>
            <a:off x="3456222" y="221636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1769601"/>
            <a:ext cx="138094" cy="143883"/>
          </a:xfrm>
          <a:prstGeom prst="rect">
            <a:avLst/>
          </a:prstGeom>
        </p:spPr>
      </p:pic>
      <p:pic>
        <p:nvPicPr>
          <p:cNvPr id="267" name="그림 26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611837"/>
            <a:ext cx="138094" cy="143883"/>
          </a:xfrm>
          <a:prstGeom prst="rect">
            <a:avLst/>
          </a:prstGeom>
        </p:spPr>
      </p:pic>
      <p:sp>
        <p:nvSpPr>
          <p:cNvPr id="268" name="TextBox 267"/>
          <p:cNvSpPr txBox="1"/>
          <p:nvPr/>
        </p:nvSpPr>
        <p:spPr>
          <a:xfrm>
            <a:off x="3078192" y="2614287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69" name="TextBox 268"/>
          <p:cNvSpPr txBox="1"/>
          <p:nvPr/>
        </p:nvSpPr>
        <p:spPr>
          <a:xfrm>
            <a:off x="4210796" y="338920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3614895" y="464963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71" name="TextBox 270"/>
          <p:cNvSpPr txBox="1"/>
          <p:nvPr/>
        </p:nvSpPr>
        <p:spPr>
          <a:xfrm>
            <a:off x="2587117" y="5153849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73" name="TextBox 272"/>
          <p:cNvSpPr txBox="1"/>
          <p:nvPr/>
        </p:nvSpPr>
        <p:spPr>
          <a:xfrm>
            <a:off x="4242806" y="1806687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74" name="TextBox 273"/>
          <p:cNvSpPr txBox="1"/>
          <p:nvPr/>
        </p:nvSpPr>
        <p:spPr>
          <a:xfrm>
            <a:off x="6539823" y="178952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75" name="TextBox 274"/>
          <p:cNvSpPr txBox="1"/>
          <p:nvPr/>
        </p:nvSpPr>
        <p:spPr>
          <a:xfrm>
            <a:off x="4673418" y="1796654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sp>
        <p:nvSpPr>
          <p:cNvPr id="277" name="TextBox 276"/>
          <p:cNvSpPr txBox="1"/>
          <p:nvPr/>
        </p:nvSpPr>
        <p:spPr>
          <a:xfrm>
            <a:off x="4573342" y="46026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grpSp>
        <p:nvGrpSpPr>
          <p:cNvPr id="286" name="그룹 285"/>
          <p:cNvGrpSpPr/>
          <p:nvPr/>
        </p:nvGrpSpPr>
        <p:grpSpPr>
          <a:xfrm>
            <a:off x="1693315" y="1956817"/>
            <a:ext cx="2562758" cy="1476635"/>
            <a:chOff x="1683148" y="1980940"/>
            <a:chExt cx="2562758" cy="1476635"/>
          </a:xfrm>
        </p:grpSpPr>
        <p:sp>
          <p:nvSpPr>
            <p:cNvPr id="287" name="직사각형 286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96" name="그림 29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2"/>
            <a:ext cx="223221" cy="170536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636" y="1457990"/>
            <a:ext cx="141365" cy="199360"/>
          </a:xfrm>
          <a:prstGeom prst="rect">
            <a:avLst/>
          </a:prstGeom>
        </p:spPr>
      </p:pic>
      <p:sp>
        <p:nvSpPr>
          <p:cNvPr id="298" name="타원 297"/>
          <p:cNvSpPr/>
          <p:nvPr/>
        </p:nvSpPr>
        <p:spPr>
          <a:xfrm>
            <a:off x="7474826" y="1413850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타원 298"/>
          <p:cNvSpPr/>
          <p:nvPr/>
        </p:nvSpPr>
        <p:spPr>
          <a:xfrm>
            <a:off x="4101665" y="1690218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타원 299"/>
          <p:cNvSpPr/>
          <p:nvPr/>
        </p:nvSpPr>
        <p:spPr>
          <a:xfrm>
            <a:off x="3330147" y="2128191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타원 353"/>
          <p:cNvSpPr/>
          <p:nvPr/>
        </p:nvSpPr>
        <p:spPr>
          <a:xfrm>
            <a:off x="4081504" y="328113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5" name="그룹 354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356" name="직선 연결선 355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pic>
        <p:nvPicPr>
          <p:cNvPr id="383" name="그림 38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9084" y="3535308"/>
            <a:ext cx="180064" cy="187252"/>
          </a:xfrm>
          <a:prstGeom prst="rect">
            <a:avLst/>
          </a:prstGeom>
        </p:spPr>
      </p:pic>
      <p:pic>
        <p:nvPicPr>
          <p:cNvPr id="384" name="그림 3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2945383"/>
            <a:ext cx="125829" cy="169695"/>
          </a:xfrm>
          <a:prstGeom prst="rect">
            <a:avLst/>
          </a:prstGeom>
        </p:spPr>
      </p:pic>
      <p:sp>
        <p:nvSpPr>
          <p:cNvPr id="363" name="타원 362"/>
          <p:cNvSpPr/>
          <p:nvPr/>
        </p:nvSpPr>
        <p:spPr>
          <a:xfrm>
            <a:off x="9266030" y="2907811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365" name="그림 3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2960487"/>
            <a:ext cx="152767" cy="151920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2965894"/>
            <a:ext cx="152767" cy="151920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2956448"/>
            <a:ext cx="160275" cy="159388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2630980"/>
            <a:ext cx="222336" cy="154246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3216445"/>
            <a:ext cx="195157" cy="21912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2962145"/>
            <a:ext cx="152767" cy="151920"/>
          </a:xfrm>
          <a:prstGeom prst="rect">
            <a:avLst/>
          </a:prstGeom>
        </p:spPr>
      </p:pic>
      <p:cxnSp>
        <p:nvCxnSpPr>
          <p:cNvPr id="5" name="꺾인 연결선 4"/>
          <p:cNvCxnSpPr>
            <a:stCxn id="369" idx="1"/>
            <a:endCxn id="363" idx="6"/>
          </p:cNvCxnSpPr>
          <p:nvPr/>
        </p:nvCxnSpPr>
        <p:spPr>
          <a:xfrm rot="10800000" flipV="1">
            <a:off x="9530376" y="2708102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꺾인 연결선 372"/>
          <p:cNvCxnSpPr>
            <a:stCxn id="371" idx="1"/>
            <a:endCxn id="363" idx="6"/>
          </p:cNvCxnSpPr>
          <p:nvPr/>
        </p:nvCxnSpPr>
        <p:spPr>
          <a:xfrm rot="10800000">
            <a:off x="9530377" y="3036449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꺾인 연결선 373"/>
          <p:cNvCxnSpPr>
            <a:stCxn id="372" idx="1"/>
            <a:endCxn id="363" idx="6"/>
          </p:cNvCxnSpPr>
          <p:nvPr/>
        </p:nvCxnSpPr>
        <p:spPr>
          <a:xfrm rot="10800000">
            <a:off x="9530376" y="3036449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TextBox 374"/>
          <p:cNvSpPr txBox="1"/>
          <p:nvPr/>
        </p:nvSpPr>
        <p:spPr>
          <a:xfrm>
            <a:off x="9873752" y="2684203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6" name="TextBox 375"/>
          <p:cNvSpPr txBox="1"/>
          <p:nvPr/>
        </p:nvSpPr>
        <p:spPr>
          <a:xfrm>
            <a:off x="9840053" y="301397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7" name="TextBox 376"/>
          <p:cNvSpPr txBox="1"/>
          <p:nvPr/>
        </p:nvSpPr>
        <p:spPr>
          <a:xfrm>
            <a:off x="10187709" y="301397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78" name="TextBox 377"/>
          <p:cNvSpPr txBox="1"/>
          <p:nvPr/>
        </p:nvSpPr>
        <p:spPr>
          <a:xfrm>
            <a:off x="10497509" y="3014642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10824817" y="3014642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381" name="TextBox 380"/>
          <p:cNvSpPr txBox="1"/>
          <p:nvPr/>
        </p:nvSpPr>
        <p:spPr>
          <a:xfrm>
            <a:off x="9863971" y="330435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9991632" y="3230935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111m~150M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386" name="TextBox 385"/>
          <p:cNvSpPr txBox="1"/>
          <p:nvPr/>
        </p:nvSpPr>
        <p:spPr>
          <a:xfrm>
            <a:off x="8563677" y="282598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87" name="TextBox 386"/>
          <p:cNvSpPr txBox="1"/>
          <p:nvPr/>
        </p:nvSpPr>
        <p:spPr>
          <a:xfrm>
            <a:off x="8579279" y="3166600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pic>
        <p:nvPicPr>
          <p:cNvPr id="388" name="그림 3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2802551"/>
            <a:ext cx="110354" cy="149530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7110" y="3133731"/>
            <a:ext cx="110354" cy="149530"/>
          </a:xfrm>
          <a:prstGeom prst="rect">
            <a:avLst/>
          </a:prstGeom>
        </p:spPr>
      </p:pic>
      <p:sp>
        <p:nvSpPr>
          <p:cNvPr id="392" name="타원 391"/>
          <p:cNvSpPr/>
          <p:nvPr/>
        </p:nvSpPr>
        <p:spPr>
          <a:xfrm>
            <a:off x="8471373" y="2744312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393" name="타원 392"/>
          <p:cNvSpPr/>
          <p:nvPr/>
        </p:nvSpPr>
        <p:spPr>
          <a:xfrm>
            <a:off x="8468417" y="308731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395" name="꺾인 연결선 394"/>
          <p:cNvCxnSpPr>
            <a:stCxn id="392" idx="6"/>
            <a:endCxn id="363" idx="2"/>
          </p:cNvCxnSpPr>
          <p:nvPr/>
        </p:nvCxnSpPr>
        <p:spPr>
          <a:xfrm>
            <a:off x="8735719" y="2872949"/>
            <a:ext cx="530311" cy="163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꺾인 연결선 395"/>
          <p:cNvCxnSpPr>
            <a:stCxn id="393" idx="6"/>
            <a:endCxn id="363" idx="2"/>
          </p:cNvCxnSpPr>
          <p:nvPr/>
        </p:nvCxnSpPr>
        <p:spPr>
          <a:xfrm flipV="1">
            <a:off x="8732763" y="3036448"/>
            <a:ext cx="533267" cy="179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직사각형 116"/>
          <p:cNvSpPr/>
          <p:nvPr/>
        </p:nvSpPr>
        <p:spPr>
          <a:xfrm>
            <a:off x="3795447" y="3438517"/>
            <a:ext cx="328669" cy="368263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3849587" y="3805978"/>
            <a:ext cx="259513" cy="970965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4289069" y="1980183"/>
            <a:ext cx="1939380" cy="218794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2796813" y="4798498"/>
            <a:ext cx="2408618" cy="1194627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7997159" y="2684203"/>
            <a:ext cx="216000" cy="720000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4" name="그림 12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0221" y="1906848"/>
            <a:ext cx="125829" cy="169695"/>
          </a:xfrm>
          <a:prstGeom prst="rect">
            <a:avLst/>
          </a:prstGeom>
        </p:spPr>
      </p:pic>
      <p:sp>
        <p:nvSpPr>
          <p:cNvPr id="125" name="타원 124"/>
          <p:cNvSpPr/>
          <p:nvPr/>
        </p:nvSpPr>
        <p:spPr>
          <a:xfrm>
            <a:off x="9230962" y="1869276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4089" y="1934551"/>
            <a:ext cx="152767" cy="15192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2768" y="1927359"/>
            <a:ext cx="152767" cy="151920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38205" y="1917965"/>
            <a:ext cx="160275" cy="159388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3531" y="1592445"/>
            <a:ext cx="222336" cy="154246"/>
          </a:xfrm>
          <a:prstGeom prst="rect">
            <a:avLst/>
          </a:prstGeom>
        </p:spPr>
      </p:pic>
      <p:pic>
        <p:nvPicPr>
          <p:cNvPr id="132" name="그림 13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6047" y="2185319"/>
            <a:ext cx="195157" cy="219120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3047" y="1923610"/>
            <a:ext cx="152767" cy="151920"/>
          </a:xfrm>
          <a:prstGeom prst="rect">
            <a:avLst/>
          </a:prstGeom>
        </p:spPr>
      </p:pic>
      <p:cxnSp>
        <p:nvCxnSpPr>
          <p:cNvPr id="134" name="꺾인 연결선 133"/>
          <p:cNvCxnSpPr>
            <a:stCxn id="131" idx="1"/>
            <a:endCxn id="125" idx="6"/>
          </p:cNvCxnSpPr>
          <p:nvPr/>
        </p:nvCxnSpPr>
        <p:spPr>
          <a:xfrm rot="10800000" flipV="1">
            <a:off x="9495308" y="1669567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꺾인 연결선 134"/>
          <p:cNvCxnSpPr>
            <a:stCxn id="132" idx="1"/>
            <a:endCxn id="125" idx="6"/>
          </p:cNvCxnSpPr>
          <p:nvPr/>
        </p:nvCxnSpPr>
        <p:spPr>
          <a:xfrm rot="10800000">
            <a:off x="9495309" y="1997913"/>
            <a:ext cx="180739" cy="296966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꺾인 연결선 135"/>
          <p:cNvCxnSpPr>
            <a:stCxn id="133" idx="1"/>
            <a:endCxn id="125" idx="6"/>
          </p:cNvCxnSpPr>
          <p:nvPr/>
        </p:nvCxnSpPr>
        <p:spPr>
          <a:xfrm rot="10800000">
            <a:off x="9495308" y="1997914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/>
          <p:cNvSpPr txBox="1"/>
          <p:nvPr/>
        </p:nvSpPr>
        <p:spPr>
          <a:xfrm>
            <a:off x="9838684" y="164566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38" name="TextBox 137"/>
          <p:cNvSpPr txBox="1"/>
          <p:nvPr/>
        </p:nvSpPr>
        <p:spPr>
          <a:xfrm>
            <a:off x="9804985" y="197544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39" name="TextBox 138"/>
          <p:cNvSpPr txBox="1"/>
          <p:nvPr/>
        </p:nvSpPr>
        <p:spPr>
          <a:xfrm>
            <a:off x="10152641" y="197544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40" name="TextBox 139"/>
          <p:cNvSpPr txBox="1"/>
          <p:nvPr/>
        </p:nvSpPr>
        <p:spPr>
          <a:xfrm>
            <a:off x="10462441" y="1976107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41" name="TextBox 140"/>
          <p:cNvSpPr txBox="1"/>
          <p:nvPr/>
        </p:nvSpPr>
        <p:spPr>
          <a:xfrm>
            <a:off x="10789749" y="1976107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142" name="TextBox 141"/>
          <p:cNvSpPr txBox="1"/>
          <p:nvPr/>
        </p:nvSpPr>
        <p:spPr>
          <a:xfrm>
            <a:off x="9822016" y="2258590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45" name="TextBox 144"/>
          <p:cNvSpPr txBox="1"/>
          <p:nvPr/>
        </p:nvSpPr>
        <p:spPr>
          <a:xfrm>
            <a:off x="9958957" y="2206505"/>
            <a:ext cx="12891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11m~90M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146" name="TextBox 145"/>
          <p:cNvSpPr txBox="1"/>
          <p:nvPr/>
        </p:nvSpPr>
        <p:spPr>
          <a:xfrm>
            <a:off x="8528609" y="180104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147" name="TextBox 146"/>
          <p:cNvSpPr txBox="1"/>
          <p:nvPr/>
        </p:nvSpPr>
        <p:spPr>
          <a:xfrm>
            <a:off x="8544211" y="213403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7844" y="1777609"/>
            <a:ext cx="110354" cy="149530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2042" y="2101169"/>
            <a:ext cx="110354" cy="149530"/>
          </a:xfrm>
          <a:prstGeom prst="rect">
            <a:avLst/>
          </a:prstGeom>
        </p:spPr>
      </p:pic>
      <p:sp>
        <p:nvSpPr>
          <p:cNvPr id="150" name="타원 149"/>
          <p:cNvSpPr/>
          <p:nvPr/>
        </p:nvSpPr>
        <p:spPr>
          <a:xfrm>
            <a:off x="8436305" y="171937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51" name="타원 150"/>
          <p:cNvSpPr/>
          <p:nvPr/>
        </p:nvSpPr>
        <p:spPr>
          <a:xfrm>
            <a:off x="8433349" y="2054748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152" name="꺾인 연결선 151"/>
          <p:cNvCxnSpPr>
            <a:stCxn id="150" idx="6"/>
            <a:endCxn id="125" idx="2"/>
          </p:cNvCxnSpPr>
          <p:nvPr/>
        </p:nvCxnSpPr>
        <p:spPr>
          <a:xfrm>
            <a:off x="8700651" y="1848007"/>
            <a:ext cx="530311" cy="14990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꺾인 연결선 152"/>
          <p:cNvCxnSpPr>
            <a:stCxn id="151" idx="6"/>
            <a:endCxn id="125" idx="2"/>
          </p:cNvCxnSpPr>
          <p:nvPr/>
        </p:nvCxnSpPr>
        <p:spPr>
          <a:xfrm flipV="1">
            <a:off x="8697695" y="1997913"/>
            <a:ext cx="533267" cy="185472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직사각형 154"/>
          <p:cNvSpPr/>
          <p:nvPr/>
        </p:nvSpPr>
        <p:spPr>
          <a:xfrm>
            <a:off x="7997159" y="1669889"/>
            <a:ext cx="216000" cy="720000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4245771"/>
            <a:ext cx="125829" cy="169695"/>
          </a:xfrm>
          <a:prstGeom prst="rect">
            <a:avLst/>
          </a:prstGeom>
        </p:spPr>
      </p:pic>
      <p:sp>
        <p:nvSpPr>
          <p:cNvPr id="164" name="타원 163"/>
          <p:cNvSpPr/>
          <p:nvPr/>
        </p:nvSpPr>
        <p:spPr>
          <a:xfrm>
            <a:off x="9266030" y="4208199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4260875"/>
            <a:ext cx="152767" cy="151920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4266282"/>
            <a:ext cx="152767" cy="15192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4256836"/>
            <a:ext cx="160275" cy="159388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3931368"/>
            <a:ext cx="222336" cy="154246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4516833"/>
            <a:ext cx="195157" cy="21912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4262533"/>
            <a:ext cx="152767" cy="151920"/>
          </a:xfrm>
          <a:prstGeom prst="rect">
            <a:avLst/>
          </a:prstGeom>
        </p:spPr>
      </p:pic>
      <p:cxnSp>
        <p:nvCxnSpPr>
          <p:cNvPr id="171" name="꺾인 연결선 170"/>
          <p:cNvCxnSpPr>
            <a:stCxn id="168" idx="1"/>
            <a:endCxn id="164" idx="6"/>
          </p:cNvCxnSpPr>
          <p:nvPr/>
        </p:nvCxnSpPr>
        <p:spPr>
          <a:xfrm rot="10800000" flipV="1">
            <a:off x="9530376" y="4008490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꺾인 연결선 171"/>
          <p:cNvCxnSpPr>
            <a:stCxn id="169" idx="1"/>
            <a:endCxn id="164" idx="6"/>
          </p:cNvCxnSpPr>
          <p:nvPr/>
        </p:nvCxnSpPr>
        <p:spPr>
          <a:xfrm rot="10800000">
            <a:off x="9530377" y="4336837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꺾인 연결선 173"/>
          <p:cNvCxnSpPr>
            <a:stCxn id="170" idx="1"/>
            <a:endCxn id="164" idx="6"/>
          </p:cNvCxnSpPr>
          <p:nvPr/>
        </p:nvCxnSpPr>
        <p:spPr>
          <a:xfrm rot="10800000">
            <a:off x="9530376" y="4336837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/>
          <p:cNvSpPr txBox="1"/>
          <p:nvPr/>
        </p:nvSpPr>
        <p:spPr>
          <a:xfrm>
            <a:off x="9873752" y="398459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76" name="TextBox 175"/>
          <p:cNvSpPr txBox="1"/>
          <p:nvPr/>
        </p:nvSpPr>
        <p:spPr>
          <a:xfrm>
            <a:off x="9840053" y="43143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77" name="TextBox 176"/>
          <p:cNvSpPr txBox="1"/>
          <p:nvPr/>
        </p:nvSpPr>
        <p:spPr>
          <a:xfrm>
            <a:off x="10187709" y="43143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78" name="TextBox 177"/>
          <p:cNvSpPr txBox="1"/>
          <p:nvPr/>
        </p:nvSpPr>
        <p:spPr>
          <a:xfrm>
            <a:off x="10497509" y="4315030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79" name="TextBox 178"/>
          <p:cNvSpPr txBox="1"/>
          <p:nvPr/>
        </p:nvSpPr>
        <p:spPr>
          <a:xfrm>
            <a:off x="10824817" y="4315030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180" name="TextBox 179"/>
          <p:cNvSpPr txBox="1"/>
          <p:nvPr/>
        </p:nvSpPr>
        <p:spPr>
          <a:xfrm>
            <a:off x="9863971" y="460474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81" name="TextBox 180"/>
          <p:cNvSpPr txBox="1"/>
          <p:nvPr/>
        </p:nvSpPr>
        <p:spPr>
          <a:xfrm>
            <a:off x="9991632" y="4531323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151m~220M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182" name="TextBox 181"/>
          <p:cNvSpPr txBox="1"/>
          <p:nvPr/>
        </p:nvSpPr>
        <p:spPr>
          <a:xfrm>
            <a:off x="8563677" y="380252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83" name="TextBox 182"/>
          <p:cNvSpPr txBox="1"/>
          <p:nvPr/>
        </p:nvSpPr>
        <p:spPr>
          <a:xfrm>
            <a:off x="8579279" y="414313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3779089"/>
            <a:ext cx="110354" cy="149530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7110" y="4110269"/>
            <a:ext cx="110354" cy="149530"/>
          </a:xfrm>
          <a:prstGeom prst="rect">
            <a:avLst/>
          </a:prstGeom>
        </p:spPr>
      </p:pic>
      <p:sp>
        <p:nvSpPr>
          <p:cNvPr id="186" name="타원 185"/>
          <p:cNvSpPr/>
          <p:nvPr/>
        </p:nvSpPr>
        <p:spPr>
          <a:xfrm>
            <a:off x="8471373" y="372085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8" name="타원 187"/>
          <p:cNvSpPr/>
          <p:nvPr/>
        </p:nvSpPr>
        <p:spPr>
          <a:xfrm>
            <a:off x="8468417" y="4063848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189" name="꺾인 연결선 188"/>
          <p:cNvCxnSpPr>
            <a:stCxn id="186" idx="6"/>
            <a:endCxn id="164" idx="2"/>
          </p:cNvCxnSpPr>
          <p:nvPr/>
        </p:nvCxnSpPr>
        <p:spPr>
          <a:xfrm>
            <a:off x="8735719" y="3849487"/>
            <a:ext cx="530311" cy="48734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꺾인 연결선 189"/>
          <p:cNvCxnSpPr>
            <a:stCxn id="188" idx="6"/>
            <a:endCxn id="164" idx="2"/>
          </p:cNvCxnSpPr>
          <p:nvPr/>
        </p:nvCxnSpPr>
        <p:spPr>
          <a:xfrm>
            <a:off x="8732763" y="4192485"/>
            <a:ext cx="533267" cy="14435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TextBox 191"/>
          <p:cNvSpPr txBox="1"/>
          <p:nvPr/>
        </p:nvSpPr>
        <p:spPr>
          <a:xfrm>
            <a:off x="5334982" y="567772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193" name="그림 19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4267" y="5641902"/>
            <a:ext cx="123979" cy="175670"/>
          </a:xfrm>
          <a:prstGeom prst="rect">
            <a:avLst/>
          </a:prstGeom>
        </p:spPr>
      </p:pic>
      <p:sp>
        <p:nvSpPr>
          <p:cNvPr id="194" name="TextBox 193"/>
          <p:cNvSpPr txBox="1"/>
          <p:nvPr/>
        </p:nvSpPr>
        <p:spPr>
          <a:xfrm>
            <a:off x="5441258" y="542585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195" name="그림 19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7934" y="5398716"/>
            <a:ext cx="112874" cy="160193"/>
          </a:xfrm>
          <a:prstGeom prst="rect">
            <a:avLst/>
          </a:prstGeom>
        </p:spPr>
      </p:pic>
      <p:sp>
        <p:nvSpPr>
          <p:cNvPr id="196" name="직사각형 195"/>
          <p:cNvSpPr/>
          <p:nvPr/>
        </p:nvSpPr>
        <p:spPr>
          <a:xfrm>
            <a:off x="7995402" y="3703848"/>
            <a:ext cx="216000" cy="720000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자유형 196"/>
          <p:cNvSpPr/>
          <p:nvPr/>
        </p:nvSpPr>
        <p:spPr>
          <a:xfrm>
            <a:off x="5161176" y="4487702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TextBox 197"/>
          <p:cNvSpPr txBox="1"/>
          <p:nvPr/>
        </p:nvSpPr>
        <p:spPr>
          <a:xfrm>
            <a:off x="8563030" y="449377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199" name="TextBox 198"/>
          <p:cNvSpPr txBox="1"/>
          <p:nvPr/>
        </p:nvSpPr>
        <p:spPr>
          <a:xfrm>
            <a:off x="8578632" y="483439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200" name="그림 19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265" y="4470342"/>
            <a:ext cx="110354" cy="149530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6463" y="4801522"/>
            <a:ext cx="110354" cy="149530"/>
          </a:xfrm>
          <a:prstGeom prst="rect">
            <a:avLst/>
          </a:prstGeom>
        </p:spPr>
      </p:pic>
      <p:sp>
        <p:nvSpPr>
          <p:cNvPr id="203" name="타원 202"/>
          <p:cNvSpPr/>
          <p:nvPr/>
        </p:nvSpPr>
        <p:spPr>
          <a:xfrm>
            <a:off x="8470726" y="4412103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204" name="타원 203"/>
          <p:cNvSpPr/>
          <p:nvPr/>
        </p:nvSpPr>
        <p:spPr>
          <a:xfrm>
            <a:off x="8467770" y="4755101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4583" y="1742930"/>
            <a:ext cx="130802" cy="176400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5813" y="2167809"/>
            <a:ext cx="130802" cy="176400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1331" y="3329034"/>
            <a:ext cx="130802" cy="176400"/>
          </a:xfrm>
          <a:prstGeom prst="rect">
            <a:avLst/>
          </a:prstGeom>
        </p:spPr>
      </p:pic>
      <p:cxnSp>
        <p:nvCxnSpPr>
          <p:cNvPr id="208" name="꺾인 연결선 207"/>
          <p:cNvCxnSpPr>
            <a:stCxn id="203" idx="6"/>
            <a:endCxn id="164" idx="2"/>
          </p:cNvCxnSpPr>
          <p:nvPr/>
        </p:nvCxnSpPr>
        <p:spPr>
          <a:xfrm flipV="1">
            <a:off x="8735072" y="4336836"/>
            <a:ext cx="530958" cy="203904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꺾인 연결선 208"/>
          <p:cNvCxnSpPr>
            <a:stCxn id="204" idx="6"/>
            <a:endCxn id="164" idx="2"/>
          </p:cNvCxnSpPr>
          <p:nvPr/>
        </p:nvCxnSpPr>
        <p:spPr>
          <a:xfrm flipV="1">
            <a:off x="8732116" y="4336836"/>
            <a:ext cx="533914" cy="54690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직사각형 210"/>
          <p:cNvSpPr/>
          <p:nvPr/>
        </p:nvSpPr>
        <p:spPr>
          <a:xfrm>
            <a:off x="8002375" y="5324877"/>
            <a:ext cx="216000" cy="720000"/>
          </a:xfrm>
          <a:prstGeom prst="rect">
            <a:avLst/>
          </a:pr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12" name="그림 2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5561944"/>
            <a:ext cx="125829" cy="169695"/>
          </a:xfrm>
          <a:prstGeom prst="rect">
            <a:avLst/>
          </a:prstGeom>
        </p:spPr>
      </p:pic>
      <p:sp>
        <p:nvSpPr>
          <p:cNvPr id="213" name="타원 212"/>
          <p:cNvSpPr/>
          <p:nvPr/>
        </p:nvSpPr>
        <p:spPr>
          <a:xfrm>
            <a:off x="9266030" y="5524372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214" name="그림 21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5577048"/>
            <a:ext cx="152767" cy="15192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5582455"/>
            <a:ext cx="152767" cy="151920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5573009"/>
            <a:ext cx="160275" cy="159388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5247541"/>
            <a:ext cx="222336" cy="154246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5833006"/>
            <a:ext cx="195157" cy="219120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5578706"/>
            <a:ext cx="152767" cy="151920"/>
          </a:xfrm>
          <a:prstGeom prst="rect">
            <a:avLst/>
          </a:prstGeom>
        </p:spPr>
      </p:pic>
      <p:cxnSp>
        <p:nvCxnSpPr>
          <p:cNvPr id="222" name="꺾인 연결선 221"/>
          <p:cNvCxnSpPr>
            <a:stCxn id="217" idx="1"/>
            <a:endCxn id="213" idx="6"/>
          </p:cNvCxnSpPr>
          <p:nvPr/>
        </p:nvCxnSpPr>
        <p:spPr>
          <a:xfrm rot="10800000" flipV="1">
            <a:off x="9530376" y="5324663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꺾인 연결선 222"/>
          <p:cNvCxnSpPr>
            <a:stCxn id="220" idx="1"/>
            <a:endCxn id="213" idx="6"/>
          </p:cNvCxnSpPr>
          <p:nvPr/>
        </p:nvCxnSpPr>
        <p:spPr>
          <a:xfrm rot="10800000">
            <a:off x="9530377" y="5653010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꺾인 연결선 223"/>
          <p:cNvCxnSpPr>
            <a:stCxn id="221" idx="1"/>
            <a:endCxn id="213" idx="6"/>
          </p:cNvCxnSpPr>
          <p:nvPr/>
        </p:nvCxnSpPr>
        <p:spPr>
          <a:xfrm rot="10800000">
            <a:off x="9530376" y="5653010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/>
          <p:cNvSpPr txBox="1"/>
          <p:nvPr/>
        </p:nvSpPr>
        <p:spPr>
          <a:xfrm>
            <a:off x="9873752" y="53007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9840053" y="563053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8" name="TextBox 227"/>
          <p:cNvSpPr txBox="1"/>
          <p:nvPr/>
        </p:nvSpPr>
        <p:spPr>
          <a:xfrm>
            <a:off x="10187709" y="563053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29" name="TextBox 228"/>
          <p:cNvSpPr txBox="1"/>
          <p:nvPr/>
        </p:nvSpPr>
        <p:spPr>
          <a:xfrm>
            <a:off x="10497509" y="5631203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230" name="TextBox 229"/>
          <p:cNvSpPr txBox="1"/>
          <p:nvPr/>
        </p:nvSpPr>
        <p:spPr>
          <a:xfrm>
            <a:off x="10824817" y="5631203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9863971" y="5920919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9991632" y="5847496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151m~165M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234" name="TextBox 233"/>
          <p:cNvSpPr txBox="1"/>
          <p:nvPr/>
        </p:nvSpPr>
        <p:spPr>
          <a:xfrm>
            <a:off x="8563677" y="544254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5419112"/>
            <a:ext cx="110354" cy="149530"/>
          </a:xfrm>
          <a:prstGeom prst="rect">
            <a:avLst/>
          </a:prstGeom>
        </p:spPr>
      </p:pic>
      <p:sp>
        <p:nvSpPr>
          <p:cNvPr id="244" name="타원 243"/>
          <p:cNvSpPr/>
          <p:nvPr/>
        </p:nvSpPr>
        <p:spPr>
          <a:xfrm>
            <a:off x="8471373" y="5360873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283" name="꺾인 연결선 282"/>
          <p:cNvCxnSpPr>
            <a:stCxn id="244" idx="6"/>
            <a:endCxn id="213" idx="2"/>
          </p:cNvCxnSpPr>
          <p:nvPr/>
        </p:nvCxnSpPr>
        <p:spPr>
          <a:xfrm>
            <a:off x="8735719" y="5489510"/>
            <a:ext cx="530311" cy="163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5542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" name="그림 3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2709" y="1412916"/>
            <a:ext cx="5359931" cy="4923995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60587" y="2682427"/>
            <a:ext cx="1032207" cy="2660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556177" y="6070646"/>
            <a:ext cx="1172428" cy="2660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771275" y="1622843"/>
            <a:ext cx="620573" cy="4193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613302" y="4087333"/>
            <a:ext cx="542275" cy="26607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774" y="1511924"/>
            <a:ext cx="147497" cy="121776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8390" y="2015611"/>
            <a:ext cx="118511" cy="123240"/>
          </a:xfrm>
          <a:prstGeom prst="rect">
            <a:avLst/>
          </a:prstGeom>
        </p:spPr>
      </p:pic>
      <p:cxnSp>
        <p:nvCxnSpPr>
          <p:cNvPr id="110" name="직선 연결선 109"/>
          <p:cNvCxnSpPr/>
          <p:nvPr/>
        </p:nvCxnSpPr>
        <p:spPr>
          <a:xfrm>
            <a:off x="4121980" y="2065575"/>
            <a:ext cx="0" cy="1081206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4166004" y="3433983"/>
            <a:ext cx="0" cy="119705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 flipH="1" flipV="1">
            <a:off x="1756165" y="2641379"/>
            <a:ext cx="92088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4" name="직선 연결선 113"/>
          <p:cNvCxnSpPr/>
          <p:nvPr/>
        </p:nvCxnSpPr>
        <p:spPr>
          <a:xfrm flipH="1" flipV="1">
            <a:off x="4635665" y="1822984"/>
            <a:ext cx="1688292" cy="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5" name="직선 연결선 114"/>
          <p:cNvCxnSpPr>
            <a:stCxn id="139" idx="1"/>
          </p:cNvCxnSpPr>
          <p:nvPr/>
        </p:nvCxnSpPr>
        <p:spPr>
          <a:xfrm flipH="1">
            <a:off x="3122424" y="5023169"/>
            <a:ext cx="85922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5862" y="1725347"/>
            <a:ext cx="131513" cy="154408"/>
          </a:xfrm>
          <a:prstGeom prst="rect">
            <a:avLst/>
          </a:prstGeom>
        </p:spPr>
      </p:pic>
      <p:pic>
        <p:nvPicPr>
          <p:cNvPr id="118" name="그림 1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7408" y="1915380"/>
            <a:ext cx="131513" cy="154408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434" y="2119170"/>
            <a:ext cx="124718" cy="146432"/>
          </a:xfrm>
          <a:prstGeom prst="rect">
            <a:avLst/>
          </a:prstGeom>
        </p:spPr>
      </p:pic>
      <p:cxnSp>
        <p:nvCxnSpPr>
          <p:cNvPr id="120" name="직선 연결선 119"/>
          <p:cNvCxnSpPr/>
          <p:nvPr/>
        </p:nvCxnSpPr>
        <p:spPr>
          <a:xfrm flipH="1" flipV="1">
            <a:off x="2792794" y="2222710"/>
            <a:ext cx="729035" cy="0"/>
          </a:xfrm>
          <a:prstGeom prst="lin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1" name="직사각형 120"/>
          <p:cNvSpPr/>
          <p:nvPr/>
        </p:nvSpPr>
        <p:spPr>
          <a:xfrm>
            <a:off x="1728948" y="1931573"/>
            <a:ext cx="1730853" cy="6405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461079" y="2138851"/>
            <a:ext cx="819016" cy="17887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952580" y="2317728"/>
            <a:ext cx="327515" cy="93073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3958222" y="1717672"/>
            <a:ext cx="327515" cy="42219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3200565" y="1664587"/>
            <a:ext cx="259238" cy="26698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4285170" y="1713930"/>
            <a:ext cx="175271" cy="19703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6259" y="2015611"/>
            <a:ext cx="118511" cy="12324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2477" y="1725347"/>
            <a:ext cx="106811" cy="151590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3164" y="4528844"/>
            <a:ext cx="131513" cy="154408"/>
          </a:xfrm>
          <a:prstGeom prst="rect">
            <a:avLst/>
          </a:prstGeom>
        </p:spPr>
      </p:pic>
      <p:cxnSp>
        <p:nvCxnSpPr>
          <p:cNvPr id="132" name="직선 연결선 131"/>
          <p:cNvCxnSpPr/>
          <p:nvPr/>
        </p:nvCxnSpPr>
        <p:spPr>
          <a:xfrm>
            <a:off x="5908417" y="4528692"/>
            <a:ext cx="0" cy="231687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333046" y="4800049"/>
            <a:ext cx="575554" cy="57921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3324" y="5235010"/>
            <a:ext cx="131513" cy="154408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1650" y="4945965"/>
            <a:ext cx="131513" cy="154408"/>
          </a:xfrm>
          <a:prstGeom prst="rect">
            <a:avLst/>
          </a:prstGeom>
        </p:spPr>
      </p:pic>
      <p:cxnSp>
        <p:nvCxnSpPr>
          <p:cNvPr id="141" name="직선 연결선 140"/>
          <p:cNvCxnSpPr/>
          <p:nvPr/>
        </p:nvCxnSpPr>
        <p:spPr>
          <a:xfrm flipH="1">
            <a:off x="3124824" y="5745793"/>
            <a:ext cx="95925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3093585" y="5032335"/>
            <a:ext cx="0" cy="69506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4349008" y="5023168"/>
            <a:ext cx="85922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4" name="그림 1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762" y="4945964"/>
            <a:ext cx="131513" cy="154408"/>
          </a:xfrm>
          <a:prstGeom prst="rect">
            <a:avLst/>
          </a:prstGeom>
        </p:spPr>
      </p:pic>
      <p:cxnSp>
        <p:nvCxnSpPr>
          <p:cNvPr id="145" name="직선 연결선 144"/>
          <p:cNvCxnSpPr/>
          <p:nvPr/>
        </p:nvCxnSpPr>
        <p:spPr>
          <a:xfrm flipH="1">
            <a:off x="4248977" y="5745793"/>
            <a:ext cx="95925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5238113" y="5023168"/>
            <a:ext cx="0" cy="69506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500" y="1522280"/>
            <a:ext cx="106811" cy="151590"/>
          </a:xfrm>
          <a:prstGeom prst="rect">
            <a:avLst/>
          </a:prstGeom>
        </p:spPr>
      </p:pic>
      <p:pic>
        <p:nvPicPr>
          <p:cNvPr id="151" name="그림 15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3039" y="1558554"/>
            <a:ext cx="138403" cy="106031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6466" y="1761685"/>
            <a:ext cx="97628" cy="101524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2003" y="1751470"/>
            <a:ext cx="97628" cy="101524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5046" y="3906210"/>
            <a:ext cx="97628" cy="101524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6054" y="5123867"/>
            <a:ext cx="97628" cy="10152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7012" y="5130703"/>
            <a:ext cx="97628" cy="101524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7012" y="5571266"/>
            <a:ext cx="97628" cy="101524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051" y="5586271"/>
            <a:ext cx="97628" cy="101524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4629" y="4550629"/>
            <a:ext cx="138403" cy="106031"/>
          </a:xfrm>
          <a:prstGeom prst="rect">
            <a:avLst/>
          </a:prstGeom>
        </p:spPr>
      </p:pic>
      <p:pic>
        <p:nvPicPr>
          <p:cNvPr id="164" name="그림 1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6570" y="4520519"/>
            <a:ext cx="106811" cy="15159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1511" y="2343397"/>
            <a:ext cx="97628" cy="101524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1974336" y="1394460"/>
            <a:ext cx="2289515" cy="3404555"/>
          </a:xfrm>
          <a:prstGeom prst="roundRect">
            <a:avLst>
              <a:gd name="adj" fmla="val 10567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5044752" y="1479637"/>
            <a:ext cx="1403595" cy="585938"/>
          </a:xfrm>
          <a:prstGeom prst="roundRect">
            <a:avLst>
              <a:gd name="adj" fmla="val 10567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4101" y="2614757"/>
            <a:ext cx="106811" cy="151590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025" y="2500147"/>
            <a:ext cx="138403" cy="106031"/>
          </a:xfrm>
          <a:prstGeom prst="rect">
            <a:avLst/>
          </a:prstGeom>
        </p:spPr>
      </p:pic>
      <p:pic>
        <p:nvPicPr>
          <p:cNvPr id="135" name="그림 13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9411" y="2642301"/>
            <a:ext cx="97628" cy="101524"/>
          </a:xfrm>
          <a:prstGeom prst="rect">
            <a:avLst/>
          </a:prstGeom>
        </p:spPr>
      </p:pic>
      <p:pic>
        <p:nvPicPr>
          <p:cNvPr id="136" name="그림 13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5012" y="2642301"/>
            <a:ext cx="97628" cy="101524"/>
          </a:xfrm>
          <a:prstGeom prst="rect">
            <a:avLst/>
          </a:prstGeom>
        </p:spPr>
      </p:pic>
      <p:pic>
        <p:nvPicPr>
          <p:cNvPr id="137" name="그림 13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5269" y="2771573"/>
            <a:ext cx="122845" cy="144231"/>
          </a:xfrm>
          <a:prstGeom prst="rect">
            <a:avLst/>
          </a:prstGeom>
        </p:spPr>
      </p:pic>
      <p:cxnSp>
        <p:nvCxnSpPr>
          <p:cNvPr id="6" name="꺾인 연결선 5"/>
          <p:cNvCxnSpPr>
            <a:stCxn id="131" idx="3"/>
            <a:endCxn id="133" idx="1"/>
          </p:cNvCxnSpPr>
          <p:nvPr/>
        </p:nvCxnSpPr>
        <p:spPr>
          <a:xfrm flipV="1">
            <a:off x="6470912" y="2553163"/>
            <a:ext cx="158113" cy="13738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꺾인 연결선 139"/>
          <p:cNvCxnSpPr>
            <a:stCxn id="131" idx="3"/>
            <a:endCxn id="135" idx="1"/>
          </p:cNvCxnSpPr>
          <p:nvPr/>
        </p:nvCxnSpPr>
        <p:spPr>
          <a:xfrm>
            <a:off x="6470912" y="2690552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꺾인 연결선 146"/>
          <p:cNvCxnSpPr>
            <a:stCxn id="131" idx="3"/>
            <a:endCxn id="137" idx="1"/>
          </p:cNvCxnSpPr>
          <p:nvPr/>
        </p:nvCxnSpPr>
        <p:spPr>
          <a:xfrm>
            <a:off x="6470912" y="2690552"/>
            <a:ext cx="174358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꺾인 연결선 14"/>
          <p:cNvCxnSpPr>
            <a:stCxn id="116" idx="2"/>
            <a:endCxn id="131" idx="1"/>
          </p:cNvCxnSpPr>
          <p:nvPr/>
        </p:nvCxnSpPr>
        <p:spPr>
          <a:xfrm rot="16200000" flipH="1">
            <a:off x="5742837" y="2069287"/>
            <a:ext cx="624977" cy="617550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8" name="그림 14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512" y="3507069"/>
            <a:ext cx="106811" cy="151590"/>
          </a:xfrm>
          <a:prstGeom prst="rect">
            <a:avLst/>
          </a:prstGeom>
        </p:spPr>
      </p:pic>
      <p:cxnSp>
        <p:nvCxnSpPr>
          <p:cNvPr id="165" name="꺾인 연결선 164"/>
          <p:cNvCxnSpPr>
            <a:stCxn id="148" idx="3"/>
          </p:cNvCxnSpPr>
          <p:nvPr/>
        </p:nvCxnSpPr>
        <p:spPr>
          <a:xfrm flipV="1">
            <a:off x="1094323" y="3445475"/>
            <a:ext cx="158113" cy="13738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꺾인 연결선 165"/>
          <p:cNvCxnSpPr>
            <a:stCxn id="148" idx="3"/>
          </p:cNvCxnSpPr>
          <p:nvPr/>
        </p:nvCxnSpPr>
        <p:spPr>
          <a:xfrm>
            <a:off x="1094323" y="3582864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꺾인 연결선 166"/>
          <p:cNvCxnSpPr>
            <a:stCxn id="148" idx="3"/>
          </p:cNvCxnSpPr>
          <p:nvPr/>
        </p:nvCxnSpPr>
        <p:spPr>
          <a:xfrm>
            <a:off x="1094323" y="3582864"/>
            <a:ext cx="174358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8" name="그림 1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831" y="3670725"/>
            <a:ext cx="122845" cy="144231"/>
          </a:xfrm>
          <a:prstGeom prst="rect">
            <a:avLst/>
          </a:prstGeom>
        </p:spPr>
      </p:pic>
      <p:cxnSp>
        <p:nvCxnSpPr>
          <p:cNvPr id="18" name="꺾인 연결선 17"/>
          <p:cNvCxnSpPr>
            <a:stCxn id="3" idx="1"/>
            <a:endCxn id="148" idx="0"/>
          </p:cNvCxnSpPr>
          <p:nvPr/>
        </p:nvCxnSpPr>
        <p:spPr>
          <a:xfrm rot="10800000" flipV="1">
            <a:off x="1040919" y="3096737"/>
            <a:ext cx="933418" cy="410332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8533" y="5157052"/>
            <a:ext cx="106811" cy="151590"/>
          </a:xfrm>
          <a:prstGeom prst="rect">
            <a:avLst/>
          </a:prstGeom>
        </p:spPr>
      </p:pic>
      <p:pic>
        <p:nvPicPr>
          <p:cNvPr id="181" name="그림 18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3844" y="5184596"/>
            <a:ext cx="97628" cy="101524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9444" y="5184596"/>
            <a:ext cx="97628" cy="101524"/>
          </a:xfrm>
          <a:prstGeom prst="rect">
            <a:avLst/>
          </a:prstGeom>
        </p:spPr>
      </p:pic>
      <p:pic>
        <p:nvPicPr>
          <p:cNvPr id="183" name="그림 18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9549" y="5313869"/>
            <a:ext cx="122845" cy="144231"/>
          </a:xfrm>
          <a:prstGeom prst="rect">
            <a:avLst/>
          </a:prstGeom>
        </p:spPr>
      </p:pic>
      <p:cxnSp>
        <p:nvCxnSpPr>
          <p:cNvPr id="185" name="꺾인 연결선 184"/>
          <p:cNvCxnSpPr>
            <a:stCxn id="179" idx="3"/>
            <a:endCxn id="181" idx="1"/>
          </p:cNvCxnSpPr>
          <p:nvPr/>
        </p:nvCxnSpPr>
        <p:spPr>
          <a:xfrm>
            <a:off x="6875344" y="5232847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꺾인 연결선 185"/>
          <p:cNvCxnSpPr>
            <a:stCxn id="179" idx="3"/>
            <a:endCxn id="183" idx="1"/>
          </p:cNvCxnSpPr>
          <p:nvPr/>
        </p:nvCxnSpPr>
        <p:spPr>
          <a:xfrm>
            <a:off x="6875344" y="5232847"/>
            <a:ext cx="164205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꺾인 연결선 199"/>
          <p:cNvCxnSpPr>
            <a:endCxn id="179" idx="0"/>
          </p:cNvCxnSpPr>
          <p:nvPr/>
        </p:nvCxnSpPr>
        <p:spPr>
          <a:xfrm>
            <a:off x="5409208" y="5110220"/>
            <a:ext cx="1412731" cy="46832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2640" y="3533087"/>
            <a:ext cx="97628" cy="101524"/>
          </a:xfrm>
          <a:prstGeom prst="rect">
            <a:avLst/>
          </a:prstGeom>
        </p:spPr>
      </p:pic>
      <p:pic>
        <p:nvPicPr>
          <p:cNvPr id="204" name="그림 20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4144" y="5032335"/>
            <a:ext cx="138403" cy="106031"/>
          </a:xfrm>
          <a:prstGeom prst="rect">
            <a:avLst/>
          </a:prstGeom>
        </p:spPr>
      </p:pic>
      <p:cxnSp>
        <p:nvCxnSpPr>
          <p:cNvPr id="205" name="꺾인 연결선 204"/>
          <p:cNvCxnSpPr>
            <a:stCxn id="179" idx="3"/>
            <a:endCxn id="204" idx="1"/>
          </p:cNvCxnSpPr>
          <p:nvPr/>
        </p:nvCxnSpPr>
        <p:spPr>
          <a:xfrm flipV="1">
            <a:off x="6875344" y="5085350"/>
            <a:ext cx="158800" cy="147497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" name="그림 20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9104" y="5179518"/>
            <a:ext cx="97628" cy="101524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4704" y="5179518"/>
            <a:ext cx="97628" cy="101524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671" y="5179518"/>
            <a:ext cx="97628" cy="101524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1594" y="5314794"/>
            <a:ext cx="122845" cy="144231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639" y="5313869"/>
            <a:ext cx="122845" cy="144231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5685" y="5314794"/>
            <a:ext cx="122845" cy="144231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1560" y="4900229"/>
            <a:ext cx="97628" cy="101524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292" y="3532880"/>
            <a:ext cx="97628" cy="101524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4265" y="3678363"/>
            <a:ext cx="122845" cy="144231"/>
          </a:xfrm>
          <a:prstGeom prst="rect">
            <a:avLst/>
          </a:prstGeom>
        </p:spPr>
      </p:pic>
      <p:sp>
        <p:nvSpPr>
          <p:cNvPr id="215" name="모서리가 둥근 직사각형 214"/>
          <p:cNvSpPr/>
          <p:nvPr/>
        </p:nvSpPr>
        <p:spPr>
          <a:xfrm>
            <a:off x="2990126" y="4864364"/>
            <a:ext cx="2995527" cy="961548"/>
          </a:xfrm>
          <a:prstGeom prst="roundRect">
            <a:avLst>
              <a:gd name="adj" fmla="val 5793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4464959" y="4496551"/>
            <a:ext cx="588235" cy="389419"/>
          </a:xfrm>
          <a:prstGeom prst="roundRect">
            <a:avLst>
              <a:gd name="adj" fmla="val 5793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3" name="그룹 82"/>
          <p:cNvGrpSpPr/>
          <p:nvPr/>
        </p:nvGrpSpPr>
        <p:grpSpPr>
          <a:xfrm>
            <a:off x="4446701" y="4803420"/>
            <a:ext cx="630765" cy="148603"/>
            <a:chOff x="4233015" y="4907249"/>
            <a:chExt cx="591800" cy="138541"/>
          </a:xfrm>
        </p:grpSpPr>
        <p:sp>
          <p:nvSpPr>
            <p:cNvPr id="82" name="직사각형 81"/>
            <p:cNvSpPr/>
            <p:nvPr/>
          </p:nvSpPr>
          <p:spPr>
            <a:xfrm>
              <a:off x="4260099" y="4907249"/>
              <a:ext cx="540000" cy="71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직사각형 216"/>
            <p:cNvSpPr/>
            <p:nvPr/>
          </p:nvSpPr>
          <p:spPr>
            <a:xfrm>
              <a:off x="4233015" y="4974569"/>
              <a:ext cx="591800" cy="71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3214686" y="1399017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</a:t>
            </a:r>
            <a:endParaRPr lang="ko-KR" altLang="en-US" sz="600" dirty="0"/>
          </a:p>
        </p:txBody>
      </p:sp>
      <p:sp>
        <p:nvSpPr>
          <p:cNvPr id="220" name="TextBox 219"/>
          <p:cNvSpPr txBox="1"/>
          <p:nvPr/>
        </p:nvSpPr>
        <p:spPr>
          <a:xfrm>
            <a:off x="1901015" y="1938059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</a:t>
            </a:r>
            <a:endParaRPr lang="ko-KR" altLang="en-US" sz="600" dirty="0"/>
          </a:p>
        </p:txBody>
      </p:sp>
      <p:sp>
        <p:nvSpPr>
          <p:cNvPr id="221" name="TextBox 220"/>
          <p:cNvSpPr txBox="1"/>
          <p:nvPr/>
        </p:nvSpPr>
        <p:spPr>
          <a:xfrm>
            <a:off x="2905870" y="1938058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</a:t>
            </a:r>
            <a:endParaRPr lang="ko-KR" altLang="en-US" sz="600" dirty="0"/>
          </a:p>
        </p:txBody>
      </p:sp>
      <p:sp>
        <p:nvSpPr>
          <p:cNvPr id="222" name="TextBox 221"/>
          <p:cNvSpPr txBox="1"/>
          <p:nvPr/>
        </p:nvSpPr>
        <p:spPr>
          <a:xfrm>
            <a:off x="3911396" y="2242462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3</a:t>
            </a:r>
            <a:endParaRPr lang="ko-KR" altLang="en-US" sz="600" dirty="0"/>
          </a:p>
        </p:txBody>
      </p:sp>
      <p:sp>
        <p:nvSpPr>
          <p:cNvPr id="223" name="TextBox 222"/>
          <p:cNvSpPr txBox="1"/>
          <p:nvPr/>
        </p:nvSpPr>
        <p:spPr>
          <a:xfrm>
            <a:off x="3969121" y="3822978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4</a:t>
            </a:r>
            <a:endParaRPr lang="ko-KR" altLang="en-US" sz="600" dirty="0"/>
          </a:p>
        </p:txBody>
      </p:sp>
      <p:sp>
        <p:nvSpPr>
          <p:cNvPr id="224" name="TextBox 223"/>
          <p:cNvSpPr txBox="1"/>
          <p:nvPr/>
        </p:nvSpPr>
        <p:spPr>
          <a:xfrm>
            <a:off x="2589264" y="2052087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</a:t>
            </a:r>
            <a:endParaRPr lang="ko-KR" altLang="en-US" sz="600" dirty="0"/>
          </a:p>
        </p:txBody>
      </p:sp>
      <p:sp>
        <p:nvSpPr>
          <p:cNvPr id="225" name="TextBox 224"/>
          <p:cNvSpPr txBox="1"/>
          <p:nvPr/>
        </p:nvSpPr>
        <p:spPr>
          <a:xfrm>
            <a:off x="3919677" y="1821409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2</a:t>
            </a:r>
            <a:endParaRPr lang="ko-KR" altLang="en-US" sz="600" dirty="0"/>
          </a:p>
        </p:txBody>
      </p:sp>
      <p:sp>
        <p:nvSpPr>
          <p:cNvPr id="226" name="TextBox 225"/>
          <p:cNvSpPr txBox="1"/>
          <p:nvPr/>
        </p:nvSpPr>
        <p:spPr>
          <a:xfrm>
            <a:off x="3991659" y="4423196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3</a:t>
            </a:r>
            <a:endParaRPr lang="ko-KR" altLang="en-US" sz="600" dirty="0"/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3770" y="3529606"/>
            <a:ext cx="102426" cy="106515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6726" y="3372163"/>
            <a:ext cx="142087" cy="103078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2626" y="3523720"/>
            <a:ext cx="102426" cy="106515"/>
          </a:xfrm>
          <a:prstGeom prst="rect">
            <a:avLst/>
          </a:prstGeom>
        </p:spPr>
      </p:pic>
      <p:pic>
        <p:nvPicPr>
          <p:cNvPr id="231" name="그림 23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677" y="3663482"/>
            <a:ext cx="124718" cy="146432"/>
          </a:xfrm>
          <a:prstGeom prst="rect">
            <a:avLst/>
          </a:prstGeom>
        </p:spPr>
      </p:pic>
      <p:cxnSp>
        <p:nvCxnSpPr>
          <p:cNvPr id="234" name="직선 연결선 233"/>
          <p:cNvCxnSpPr/>
          <p:nvPr/>
        </p:nvCxnSpPr>
        <p:spPr>
          <a:xfrm flipH="1">
            <a:off x="1949105" y="2222710"/>
            <a:ext cx="767406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3044" y="1939197"/>
            <a:ext cx="106811" cy="151590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0629" y="3209583"/>
            <a:ext cx="106811" cy="15159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0939" y="4520519"/>
            <a:ext cx="106811" cy="151590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5613" y="5233634"/>
            <a:ext cx="106811" cy="15159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7128" y="5754931"/>
            <a:ext cx="106811" cy="15159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4925" y="1514275"/>
            <a:ext cx="106811" cy="15159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0334" y="5436816"/>
            <a:ext cx="112874" cy="160193"/>
          </a:xfrm>
          <a:prstGeom prst="rect">
            <a:avLst/>
          </a:prstGeom>
        </p:spPr>
      </p:pic>
      <p:sp>
        <p:nvSpPr>
          <p:cNvPr id="2" name="타원 1"/>
          <p:cNvSpPr/>
          <p:nvPr/>
        </p:nvSpPr>
        <p:spPr>
          <a:xfrm>
            <a:off x="4372322" y="1479975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3589539" y="1910295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타원 171"/>
          <p:cNvSpPr/>
          <p:nvPr/>
        </p:nvSpPr>
        <p:spPr>
          <a:xfrm>
            <a:off x="4330230" y="3180270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타원 173"/>
          <p:cNvSpPr/>
          <p:nvPr/>
        </p:nvSpPr>
        <p:spPr>
          <a:xfrm>
            <a:off x="3828826" y="4493744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2696812" y="5202452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타원 175"/>
          <p:cNvSpPr/>
          <p:nvPr/>
        </p:nvSpPr>
        <p:spPr>
          <a:xfrm>
            <a:off x="5485015" y="5725739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타원 176"/>
          <p:cNvSpPr/>
          <p:nvPr/>
        </p:nvSpPr>
        <p:spPr>
          <a:xfrm>
            <a:off x="5506365" y="5420898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타원 179"/>
          <p:cNvSpPr/>
          <p:nvPr/>
        </p:nvSpPr>
        <p:spPr>
          <a:xfrm>
            <a:off x="6398701" y="1490292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1043" y="1512996"/>
            <a:ext cx="106811" cy="151590"/>
          </a:xfrm>
          <a:prstGeom prst="rect">
            <a:avLst/>
          </a:prstGeom>
        </p:spPr>
      </p:pic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3424921" y="157873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sp>
        <p:nvSpPr>
          <p:cNvPr id="189" name="TextBox 188"/>
          <p:cNvSpPr txBox="1"/>
          <p:nvPr/>
        </p:nvSpPr>
        <p:spPr>
          <a:xfrm>
            <a:off x="3584941" y="176923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190" name="TextBox 189"/>
          <p:cNvSpPr txBox="1"/>
          <p:nvPr/>
        </p:nvSpPr>
        <p:spPr>
          <a:xfrm>
            <a:off x="4323883" y="133436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191" name="TextBox 190"/>
          <p:cNvSpPr txBox="1"/>
          <p:nvPr/>
        </p:nvSpPr>
        <p:spPr>
          <a:xfrm>
            <a:off x="6328530" y="13271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192" name="TextBox 191"/>
          <p:cNvSpPr txBox="1"/>
          <p:nvPr/>
        </p:nvSpPr>
        <p:spPr>
          <a:xfrm>
            <a:off x="4263851" y="3018761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193" name="TextBox 192"/>
          <p:cNvSpPr txBox="1"/>
          <p:nvPr/>
        </p:nvSpPr>
        <p:spPr>
          <a:xfrm>
            <a:off x="3739492" y="432936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1248</a:t>
            </a:r>
            <a:endParaRPr lang="ko-KR" altLang="en-US" sz="600" dirty="0"/>
          </a:p>
        </p:txBody>
      </p:sp>
      <p:sp>
        <p:nvSpPr>
          <p:cNvPr id="194" name="TextBox 193"/>
          <p:cNvSpPr txBox="1"/>
          <p:nvPr/>
        </p:nvSpPr>
        <p:spPr>
          <a:xfrm>
            <a:off x="2590929" y="5038408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195" name="TextBox 194"/>
          <p:cNvSpPr txBox="1"/>
          <p:nvPr/>
        </p:nvSpPr>
        <p:spPr>
          <a:xfrm>
            <a:off x="4442160" y="432309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sp>
        <p:nvSpPr>
          <p:cNvPr id="196" name="TextBox 195"/>
          <p:cNvSpPr txBox="1"/>
          <p:nvPr/>
        </p:nvSpPr>
        <p:spPr>
          <a:xfrm>
            <a:off x="5600495" y="529063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197" name="TextBox 196"/>
          <p:cNvSpPr txBox="1"/>
          <p:nvPr/>
        </p:nvSpPr>
        <p:spPr>
          <a:xfrm>
            <a:off x="5586076" y="5619492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sp>
        <p:nvSpPr>
          <p:cNvPr id="198" name="TextBox 197"/>
          <p:cNvSpPr txBox="1"/>
          <p:nvPr/>
        </p:nvSpPr>
        <p:spPr>
          <a:xfrm>
            <a:off x="6039067" y="13191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1239</a:t>
            </a:r>
            <a:endParaRPr lang="ko-KR" altLang="en-US" sz="600" dirty="0"/>
          </a:p>
        </p:txBody>
      </p:sp>
      <p:sp>
        <p:nvSpPr>
          <p:cNvPr id="150" name="타원 149"/>
          <p:cNvSpPr/>
          <p:nvPr/>
        </p:nvSpPr>
        <p:spPr>
          <a:xfrm>
            <a:off x="3500471" y="1687031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타원 198"/>
          <p:cNvSpPr/>
          <p:nvPr/>
        </p:nvSpPr>
        <p:spPr>
          <a:xfrm>
            <a:off x="6113240" y="1494324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타원 200"/>
          <p:cNvSpPr/>
          <p:nvPr/>
        </p:nvSpPr>
        <p:spPr>
          <a:xfrm>
            <a:off x="4530075" y="4492870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41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7939" y="2820431"/>
            <a:ext cx="247650" cy="295275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3725" y="2223354"/>
            <a:ext cx="285750" cy="295275"/>
          </a:xfrm>
          <a:prstGeom prst="rect">
            <a:avLst/>
          </a:prstGeom>
        </p:spPr>
      </p:pic>
      <p:pic>
        <p:nvPicPr>
          <p:cNvPr id="4" name="그림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2534" y="3294918"/>
            <a:ext cx="247650" cy="295275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7691" y="4153153"/>
            <a:ext cx="190500" cy="295275"/>
          </a:xfrm>
          <a:prstGeom prst="rect">
            <a:avLst/>
          </a:prstGeom>
        </p:spPr>
      </p:pic>
      <p:pic>
        <p:nvPicPr>
          <p:cNvPr id="6" name="그림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5749" y="2605336"/>
            <a:ext cx="190500" cy="295275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9543" y="3766084"/>
            <a:ext cx="209550" cy="295275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311" y="3387343"/>
            <a:ext cx="266700" cy="257175"/>
          </a:xfrm>
          <a:prstGeom prst="rect">
            <a:avLst/>
          </a:prstGeom>
        </p:spPr>
      </p:pic>
      <p:grpSp>
        <p:nvGrpSpPr>
          <p:cNvPr id="28" name="그룹 27"/>
          <p:cNvGrpSpPr/>
          <p:nvPr/>
        </p:nvGrpSpPr>
        <p:grpSpPr>
          <a:xfrm>
            <a:off x="6586642" y="1949715"/>
            <a:ext cx="394875" cy="333375"/>
            <a:chOff x="4510012" y="2554405"/>
            <a:chExt cx="394875" cy="333375"/>
          </a:xfrm>
        </p:grpSpPr>
        <p:pic>
          <p:nvPicPr>
            <p:cNvPr id="9" name="그림 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10" name="직선 연결선 9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" name="그림 1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1183" y="3993780"/>
            <a:ext cx="28575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209" y="3301016"/>
            <a:ext cx="396397" cy="285750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096" y="3986613"/>
            <a:ext cx="285750" cy="2952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5122" y="3293849"/>
            <a:ext cx="396397" cy="285750"/>
          </a:xfrm>
          <a:prstGeom prst="rect">
            <a:avLst/>
          </a:prstGeom>
        </p:spPr>
      </p:pic>
      <p:pic>
        <p:nvPicPr>
          <p:cNvPr id="15" name="그림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2321" y="3986613"/>
            <a:ext cx="285750" cy="295275"/>
          </a:xfrm>
          <a:prstGeom prst="rect">
            <a:avLst/>
          </a:prstGeom>
        </p:spPr>
      </p:pic>
      <p:pic>
        <p:nvPicPr>
          <p:cNvPr id="16" name="그림 1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0347" y="3293849"/>
            <a:ext cx="396397" cy="285750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8234" y="3979446"/>
            <a:ext cx="285750" cy="295275"/>
          </a:xfrm>
          <a:prstGeom prst="rect">
            <a:avLst/>
          </a:prstGeom>
        </p:spPr>
      </p:pic>
      <p:pic>
        <p:nvPicPr>
          <p:cNvPr id="18" name="그림 1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6260" y="3286682"/>
            <a:ext cx="396397" cy="285750"/>
          </a:xfrm>
          <a:prstGeom prst="rect">
            <a:avLst/>
          </a:prstGeom>
        </p:spPr>
      </p:pic>
      <p:pic>
        <p:nvPicPr>
          <p:cNvPr id="19" name="그림 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4863" y="3986613"/>
            <a:ext cx="28575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889" y="3293849"/>
            <a:ext cx="396397" cy="285750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방화문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및 감시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구집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2" name="그룹 21"/>
          <p:cNvGrpSpPr/>
          <p:nvPr/>
        </p:nvGrpSpPr>
        <p:grpSpPr>
          <a:xfrm>
            <a:off x="5554424" y="3331565"/>
            <a:ext cx="362596" cy="227817"/>
            <a:chOff x="2285071" y="1785368"/>
            <a:chExt cx="362596" cy="227817"/>
          </a:xfrm>
        </p:grpSpPr>
        <p:sp>
          <p:nvSpPr>
            <p:cNvPr id="23" name="직사각형 22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3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7070564" y="1959445"/>
            <a:ext cx="394875" cy="333375"/>
            <a:chOff x="4510012" y="2554405"/>
            <a:chExt cx="394875" cy="333375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1" name="직선 연결선 30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7576997" y="1958746"/>
            <a:ext cx="394875" cy="333375"/>
            <a:chOff x="4510012" y="2554405"/>
            <a:chExt cx="394875" cy="333375"/>
          </a:xfrm>
        </p:grpSpPr>
        <p:pic>
          <p:nvPicPr>
            <p:cNvPr id="33" name="그림 3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4" name="직선 연결선 33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그룹 34"/>
          <p:cNvGrpSpPr/>
          <p:nvPr/>
        </p:nvGrpSpPr>
        <p:grpSpPr>
          <a:xfrm>
            <a:off x="8060919" y="1968476"/>
            <a:ext cx="394875" cy="333375"/>
            <a:chOff x="4510012" y="2554405"/>
            <a:chExt cx="394875" cy="333375"/>
          </a:xfrm>
        </p:grpSpPr>
        <p:pic>
          <p:nvPicPr>
            <p:cNvPr id="36" name="그림 3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7" name="직선 연결선 36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그룹 37"/>
          <p:cNvGrpSpPr/>
          <p:nvPr/>
        </p:nvGrpSpPr>
        <p:grpSpPr>
          <a:xfrm>
            <a:off x="8511091" y="1949715"/>
            <a:ext cx="394875" cy="333375"/>
            <a:chOff x="4510012" y="2554405"/>
            <a:chExt cx="394875" cy="333375"/>
          </a:xfrm>
        </p:grpSpPr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0" name="직선 연결선 39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그룹 40"/>
          <p:cNvGrpSpPr/>
          <p:nvPr/>
        </p:nvGrpSpPr>
        <p:grpSpPr>
          <a:xfrm>
            <a:off x="8995013" y="1959445"/>
            <a:ext cx="394875" cy="333375"/>
            <a:chOff x="4510012" y="2554405"/>
            <a:chExt cx="394875" cy="333375"/>
          </a:xfrm>
        </p:grpSpPr>
        <p:pic>
          <p:nvPicPr>
            <p:cNvPr id="42" name="그림 41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3" name="직선 연결선 42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그룹 43"/>
          <p:cNvGrpSpPr/>
          <p:nvPr/>
        </p:nvGrpSpPr>
        <p:grpSpPr>
          <a:xfrm>
            <a:off x="9501446" y="1958746"/>
            <a:ext cx="394875" cy="333375"/>
            <a:chOff x="4510012" y="2554405"/>
            <a:chExt cx="394875" cy="333375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6" name="직선 연결선 45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그룹 46"/>
          <p:cNvGrpSpPr/>
          <p:nvPr/>
        </p:nvGrpSpPr>
        <p:grpSpPr>
          <a:xfrm>
            <a:off x="9985368" y="1951384"/>
            <a:ext cx="394875" cy="333375"/>
            <a:chOff x="4510012" y="2554405"/>
            <a:chExt cx="394875" cy="333375"/>
          </a:xfrm>
        </p:grpSpPr>
        <p:pic>
          <p:nvPicPr>
            <p:cNvPr id="48" name="그림 47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9" name="직선 연결선 48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그룹 49"/>
          <p:cNvGrpSpPr/>
          <p:nvPr/>
        </p:nvGrpSpPr>
        <p:grpSpPr>
          <a:xfrm>
            <a:off x="10471723" y="1940423"/>
            <a:ext cx="394875" cy="333375"/>
            <a:chOff x="4510012" y="2554405"/>
            <a:chExt cx="394875" cy="333375"/>
          </a:xfrm>
        </p:grpSpPr>
        <p:pic>
          <p:nvPicPr>
            <p:cNvPr id="51" name="그림 50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52" name="직선 연결선 51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그룹 52"/>
          <p:cNvGrpSpPr/>
          <p:nvPr/>
        </p:nvGrpSpPr>
        <p:grpSpPr>
          <a:xfrm>
            <a:off x="10955645" y="1950153"/>
            <a:ext cx="394875" cy="333375"/>
            <a:chOff x="4510012" y="2554405"/>
            <a:chExt cx="394875" cy="333375"/>
          </a:xfrm>
        </p:grpSpPr>
        <p:pic>
          <p:nvPicPr>
            <p:cNvPr id="54" name="그림 53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55" name="직선 연결선 54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/>
          <p:cNvSpPr txBox="1"/>
          <p:nvPr/>
        </p:nvSpPr>
        <p:spPr>
          <a:xfrm>
            <a:off x="6539432" y="2352963"/>
            <a:ext cx="316945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정온식 감지선형 </a:t>
            </a:r>
            <a:r>
              <a:rPr lang="en-US" altLang="ko-KR" sz="900" dirty="0" smtClean="0"/>
              <a:t>10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>
                <a:solidFill>
                  <a:srgbClr val="FF0000"/>
                </a:solidFill>
              </a:rPr>
              <a:t>화재 거리</a:t>
            </a:r>
            <a:r>
              <a:rPr lang="en-US" altLang="ko-KR" sz="900" dirty="0" smtClean="0"/>
              <a:t>, </a:t>
            </a:r>
            <a:r>
              <a:rPr lang="ko-KR" altLang="en-US" sz="900" smtClean="0"/>
              <a:t>화재접점 신호</a:t>
            </a:r>
            <a:r>
              <a:rPr lang="en-US" altLang="ko-KR" sz="900" dirty="0" smtClean="0"/>
              <a:t>, </a:t>
            </a:r>
            <a:r>
              <a:rPr lang="ko-KR" altLang="en-US" sz="900" smtClean="0">
                <a:solidFill>
                  <a:srgbClr val="FF0000"/>
                </a:solidFill>
              </a:rPr>
              <a:t>온도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58" name="TextBox 57"/>
          <p:cNvSpPr txBox="1"/>
          <p:nvPr/>
        </p:nvSpPr>
        <p:spPr>
          <a:xfrm>
            <a:off x="6561880" y="4335760"/>
            <a:ext cx="20906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준비 작동식 밸브 </a:t>
            </a:r>
            <a:r>
              <a:rPr lang="en-US" altLang="ko-KR" sz="900" dirty="0" smtClean="0"/>
              <a:t>5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 접점 신호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59" name="TextBox 58"/>
          <p:cNvSpPr txBox="1"/>
          <p:nvPr/>
        </p:nvSpPr>
        <p:spPr>
          <a:xfrm>
            <a:off x="5115544" y="3598894"/>
            <a:ext cx="11737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P</a:t>
            </a:r>
            <a:r>
              <a:rPr lang="ko-KR" altLang="en-US" sz="900" smtClean="0"/>
              <a:t>형 복합 수신반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60" name="TextBox 59"/>
          <p:cNvSpPr txBox="1"/>
          <p:nvPr/>
        </p:nvSpPr>
        <p:spPr>
          <a:xfrm>
            <a:off x="6533318" y="3644159"/>
            <a:ext cx="37112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펌프</a:t>
            </a:r>
            <a:r>
              <a:rPr lang="en-US" altLang="ko-KR" sz="900" dirty="0" smtClean="0"/>
              <a:t> 5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기동 여부</a:t>
            </a:r>
            <a:r>
              <a:rPr lang="en-US" altLang="ko-KR" sz="900" dirty="0" smtClean="0"/>
              <a:t>, </a:t>
            </a:r>
            <a:r>
              <a:rPr lang="ko-KR" altLang="en-US" sz="900" smtClean="0"/>
              <a:t>저수위 알림 </a:t>
            </a:r>
            <a:r>
              <a:rPr lang="en-US" altLang="ko-KR" sz="900" dirty="0" smtClean="0"/>
              <a:t>]  </a:t>
            </a:r>
            <a:r>
              <a:rPr lang="en-US" altLang="ko-KR" sz="900" dirty="0" smtClean="0">
                <a:sym typeface="Wingdings" panose="05000000000000000000" pitchFamily="2" charset="2"/>
              </a:rPr>
              <a:t> </a:t>
            </a:r>
            <a:r>
              <a:rPr lang="ko-KR" altLang="en-US" sz="900" smtClean="0">
                <a:sym typeface="Wingdings" panose="05000000000000000000" pitchFamily="2" charset="2"/>
              </a:rPr>
              <a:t>충압</a:t>
            </a:r>
            <a:r>
              <a:rPr lang="en-US" altLang="ko-KR" sz="900" dirty="0" smtClean="0">
                <a:sym typeface="Wingdings" panose="05000000000000000000" pitchFamily="2" charset="2"/>
              </a:rPr>
              <a:t>, </a:t>
            </a:r>
            <a:r>
              <a:rPr lang="ko-KR" altLang="en-US" sz="900" smtClean="0">
                <a:sym typeface="Wingdings" panose="05000000000000000000" pitchFamily="2" charset="2"/>
              </a:rPr>
              <a:t>주</a:t>
            </a:r>
            <a:r>
              <a:rPr lang="en-US" altLang="ko-KR" sz="900" dirty="0" smtClean="0">
                <a:sym typeface="Wingdings" panose="05000000000000000000" pitchFamily="2" charset="2"/>
              </a:rPr>
              <a:t>, </a:t>
            </a:r>
            <a:r>
              <a:rPr lang="ko-KR" altLang="en-US" sz="900" smtClean="0">
                <a:sym typeface="Wingdings" panose="05000000000000000000" pitchFamily="2" charset="2"/>
              </a:rPr>
              <a:t>보조</a:t>
            </a:r>
            <a:r>
              <a:rPr lang="en-US" altLang="ko-KR" sz="900" dirty="0" smtClean="0">
                <a:sym typeface="Wingdings" panose="05000000000000000000" pitchFamily="2" charset="2"/>
              </a:rPr>
              <a:t>, </a:t>
            </a:r>
            <a:r>
              <a:rPr lang="ko-KR" altLang="en-US" sz="900" smtClean="0">
                <a:solidFill>
                  <a:srgbClr val="FF0000"/>
                </a:solidFill>
                <a:sym typeface="Wingdings" panose="05000000000000000000" pitchFamily="2" charset="2"/>
              </a:rPr>
              <a:t>저수위 알림</a:t>
            </a:r>
            <a:endParaRPr lang="ko-KR" altLang="en-US" sz="900">
              <a:solidFill>
                <a:srgbClr val="FF0000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253377" y="3651370"/>
            <a:ext cx="7938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WISE 1A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65" name="직선 연결선 64"/>
          <p:cNvCxnSpPr>
            <a:stCxn id="4" idx="3"/>
            <a:endCxn id="23" idx="1"/>
          </p:cNvCxnSpPr>
          <p:nvPr/>
        </p:nvCxnSpPr>
        <p:spPr>
          <a:xfrm>
            <a:off x="4790184" y="3442556"/>
            <a:ext cx="764240" cy="291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꺾인 연결선 66"/>
          <p:cNvCxnSpPr>
            <a:stCxn id="23" idx="3"/>
            <a:endCxn id="9" idx="1"/>
          </p:cNvCxnSpPr>
          <p:nvPr/>
        </p:nvCxnSpPr>
        <p:spPr>
          <a:xfrm flipV="1">
            <a:off x="5917020" y="2116403"/>
            <a:ext cx="669622" cy="132907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꺾인 연결선 67"/>
          <p:cNvCxnSpPr>
            <a:stCxn id="23" idx="3"/>
            <a:endCxn id="12" idx="1"/>
          </p:cNvCxnSpPr>
          <p:nvPr/>
        </p:nvCxnSpPr>
        <p:spPr>
          <a:xfrm flipV="1">
            <a:off x="5917020" y="3443891"/>
            <a:ext cx="702189" cy="1583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꺾인 연결선 70"/>
          <p:cNvCxnSpPr>
            <a:stCxn id="23" idx="3"/>
            <a:endCxn id="11" idx="1"/>
          </p:cNvCxnSpPr>
          <p:nvPr/>
        </p:nvCxnSpPr>
        <p:spPr>
          <a:xfrm>
            <a:off x="5917020" y="3445474"/>
            <a:ext cx="764163" cy="695944"/>
          </a:xfrm>
          <a:prstGeom prst="bentConnector3">
            <a:avLst>
              <a:gd name="adj1" fmla="val 43768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647367" y="3172115"/>
            <a:ext cx="7938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WISE 1A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77" name="꺾인 연결선 76"/>
          <p:cNvCxnSpPr>
            <a:stCxn id="2" idx="3"/>
            <a:endCxn id="3" idx="1"/>
          </p:cNvCxnSpPr>
          <p:nvPr/>
        </p:nvCxnSpPr>
        <p:spPr>
          <a:xfrm flipV="1">
            <a:off x="1175589" y="2370992"/>
            <a:ext cx="578136" cy="597077"/>
          </a:xfrm>
          <a:prstGeom prst="bentConnector3">
            <a:avLst>
              <a:gd name="adj1" fmla="val 54943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0" name="그림 7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6027" y="2214121"/>
            <a:ext cx="285750" cy="390525"/>
          </a:xfrm>
          <a:prstGeom prst="rect">
            <a:avLst/>
          </a:prstGeom>
        </p:spPr>
      </p:pic>
      <p:cxnSp>
        <p:nvCxnSpPr>
          <p:cNvPr id="81" name="꺾인 연결선 80"/>
          <p:cNvCxnSpPr>
            <a:stCxn id="2" idx="3"/>
            <a:endCxn id="6" idx="1"/>
          </p:cNvCxnSpPr>
          <p:nvPr/>
        </p:nvCxnSpPr>
        <p:spPr>
          <a:xfrm flipV="1">
            <a:off x="1175589" y="2752974"/>
            <a:ext cx="650160" cy="215095"/>
          </a:xfrm>
          <a:prstGeom prst="bentConnector3">
            <a:avLst>
              <a:gd name="adj1" fmla="val 48901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꺾인 연결선 83"/>
          <p:cNvCxnSpPr>
            <a:stCxn id="2" idx="3"/>
            <a:endCxn id="8" idx="1"/>
          </p:cNvCxnSpPr>
          <p:nvPr/>
        </p:nvCxnSpPr>
        <p:spPr>
          <a:xfrm>
            <a:off x="1175589" y="2968069"/>
            <a:ext cx="629722" cy="54786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꺾인 연결선 86"/>
          <p:cNvCxnSpPr>
            <a:stCxn id="2" idx="3"/>
            <a:endCxn id="7" idx="1"/>
          </p:cNvCxnSpPr>
          <p:nvPr/>
        </p:nvCxnSpPr>
        <p:spPr>
          <a:xfrm>
            <a:off x="1175589" y="2968069"/>
            <a:ext cx="633954" cy="945653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꺾인 연결선 89"/>
          <p:cNvCxnSpPr>
            <a:stCxn id="2" idx="3"/>
            <a:endCxn id="5" idx="1"/>
          </p:cNvCxnSpPr>
          <p:nvPr/>
        </p:nvCxnSpPr>
        <p:spPr>
          <a:xfrm>
            <a:off x="1175589" y="2968069"/>
            <a:ext cx="632102" cy="133272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95"/>
          <p:cNvSpPr txBox="1"/>
          <p:nvPr/>
        </p:nvSpPr>
        <p:spPr>
          <a:xfrm>
            <a:off x="2347363" y="2307633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방화면 개폐상태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7" name="TextBox 96"/>
          <p:cNvSpPr txBox="1"/>
          <p:nvPr/>
        </p:nvSpPr>
        <p:spPr>
          <a:xfrm>
            <a:off x="2347363" y="2644183"/>
            <a:ext cx="12634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내부 온도 센서 값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8" name="TextBox 97"/>
          <p:cNvSpPr txBox="1"/>
          <p:nvPr/>
        </p:nvSpPr>
        <p:spPr>
          <a:xfrm>
            <a:off x="2344229" y="3363933"/>
            <a:ext cx="12025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LTE-m </a:t>
            </a:r>
            <a:r>
              <a:rPr lang="ko-KR" altLang="en-US" sz="900" smtClean="0"/>
              <a:t>수신 감도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9" name="TextBox 98"/>
          <p:cNvSpPr txBox="1"/>
          <p:nvPr/>
        </p:nvSpPr>
        <p:spPr>
          <a:xfrm>
            <a:off x="2344229" y="3755413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00" name="TextBox 99"/>
          <p:cNvSpPr txBox="1"/>
          <p:nvPr/>
        </p:nvSpPr>
        <p:spPr>
          <a:xfrm>
            <a:off x="2344229" y="4174513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04" name="TextBox 103"/>
          <p:cNvSpPr txBox="1"/>
          <p:nvPr/>
        </p:nvSpPr>
        <p:spPr>
          <a:xfrm>
            <a:off x="923821" y="1705367"/>
            <a:ext cx="124585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900" b="1" dirty="0" smtClean="0"/>
              <a:t>방화면 정보 수집</a:t>
            </a:r>
            <a:endParaRPr lang="ko-KR" altLang="en-US" sz="900" b="1" dirty="0"/>
          </a:p>
        </p:txBody>
      </p:sp>
      <p:sp>
        <p:nvSpPr>
          <p:cNvPr id="105" name="TextBox 104"/>
          <p:cNvSpPr txBox="1"/>
          <p:nvPr/>
        </p:nvSpPr>
        <p:spPr>
          <a:xfrm>
            <a:off x="4253377" y="1705367"/>
            <a:ext cx="174278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900" b="1" dirty="0" smtClean="0"/>
              <a:t>P</a:t>
            </a:r>
            <a:r>
              <a:rPr lang="ko-KR" altLang="en-US" sz="900" b="1" smtClean="0"/>
              <a:t>형 복합 수신반 정보 수집</a:t>
            </a:r>
            <a:endParaRPr lang="ko-KR" altLang="en-US" sz="900" b="1" dirty="0"/>
          </a:p>
        </p:txBody>
      </p:sp>
      <p:sp>
        <p:nvSpPr>
          <p:cNvPr id="107" name="TextBox 106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4166" y="5482580"/>
            <a:ext cx="190500" cy="295275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6018" y="5095511"/>
            <a:ext cx="209550" cy="295275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0024" y="4716770"/>
            <a:ext cx="266700" cy="257175"/>
          </a:xfrm>
          <a:prstGeom prst="rect">
            <a:avLst/>
          </a:prstGeom>
        </p:spPr>
      </p:pic>
      <p:cxnSp>
        <p:nvCxnSpPr>
          <p:cNvPr id="86" name="꺾인 연결선 85"/>
          <p:cNvCxnSpPr>
            <a:stCxn id="4" idx="3"/>
            <a:endCxn id="83" idx="1"/>
          </p:cNvCxnSpPr>
          <p:nvPr/>
        </p:nvCxnSpPr>
        <p:spPr>
          <a:xfrm>
            <a:off x="4790184" y="3442556"/>
            <a:ext cx="619840" cy="140280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꺾인 연결선 87"/>
          <p:cNvCxnSpPr>
            <a:stCxn id="4" idx="3"/>
            <a:endCxn id="82" idx="1"/>
          </p:cNvCxnSpPr>
          <p:nvPr/>
        </p:nvCxnSpPr>
        <p:spPr>
          <a:xfrm>
            <a:off x="4790184" y="3442556"/>
            <a:ext cx="615834" cy="1800593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꺾인 연결선 88"/>
          <p:cNvCxnSpPr>
            <a:stCxn id="4" idx="3"/>
            <a:endCxn id="78" idx="1"/>
          </p:cNvCxnSpPr>
          <p:nvPr/>
        </p:nvCxnSpPr>
        <p:spPr>
          <a:xfrm>
            <a:off x="4790184" y="3442556"/>
            <a:ext cx="613982" cy="218766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/>
          <p:cNvSpPr txBox="1"/>
          <p:nvPr/>
        </p:nvSpPr>
        <p:spPr>
          <a:xfrm>
            <a:off x="5940704" y="4693360"/>
            <a:ext cx="12025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LTE-m </a:t>
            </a:r>
            <a:r>
              <a:rPr lang="ko-KR" altLang="en-US" sz="900" smtClean="0"/>
              <a:t>수신 감도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3" name="TextBox 92"/>
          <p:cNvSpPr txBox="1"/>
          <p:nvPr/>
        </p:nvSpPr>
        <p:spPr>
          <a:xfrm>
            <a:off x="5940704" y="5084840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4" name="TextBox 93"/>
          <p:cNvSpPr txBox="1"/>
          <p:nvPr/>
        </p:nvSpPr>
        <p:spPr>
          <a:xfrm>
            <a:off x="5940704" y="5503940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1627" y="2980159"/>
            <a:ext cx="190500" cy="295275"/>
          </a:xfrm>
          <a:prstGeom prst="rect">
            <a:avLst/>
          </a:prstGeom>
        </p:spPr>
      </p:pic>
      <p:sp>
        <p:nvSpPr>
          <p:cNvPr id="101" name="TextBox 100"/>
          <p:cNvSpPr txBox="1"/>
          <p:nvPr/>
        </p:nvSpPr>
        <p:spPr>
          <a:xfrm>
            <a:off x="2359717" y="3019006"/>
            <a:ext cx="12634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와부 온도 센서 값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102" name="꺾인 연결선 101"/>
          <p:cNvCxnSpPr>
            <a:stCxn id="2" idx="3"/>
            <a:endCxn id="95" idx="1"/>
          </p:cNvCxnSpPr>
          <p:nvPr/>
        </p:nvCxnSpPr>
        <p:spPr>
          <a:xfrm>
            <a:off x="1175589" y="2968069"/>
            <a:ext cx="646038" cy="159728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/>
          <p:cNvSpPr txBox="1"/>
          <p:nvPr/>
        </p:nvSpPr>
        <p:spPr>
          <a:xfrm>
            <a:off x="6528089" y="2935700"/>
            <a:ext cx="25362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화재수신반 화재감지 </a:t>
            </a:r>
            <a:r>
              <a:rPr lang="en-US" altLang="ko-KR" sz="900" dirty="0" smtClean="0"/>
              <a:t>10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>
                <a:solidFill>
                  <a:srgbClr val="FF0000"/>
                </a:solidFill>
              </a:rPr>
              <a:t>화재 접점신호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4918" y="2624007"/>
            <a:ext cx="285750" cy="323850"/>
          </a:xfrm>
          <a:prstGeom prst="rect">
            <a:avLst/>
          </a:prstGeom>
        </p:spPr>
      </p:pic>
      <p:pic>
        <p:nvPicPr>
          <p:cNvPr id="103" name="그림 10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5122" y="2626195"/>
            <a:ext cx="285750" cy="32385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1454" y="2626269"/>
            <a:ext cx="285750" cy="323850"/>
          </a:xfrm>
          <a:prstGeom prst="rect">
            <a:avLst/>
          </a:prstGeom>
        </p:spPr>
      </p:pic>
      <p:pic>
        <p:nvPicPr>
          <p:cNvPr id="110" name="그림 10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1658" y="2628457"/>
            <a:ext cx="285750" cy="323850"/>
          </a:xfrm>
          <a:prstGeom prst="rect">
            <a:avLst/>
          </a:prstGeom>
        </p:spPr>
      </p:pic>
      <p:pic>
        <p:nvPicPr>
          <p:cNvPr id="111" name="그림 11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5156" y="2621270"/>
            <a:ext cx="285750" cy="323850"/>
          </a:xfrm>
          <a:prstGeom prst="rect">
            <a:avLst/>
          </a:prstGeom>
        </p:spPr>
      </p:pic>
      <p:pic>
        <p:nvPicPr>
          <p:cNvPr id="120" name="그림 11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5360" y="2623458"/>
            <a:ext cx="285750" cy="323850"/>
          </a:xfrm>
          <a:prstGeom prst="rect">
            <a:avLst/>
          </a:prstGeom>
        </p:spPr>
      </p:pic>
      <p:pic>
        <p:nvPicPr>
          <p:cNvPr id="121" name="그림 12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61692" y="2623532"/>
            <a:ext cx="285750" cy="323850"/>
          </a:xfrm>
          <a:prstGeom prst="rect">
            <a:avLst/>
          </a:prstGeom>
        </p:spPr>
      </p:pic>
      <p:pic>
        <p:nvPicPr>
          <p:cNvPr id="122" name="그림 12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31896" y="2625720"/>
            <a:ext cx="285750" cy="323850"/>
          </a:xfrm>
          <a:prstGeom prst="rect">
            <a:avLst/>
          </a:prstGeom>
        </p:spPr>
      </p:pic>
      <p:pic>
        <p:nvPicPr>
          <p:cNvPr id="123" name="그림 12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08369" y="2628457"/>
            <a:ext cx="285750" cy="323850"/>
          </a:xfrm>
          <a:prstGeom prst="rect">
            <a:avLst/>
          </a:prstGeom>
        </p:spPr>
      </p:pic>
      <p:pic>
        <p:nvPicPr>
          <p:cNvPr id="124" name="그림 12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78573" y="2630645"/>
            <a:ext cx="285750" cy="323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2264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" name="그림 3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9718" y="1404632"/>
            <a:ext cx="5378814" cy="4927588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78399" y="2675069"/>
            <a:ext cx="1035844" cy="266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580315" y="6065760"/>
            <a:ext cx="1176559" cy="266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806740" y="1614713"/>
            <a:ext cx="622760" cy="41968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644687" y="4081001"/>
            <a:ext cx="544186" cy="2662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1072" y="1503713"/>
            <a:ext cx="148017" cy="12186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7251" y="2007767"/>
            <a:ext cx="118928" cy="123330"/>
          </a:xfrm>
          <a:prstGeom prst="rect">
            <a:avLst/>
          </a:prstGeom>
        </p:spPr>
      </p:pic>
      <p:cxnSp>
        <p:nvCxnSpPr>
          <p:cNvPr id="110" name="직선 연결선 109"/>
          <p:cNvCxnSpPr/>
          <p:nvPr/>
        </p:nvCxnSpPr>
        <p:spPr>
          <a:xfrm>
            <a:off x="4148112" y="2057768"/>
            <a:ext cx="0" cy="108199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4192290" y="3427174"/>
            <a:ext cx="0" cy="119792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 flipH="1" flipV="1">
            <a:off x="1773961" y="2633992"/>
            <a:ext cx="924131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4" name="직선 연결선 113"/>
          <p:cNvCxnSpPr/>
          <p:nvPr/>
        </p:nvCxnSpPr>
        <p:spPr>
          <a:xfrm flipH="1" flipV="1">
            <a:off x="4663607" y="1815000"/>
            <a:ext cx="1694240" cy="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5" name="직선 연결선 114"/>
          <p:cNvCxnSpPr>
            <a:stCxn id="139" idx="1"/>
          </p:cNvCxnSpPr>
          <p:nvPr/>
        </p:nvCxnSpPr>
        <p:spPr>
          <a:xfrm flipH="1">
            <a:off x="3145034" y="5017520"/>
            <a:ext cx="862254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9687" y="1717291"/>
            <a:ext cx="131976" cy="154520"/>
          </a:xfrm>
          <a:prstGeom prst="rect">
            <a:avLst/>
          </a:prstGeom>
        </p:spPr>
      </p:pic>
      <p:pic>
        <p:nvPicPr>
          <p:cNvPr id="118" name="그림 1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3276" y="1907464"/>
            <a:ext cx="131976" cy="154520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4638" y="2111401"/>
            <a:ext cx="125158" cy="146538"/>
          </a:xfrm>
          <a:prstGeom prst="rect">
            <a:avLst/>
          </a:prstGeom>
        </p:spPr>
      </p:pic>
      <p:cxnSp>
        <p:nvCxnSpPr>
          <p:cNvPr id="120" name="직선 연결선 119"/>
          <p:cNvCxnSpPr/>
          <p:nvPr/>
        </p:nvCxnSpPr>
        <p:spPr>
          <a:xfrm flipH="1" flipV="1">
            <a:off x="2814243" y="2215018"/>
            <a:ext cx="731604" cy="0"/>
          </a:xfrm>
          <a:prstGeom prst="lin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1" name="직사각형 120"/>
          <p:cNvSpPr/>
          <p:nvPr/>
        </p:nvSpPr>
        <p:spPr>
          <a:xfrm>
            <a:off x="1746649" y="1923668"/>
            <a:ext cx="1736951" cy="64100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484882" y="2131097"/>
            <a:ext cx="821901" cy="17900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978114" y="2310104"/>
            <a:ext cx="328669" cy="9314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3983777" y="1709611"/>
            <a:ext cx="328669" cy="42250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3223450" y="1656487"/>
            <a:ext cx="260151" cy="26718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4311876" y="1705866"/>
            <a:ext cx="175889" cy="19717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8671" y="2007767"/>
            <a:ext cx="118928" cy="12333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602" y="1635498"/>
            <a:ext cx="107187" cy="151700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264" y="4522833"/>
            <a:ext cx="131976" cy="154520"/>
          </a:xfrm>
          <a:prstGeom prst="rect">
            <a:avLst/>
          </a:prstGeom>
        </p:spPr>
      </p:pic>
      <p:cxnSp>
        <p:nvCxnSpPr>
          <p:cNvPr id="132" name="직선 연결선 131"/>
          <p:cNvCxnSpPr/>
          <p:nvPr/>
        </p:nvCxnSpPr>
        <p:spPr>
          <a:xfrm>
            <a:off x="5940842" y="4522682"/>
            <a:ext cx="0" cy="231856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363444" y="4794237"/>
            <a:ext cx="577582" cy="57964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406" y="5229515"/>
            <a:ext cx="131976" cy="154520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287" y="4940259"/>
            <a:ext cx="131976" cy="154520"/>
          </a:xfrm>
          <a:prstGeom prst="rect">
            <a:avLst/>
          </a:prstGeom>
        </p:spPr>
      </p:pic>
      <p:cxnSp>
        <p:nvCxnSpPr>
          <p:cNvPr id="141" name="직선 연결선 140"/>
          <p:cNvCxnSpPr/>
          <p:nvPr/>
        </p:nvCxnSpPr>
        <p:spPr>
          <a:xfrm flipH="1">
            <a:off x="3147442" y="5740670"/>
            <a:ext cx="96263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3116093" y="5026692"/>
            <a:ext cx="0" cy="69556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4375939" y="5017519"/>
            <a:ext cx="862254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4" name="그림 1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9107" y="4940258"/>
            <a:ext cx="131976" cy="154520"/>
          </a:xfrm>
          <a:prstGeom prst="rect">
            <a:avLst/>
          </a:prstGeom>
        </p:spPr>
      </p:pic>
      <p:cxnSp>
        <p:nvCxnSpPr>
          <p:cNvPr id="145" name="직선 연결선 144"/>
          <p:cNvCxnSpPr/>
          <p:nvPr/>
        </p:nvCxnSpPr>
        <p:spPr>
          <a:xfrm flipH="1">
            <a:off x="4275556" y="5740670"/>
            <a:ext cx="96263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5268177" y="5017519"/>
            <a:ext cx="0" cy="69556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0838" y="1514077"/>
            <a:ext cx="107187" cy="151700"/>
          </a:xfrm>
          <a:prstGeom prst="rect">
            <a:avLst/>
          </a:prstGeom>
        </p:spPr>
      </p:pic>
      <p:pic>
        <p:nvPicPr>
          <p:cNvPr id="151" name="그림 15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4882" y="1550377"/>
            <a:ext cx="138890" cy="106109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065" y="1753656"/>
            <a:ext cx="97972" cy="101598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3912" y="1743434"/>
            <a:ext cx="97972" cy="101598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1153" y="3899746"/>
            <a:ext cx="97972" cy="101598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8958" y="5118291"/>
            <a:ext cx="97972" cy="101598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029" y="5125132"/>
            <a:ext cx="97972" cy="10159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029" y="5566016"/>
            <a:ext cx="97972" cy="101598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934" y="5581032"/>
            <a:ext cx="97972" cy="101598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2954" y="4544634"/>
            <a:ext cx="138890" cy="106109"/>
          </a:xfrm>
          <a:prstGeom prst="rect">
            <a:avLst/>
          </a:prstGeom>
        </p:spPr>
      </p:pic>
      <p:pic>
        <p:nvPicPr>
          <p:cNvPr id="164" name="그림 1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4303" y="4514503"/>
            <a:ext cx="107187" cy="15170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2166" y="2335792"/>
            <a:ext cx="97972" cy="101598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186" y="4894490"/>
            <a:ext cx="97972" cy="101598"/>
          </a:xfrm>
          <a:prstGeom prst="rect">
            <a:avLst/>
          </a:prstGeom>
        </p:spPr>
      </p:pic>
      <p:sp>
        <p:nvSpPr>
          <p:cNvPr id="84" name="TextBox 83"/>
          <p:cNvSpPr txBox="1"/>
          <p:nvPr/>
        </p:nvSpPr>
        <p:spPr>
          <a:xfrm>
            <a:off x="3237621" y="139072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20" name="TextBox 219"/>
          <p:cNvSpPr txBox="1"/>
          <p:nvPr/>
        </p:nvSpPr>
        <p:spPr>
          <a:xfrm>
            <a:off x="1919321" y="193015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21" name="TextBox 220"/>
          <p:cNvSpPr txBox="1"/>
          <p:nvPr/>
        </p:nvSpPr>
        <p:spPr>
          <a:xfrm>
            <a:off x="2927717" y="1930158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22" name="TextBox 221"/>
          <p:cNvSpPr txBox="1"/>
          <p:nvPr/>
        </p:nvSpPr>
        <p:spPr>
          <a:xfrm>
            <a:off x="3936785" y="2234784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sp>
        <p:nvSpPr>
          <p:cNvPr id="223" name="TextBox 222"/>
          <p:cNvSpPr txBox="1"/>
          <p:nvPr/>
        </p:nvSpPr>
        <p:spPr>
          <a:xfrm>
            <a:off x="3994714" y="381645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224" name="TextBox 223"/>
          <p:cNvSpPr txBox="1"/>
          <p:nvPr/>
        </p:nvSpPr>
        <p:spPr>
          <a:xfrm>
            <a:off x="2609996" y="204426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smtClean="0"/>
              <a:t>1</a:t>
            </a:r>
            <a:endParaRPr lang="ko-KR" altLang="en-US" sz="500" dirty="0"/>
          </a:p>
        </p:txBody>
      </p:sp>
      <p:sp>
        <p:nvSpPr>
          <p:cNvPr id="225" name="TextBox 224"/>
          <p:cNvSpPr txBox="1"/>
          <p:nvPr/>
        </p:nvSpPr>
        <p:spPr>
          <a:xfrm>
            <a:off x="3983328" y="181342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2</a:t>
            </a:r>
            <a:endParaRPr lang="ko-KR" altLang="en-US" sz="500" dirty="0"/>
          </a:p>
        </p:txBody>
      </p:sp>
      <p:sp>
        <p:nvSpPr>
          <p:cNvPr id="226" name="TextBox 225"/>
          <p:cNvSpPr txBox="1"/>
          <p:nvPr/>
        </p:nvSpPr>
        <p:spPr>
          <a:xfrm>
            <a:off x="4017331" y="441710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cxnSp>
        <p:nvCxnSpPr>
          <p:cNvPr id="234" name="직선 연결선 233"/>
          <p:cNvCxnSpPr/>
          <p:nvPr/>
        </p:nvCxnSpPr>
        <p:spPr>
          <a:xfrm flipH="1">
            <a:off x="1967581" y="2215018"/>
            <a:ext cx="770109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7488" y="1931298"/>
            <a:ext cx="107187" cy="151700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7672" y="3202611"/>
            <a:ext cx="107187" cy="15170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6221" y="4514503"/>
            <a:ext cx="107187" cy="151700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6895" y="5228139"/>
            <a:ext cx="107187" cy="15170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8245" y="5749816"/>
            <a:ext cx="107187" cy="15170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124" y="1506066"/>
            <a:ext cx="107187" cy="15170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1498" y="5431469"/>
            <a:ext cx="113271" cy="160310"/>
          </a:xfrm>
          <a:prstGeom prst="rect">
            <a:avLst/>
          </a:prstGeom>
        </p:spPr>
      </p:pic>
      <p:sp>
        <p:nvSpPr>
          <p:cNvPr id="2" name="타원 1"/>
          <p:cNvSpPr/>
          <p:nvPr/>
        </p:nvSpPr>
        <p:spPr>
          <a:xfrm>
            <a:off x="4399335" y="147174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3613795" y="1902375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타원 171"/>
          <p:cNvSpPr/>
          <p:nvPr/>
        </p:nvSpPr>
        <p:spPr>
          <a:xfrm>
            <a:off x="4357095" y="3173277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타원 173"/>
          <p:cNvSpPr/>
          <p:nvPr/>
        </p:nvSpPr>
        <p:spPr>
          <a:xfrm>
            <a:off x="3853924" y="448770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2717922" y="519693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타원 175"/>
          <p:cNvSpPr/>
          <p:nvPr/>
        </p:nvSpPr>
        <p:spPr>
          <a:xfrm>
            <a:off x="5515949" y="5720602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타원 176"/>
          <p:cNvSpPr/>
          <p:nvPr/>
        </p:nvSpPr>
        <p:spPr>
          <a:xfrm>
            <a:off x="5537374" y="541553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타원 179"/>
          <p:cNvSpPr/>
          <p:nvPr/>
        </p:nvSpPr>
        <p:spPr>
          <a:xfrm>
            <a:off x="6432853" y="1482065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380" y="1504785"/>
            <a:ext cx="107187" cy="151700"/>
          </a:xfrm>
          <a:prstGeom prst="rect">
            <a:avLst/>
          </a:prstGeom>
        </p:spPr>
      </p:pic>
      <p:sp>
        <p:nvSpPr>
          <p:cNvPr id="173" name="타원 172"/>
          <p:cNvSpPr/>
          <p:nvPr/>
        </p:nvSpPr>
        <p:spPr>
          <a:xfrm>
            <a:off x="3527375" y="1610196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타원 186"/>
          <p:cNvSpPr/>
          <p:nvPr/>
        </p:nvSpPr>
        <p:spPr>
          <a:xfrm>
            <a:off x="6150054" y="1486964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타원 187"/>
          <p:cNvSpPr/>
          <p:nvPr/>
        </p:nvSpPr>
        <p:spPr>
          <a:xfrm>
            <a:off x="4560595" y="4489307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" name="직선 연결선 21"/>
          <p:cNvCxnSpPr>
            <a:stCxn id="173" idx="5"/>
            <a:endCxn id="171" idx="0"/>
          </p:cNvCxnSpPr>
          <p:nvPr/>
        </p:nvCxnSpPr>
        <p:spPr>
          <a:xfrm>
            <a:off x="3708141" y="1791606"/>
            <a:ext cx="11544" cy="11076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" name="직선 연결선 232"/>
          <p:cNvCxnSpPr>
            <a:stCxn id="173" idx="7"/>
            <a:endCxn id="2" idx="2"/>
          </p:cNvCxnSpPr>
          <p:nvPr/>
        </p:nvCxnSpPr>
        <p:spPr>
          <a:xfrm flipV="1">
            <a:off x="3708141" y="1578008"/>
            <a:ext cx="691194" cy="63313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직선 연결선 234"/>
          <p:cNvCxnSpPr>
            <a:endCxn id="172" idx="1"/>
          </p:cNvCxnSpPr>
          <p:nvPr/>
        </p:nvCxnSpPr>
        <p:spPr>
          <a:xfrm>
            <a:off x="3739155" y="1743434"/>
            <a:ext cx="648954" cy="1460967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직선 연결선 235"/>
          <p:cNvCxnSpPr>
            <a:stCxn id="174" idx="6"/>
            <a:endCxn id="188" idx="2"/>
          </p:cNvCxnSpPr>
          <p:nvPr/>
        </p:nvCxnSpPr>
        <p:spPr>
          <a:xfrm>
            <a:off x="4065705" y="4593976"/>
            <a:ext cx="494890" cy="159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직선 연결선 236"/>
          <p:cNvCxnSpPr>
            <a:stCxn id="175" idx="7"/>
          </p:cNvCxnSpPr>
          <p:nvPr/>
        </p:nvCxnSpPr>
        <p:spPr>
          <a:xfrm flipV="1">
            <a:off x="2898688" y="4657569"/>
            <a:ext cx="1700580" cy="57048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직선 연결선 238"/>
          <p:cNvCxnSpPr>
            <a:stCxn id="180" idx="2"/>
            <a:endCxn id="187" idx="6"/>
          </p:cNvCxnSpPr>
          <p:nvPr/>
        </p:nvCxnSpPr>
        <p:spPr>
          <a:xfrm flipH="1">
            <a:off x="6361834" y="1588332"/>
            <a:ext cx="71019" cy="489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직선 연결선 239"/>
          <p:cNvCxnSpPr>
            <a:stCxn id="177" idx="1"/>
            <a:endCxn id="188" idx="6"/>
          </p:cNvCxnSpPr>
          <p:nvPr/>
        </p:nvCxnSpPr>
        <p:spPr>
          <a:xfrm flipH="1" flipV="1">
            <a:off x="4772375" y="4595574"/>
            <a:ext cx="796013" cy="85108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직선 연결선 240"/>
          <p:cNvCxnSpPr>
            <a:stCxn id="176" idx="1"/>
            <a:endCxn id="188" idx="5"/>
          </p:cNvCxnSpPr>
          <p:nvPr/>
        </p:nvCxnSpPr>
        <p:spPr>
          <a:xfrm flipH="1" flipV="1">
            <a:off x="4741361" y="4670717"/>
            <a:ext cx="805602" cy="108101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>
            <a:stCxn id="173" idx="3"/>
            <a:endCxn id="174" idx="1"/>
          </p:cNvCxnSpPr>
          <p:nvPr/>
        </p:nvCxnSpPr>
        <p:spPr>
          <a:xfrm>
            <a:off x="3558389" y="1791606"/>
            <a:ext cx="326550" cy="2727226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/>
          <p:cNvSpPr txBox="1"/>
          <p:nvPr/>
        </p:nvSpPr>
        <p:spPr>
          <a:xfrm>
            <a:off x="3430028" y="147009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sp>
        <p:nvSpPr>
          <p:cNvPr id="183" name="TextBox 182"/>
          <p:cNvSpPr txBox="1"/>
          <p:nvPr/>
        </p:nvSpPr>
        <p:spPr>
          <a:xfrm>
            <a:off x="3590048" y="175965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185" name="TextBox 184"/>
          <p:cNvSpPr txBox="1"/>
          <p:nvPr/>
        </p:nvSpPr>
        <p:spPr>
          <a:xfrm>
            <a:off x="4328990" y="132479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186" name="TextBox 185"/>
          <p:cNvSpPr txBox="1"/>
          <p:nvPr/>
        </p:nvSpPr>
        <p:spPr>
          <a:xfrm>
            <a:off x="6333637" y="131760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189" name="TextBox 188"/>
          <p:cNvSpPr txBox="1"/>
          <p:nvPr/>
        </p:nvSpPr>
        <p:spPr>
          <a:xfrm>
            <a:off x="4268958" y="300918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190" name="TextBox 189"/>
          <p:cNvSpPr txBox="1"/>
          <p:nvPr/>
        </p:nvSpPr>
        <p:spPr>
          <a:xfrm>
            <a:off x="3744599" y="431979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1248</a:t>
            </a:r>
            <a:endParaRPr lang="ko-KR" altLang="en-US" sz="600" dirty="0"/>
          </a:p>
        </p:txBody>
      </p:sp>
      <p:sp>
        <p:nvSpPr>
          <p:cNvPr id="191" name="TextBox 190"/>
          <p:cNvSpPr txBox="1"/>
          <p:nvPr/>
        </p:nvSpPr>
        <p:spPr>
          <a:xfrm>
            <a:off x="2596036" y="5028832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192" name="TextBox 191"/>
          <p:cNvSpPr txBox="1"/>
          <p:nvPr/>
        </p:nvSpPr>
        <p:spPr>
          <a:xfrm>
            <a:off x="4447267" y="4313517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sp>
        <p:nvSpPr>
          <p:cNvPr id="193" name="TextBox 192"/>
          <p:cNvSpPr txBox="1"/>
          <p:nvPr/>
        </p:nvSpPr>
        <p:spPr>
          <a:xfrm>
            <a:off x="5605602" y="528105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194" name="TextBox 193"/>
          <p:cNvSpPr txBox="1"/>
          <p:nvPr/>
        </p:nvSpPr>
        <p:spPr>
          <a:xfrm>
            <a:off x="5591183" y="560991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sp>
        <p:nvSpPr>
          <p:cNvPr id="195" name="TextBox 194"/>
          <p:cNvSpPr txBox="1"/>
          <p:nvPr/>
        </p:nvSpPr>
        <p:spPr>
          <a:xfrm>
            <a:off x="6055212" y="131795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1239</a:t>
            </a:r>
            <a:endParaRPr lang="ko-KR" altLang="en-US" sz="600" dirty="0"/>
          </a:p>
        </p:txBody>
      </p:sp>
      <p:sp>
        <p:nvSpPr>
          <p:cNvPr id="196" name="TextBox 195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4509734" y="1711364"/>
            <a:ext cx="2041451" cy="218794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993130" y="3262534"/>
            <a:ext cx="328669" cy="368263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4047270" y="3629995"/>
            <a:ext cx="259513" cy="1053859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2917678" y="4706512"/>
            <a:ext cx="2522196" cy="1226625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5452416" y="4382302"/>
            <a:ext cx="584886" cy="1136822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TextBox 202"/>
          <p:cNvSpPr txBox="1"/>
          <p:nvPr/>
        </p:nvSpPr>
        <p:spPr>
          <a:xfrm>
            <a:off x="5726993" y="141786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4" name="TextBox 203"/>
          <p:cNvSpPr txBox="1"/>
          <p:nvPr/>
        </p:nvSpPr>
        <p:spPr>
          <a:xfrm>
            <a:off x="6202997" y="165476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5" name="TextBox 204"/>
          <p:cNvSpPr txBox="1"/>
          <p:nvPr/>
        </p:nvSpPr>
        <p:spPr>
          <a:xfrm>
            <a:off x="4978678" y="168271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6" name="TextBox 205"/>
          <p:cNvSpPr txBox="1"/>
          <p:nvPr/>
        </p:nvSpPr>
        <p:spPr>
          <a:xfrm>
            <a:off x="5640436" y="168271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07" name="TextBox 206"/>
          <p:cNvSpPr txBox="1"/>
          <p:nvPr/>
        </p:nvSpPr>
        <p:spPr>
          <a:xfrm>
            <a:off x="3874971" y="485817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8" name="TextBox 207"/>
          <p:cNvSpPr txBox="1"/>
          <p:nvPr/>
        </p:nvSpPr>
        <p:spPr>
          <a:xfrm>
            <a:off x="4291375" y="488052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09" name="TextBox 208"/>
          <p:cNvSpPr txBox="1"/>
          <p:nvPr/>
        </p:nvSpPr>
        <p:spPr>
          <a:xfrm>
            <a:off x="3078144" y="507244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10" name="TextBox 209"/>
          <p:cNvSpPr txBox="1"/>
          <p:nvPr/>
        </p:nvSpPr>
        <p:spPr>
          <a:xfrm>
            <a:off x="3084802" y="550483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11" name="TextBox 210"/>
          <p:cNvSpPr txBox="1"/>
          <p:nvPr/>
        </p:nvSpPr>
        <p:spPr>
          <a:xfrm>
            <a:off x="4526383" y="506037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sp>
        <p:nvSpPr>
          <p:cNvPr id="213" name="TextBox 212"/>
          <p:cNvSpPr txBox="1"/>
          <p:nvPr/>
        </p:nvSpPr>
        <p:spPr>
          <a:xfrm>
            <a:off x="4507605" y="551162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4</a:t>
            </a:r>
            <a:endParaRPr lang="ko-KR" altLang="en-US" sz="500" dirty="0"/>
          </a:p>
        </p:txBody>
      </p:sp>
      <p:sp>
        <p:nvSpPr>
          <p:cNvPr id="214" name="TextBox 213"/>
          <p:cNvSpPr txBox="1"/>
          <p:nvPr/>
        </p:nvSpPr>
        <p:spPr>
          <a:xfrm>
            <a:off x="5574000" y="487696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sp>
        <p:nvSpPr>
          <p:cNvPr id="215" name="TextBox 214"/>
          <p:cNvSpPr txBox="1"/>
          <p:nvPr/>
        </p:nvSpPr>
        <p:spPr>
          <a:xfrm>
            <a:off x="4715039" y="441238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1</a:t>
            </a:r>
            <a:endParaRPr lang="ko-KR" altLang="en-US" sz="500" dirty="0"/>
          </a:p>
        </p:txBody>
      </p:sp>
      <p:sp>
        <p:nvSpPr>
          <p:cNvPr id="216" name="직사각형 215"/>
          <p:cNvSpPr/>
          <p:nvPr/>
        </p:nvSpPr>
        <p:spPr>
          <a:xfrm>
            <a:off x="7773808" y="2680727"/>
            <a:ext cx="180000" cy="357579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7" name="직사각형 216"/>
          <p:cNvSpPr/>
          <p:nvPr/>
        </p:nvSpPr>
        <p:spPr>
          <a:xfrm>
            <a:off x="7770813" y="1847998"/>
            <a:ext cx="180000" cy="35757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7770813" y="3513669"/>
            <a:ext cx="180000" cy="357579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직사각형 218"/>
          <p:cNvSpPr/>
          <p:nvPr/>
        </p:nvSpPr>
        <p:spPr>
          <a:xfrm>
            <a:off x="7779202" y="4395017"/>
            <a:ext cx="180000" cy="357579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7787180" y="5312834"/>
            <a:ext cx="180000" cy="357579"/>
          </a:xfrm>
          <a:prstGeom prst="rect">
            <a:avLst/>
          </a:pr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943" y="1982041"/>
            <a:ext cx="107187" cy="151700"/>
          </a:xfrm>
          <a:prstGeom prst="rect">
            <a:avLst/>
          </a:prstGeom>
        </p:spPr>
      </p:pic>
      <p:sp>
        <p:nvSpPr>
          <p:cNvPr id="229" name="타원 228"/>
          <p:cNvSpPr/>
          <p:nvPr/>
        </p:nvSpPr>
        <p:spPr>
          <a:xfrm>
            <a:off x="8157716" y="1956739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8075609" y="182140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232" name="꺾인 연결선 231"/>
          <p:cNvCxnSpPr>
            <a:stCxn id="229" idx="6"/>
            <a:endCxn id="249" idx="1"/>
          </p:cNvCxnSpPr>
          <p:nvPr/>
        </p:nvCxnSpPr>
        <p:spPr>
          <a:xfrm flipV="1">
            <a:off x="8369496" y="1847998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꺾인 연결선 241"/>
          <p:cNvCxnSpPr>
            <a:stCxn id="229" idx="6"/>
            <a:endCxn id="250" idx="1"/>
          </p:cNvCxnSpPr>
          <p:nvPr/>
        </p:nvCxnSpPr>
        <p:spPr>
          <a:xfrm>
            <a:off x="8369496" y="2063007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꺾인 연결선 242"/>
          <p:cNvCxnSpPr>
            <a:stCxn id="229" idx="6"/>
            <a:endCxn id="251" idx="1"/>
          </p:cNvCxnSpPr>
          <p:nvPr/>
        </p:nvCxnSpPr>
        <p:spPr>
          <a:xfrm>
            <a:off x="8369496" y="2063007"/>
            <a:ext cx="199636" cy="217514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4" name="그림 2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0153" y="2191559"/>
            <a:ext cx="161417" cy="189518"/>
          </a:xfrm>
          <a:prstGeom prst="rect">
            <a:avLst/>
          </a:prstGeom>
        </p:spPr>
      </p:pic>
      <p:pic>
        <p:nvPicPr>
          <p:cNvPr id="245" name="그림 24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8118" y="1993592"/>
            <a:ext cx="128282" cy="133401"/>
          </a:xfrm>
          <a:prstGeom prst="rect">
            <a:avLst/>
          </a:prstGeom>
        </p:spPr>
      </p:pic>
      <p:pic>
        <p:nvPicPr>
          <p:cNvPr id="246" name="그림 24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5163" y="1993385"/>
            <a:ext cx="128282" cy="133401"/>
          </a:xfrm>
          <a:prstGeom prst="rect">
            <a:avLst/>
          </a:prstGeom>
        </p:spPr>
      </p:pic>
      <p:pic>
        <p:nvPicPr>
          <p:cNvPr id="248" name="그림 24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1617" y="1990112"/>
            <a:ext cx="134587" cy="139960"/>
          </a:xfrm>
          <a:prstGeom prst="rect">
            <a:avLst/>
          </a:prstGeom>
        </p:spPr>
      </p:pic>
      <p:pic>
        <p:nvPicPr>
          <p:cNvPr id="249" name="그림 2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7418" y="1780276"/>
            <a:ext cx="186701" cy="135444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8080" y="1993752"/>
            <a:ext cx="134587" cy="139960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9132" y="2184316"/>
            <a:ext cx="163878" cy="192410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8118" y="2191559"/>
            <a:ext cx="161417" cy="18951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2425" y="2820128"/>
            <a:ext cx="107187" cy="151700"/>
          </a:xfrm>
          <a:prstGeom prst="rect">
            <a:avLst/>
          </a:prstGeom>
        </p:spPr>
      </p:pic>
      <p:sp>
        <p:nvSpPr>
          <p:cNvPr id="254" name="타원 253"/>
          <p:cNvSpPr/>
          <p:nvPr/>
        </p:nvSpPr>
        <p:spPr>
          <a:xfrm>
            <a:off x="8163198" y="2794826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TextBox 254"/>
          <p:cNvSpPr txBox="1"/>
          <p:nvPr/>
        </p:nvSpPr>
        <p:spPr>
          <a:xfrm>
            <a:off x="8081091" y="265234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256" name="꺾인 연결선 255"/>
          <p:cNvCxnSpPr>
            <a:stCxn id="254" idx="6"/>
            <a:endCxn id="263" idx="1"/>
          </p:cNvCxnSpPr>
          <p:nvPr/>
        </p:nvCxnSpPr>
        <p:spPr>
          <a:xfrm flipV="1">
            <a:off x="8374978" y="2678942"/>
            <a:ext cx="197922" cy="222152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꺾인 연결선 256"/>
          <p:cNvCxnSpPr>
            <a:stCxn id="254" idx="6"/>
            <a:endCxn id="270" idx="1"/>
          </p:cNvCxnSpPr>
          <p:nvPr/>
        </p:nvCxnSpPr>
        <p:spPr>
          <a:xfrm flipV="1">
            <a:off x="8374978" y="2900554"/>
            <a:ext cx="226929" cy="540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꺾인 연결선 257"/>
          <p:cNvCxnSpPr>
            <a:stCxn id="254" idx="6"/>
            <a:endCxn id="266" idx="1"/>
          </p:cNvCxnSpPr>
          <p:nvPr/>
        </p:nvCxnSpPr>
        <p:spPr>
          <a:xfrm>
            <a:off x="8374978" y="2901094"/>
            <a:ext cx="208918" cy="249207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9" name="그림 25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0397" y="3063777"/>
            <a:ext cx="161417" cy="189518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3100" y="2834060"/>
            <a:ext cx="128282" cy="133401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5545" y="2833853"/>
            <a:ext cx="128282" cy="133401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7409" y="2828379"/>
            <a:ext cx="134587" cy="139960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2900" y="2611220"/>
            <a:ext cx="186701" cy="135444"/>
          </a:xfrm>
          <a:prstGeom prst="rect">
            <a:avLst/>
          </a:prstGeom>
        </p:spPr>
      </p:pic>
      <p:pic>
        <p:nvPicPr>
          <p:cNvPr id="266" name="그림 26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3896" y="3055542"/>
            <a:ext cx="161417" cy="189518"/>
          </a:xfrm>
          <a:prstGeom prst="rect">
            <a:avLst/>
          </a:prstGeom>
        </p:spPr>
      </p:pic>
      <p:pic>
        <p:nvPicPr>
          <p:cNvPr id="268" name="그림 26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6137" y="3056833"/>
            <a:ext cx="163878" cy="192410"/>
          </a:xfrm>
          <a:prstGeom prst="rect">
            <a:avLst/>
          </a:prstGeom>
        </p:spPr>
      </p:pic>
      <p:pic>
        <p:nvPicPr>
          <p:cNvPr id="270" name="그림 26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1907" y="2833853"/>
            <a:ext cx="128282" cy="133401"/>
          </a:xfrm>
          <a:prstGeom prst="rect">
            <a:avLst/>
          </a:prstGeom>
        </p:spPr>
      </p:pic>
      <p:pic>
        <p:nvPicPr>
          <p:cNvPr id="271" name="그림 27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9643" y="3634311"/>
            <a:ext cx="107187" cy="151700"/>
          </a:xfrm>
          <a:prstGeom prst="rect">
            <a:avLst/>
          </a:prstGeom>
        </p:spPr>
      </p:pic>
      <p:sp>
        <p:nvSpPr>
          <p:cNvPr id="272" name="타원 271"/>
          <p:cNvSpPr/>
          <p:nvPr/>
        </p:nvSpPr>
        <p:spPr>
          <a:xfrm>
            <a:off x="8170416" y="3609009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TextBox 272"/>
          <p:cNvSpPr txBox="1"/>
          <p:nvPr/>
        </p:nvSpPr>
        <p:spPr>
          <a:xfrm>
            <a:off x="8088309" y="347367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1239</a:t>
            </a:r>
            <a:endParaRPr lang="ko-KR" altLang="en-US" sz="600" dirty="0"/>
          </a:p>
        </p:txBody>
      </p:sp>
      <p:cxnSp>
        <p:nvCxnSpPr>
          <p:cNvPr id="274" name="꺾인 연결선 273"/>
          <p:cNvCxnSpPr>
            <a:stCxn id="272" idx="6"/>
            <a:endCxn id="289" idx="1"/>
          </p:cNvCxnSpPr>
          <p:nvPr/>
        </p:nvCxnSpPr>
        <p:spPr>
          <a:xfrm flipV="1">
            <a:off x="8382196" y="3500268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꺾인 연결선 274"/>
          <p:cNvCxnSpPr>
            <a:stCxn id="272" idx="6"/>
            <a:endCxn id="290" idx="1"/>
          </p:cNvCxnSpPr>
          <p:nvPr/>
        </p:nvCxnSpPr>
        <p:spPr>
          <a:xfrm>
            <a:off x="8382196" y="3715277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꺾인 연결선 282"/>
          <p:cNvCxnSpPr>
            <a:stCxn id="272" idx="6"/>
            <a:endCxn id="291" idx="1"/>
          </p:cNvCxnSpPr>
          <p:nvPr/>
        </p:nvCxnSpPr>
        <p:spPr>
          <a:xfrm>
            <a:off x="8382196" y="3715277"/>
            <a:ext cx="199636" cy="247683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8" name="그림 28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4317" y="3642382"/>
            <a:ext cx="134587" cy="139960"/>
          </a:xfrm>
          <a:prstGeom prst="rect">
            <a:avLst/>
          </a:prstGeom>
        </p:spPr>
      </p:pic>
      <p:pic>
        <p:nvPicPr>
          <p:cNvPr id="289" name="그림 28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0118" y="3432546"/>
            <a:ext cx="186701" cy="135444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0780" y="3646022"/>
            <a:ext cx="134587" cy="139960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1832" y="3866755"/>
            <a:ext cx="163878" cy="192410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5125" y="4531295"/>
            <a:ext cx="107187" cy="151700"/>
          </a:xfrm>
          <a:prstGeom prst="rect">
            <a:avLst/>
          </a:prstGeom>
        </p:spPr>
      </p:pic>
      <p:sp>
        <p:nvSpPr>
          <p:cNvPr id="294" name="타원 293"/>
          <p:cNvSpPr/>
          <p:nvPr/>
        </p:nvSpPr>
        <p:spPr>
          <a:xfrm>
            <a:off x="8175898" y="4505993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TextBox 294"/>
          <p:cNvSpPr txBox="1"/>
          <p:nvPr/>
        </p:nvSpPr>
        <p:spPr>
          <a:xfrm>
            <a:off x="8093791" y="437065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cxnSp>
        <p:nvCxnSpPr>
          <p:cNvPr id="296" name="꺾인 연결선 295"/>
          <p:cNvCxnSpPr>
            <a:stCxn id="294" idx="6"/>
            <a:endCxn id="303" idx="1"/>
          </p:cNvCxnSpPr>
          <p:nvPr/>
        </p:nvCxnSpPr>
        <p:spPr>
          <a:xfrm flipV="1">
            <a:off x="8387678" y="4397252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꺾인 연결선 296"/>
          <p:cNvCxnSpPr>
            <a:stCxn id="294" idx="6"/>
            <a:endCxn id="302" idx="1"/>
          </p:cNvCxnSpPr>
          <p:nvPr/>
        </p:nvCxnSpPr>
        <p:spPr>
          <a:xfrm>
            <a:off x="8387678" y="4612261"/>
            <a:ext cx="229383" cy="25626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꺾인 연결선 297"/>
          <p:cNvCxnSpPr>
            <a:stCxn id="294" idx="6"/>
            <a:endCxn id="305" idx="1"/>
          </p:cNvCxnSpPr>
          <p:nvPr/>
        </p:nvCxnSpPr>
        <p:spPr>
          <a:xfrm>
            <a:off x="8387678" y="4612261"/>
            <a:ext cx="210945" cy="28818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2268" y="4799420"/>
            <a:ext cx="161417" cy="189518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3627" y="4513662"/>
            <a:ext cx="128282" cy="133401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7061" y="4567907"/>
            <a:ext cx="134587" cy="139960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5600" y="4329530"/>
            <a:ext cx="186701" cy="135444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8623" y="4804237"/>
            <a:ext cx="163878" cy="192410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5924" y="5523999"/>
            <a:ext cx="107187" cy="151700"/>
          </a:xfrm>
          <a:prstGeom prst="rect">
            <a:avLst/>
          </a:prstGeom>
        </p:spPr>
      </p:pic>
      <p:sp>
        <p:nvSpPr>
          <p:cNvPr id="308" name="타원 307"/>
          <p:cNvSpPr/>
          <p:nvPr/>
        </p:nvSpPr>
        <p:spPr>
          <a:xfrm>
            <a:off x="8196697" y="5498697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8114590" y="536336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310" name="꺾인 연결선 309"/>
          <p:cNvCxnSpPr>
            <a:stCxn id="308" idx="6"/>
            <a:endCxn id="318" idx="1"/>
          </p:cNvCxnSpPr>
          <p:nvPr/>
        </p:nvCxnSpPr>
        <p:spPr>
          <a:xfrm flipV="1">
            <a:off x="8408477" y="5370904"/>
            <a:ext cx="197922" cy="234061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꺾인 연결선 310"/>
          <p:cNvCxnSpPr>
            <a:stCxn id="308" idx="6"/>
          </p:cNvCxnSpPr>
          <p:nvPr/>
        </p:nvCxnSpPr>
        <p:spPr>
          <a:xfrm>
            <a:off x="8408477" y="5604965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꺾인 연결선 311"/>
          <p:cNvCxnSpPr>
            <a:stCxn id="308" idx="6"/>
            <a:endCxn id="319" idx="1"/>
          </p:cNvCxnSpPr>
          <p:nvPr/>
        </p:nvCxnSpPr>
        <p:spPr>
          <a:xfrm>
            <a:off x="8408477" y="5604965"/>
            <a:ext cx="204156" cy="281760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9134" y="5800201"/>
            <a:ext cx="161417" cy="189518"/>
          </a:xfrm>
          <a:prstGeom prst="rect">
            <a:avLst/>
          </a:prstGeom>
        </p:spPr>
      </p:pic>
      <p:pic>
        <p:nvPicPr>
          <p:cNvPr id="315" name="그림 3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6599" y="5535550"/>
            <a:ext cx="128282" cy="133401"/>
          </a:xfrm>
          <a:prstGeom prst="rect">
            <a:avLst/>
          </a:prstGeom>
        </p:spPr>
      </p:pic>
      <p:pic>
        <p:nvPicPr>
          <p:cNvPr id="316" name="그림 3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9044" y="5535343"/>
            <a:ext cx="128282" cy="133401"/>
          </a:xfrm>
          <a:prstGeom prst="rect">
            <a:avLst/>
          </a:prstGeom>
        </p:spPr>
      </p:pic>
      <p:pic>
        <p:nvPicPr>
          <p:cNvPr id="317" name="그림 31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31646" y="5535739"/>
            <a:ext cx="134587" cy="139960"/>
          </a:xfrm>
          <a:prstGeom prst="rect">
            <a:avLst/>
          </a:prstGeom>
        </p:spPr>
      </p:pic>
      <p:pic>
        <p:nvPicPr>
          <p:cNvPr id="318" name="그림 31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6399" y="5303182"/>
            <a:ext cx="186701" cy="135444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2633" y="5791966"/>
            <a:ext cx="161417" cy="189518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4874" y="5783729"/>
            <a:ext cx="163878" cy="19241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5406" y="5535343"/>
            <a:ext cx="128282" cy="133401"/>
          </a:xfrm>
          <a:prstGeom prst="rect">
            <a:avLst/>
          </a:prstGeom>
        </p:spPr>
      </p:pic>
      <p:sp>
        <p:nvSpPr>
          <p:cNvPr id="322" name="TextBox 321"/>
          <p:cNvSpPr txBox="1"/>
          <p:nvPr/>
        </p:nvSpPr>
        <p:spPr>
          <a:xfrm>
            <a:off x="8541510" y="164823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23" name="TextBox 322"/>
          <p:cNvSpPr txBox="1"/>
          <p:nvPr/>
        </p:nvSpPr>
        <p:spPr>
          <a:xfrm>
            <a:off x="8547918" y="187071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24" name="TextBox 323"/>
          <p:cNvSpPr txBox="1"/>
          <p:nvPr/>
        </p:nvSpPr>
        <p:spPr>
          <a:xfrm>
            <a:off x="8738929" y="186404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25" name="TextBox 324"/>
          <p:cNvSpPr txBox="1"/>
          <p:nvPr/>
        </p:nvSpPr>
        <p:spPr>
          <a:xfrm>
            <a:off x="8923753" y="186882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26" name="TextBox 325"/>
          <p:cNvSpPr txBox="1"/>
          <p:nvPr/>
        </p:nvSpPr>
        <p:spPr>
          <a:xfrm>
            <a:off x="9114764" y="186214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38" name="TextBox 337"/>
          <p:cNvSpPr txBox="1"/>
          <p:nvPr/>
        </p:nvSpPr>
        <p:spPr>
          <a:xfrm>
            <a:off x="8528868" y="208661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39" name="TextBox 338"/>
          <p:cNvSpPr txBox="1"/>
          <p:nvPr/>
        </p:nvSpPr>
        <p:spPr>
          <a:xfrm>
            <a:off x="8719879" y="207994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0" name="TextBox 339"/>
          <p:cNvSpPr txBox="1"/>
          <p:nvPr/>
        </p:nvSpPr>
        <p:spPr>
          <a:xfrm>
            <a:off x="8904703" y="208472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41" name="TextBox 340"/>
          <p:cNvSpPr txBox="1"/>
          <p:nvPr/>
        </p:nvSpPr>
        <p:spPr>
          <a:xfrm>
            <a:off x="8556892" y="249171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2" name="TextBox 341"/>
          <p:cNvSpPr txBox="1"/>
          <p:nvPr/>
        </p:nvSpPr>
        <p:spPr>
          <a:xfrm>
            <a:off x="8563300" y="270467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3" name="TextBox 342"/>
          <p:cNvSpPr txBox="1"/>
          <p:nvPr/>
        </p:nvSpPr>
        <p:spPr>
          <a:xfrm>
            <a:off x="8754311" y="27027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4" name="TextBox 343"/>
          <p:cNvSpPr txBox="1"/>
          <p:nvPr/>
        </p:nvSpPr>
        <p:spPr>
          <a:xfrm>
            <a:off x="8939135" y="270753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46" name="TextBox 345"/>
          <p:cNvSpPr txBox="1"/>
          <p:nvPr/>
        </p:nvSpPr>
        <p:spPr>
          <a:xfrm>
            <a:off x="9130146" y="27008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47" name="TextBox 346"/>
          <p:cNvSpPr txBox="1"/>
          <p:nvPr/>
        </p:nvSpPr>
        <p:spPr>
          <a:xfrm>
            <a:off x="8544250" y="293009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8" name="TextBox 347"/>
          <p:cNvSpPr txBox="1"/>
          <p:nvPr/>
        </p:nvSpPr>
        <p:spPr>
          <a:xfrm>
            <a:off x="8735261" y="293294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9" name="TextBox 348"/>
          <p:cNvSpPr txBox="1"/>
          <p:nvPr/>
        </p:nvSpPr>
        <p:spPr>
          <a:xfrm>
            <a:off x="8920085" y="293772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50" name="TextBox 349"/>
          <p:cNvSpPr txBox="1"/>
          <p:nvPr/>
        </p:nvSpPr>
        <p:spPr>
          <a:xfrm>
            <a:off x="8549324" y="330354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51" name="TextBox 350"/>
          <p:cNvSpPr txBox="1"/>
          <p:nvPr/>
        </p:nvSpPr>
        <p:spPr>
          <a:xfrm>
            <a:off x="8555732" y="351651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52" name="TextBox 351"/>
          <p:cNvSpPr txBox="1"/>
          <p:nvPr/>
        </p:nvSpPr>
        <p:spPr>
          <a:xfrm>
            <a:off x="8746743" y="351459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54" name="TextBox 353"/>
          <p:cNvSpPr txBox="1"/>
          <p:nvPr/>
        </p:nvSpPr>
        <p:spPr>
          <a:xfrm>
            <a:off x="8549382" y="375305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pic>
        <p:nvPicPr>
          <p:cNvPr id="355" name="그림 35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5345" y="5535343"/>
            <a:ext cx="128282" cy="133401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4685" y="4567907"/>
            <a:ext cx="134587" cy="13996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3893" y="4567002"/>
            <a:ext cx="134587" cy="13996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1517" y="4567002"/>
            <a:ext cx="134587" cy="13996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4983" y="4803619"/>
            <a:ext cx="163878" cy="192410"/>
          </a:xfrm>
          <a:prstGeom prst="rect">
            <a:avLst/>
          </a:prstGeom>
        </p:spPr>
      </p:pic>
      <p:sp>
        <p:nvSpPr>
          <p:cNvPr id="361" name="TextBox 360"/>
          <p:cNvSpPr txBox="1"/>
          <p:nvPr/>
        </p:nvSpPr>
        <p:spPr>
          <a:xfrm>
            <a:off x="8570431" y="419084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2" name="TextBox 361"/>
          <p:cNvSpPr txBox="1"/>
          <p:nvPr/>
        </p:nvSpPr>
        <p:spPr>
          <a:xfrm>
            <a:off x="8576839" y="442920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3" name="TextBox 362"/>
          <p:cNvSpPr txBox="1"/>
          <p:nvPr/>
        </p:nvSpPr>
        <p:spPr>
          <a:xfrm>
            <a:off x="8767850" y="442728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64" name="TextBox 363"/>
          <p:cNvSpPr txBox="1"/>
          <p:nvPr/>
        </p:nvSpPr>
        <p:spPr>
          <a:xfrm>
            <a:off x="8952674" y="443206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65" name="TextBox 364"/>
          <p:cNvSpPr txBox="1"/>
          <p:nvPr/>
        </p:nvSpPr>
        <p:spPr>
          <a:xfrm>
            <a:off x="9143685" y="442539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66" name="TextBox 365"/>
          <p:cNvSpPr txBox="1"/>
          <p:nvPr/>
        </p:nvSpPr>
        <p:spPr>
          <a:xfrm>
            <a:off x="8557789" y="46863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7" name="TextBox 366"/>
          <p:cNvSpPr txBox="1"/>
          <p:nvPr/>
        </p:nvSpPr>
        <p:spPr>
          <a:xfrm>
            <a:off x="8748800" y="468922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68" name="TextBox 367"/>
          <p:cNvSpPr txBox="1"/>
          <p:nvPr/>
        </p:nvSpPr>
        <p:spPr>
          <a:xfrm>
            <a:off x="8933624" y="469400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69" name="TextBox 368"/>
          <p:cNvSpPr txBox="1"/>
          <p:nvPr/>
        </p:nvSpPr>
        <p:spPr>
          <a:xfrm>
            <a:off x="9315135" y="442539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sp>
        <p:nvSpPr>
          <p:cNvPr id="371" name="TextBox 370"/>
          <p:cNvSpPr txBox="1"/>
          <p:nvPr/>
        </p:nvSpPr>
        <p:spPr>
          <a:xfrm>
            <a:off x="8581404" y="514743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72" name="TextBox 371"/>
          <p:cNvSpPr txBox="1"/>
          <p:nvPr/>
        </p:nvSpPr>
        <p:spPr>
          <a:xfrm>
            <a:off x="8587812" y="541627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79" name="TextBox 378"/>
          <p:cNvSpPr txBox="1"/>
          <p:nvPr/>
        </p:nvSpPr>
        <p:spPr>
          <a:xfrm>
            <a:off x="8778823" y="54143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80" name="TextBox 379"/>
          <p:cNvSpPr txBox="1"/>
          <p:nvPr/>
        </p:nvSpPr>
        <p:spPr>
          <a:xfrm>
            <a:off x="8963647" y="541913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81" name="TextBox 380"/>
          <p:cNvSpPr txBox="1"/>
          <p:nvPr/>
        </p:nvSpPr>
        <p:spPr>
          <a:xfrm>
            <a:off x="9154658" y="54124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82" name="TextBox 381"/>
          <p:cNvSpPr txBox="1"/>
          <p:nvPr/>
        </p:nvSpPr>
        <p:spPr>
          <a:xfrm>
            <a:off x="8568762" y="567344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83" name="TextBox 382"/>
          <p:cNvSpPr txBox="1"/>
          <p:nvPr/>
        </p:nvSpPr>
        <p:spPr>
          <a:xfrm>
            <a:off x="8759773" y="567629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84" name="TextBox 383"/>
          <p:cNvSpPr txBox="1"/>
          <p:nvPr/>
        </p:nvSpPr>
        <p:spPr>
          <a:xfrm>
            <a:off x="8944597" y="567631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85" name="TextBox 384"/>
          <p:cNvSpPr txBox="1"/>
          <p:nvPr/>
        </p:nvSpPr>
        <p:spPr>
          <a:xfrm>
            <a:off x="9326108" y="54124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pic>
        <p:nvPicPr>
          <p:cNvPr id="386" name="그림 38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5886" y="1781766"/>
            <a:ext cx="107187" cy="151700"/>
          </a:xfrm>
          <a:prstGeom prst="rect">
            <a:avLst/>
          </a:prstGeom>
        </p:spPr>
      </p:pic>
      <p:sp>
        <p:nvSpPr>
          <p:cNvPr id="387" name="타원 386"/>
          <p:cNvSpPr/>
          <p:nvPr/>
        </p:nvSpPr>
        <p:spPr>
          <a:xfrm>
            <a:off x="9692193" y="1752843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89" name="그림 38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5873" y="1781277"/>
            <a:ext cx="107187" cy="151700"/>
          </a:xfrm>
          <a:prstGeom prst="rect">
            <a:avLst/>
          </a:prstGeom>
        </p:spPr>
      </p:pic>
      <p:sp>
        <p:nvSpPr>
          <p:cNvPr id="390" name="타원 389"/>
          <p:cNvSpPr/>
          <p:nvPr/>
        </p:nvSpPr>
        <p:spPr>
          <a:xfrm>
            <a:off x="10012180" y="175235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7" name="그림 39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4420" y="1781277"/>
            <a:ext cx="107187" cy="151700"/>
          </a:xfrm>
          <a:prstGeom prst="rect">
            <a:avLst/>
          </a:prstGeom>
        </p:spPr>
      </p:pic>
      <p:sp>
        <p:nvSpPr>
          <p:cNvPr id="400" name="타원 399"/>
          <p:cNvSpPr/>
          <p:nvPr/>
        </p:nvSpPr>
        <p:spPr>
          <a:xfrm>
            <a:off x="10320727" y="175235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1" name="TextBox 400"/>
          <p:cNvSpPr txBox="1"/>
          <p:nvPr/>
        </p:nvSpPr>
        <p:spPr>
          <a:xfrm>
            <a:off x="10560198" y="2164886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02" name="그림 40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4865" y="1973770"/>
            <a:ext cx="191064" cy="197433"/>
          </a:xfrm>
          <a:prstGeom prst="rect">
            <a:avLst/>
          </a:prstGeom>
        </p:spPr>
      </p:pic>
      <p:sp>
        <p:nvSpPr>
          <p:cNvPr id="403" name="TextBox 402"/>
          <p:cNvSpPr txBox="1"/>
          <p:nvPr/>
        </p:nvSpPr>
        <p:spPr>
          <a:xfrm>
            <a:off x="9614319" y="162938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404" name="TextBox 403"/>
          <p:cNvSpPr txBox="1"/>
          <p:nvPr/>
        </p:nvSpPr>
        <p:spPr>
          <a:xfrm>
            <a:off x="9934359" y="162938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405" name="TextBox 404"/>
          <p:cNvSpPr txBox="1"/>
          <p:nvPr/>
        </p:nvSpPr>
        <p:spPr>
          <a:xfrm>
            <a:off x="10223919" y="162176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406" name="TextBox 405"/>
          <p:cNvSpPr txBox="1"/>
          <p:nvPr/>
        </p:nvSpPr>
        <p:spPr>
          <a:xfrm>
            <a:off x="9674561" y="2019000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07" name="그림 4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2696173"/>
            <a:ext cx="107187" cy="151700"/>
          </a:xfrm>
          <a:prstGeom prst="rect">
            <a:avLst/>
          </a:prstGeom>
        </p:spPr>
      </p:pic>
      <p:sp>
        <p:nvSpPr>
          <p:cNvPr id="408" name="타원 407"/>
          <p:cNvSpPr/>
          <p:nvPr/>
        </p:nvSpPr>
        <p:spPr>
          <a:xfrm>
            <a:off x="9685461" y="2667250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09" name="그림 40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9141" y="2695684"/>
            <a:ext cx="107187" cy="151700"/>
          </a:xfrm>
          <a:prstGeom prst="rect">
            <a:avLst/>
          </a:prstGeom>
        </p:spPr>
      </p:pic>
      <p:sp>
        <p:nvSpPr>
          <p:cNvPr id="410" name="타원 409"/>
          <p:cNvSpPr/>
          <p:nvPr/>
        </p:nvSpPr>
        <p:spPr>
          <a:xfrm>
            <a:off x="10005448" y="266676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TextBox 412"/>
          <p:cNvSpPr txBox="1"/>
          <p:nvPr/>
        </p:nvSpPr>
        <p:spPr>
          <a:xfrm>
            <a:off x="10546717" y="3079293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14" name="그림 41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2888177"/>
            <a:ext cx="191064" cy="197433"/>
          </a:xfrm>
          <a:prstGeom prst="rect">
            <a:avLst/>
          </a:prstGeom>
        </p:spPr>
      </p:pic>
      <p:sp>
        <p:nvSpPr>
          <p:cNvPr id="415" name="TextBox 414"/>
          <p:cNvSpPr txBox="1"/>
          <p:nvPr/>
        </p:nvSpPr>
        <p:spPr>
          <a:xfrm>
            <a:off x="9607587" y="24980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416" name="TextBox 415"/>
          <p:cNvSpPr txBox="1"/>
          <p:nvPr/>
        </p:nvSpPr>
        <p:spPr>
          <a:xfrm>
            <a:off x="9927627" y="24980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1248</a:t>
            </a:r>
            <a:endParaRPr lang="ko-KR" altLang="en-US" sz="600" dirty="0"/>
          </a:p>
        </p:txBody>
      </p:sp>
      <p:sp>
        <p:nvSpPr>
          <p:cNvPr id="419" name="TextBox 418"/>
          <p:cNvSpPr txBox="1"/>
          <p:nvPr/>
        </p:nvSpPr>
        <p:spPr>
          <a:xfrm>
            <a:off x="9667829" y="2933407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20" name="그림 4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5886" y="3519126"/>
            <a:ext cx="107187" cy="151700"/>
          </a:xfrm>
          <a:prstGeom prst="rect">
            <a:avLst/>
          </a:prstGeom>
        </p:spPr>
      </p:pic>
      <p:sp>
        <p:nvSpPr>
          <p:cNvPr id="421" name="타원 420"/>
          <p:cNvSpPr/>
          <p:nvPr/>
        </p:nvSpPr>
        <p:spPr>
          <a:xfrm>
            <a:off x="9692193" y="3490203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22" name="그림 42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5873" y="3518637"/>
            <a:ext cx="107187" cy="151700"/>
          </a:xfrm>
          <a:prstGeom prst="rect">
            <a:avLst/>
          </a:prstGeom>
        </p:spPr>
      </p:pic>
      <p:sp>
        <p:nvSpPr>
          <p:cNvPr id="423" name="타원 422"/>
          <p:cNvSpPr/>
          <p:nvPr/>
        </p:nvSpPr>
        <p:spPr>
          <a:xfrm>
            <a:off x="10012180" y="348971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TextBox 425"/>
          <p:cNvSpPr txBox="1"/>
          <p:nvPr/>
        </p:nvSpPr>
        <p:spPr>
          <a:xfrm>
            <a:off x="10560198" y="3925106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27" name="그림 42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4865" y="3711130"/>
            <a:ext cx="191064" cy="197433"/>
          </a:xfrm>
          <a:prstGeom prst="rect">
            <a:avLst/>
          </a:prstGeom>
        </p:spPr>
      </p:pic>
      <p:sp>
        <p:nvSpPr>
          <p:cNvPr id="428" name="TextBox 427"/>
          <p:cNvSpPr txBox="1"/>
          <p:nvPr/>
        </p:nvSpPr>
        <p:spPr>
          <a:xfrm>
            <a:off x="9614319" y="33210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429" name="TextBox 428"/>
          <p:cNvSpPr txBox="1"/>
          <p:nvPr/>
        </p:nvSpPr>
        <p:spPr>
          <a:xfrm>
            <a:off x="9934359" y="33210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431" name="TextBox 430"/>
          <p:cNvSpPr txBox="1"/>
          <p:nvPr/>
        </p:nvSpPr>
        <p:spPr>
          <a:xfrm>
            <a:off x="9674561" y="3756360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32" name="그림 43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4456393"/>
            <a:ext cx="107187" cy="151700"/>
          </a:xfrm>
          <a:prstGeom prst="rect">
            <a:avLst/>
          </a:prstGeom>
        </p:spPr>
      </p:pic>
      <p:sp>
        <p:nvSpPr>
          <p:cNvPr id="433" name="타원 432"/>
          <p:cNvSpPr/>
          <p:nvPr/>
        </p:nvSpPr>
        <p:spPr>
          <a:xfrm>
            <a:off x="9685461" y="4427470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34" name="그림 43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9141" y="4455904"/>
            <a:ext cx="107187" cy="151700"/>
          </a:xfrm>
          <a:prstGeom prst="rect">
            <a:avLst/>
          </a:prstGeom>
        </p:spPr>
      </p:pic>
      <p:sp>
        <p:nvSpPr>
          <p:cNvPr id="435" name="타원 434"/>
          <p:cNvSpPr/>
          <p:nvPr/>
        </p:nvSpPr>
        <p:spPr>
          <a:xfrm>
            <a:off x="10005448" y="442698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6" name="TextBox 435"/>
          <p:cNvSpPr txBox="1"/>
          <p:nvPr/>
        </p:nvSpPr>
        <p:spPr>
          <a:xfrm>
            <a:off x="10546717" y="4839513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4648397"/>
            <a:ext cx="191064" cy="197433"/>
          </a:xfrm>
          <a:prstGeom prst="rect">
            <a:avLst/>
          </a:prstGeom>
        </p:spPr>
      </p:pic>
      <p:sp>
        <p:nvSpPr>
          <p:cNvPr id="447" name="TextBox 446"/>
          <p:cNvSpPr txBox="1"/>
          <p:nvPr/>
        </p:nvSpPr>
        <p:spPr>
          <a:xfrm>
            <a:off x="9607587" y="425829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1248</a:t>
            </a:r>
            <a:endParaRPr lang="ko-KR" altLang="en-US" sz="600" dirty="0"/>
          </a:p>
        </p:txBody>
      </p:sp>
      <p:sp>
        <p:nvSpPr>
          <p:cNvPr id="449" name="TextBox 448"/>
          <p:cNvSpPr txBox="1"/>
          <p:nvPr/>
        </p:nvSpPr>
        <p:spPr>
          <a:xfrm>
            <a:off x="9927627" y="425829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450" name="TextBox 449"/>
          <p:cNvSpPr txBox="1"/>
          <p:nvPr/>
        </p:nvSpPr>
        <p:spPr>
          <a:xfrm>
            <a:off x="9667829" y="4693627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52" name="그림 45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5995" y="4448621"/>
            <a:ext cx="107187" cy="151700"/>
          </a:xfrm>
          <a:prstGeom prst="rect">
            <a:avLst/>
          </a:prstGeom>
        </p:spPr>
      </p:pic>
      <p:sp>
        <p:nvSpPr>
          <p:cNvPr id="453" name="타원 452"/>
          <p:cNvSpPr/>
          <p:nvPr/>
        </p:nvSpPr>
        <p:spPr>
          <a:xfrm>
            <a:off x="10312302" y="441969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54" name="그림 4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5982" y="4448132"/>
            <a:ext cx="107187" cy="151700"/>
          </a:xfrm>
          <a:prstGeom prst="rect">
            <a:avLst/>
          </a:prstGeom>
        </p:spPr>
      </p:pic>
      <p:sp>
        <p:nvSpPr>
          <p:cNvPr id="455" name="타원 454"/>
          <p:cNvSpPr/>
          <p:nvPr/>
        </p:nvSpPr>
        <p:spPr>
          <a:xfrm>
            <a:off x="10632289" y="4419209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TextBox 455"/>
          <p:cNvSpPr txBox="1"/>
          <p:nvPr/>
        </p:nvSpPr>
        <p:spPr>
          <a:xfrm>
            <a:off x="10234428" y="425052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457" name="TextBox 456"/>
          <p:cNvSpPr txBox="1"/>
          <p:nvPr/>
        </p:nvSpPr>
        <p:spPr>
          <a:xfrm>
            <a:off x="10554468" y="425052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pic>
        <p:nvPicPr>
          <p:cNvPr id="458" name="그림 45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5378257"/>
            <a:ext cx="107187" cy="151700"/>
          </a:xfrm>
          <a:prstGeom prst="rect">
            <a:avLst/>
          </a:prstGeom>
        </p:spPr>
      </p:pic>
      <p:sp>
        <p:nvSpPr>
          <p:cNvPr id="459" name="타원 458"/>
          <p:cNvSpPr/>
          <p:nvPr/>
        </p:nvSpPr>
        <p:spPr>
          <a:xfrm>
            <a:off x="9685461" y="534933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TextBox 461"/>
          <p:cNvSpPr txBox="1"/>
          <p:nvPr/>
        </p:nvSpPr>
        <p:spPr>
          <a:xfrm>
            <a:off x="10546717" y="5761377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63" name="그림 46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5570261"/>
            <a:ext cx="191064" cy="197433"/>
          </a:xfrm>
          <a:prstGeom prst="rect">
            <a:avLst/>
          </a:prstGeom>
        </p:spPr>
      </p:pic>
      <p:sp>
        <p:nvSpPr>
          <p:cNvPr id="464" name="TextBox 463"/>
          <p:cNvSpPr txBox="1"/>
          <p:nvPr/>
        </p:nvSpPr>
        <p:spPr>
          <a:xfrm>
            <a:off x="9607587" y="518778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466" name="TextBox 465"/>
          <p:cNvSpPr txBox="1"/>
          <p:nvPr/>
        </p:nvSpPr>
        <p:spPr>
          <a:xfrm>
            <a:off x="9667829" y="5615491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cxnSp>
        <p:nvCxnSpPr>
          <p:cNvPr id="25" name="직선 연결선 24"/>
          <p:cNvCxnSpPr/>
          <p:nvPr/>
        </p:nvCxnSpPr>
        <p:spPr>
          <a:xfrm>
            <a:off x="7787180" y="2435960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직선 연결선 466"/>
          <p:cNvCxnSpPr/>
          <p:nvPr/>
        </p:nvCxnSpPr>
        <p:spPr>
          <a:xfrm>
            <a:off x="7770813" y="3298169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직선 연결선 467"/>
          <p:cNvCxnSpPr/>
          <p:nvPr/>
        </p:nvCxnSpPr>
        <p:spPr>
          <a:xfrm>
            <a:off x="7770813" y="4142553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직선 연결선 468"/>
          <p:cNvCxnSpPr/>
          <p:nvPr/>
        </p:nvCxnSpPr>
        <p:spPr>
          <a:xfrm>
            <a:off x="7762663" y="5103051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928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116" name="그림 11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168" y="1481853"/>
            <a:ext cx="4871912" cy="4447360"/>
          </a:xfrm>
          <a:prstGeom prst="rect">
            <a:avLst/>
          </a:prstGeom>
        </p:spPr>
      </p:pic>
      <p:sp>
        <p:nvSpPr>
          <p:cNvPr id="130" name="TextBox 129"/>
          <p:cNvSpPr txBox="1"/>
          <p:nvPr/>
        </p:nvSpPr>
        <p:spPr>
          <a:xfrm>
            <a:off x="3887844" y="948385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/>
              <a:t>:</a:t>
            </a:r>
            <a:r>
              <a:rPr lang="en-US" altLang="ko-KR" sz="1000" b="1" dirty="0" smtClean="0"/>
              <a:t>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31" name="직사각형 130"/>
          <p:cNvSpPr/>
          <p:nvPr/>
        </p:nvSpPr>
        <p:spPr>
          <a:xfrm>
            <a:off x="2813253" y="2136449"/>
            <a:ext cx="1200443" cy="684370"/>
          </a:xfrm>
          <a:prstGeom prst="rect">
            <a:avLst/>
          </a:prstGeom>
          <a:noFill/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33" name="직사각형 132"/>
          <p:cNvSpPr/>
          <p:nvPr/>
        </p:nvSpPr>
        <p:spPr>
          <a:xfrm>
            <a:off x="1821189" y="4683095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ko-KR" sz="700" b="1" dirty="0" smtClean="0">
              <a:solidFill>
                <a:schemeClr val="tx1"/>
              </a:solidFill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1821188" y="4052431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36" name="직사각형 135"/>
          <p:cNvSpPr/>
          <p:nvPr/>
        </p:nvSpPr>
        <p:spPr>
          <a:xfrm>
            <a:off x="2759550" y="5313759"/>
            <a:ext cx="395065" cy="37257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공장창고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84462" y="5175630"/>
            <a:ext cx="141578" cy="83100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5779235" y="2206944"/>
            <a:ext cx="507265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700" b="1" dirty="0" smtClean="0">
                <a:solidFill>
                  <a:schemeClr val="tx1"/>
                </a:solidFill>
              </a:rPr>
              <a:t>냉각수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140" name="직사각형 139"/>
          <p:cNvSpPr/>
          <p:nvPr/>
        </p:nvSpPr>
        <p:spPr>
          <a:xfrm>
            <a:off x="5747669" y="3165589"/>
            <a:ext cx="378811" cy="30982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4M/C</a:t>
            </a:r>
          </a:p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OS3</a:t>
            </a:r>
          </a:p>
        </p:txBody>
      </p:sp>
      <p:sp>
        <p:nvSpPr>
          <p:cNvPr id="147" name="직사각형 146"/>
          <p:cNvSpPr/>
          <p:nvPr/>
        </p:nvSpPr>
        <p:spPr>
          <a:xfrm>
            <a:off x="5972933" y="2622550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4M/C </a:t>
            </a:r>
            <a:r>
              <a:rPr lang="ko-KR" altLang="en-US" sz="600" b="1" smtClean="0">
                <a:solidFill>
                  <a:schemeClr val="tx1"/>
                </a:solidFill>
              </a:rPr>
              <a:t>수처리</a:t>
            </a:r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1611" y="2165704"/>
            <a:ext cx="100213" cy="141326"/>
          </a:xfrm>
          <a:prstGeom prst="rect">
            <a:avLst/>
          </a:prstGeom>
        </p:spPr>
      </p:pic>
      <p:cxnSp>
        <p:nvCxnSpPr>
          <p:cNvPr id="150" name="직선 연결선 149"/>
          <p:cNvCxnSpPr/>
          <p:nvPr/>
        </p:nvCxnSpPr>
        <p:spPr>
          <a:xfrm>
            <a:off x="3829774" y="3096520"/>
            <a:ext cx="0" cy="2016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8364" y="3244309"/>
            <a:ext cx="91597" cy="9465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6566" y="2199632"/>
            <a:ext cx="129853" cy="98852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4329" y="2165704"/>
            <a:ext cx="100213" cy="141326"/>
          </a:xfrm>
          <a:prstGeom prst="rect">
            <a:avLst/>
          </a:prstGeom>
        </p:spPr>
      </p:pic>
      <p:pic>
        <p:nvPicPr>
          <p:cNvPr id="165" name="그림 16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25" y="2165704"/>
            <a:ext cx="100213" cy="141326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2039" y="2820819"/>
            <a:ext cx="91597" cy="9465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6441" y="2392530"/>
            <a:ext cx="91597" cy="9465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2590" y="2392530"/>
            <a:ext cx="91597" cy="9465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6498" y="3319493"/>
            <a:ext cx="91597" cy="9465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5900" y="4172873"/>
            <a:ext cx="91597" cy="94650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56" y="5039616"/>
            <a:ext cx="91597" cy="94650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7341" y="2882074"/>
            <a:ext cx="100213" cy="141326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6267" y="4493970"/>
            <a:ext cx="100213" cy="141326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2675" y="3178081"/>
            <a:ext cx="91597" cy="94650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1575" y="4295304"/>
            <a:ext cx="91597" cy="94650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8841" y="2943685"/>
            <a:ext cx="100213" cy="141326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5113" y="2798781"/>
            <a:ext cx="129853" cy="98852"/>
          </a:xfrm>
          <a:prstGeom prst="rect">
            <a:avLst/>
          </a:prstGeom>
        </p:spPr>
      </p:pic>
      <p:pic>
        <p:nvPicPr>
          <p:cNvPr id="178" name="그림 17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196" y="4874441"/>
            <a:ext cx="129853" cy="98852"/>
          </a:xfrm>
          <a:prstGeom prst="rect">
            <a:avLst/>
          </a:prstGeom>
        </p:spPr>
      </p:pic>
      <p:pic>
        <p:nvPicPr>
          <p:cNvPr id="179" name="그림 1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6498" y="3006053"/>
            <a:ext cx="123389" cy="143953"/>
          </a:xfrm>
          <a:prstGeom prst="rect">
            <a:avLst/>
          </a:prstGeom>
        </p:spPr>
      </p:pic>
      <p:sp>
        <p:nvSpPr>
          <p:cNvPr id="184" name="직사각형 183"/>
          <p:cNvSpPr/>
          <p:nvPr/>
        </p:nvSpPr>
        <p:spPr>
          <a:xfrm>
            <a:off x="5542544" y="5118310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187" name="그림 186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5583" y="4851890"/>
            <a:ext cx="123389" cy="143953"/>
          </a:xfrm>
          <a:prstGeom prst="rect">
            <a:avLst/>
          </a:prstGeom>
        </p:spPr>
      </p:pic>
      <p:cxnSp>
        <p:nvCxnSpPr>
          <p:cNvPr id="188" name="직선 연결선 187"/>
          <p:cNvCxnSpPr/>
          <p:nvPr/>
        </p:nvCxnSpPr>
        <p:spPr>
          <a:xfrm>
            <a:off x="6286500" y="2897633"/>
            <a:ext cx="0" cy="190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90" name="직사각형 189"/>
          <p:cNvSpPr/>
          <p:nvPr/>
        </p:nvSpPr>
        <p:spPr>
          <a:xfrm>
            <a:off x="4576530" y="5117332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838464" y="4164146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/>
              <a:t>#2 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/>
              <a:t>2</a:t>
            </a:r>
            <a:r>
              <a:rPr lang="ko-KR" altLang="en-US" sz="700" b="1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193" name="직사각형 192"/>
          <p:cNvSpPr/>
          <p:nvPr/>
        </p:nvSpPr>
        <p:spPr>
          <a:xfrm>
            <a:off x="1838464" y="4791162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/>
              <a:t>#2 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0" name="직사각형 199"/>
          <p:cNvSpPr/>
          <p:nvPr/>
        </p:nvSpPr>
        <p:spPr>
          <a:xfrm>
            <a:off x="4628361" y="5223133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No1 </a:t>
            </a:r>
            <a:r>
              <a:rPr lang="en-US" altLang="ko-KR" sz="700" b="1" dirty="0"/>
              <a:t>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/>
              <a:t>2</a:t>
            </a:r>
            <a:r>
              <a:rPr lang="ko-KR" altLang="en-US" sz="700" b="1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1" name="직사각형 200"/>
          <p:cNvSpPr/>
          <p:nvPr/>
        </p:nvSpPr>
        <p:spPr>
          <a:xfrm>
            <a:off x="5546581" y="5230961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No1 </a:t>
            </a:r>
            <a:r>
              <a:rPr lang="en-US" altLang="ko-KR" sz="700" b="1" dirty="0"/>
              <a:t>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2" name="직사각형 201"/>
          <p:cNvSpPr/>
          <p:nvPr/>
        </p:nvSpPr>
        <p:spPr>
          <a:xfrm>
            <a:off x="2802888" y="2186842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Caster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6251" y="4834058"/>
            <a:ext cx="100213" cy="141326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9013" y="4811496"/>
            <a:ext cx="100213" cy="141326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635" y="4814564"/>
            <a:ext cx="100213" cy="141326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6308" y="5284309"/>
            <a:ext cx="100213" cy="141326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2391" y="3064304"/>
            <a:ext cx="100213" cy="141326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8551" y="2788743"/>
            <a:ext cx="105901" cy="149347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1042" y="4820018"/>
            <a:ext cx="100213" cy="141326"/>
          </a:xfrm>
          <a:prstGeom prst="rect">
            <a:avLst/>
          </a:prstGeom>
        </p:spPr>
      </p:pic>
      <p:graphicFrame>
        <p:nvGraphicFramePr>
          <p:cNvPr id="117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4M/C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21" name="그림 12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249778" y="4996242"/>
            <a:ext cx="174289" cy="216541"/>
          </a:xfrm>
          <a:prstGeom prst="rect">
            <a:avLst/>
          </a:prstGeom>
        </p:spPr>
      </p:pic>
      <p:cxnSp>
        <p:nvCxnSpPr>
          <p:cNvPr id="122" name="직선 연결선 121"/>
          <p:cNvCxnSpPr/>
          <p:nvPr/>
        </p:nvCxnSpPr>
        <p:spPr>
          <a:xfrm flipV="1">
            <a:off x="3365140" y="5111981"/>
            <a:ext cx="86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412243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52" name="직사각형 251"/>
          <p:cNvSpPr/>
          <p:nvPr/>
        </p:nvSpPr>
        <p:spPr bwMode="auto">
          <a:xfrm>
            <a:off x="252013" y="873385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3" name="그룹 1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37" name="모서리가 둥근 직사각형 136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40" name="모서리가 둥근 직사각형 139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47" name="모서리가 둥근 직사각형 146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9" name="모서리가 둥근 직사각형 148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53" name="TextBox 152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55" name="직선 연결선 154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13221"/>
            <a:ext cx="122428" cy="19144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63" name="모서리가 둥근 직사각형 162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68" name="TextBox 167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70" name="직선 연결선 169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1" name="그림 17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72" name="타원 171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21003"/>
            <a:ext cx="117178" cy="194438"/>
          </a:xfrm>
          <a:prstGeom prst="rect">
            <a:avLst/>
          </a:prstGeom>
        </p:spPr>
      </p:pic>
      <p:sp>
        <p:nvSpPr>
          <p:cNvPr id="178" name="타원 177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79" name="타원 178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80" name="타원 179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81" name="타원 180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TextBox 18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84" name="TextBox 18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85" name="TextBox 18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86" name="TextBox 18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TextBox 189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93" name="직선 연결선 192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93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96" name="TextBox 195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19538"/>
            <a:ext cx="122829" cy="193295"/>
          </a:xfrm>
          <a:prstGeom prst="rect">
            <a:avLst/>
          </a:prstGeom>
        </p:spPr>
      </p:pic>
      <p:cxnSp>
        <p:nvCxnSpPr>
          <p:cNvPr id="203" name="직선 연결선 202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71476"/>
            <a:ext cx="117178" cy="194438"/>
          </a:xfrm>
          <a:prstGeom prst="rect">
            <a:avLst/>
          </a:prstGeom>
        </p:spPr>
      </p:pic>
      <p:sp>
        <p:nvSpPr>
          <p:cNvPr id="211" name="타원 210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2" name="타원 211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3" name="타원 212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14" name="타원 213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9" name="이등변 삼각형 228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이등변 삼각형 229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이등변 삼각형 230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이등변 삼각형 231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3" name="그룹 2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36" name="직사각형 235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TextBox 241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45" name="TextBox 244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6" name="TextBox 245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48" name="직선 연결선 247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9" name="그림 24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55" name="그림 25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9516"/>
            <a:ext cx="122829" cy="193295"/>
          </a:xfrm>
          <a:prstGeom prst="rect">
            <a:avLst/>
          </a:prstGeom>
        </p:spPr>
      </p:pic>
      <p:sp>
        <p:nvSpPr>
          <p:cNvPr id="269" name="이등변 삼각형 268"/>
          <p:cNvSpPr/>
          <p:nvPr/>
        </p:nvSpPr>
        <p:spPr>
          <a:xfrm rot="5400000">
            <a:off x="5101649" y="45331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247328" y="151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23" name="타원 122"/>
          <p:cNvSpPr/>
          <p:nvPr/>
        </p:nvSpPr>
        <p:spPr>
          <a:xfrm>
            <a:off x="3903280" y="226823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66954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1" name="직선 연결선 430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6" name="그림 34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2" name="직사각형 1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49" name="그림 34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6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grpSp>
        <p:nvGrpSpPr>
          <p:cNvPr id="3" name="그룹 2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274" name="그림 27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283" name="그림 28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284" name="그림 28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285" name="그림 28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287" name="그림 28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288" name="그림 28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290" name="그림 28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292" name="그림 29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293" name="그림 29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294" name="그림 29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295" name="그림 29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296" name="그림 29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297" name="그림 29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298" name="그림 29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299" name="그림 29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300" name="그림 29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301" name="그림 30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302" name="그림 30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303" name="그림 30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304" name="그림 30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306" name="그림 30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308" name="그림 30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309" name="그림 30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310" name="그림 30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311" name="그림 31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312" name="그림 31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313" name="그림 31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323" name="그림 32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338" name="그림 3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339" name="그림 3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341" name="그림 3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343" name="그림 34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344" name="그림 34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372" name="그림 3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10" name="그림 40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413" name="그림 41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14" name="그림 41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430" name="그림 42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324" name="그림 32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325" name="그림 32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326" name="그림 32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pic>
        <p:nvPicPr>
          <p:cNvPr id="327" name="그림 32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" name="직사각형 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4" name="직사각형 433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5" name="직사각형 434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cxnSp>
        <p:nvCxnSpPr>
          <p:cNvPr id="452" name="직선 연결선 451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7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09500"/>
              </p:ext>
            </p:extLst>
          </p:nvPr>
        </p:nvGraphicFramePr>
        <p:xfrm>
          <a:off x="9466197" y="847258"/>
          <a:ext cx="2668137" cy="496828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화면 필터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 방화문 감시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기반 실시간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발생 구역 표시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화재발생 관련 데이터 확인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89" name="타원 288"/>
          <p:cNvSpPr/>
          <p:nvPr/>
        </p:nvSpPr>
        <p:spPr>
          <a:xfrm>
            <a:off x="128609" y="13405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4" name="타원 313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5" name="타원 314"/>
          <p:cNvSpPr/>
          <p:nvPr/>
        </p:nvSpPr>
        <p:spPr>
          <a:xfrm>
            <a:off x="4106720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6" name="타원 315"/>
          <p:cNvSpPr/>
          <p:nvPr/>
        </p:nvSpPr>
        <p:spPr>
          <a:xfrm>
            <a:off x="5036788" y="8990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7" name="타원 316"/>
          <p:cNvSpPr/>
          <p:nvPr/>
        </p:nvSpPr>
        <p:spPr>
          <a:xfrm>
            <a:off x="2246809" y="28032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964205" y="434023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791354" y="38323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303805" y="13948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21" name="그림 32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399" name="그림 39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361" name="TextBox 36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362" name="TextBox 36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363" name="TextBox 36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364" name="TextBox 36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365" name="TextBox 36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369" name="TextBox 368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400" name="TextBox 399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417" name="TextBox 416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19" name="TextBox 41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433545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75" name="TextBox 27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8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76949"/>
              </p:ext>
            </p:extLst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31" name="그림 63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632" name="자유형 631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33" name="직선 연결선 632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4" name="직선 연결선 633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5" name="직선 연결선 634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6" name="직선 연결선 635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7" name="직선 연결선 636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8" name="직선 연결선 637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9" name="직선 연결선 638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0" name="직선 연결선 639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1" name="직선 연결선 640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2" name="직선 연결선 641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43" name="그룹 642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644" name="그룹 643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660" name="직선 연결선 65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1" name="직선 연결선 66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2" name="직선 연결선 66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3" name="직선 연결선 66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5" name="그룹 644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56" name="직선 연결선 6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7" name="직선 연결선 6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8" name="직선 연결선 6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9" name="직선 연결선 6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6" name="그룹 645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52" name="직선 연결선 6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3" name="직선 연결선 6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4" name="직선 연결선 6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5" name="직선 연결선 6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7" name="그룹 646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48" name="직선 연결선 6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49" name="직선 연결선 6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0" name="직선 연결선 6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1" name="직선 연결선 6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664" name="그룹 663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665" name="그룹 66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681" name="직선 연결선 68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2" name="직선 연결선 68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3" name="직선 연결선 68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4" name="직선 연결선 68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6" name="그룹 66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77" name="직선 연결선 67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8" name="직선 연결선 67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9" name="직선 연결선 67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0" name="직선 연결선 67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7" name="그룹 666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73" name="직선 연결선 67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4" name="직선 연결선 67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5" name="직선 연결선 67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6" name="직선 연결선 67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8" name="그룹 667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69" name="직선 연결선 66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0" name="직선 연결선 66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1" name="직선 연결선 67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2" name="직선 연결선 67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685" name="그룹 684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686" name="그룹 685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702" name="직선 연결선 70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3" name="직선 연결선 70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4" name="직선 연결선 70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5" name="직선 연결선 70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7" name="그룹 68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98" name="직선 연결선 69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9" name="직선 연결선 69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0" name="직선 연결선 69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1" name="직선 연결선 70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8" name="그룹 68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94" name="직선 연결선 69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5" name="직선 연결선 69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6" name="직선 연결선 69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7" name="직선 연결선 69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9" name="그룹 68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90" name="직선 연결선 68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1" name="직선 연결선 69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2" name="직선 연결선 69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3" name="직선 연결선 69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706" name="그룹 70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707" name="직선 연결선 70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08" name="직선 연결선 70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09" name="직선 연결선 70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0" name="직선 연결선 70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711" name="그룹 71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712" name="직선 연결선 71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3" name="직선 연결선 71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4" name="직선 연결선 71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5" name="직선 연결선 71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716" name="직선 연결선 71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7" name="직선 연결선 71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8" name="직선 연결선 71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9" name="직선 연결선 71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0" name="직선 연결선 71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1" name="직선 연결선 72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2" name="직선 연결선 72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3" name="직선 연결선 72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4" name="직선 연결선 72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5" name="직선 연결선 72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6" name="직선 연결선 72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7" name="직선 연결선 72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8" name="직선 연결선 72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9" name="직선 연결선 72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0" name="직선 연결선 72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1" name="직선 연결선 73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2" name="직선 연결선 73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3" name="직선 연결선 73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4" name="직선 연결선 73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736" name="그림 73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737" name="그림 73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738" name="그림 73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739" name="직사각형 73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40" name="그림 7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741" name="그림 74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742" name="그림 74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743" name="그림 74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744" name="그림 74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745" name="그림 74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746" name="그림 74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747" name="그림 74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748" name="그림 74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749" name="그림 74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750" name="그림 74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751" name="그림 75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752" name="그림 7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753" name="그림 75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754" name="그림 75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755" name="그림 75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756" name="그림 75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757" name="그룹 75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758" name="그림 75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759" name="그림 75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760" name="그림 75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761" name="그림 76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762" name="그림 76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763" name="그림 76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764" name="그림 76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765" name="그림 76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766" name="그림 76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767" name="그림 76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768" name="그림 76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769" name="그림 76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770" name="그림 76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771" name="그림 77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772" name="그림 77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773" name="그림 77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774" name="그림 77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775" name="그림 77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776" name="그림 77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778" name="그림 77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780" name="그림 77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781" name="그림 78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782" name="그림 78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783" name="그림 78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784" name="그림 78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785" name="그림 78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786" name="그림 78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787" name="그림 78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788" name="그림 78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789" name="그림 78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790" name="그림 78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791" name="그림 79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792" name="그림 79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793" name="그림 7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794" name="그림 7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795" name="그림 7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796" name="그림 7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797" name="그림 7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798" name="그림 79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799" name="그림 79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800" name="그림 79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801" name="그림 80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802" name="그림 80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803" name="그림 80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804" name="그림 80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805" name="그림 80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806" name="직사각형 80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7" name="직사각형 80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8" name="직사각형 80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9" name="직사각형 80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10" name="직사각형 80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811" name="직선 연결선 81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812" name="그림 8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813" name="그림 8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814" name="그림 81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815" name="그림 8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816" name="TextBox 815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817" name="TextBox 816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818" name="TextBox 817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819" name="TextBox 818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820" name="TextBox 819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821" name="TextBox 820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822" name="TextBox 821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823" name="TextBox 822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824" name="TextBox 823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825" name="직사각형 824"/>
          <p:cNvSpPr/>
          <p:nvPr/>
        </p:nvSpPr>
        <p:spPr bwMode="auto">
          <a:xfrm>
            <a:off x="242154" y="855262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6" name="타원 825"/>
          <p:cNvSpPr/>
          <p:nvPr/>
        </p:nvSpPr>
        <p:spPr>
          <a:xfrm>
            <a:off x="263708" y="19496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7" name="TextBox 826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828" name="TextBox 827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829" name="TextBox 828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830" name="TextBox 829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831" name="TextBox 830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832" name="TextBox 831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833" name="모서리가 둥근 직사각형 832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34" name="그림 83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835" name="그림 83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836" name="그림 835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837" name="그림 83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838" name="그림 83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839" name="그림 83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840" name="타원 839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1" name="타원 840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2" name="타원 841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843" name="타원 842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4" name="타원 84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845" name="타원 844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846" name="타원 845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847" name="직선 연결선 846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2979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" name="그림 3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786" y="1133765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grpSp>
        <p:nvGrpSpPr>
          <p:cNvPr id="320" name="그룹 319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321" name="그림 32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415" name="그림 4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416" name="그림 4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417" name="그림 4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419" name="그림 4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435" name="그림 43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436" name="그림 43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441" name="그림 4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451" name="그림 4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452" name="그림 4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453" name="그림 4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454" name="그림 4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455" name="그림 4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456" name="그림 4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457" name="그림 4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458" name="그림 4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459" name="그림 4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460" name="그림 4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468" name="그림 4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470" name="그림 4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471" name="그림 4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474" name="그림 4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476" name="그림 47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77" name="그림 47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74765"/>
              <a:ext cx="87958" cy="124043"/>
            </a:xfrm>
            <a:prstGeom prst="rect">
              <a:avLst/>
            </a:prstGeom>
          </p:spPr>
        </p:pic>
        <p:pic>
          <p:nvPicPr>
            <p:cNvPr id="478" name="그림 47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1459405"/>
              <a:ext cx="87958" cy="124043"/>
            </a:xfrm>
            <a:prstGeom prst="rect">
              <a:avLst/>
            </a:prstGeom>
          </p:spPr>
        </p:pic>
        <p:pic>
          <p:nvPicPr>
            <p:cNvPr id="479" name="그림 47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80" name="그림 47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4" name="직사각형 483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6" name="직사각형 485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88" name="TextBox 487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89" name="직선 연결선 488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0" name="TextBox 489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92" name="직사각형 49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100" name="직사각형 99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TextBox 100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9201524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 WISE 1A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03" name="타원 102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4" name="그림 10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105" name="그림 10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106" name="그림 10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685669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그림 10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455" y="1128986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grpSp>
        <p:nvGrpSpPr>
          <p:cNvPr id="320" name="그룹 319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321" name="그림 32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415" name="그림 4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416" name="그림 4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417" name="그림 4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419" name="그림 4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435" name="그림 43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436" name="그림 43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441" name="그림 4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451" name="그림 4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452" name="그림 4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453" name="그림 4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454" name="그림 4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455" name="그림 4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456" name="그림 4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457" name="그림 4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458" name="그림 4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459" name="그림 4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460" name="그림 4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468" name="그림 4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470" name="그림 4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471" name="그림 4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474" name="그림 4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476" name="그림 47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77" name="그림 47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81115"/>
              <a:ext cx="87958" cy="124043"/>
            </a:xfrm>
            <a:prstGeom prst="rect">
              <a:avLst/>
            </a:prstGeom>
          </p:spPr>
        </p:pic>
        <p:pic>
          <p:nvPicPr>
            <p:cNvPr id="478" name="그림 47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3090" y="1465721"/>
              <a:ext cx="87958" cy="124043"/>
            </a:xfrm>
            <a:prstGeom prst="rect">
              <a:avLst/>
            </a:prstGeom>
          </p:spPr>
        </p:pic>
        <p:pic>
          <p:nvPicPr>
            <p:cNvPr id="479" name="그림 47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80" name="그림 47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4" name="직사각형 483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6" name="직사각형 485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02" name="직사각형 101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104" name="직선 연결선 1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99" name="직사각형 98"/>
          <p:cNvSpPr/>
          <p:nvPr/>
        </p:nvSpPr>
        <p:spPr>
          <a:xfrm>
            <a:off x="1096210" y="410098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4562212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08" name="타원 107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9" name="그림 10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110" name="그림 10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112" name="그림 11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113" name="TextBox 112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770092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그림 10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455" y="1128986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09545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직사각형 99"/>
          <p:cNvSpPr/>
          <p:nvPr/>
        </p:nvSpPr>
        <p:spPr>
          <a:xfrm>
            <a:off x="8127936" y="1037372"/>
            <a:ext cx="50400" cy="458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자유형 101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3" name="직선 연결선 102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4" name="직선 연결선 103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5" name="직선 연결선 104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6" name="직선 연결선 105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7" name="직선 연결선 106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8" name="직선 연결선 107"/>
          <p:cNvCxnSpPr/>
          <p:nvPr/>
        </p:nvCxnSpPr>
        <p:spPr>
          <a:xfrm>
            <a:off x="396550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9" name="직선 연결선 108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0" name="직선 연결선 109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14" name="그룹 11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115" name="그룹 1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31" name="직선 연결선 13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2" name="직선 연결선 13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3" name="직선 연결선 13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4" name="직선 연결선 13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6" name="그룹 11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27" name="직선 연결선 12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8" name="직선 연결선 12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9" name="직선 연결선 12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0" name="직선 연결선 12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7" name="그룹 116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23" name="직선 연결선 12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4" name="직선 연결선 12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5" name="직선 연결선 12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6" name="직선 연결선 12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8" name="그룹 117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19" name="직선 연결선 11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0" name="직선 연결선 11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1" name="직선 연결선 12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2" name="직선 연결선 12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35" name="그룹 134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136" name="그룹 135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52" name="직선 연결선 1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3" name="직선 연결선 1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4" name="직선 연결선 1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5" name="직선 연결선 1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7" name="그룹 13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48" name="직선 연결선 1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9" name="직선 연결선 1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직선 연결선 1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1" name="직선 연결선 1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8" name="그룹 13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44" name="직선 연결선 1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5" name="직선 연결선 1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6" name="직선 연결선 1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7" name="직선 연결선 1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9" name="그룹 13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40" name="직선 연결선 13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1" name="직선 연결선 14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직선 연결선 14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3" name="직선 연결선 14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56" name="그룹 155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157" name="그룹 15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73" name="직선 연결선 17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직선 연결선 17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5" name="직선 연결선 17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6" name="직선 연결선 17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58" name="그룹 157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69" name="직선 연결선 16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0" name="직선 연결선 16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1" name="직선 연결선 17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2" name="직선 연결선 17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59" name="그룹 158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65" name="직선 연결선 16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6" name="직선 연결선 16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7" name="직선 연결선 16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8" name="직선 연결선 16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60" name="그룹 159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61" name="직선 연결선 16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2" name="직선 연결선 16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3" name="직선 연결선 16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4" name="직선 연결선 16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77" name="그룹 176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178" name="직선 연결선 177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82" name="그룹 181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183" name="직선 연결선 182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187" name="직선 연결선 186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그룹 233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240" name="그림 23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241" name="그림 2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242" name="그림 2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243" name="그림 24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244" name="그림 24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245" name="그림 24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246" name="그림 24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247" name="그림 2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249" name="그림 24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250" name="그림 24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251" name="그림 2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252" name="그림 2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254" name="그림 2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255" name="그림 2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256" name="그림 2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257" name="그림 2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259" name="그림 2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260" name="그림 2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261" name="그림 2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262" name="그림 2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263" name="그림 2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264" name="그림 2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265" name="그림 2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266" name="그림 2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267" name="그림 2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268" name="그림 2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269" name="그림 2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270" name="그림 2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271" name="그림 2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272" name="그림 2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274" name="그림 2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283" name="그림 28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284" name="그림 28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77968"/>
              <a:ext cx="87958" cy="124043"/>
            </a:xfrm>
            <a:prstGeom prst="rect">
              <a:avLst/>
            </a:prstGeom>
          </p:spPr>
        </p:pic>
        <p:pic>
          <p:nvPicPr>
            <p:cNvPr id="285" name="그림 28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9827" y="1458543"/>
              <a:ext cx="87958" cy="124043"/>
            </a:xfrm>
            <a:prstGeom prst="rect">
              <a:avLst/>
            </a:prstGeom>
          </p:spPr>
        </p:pic>
        <p:pic>
          <p:nvPicPr>
            <p:cNvPr id="287" name="그림 28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288" name="그림 28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295" name="직사각형 294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9" name="직사각형 298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0" name="직사각형 29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01" name="TextBox 300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02" name="직선 연결선 301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3" name="TextBox 302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05" name="직사각형 304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cxnSp>
        <p:nvCxnSpPr>
          <p:cNvPr id="306" name="직선 연결선 305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7" name="직사각형 306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08" name="직선 연결선 307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7" name="TextBox 206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0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279755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&amp;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09" name="타원 208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213" name="TextBox 212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3320779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33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436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372588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640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8057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40042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940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931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429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800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462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806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995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3042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6296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5374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876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953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6018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90123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672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9236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5377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571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795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6157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610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70132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858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384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536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805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571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1134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947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5435" y="4283406"/>
            <a:ext cx="87958" cy="124043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25" y="3956470"/>
            <a:ext cx="87958" cy="124043"/>
          </a:xfrm>
          <a:prstGeom prst="rect">
            <a:avLst/>
          </a:prstGeom>
        </p:spPr>
      </p:pic>
      <p:pic>
        <p:nvPicPr>
          <p:cNvPr id="276" name="그림 2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485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그림 28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392" y="3956894"/>
            <a:ext cx="87958" cy="124043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107" y="4615823"/>
            <a:ext cx="87958" cy="124043"/>
          </a:xfrm>
          <a:prstGeom prst="rect">
            <a:avLst/>
          </a:prstGeom>
        </p:spPr>
      </p:pic>
      <p:pic>
        <p:nvPicPr>
          <p:cNvPr id="285" name="그림 28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889" y="4329933"/>
            <a:ext cx="87958" cy="124043"/>
          </a:xfrm>
          <a:prstGeom prst="rect">
            <a:avLst/>
          </a:prstGeom>
        </p:spPr>
      </p:pic>
      <p:pic>
        <p:nvPicPr>
          <p:cNvPr id="287" name="그림 28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7483" y="1648432"/>
            <a:ext cx="87958" cy="124043"/>
          </a:xfrm>
          <a:prstGeom prst="rect">
            <a:avLst/>
          </a:prstGeom>
        </p:spPr>
      </p:pic>
      <p:pic>
        <p:nvPicPr>
          <p:cNvPr id="288" name="그림 28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5670" y="1648504"/>
            <a:ext cx="87958" cy="124043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417" y="3956415"/>
            <a:ext cx="87958" cy="124043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8411" y="3777828"/>
            <a:ext cx="87958" cy="124043"/>
          </a:xfrm>
          <a:prstGeom prst="rect">
            <a:avLst/>
          </a:prstGeom>
        </p:spPr>
      </p:pic>
      <p:pic>
        <p:nvPicPr>
          <p:cNvPr id="292" name="그림 29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484" y="3777828"/>
            <a:ext cx="87958" cy="124043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0860" y="3772214"/>
            <a:ext cx="87958" cy="124043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2123" y="3777827"/>
            <a:ext cx="87958" cy="124043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3017" y="3777450"/>
            <a:ext cx="87958" cy="124043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396" y="3777449"/>
            <a:ext cx="87958" cy="124043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008" y="3777449"/>
            <a:ext cx="87958" cy="124043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66" y="4061329"/>
            <a:ext cx="87958" cy="124043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0494" y="3775888"/>
            <a:ext cx="87958" cy="124043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4042437"/>
            <a:ext cx="87958" cy="124043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044" y="3870207"/>
            <a:ext cx="87958" cy="124043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5444" y="3406657"/>
            <a:ext cx="87958" cy="124043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232" y="4524244"/>
            <a:ext cx="87958" cy="124043"/>
          </a:xfrm>
          <a:prstGeom prst="rect">
            <a:avLst/>
          </a:prstGeom>
        </p:spPr>
      </p:pic>
      <p:pic>
        <p:nvPicPr>
          <p:cNvPr id="304" name="그림 30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0118" y="4246755"/>
            <a:ext cx="87958" cy="124043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468" y="4526574"/>
            <a:ext cx="87958" cy="124043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506" y="4524244"/>
            <a:ext cx="87958" cy="124043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8861" y="5082958"/>
            <a:ext cx="87958" cy="124043"/>
          </a:xfrm>
          <a:prstGeom prst="rect">
            <a:avLst/>
          </a:prstGeom>
        </p:spPr>
      </p:pic>
      <p:pic>
        <p:nvPicPr>
          <p:cNvPr id="308" name="그림 30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6640" y="5083115"/>
            <a:ext cx="87958" cy="124043"/>
          </a:xfrm>
          <a:prstGeom prst="rect">
            <a:avLst/>
          </a:prstGeom>
        </p:spPr>
      </p:pic>
      <p:pic>
        <p:nvPicPr>
          <p:cNvPr id="309" name="그림 30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3610" y="5082608"/>
            <a:ext cx="87958" cy="124043"/>
          </a:xfrm>
          <a:prstGeom prst="rect">
            <a:avLst/>
          </a:prstGeom>
        </p:spPr>
      </p:pic>
      <p:pic>
        <p:nvPicPr>
          <p:cNvPr id="310" name="그림 30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172" y="5082608"/>
            <a:ext cx="87958" cy="124043"/>
          </a:xfrm>
          <a:prstGeom prst="rect">
            <a:avLst/>
          </a:prstGeom>
        </p:spPr>
      </p:pic>
      <p:pic>
        <p:nvPicPr>
          <p:cNvPr id="311" name="그림 3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989" y="5082608"/>
            <a:ext cx="87958" cy="124043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5081830"/>
            <a:ext cx="87958" cy="124043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3974" y="5081378"/>
            <a:ext cx="87958" cy="124043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596" y="5761900"/>
            <a:ext cx="87958" cy="124043"/>
          </a:xfrm>
          <a:prstGeom prst="rect">
            <a:avLst/>
          </a:prstGeom>
        </p:spPr>
      </p:pic>
      <p:pic>
        <p:nvPicPr>
          <p:cNvPr id="338" name="그림 33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8813" y="3684993"/>
            <a:ext cx="87958" cy="124043"/>
          </a:xfrm>
          <a:prstGeom prst="rect">
            <a:avLst/>
          </a:prstGeom>
        </p:spPr>
      </p:pic>
      <p:pic>
        <p:nvPicPr>
          <p:cNvPr id="339" name="그림 3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92" y="3966252"/>
            <a:ext cx="87958" cy="124043"/>
          </a:xfrm>
          <a:prstGeom prst="rect">
            <a:avLst/>
          </a:prstGeom>
        </p:spPr>
      </p:pic>
      <p:pic>
        <p:nvPicPr>
          <p:cNvPr id="340" name="그림 33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3934829"/>
            <a:ext cx="87958" cy="124043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1675" y="3591077"/>
            <a:ext cx="87958" cy="124043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5884023"/>
            <a:ext cx="87958" cy="124043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2801" y="2295600"/>
            <a:ext cx="87958" cy="124043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268" y="4334757"/>
            <a:ext cx="87958" cy="124043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377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723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33" y="4232984"/>
            <a:ext cx="97592" cy="100845"/>
          </a:xfrm>
          <a:prstGeom prst="rect">
            <a:avLst/>
          </a:prstGeom>
        </p:spPr>
      </p:pic>
      <p:pic>
        <p:nvPicPr>
          <p:cNvPr id="349" name="그림 34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30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66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24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82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91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929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12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726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58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251" y="5104421"/>
            <a:ext cx="91597" cy="94650"/>
          </a:xfrm>
          <a:prstGeom prst="rect">
            <a:avLst/>
          </a:prstGeom>
        </p:spPr>
      </p:pic>
      <p:pic>
        <p:nvPicPr>
          <p:cNvPr id="361" name="그림 36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6630" y="3991443"/>
            <a:ext cx="129853" cy="98852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991" y="4533019"/>
            <a:ext cx="129853" cy="98852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363" y="4528077"/>
            <a:ext cx="129853" cy="98852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350" y="4046682"/>
            <a:ext cx="129853" cy="98852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9515" y="4541705"/>
            <a:ext cx="129853" cy="98852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228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887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0766" y="4236042"/>
            <a:ext cx="129853" cy="988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3871" y="3975451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731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109" y="4553790"/>
            <a:ext cx="91597" cy="9465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295" y="1442417"/>
            <a:ext cx="87958" cy="124043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182597"/>
            <a:ext cx="87958" cy="124043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315" y="1458543"/>
            <a:ext cx="87958" cy="124043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3790" y="5636833"/>
            <a:ext cx="87958" cy="124043"/>
          </a:xfrm>
          <a:prstGeom prst="rect">
            <a:avLst/>
          </a:prstGeom>
        </p:spPr>
      </p:pic>
      <p:pic>
        <p:nvPicPr>
          <p:cNvPr id="414" name="그림 4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5765" y="5033269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pic>
        <p:nvPicPr>
          <p:cNvPr id="430" name="그림 42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3845" y="4260447"/>
            <a:ext cx="91597" cy="94650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8055" y="1939006"/>
            <a:ext cx="91597" cy="9465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5613" y="2129632"/>
            <a:ext cx="91597" cy="9465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9473" y="2730434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5256" y="3318206"/>
            <a:ext cx="91597" cy="94650"/>
          </a:xfrm>
          <a:prstGeom prst="rect">
            <a:avLst/>
          </a:prstGeom>
        </p:spPr>
      </p:pic>
      <p:sp>
        <p:nvSpPr>
          <p:cNvPr id="324" name="직사각형 32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cxnSp>
        <p:nvCxnSpPr>
          <p:cNvPr id="335" name="직선 연결선 334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36" name="직사각형 335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7" name="직선 연결선 336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TextBox 27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8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4783020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ALL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89" name="타원 288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14" name="그림 3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585662"/>
            <a:ext cx="87958" cy="124043"/>
          </a:xfrm>
          <a:prstGeom prst="rect">
            <a:avLst/>
          </a:prstGeom>
        </p:spPr>
      </p:pic>
      <p:pic>
        <p:nvPicPr>
          <p:cNvPr id="315" name="그림 3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316" name="그림 31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317" name="TextBox 316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2966738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33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436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372588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640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8057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40042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940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931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429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800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462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806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995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3042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6296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5374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876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953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6018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90123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672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9236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5377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571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795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6157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610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70132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858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384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536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805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571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1134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947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5435" y="4283406"/>
            <a:ext cx="87958" cy="124043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25" y="3956470"/>
            <a:ext cx="87958" cy="124043"/>
          </a:xfrm>
          <a:prstGeom prst="rect">
            <a:avLst/>
          </a:prstGeom>
        </p:spPr>
      </p:pic>
      <p:pic>
        <p:nvPicPr>
          <p:cNvPr id="276" name="그림 2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485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그림 28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392" y="3956894"/>
            <a:ext cx="87958" cy="124043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107" y="4615823"/>
            <a:ext cx="87958" cy="124043"/>
          </a:xfrm>
          <a:prstGeom prst="rect">
            <a:avLst/>
          </a:prstGeom>
        </p:spPr>
      </p:pic>
      <p:pic>
        <p:nvPicPr>
          <p:cNvPr id="285" name="그림 28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889" y="4329933"/>
            <a:ext cx="87958" cy="124043"/>
          </a:xfrm>
          <a:prstGeom prst="rect">
            <a:avLst/>
          </a:prstGeom>
        </p:spPr>
      </p:pic>
      <p:pic>
        <p:nvPicPr>
          <p:cNvPr id="287" name="그림 28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7483" y="1648432"/>
            <a:ext cx="87958" cy="124043"/>
          </a:xfrm>
          <a:prstGeom prst="rect">
            <a:avLst/>
          </a:prstGeom>
        </p:spPr>
      </p:pic>
      <p:pic>
        <p:nvPicPr>
          <p:cNvPr id="288" name="그림 28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5670" y="1648504"/>
            <a:ext cx="87958" cy="124043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417" y="3956415"/>
            <a:ext cx="87958" cy="124043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8411" y="3777828"/>
            <a:ext cx="87958" cy="124043"/>
          </a:xfrm>
          <a:prstGeom prst="rect">
            <a:avLst/>
          </a:prstGeom>
        </p:spPr>
      </p:pic>
      <p:pic>
        <p:nvPicPr>
          <p:cNvPr id="292" name="그림 29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484" y="3777828"/>
            <a:ext cx="87958" cy="124043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0860" y="3772214"/>
            <a:ext cx="87958" cy="124043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2123" y="3777827"/>
            <a:ext cx="87958" cy="124043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3017" y="3777450"/>
            <a:ext cx="87958" cy="124043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396" y="3777449"/>
            <a:ext cx="87958" cy="124043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008" y="3777449"/>
            <a:ext cx="87958" cy="124043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66" y="4061329"/>
            <a:ext cx="87958" cy="124043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0494" y="3775888"/>
            <a:ext cx="87958" cy="124043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4042437"/>
            <a:ext cx="87958" cy="124043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044" y="3870207"/>
            <a:ext cx="87958" cy="124043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5444" y="3406657"/>
            <a:ext cx="87958" cy="124043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232" y="4524244"/>
            <a:ext cx="87958" cy="124043"/>
          </a:xfrm>
          <a:prstGeom prst="rect">
            <a:avLst/>
          </a:prstGeom>
        </p:spPr>
      </p:pic>
      <p:pic>
        <p:nvPicPr>
          <p:cNvPr id="304" name="그림 30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0118" y="4246755"/>
            <a:ext cx="87958" cy="124043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468" y="4526574"/>
            <a:ext cx="87958" cy="124043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506" y="4524244"/>
            <a:ext cx="87958" cy="124043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8861" y="5082958"/>
            <a:ext cx="87958" cy="124043"/>
          </a:xfrm>
          <a:prstGeom prst="rect">
            <a:avLst/>
          </a:prstGeom>
        </p:spPr>
      </p:pic>
      <p:pic>
        <p:nvPicPr>
          <p:cNvPr id="308" name="그림 30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6640" y="5083115"/>
            <a:ext cx="87958" cy="124043"/>
          </a:xfrm>
          <a:prstGeom prst="rect">
            <a:avLst/>
          </a:prstGeom>
        </p:spPr>
      </p:pic>
      <p:pic>
        <p:nvPicPr>
          <p:cNvPr id="309" name="그림 30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3610" y="5082608"/>
            <a:ext cx="87958" cy="124043"/>
          </a:xfrm>
          <a:prstGeom prst="rect">
            <a:avLst/>
          </a:prstGeom>
        </p:spPr>
      </p:pic>
      <p:pic>
        <p:nvPicPr>
          <p:cNvPr id="310" name="그림 30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172" y="5082608"/>
            <a:ext cx="87958" cy="124043"/>
          </a:xfrm>
          <a:prstGeom prst="rect">
            <a:avLst/>
          </a:prstGeom>
        </p:spPr>
      </p:pic>
      <p:pic>
        <p:nvPicPr>
          <p:cNvPr id="311" name="그림 3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989" y="5082608"/>
            <a:ext cx="87958" cy="124043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5081830"/>
            <a:ext cx="87958" cy="124043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3974" y="5081378"/>
            <a:ext cx="87958" cy="124043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596" y="5761900"/>
            <a:ext cx="87958" cy="124043"/>
          </a:xfrm>
          <a:prstGeom prst="rect">
            <a:avLst/>
          </a:prstGeom>
        </p:spPr>
      </p:pic>
      <p:pic>
        <p:nvPicPr>
          <p:cNvPr id="338" name="그림 33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8813" y="3684993"/>
            <a:ext cx="87958" cy="124043"/>
          </a:xfrm>
          <a:prstGeom prst="rect">
            <a:avLst/>
          </a:prstGeom>
        </p:spPr>
      </p:pic>
      <p:pic>
        <p:nvPicPr>
          <p:cNvPr id="339" name="그림 3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92" y="3966252"/>
            <a:ext cx="87958" cy="124043"/>
          </a:xfrm>
          <a:prstGeom prst="rect">
            <a:avLst/>
          </a:prstGeom>
        </p:spPr>
      </p:pic>
      <p:pic>
        <p:nvPicPr>
          <p:cNvPr id="340" name="그림 33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3934829"/>
            <a:ext cx="87958" cy="124043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1675" y="3591077"/>
            <a:ext cx="87958" cy="124043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5884023"/>
            <a:ext cx="87958" cy="124043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2801" y="2295600"/>
            <a:ext cx="87958" cy="124043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268" y="4334757"/>
            <a:ext cx="87958" cy="124043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377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723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33" y="4232984"/>
            <a:ext cx="97592" cy="100845"/>
          </a:xfrm>
          <a:prstGeom prst="rect">
            <a:avLst/>
          </a:prstGeom>
        </p:spPr>
      </p:pic>
      <p:pic>
        <p:nvPicPr>
          <p:cNvPr id="349" name="그림 34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30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66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24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82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91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929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12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726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58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251" y="5104421"/>
            <a:ext cx="91597" cy="94650"/>
          </a:xfrm>
          <a:prstGeom prst="rect">
            <a:avLst/>
          </a:prstGeom>
        </p:spPr>
      </p:pic>
      <p:pic>
        <p:nvPicPr>
          <p:cNvPr id="361" name="그림 36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6630" y="3991443"/>
            <a:ext cx="129853" cy="98852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991" y="4533019"/>
            <a:ext cx="129853" cy="98852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363" y="4528077"/>
            <a:ext cx="129853" cy="98852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350" y="4046682"/>
            <a:ext cx="129853" cy="98852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9515" y="4541705"/>
            <a:ext cx="129853" cy="98852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228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887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0766" y="4236042"/>
            <a:ext cx="129853" cy="988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3871" y="3975451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731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109" y="4553790"/>
            <a:ext cx="91597" cy="9465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295" y="1442417"/>
            <a:ext cx="87958" cy="124043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186513"/>
            <a:ext cx="87958" cy="124043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8886" y="1458543"/>
            <a:ext cx="87958" cy="124043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3790" y="5636833"/>
            <a:ext cx="87958" cy="124043"/>
          </a:xfrm>
          <a:prstGeom prst="rect">
            <a:avLst/>
          </a:prstGeom>
        </p:spPr>
      </p:pic>
      <p:pic>
        <p:nvPicPr>
          <p:cNvPr id="414" name="그림 4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5765" y="5033269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pic>
        <p:nvPicPr>
          <p:cNvPr id="430" name="그림 42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3845" y="4260447"/>
            <a:ext cx="91597" cy="94650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8055" y="1939006"/>
            <a:ext cx="91597" cy="9465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5613" y="2129632"/>
            <a:ext cx="91597" cy="9465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9473" y="2730434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5256" y="3318206"/>
            <a:ext cx="91597" cy="94650"/>
          </a:xfrm>
          <a:prstGeom prst="rect">
            <a:avLst/>
          </a:prstGeom>
        </p:spPr>
      </p:pic>
      <p:sp>
        <p:nvSpPr>
          <p:cNvPr id="324" name="직사각형 32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cxnSp>
        <p:nvCxnSpPr>
          <p:cNvPr id="335" name="직선 연결선 334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36" name="직사각형 335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7" name="직선 연결선 336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6765318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이상발생 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WISE 1A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아이콘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(Open / Closed)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번호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닫기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보기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전문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G/W Server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WISE 1A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방화문 닫기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닫기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16" name="그림 5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2697" y="4191869"/>
            <a:ext cx="87958" cy="124043"/>
          </a:xfrm>
          <a:prstGeom prst="rect">
            <a:avLst/>
          </a:prstGeom>
        </p:spPr>
      </p:pic>
      <p:sp>
        <p:nvSpPr>
          <p:cNvPr id="647" name="타원 646"/>
          <p:cNvSpPr/>
          <p:nvPr/>
        </p:nvSpPr>
        <p:spPr>
          <a:xfrm>
            <a:off x="5571572" y="33474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86" name="그림 28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289" name="그림 28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grpSp>
        <p:nvGrpSpPr>
          <p:cNvPr id="2" name="그룹 1"/>
          <p:cNvGrpSpPr/>
          <p:nvPr/>
        </p:nvGrpSpPr>
        <p:grpSpPr>
          <a:xfrm>
            <a:off x="5699612" y="1984234"/>
            <a:ext cx="1905148" cy="527109"/>
            <a:chOff x="1016855" y="2497728"/>
            <a:chExt cx="1854403" cy="527109"/>
          </a:xfrm>
        </p:grpSpPr>
        <p:sp>
          <p:nvSpPr>
            <p:cNvPr id="459" name="직사각형 458"/>
            <p:cNvSpPr/>
            <p:nvPr/>
          </p:nvSpPr>
          <p:spPr>
            <a:xfrm>
              <a:off x="1051799" y="2532747"/>
              <a:ext cx="1819459" cy="49209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2701173" y="2497728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1016855" y="2546114"/>
              <a:ext cx="181494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r>
                <a:rPr lang="ko-KR" altLang="en-US" sz="700" smtClean="0"/>
                <a:t>번 방화문을  차단</a:t>
              </a:r>
              <a:r>
                <a:rPr lang="en-US" altLang="ko-KR" sz="700" dirty="0" smtClean="0"/>
                <a:t>[Closed] </a:t>
              </a:r>
              <a:r>
                <a:rPr lang="ko-KR" altLang="en-US" sz="700" smtClean="0"/>
                <a:t>하시겠습니까</a:t>
              </a:r>
              <a:r>
                <a:rPr lang="en-US" altLang="ko-KR" sz="700" dirty="0" smtClean="0"/>
                <a:t>?</a:t>
              </a:r>
              <a:endParaRPr lang="ko-KR" altLang="en-US" sz="700" dirty="0"/>
            </a:p>
          </p:txBody>
        </p:sp>
        <p:sp>
          <p:nvSpPr>
            <p:cNvPr id="466" name="모서리가 둥근 직사각형 465"/>
            <p:cNvSpPr/>
            <p:nvPr/>
          </p:nvSpPr>
          <p:spPr>
            <a:xfrm>
              <a:off x="1443175" y="2816071"/>
              <a:ext cx="448486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00" smtClean="0">
                  <a:solidFill>
                    <a:schemeClr val="bg1"/>
                  </a:solidFill>
                </a:rPr>
                <a:t>예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67" name="모서리가 둥근 직사각형 466"/>
            <p:cNvSpPr/>
            <p:nvPr/>
          </p:nvSpPr>
          <p:spPr>
            <a:xfrm>
              <a:off x="2033058" y="2806097"/>
              <a:ext cx="448486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00" dirty="0" smtClean="0">
                  <a:solidFill>
                    <a:schemeClr val="bg1"/>
                  </a:solidFill>
                </a:rPr>
                <a:t>아니요</a:t>
              </a:r>
              <a:endParaRPr lang="ko-KR" altLang="en-US" sz="600" dirty="0">
                <a:solidFill>
                  <a:schemeClr val="bg1"/>
                </a:solidFill>
              </a:endParaRPr>
            </a:p>
          </p:txBody>
        </p:sp>
      </p:grpSp>
      <p:sp>
        <p:nvSpPr>
          <p:cNvPr id="468" name="타원 467"/>
          <p:cNvSpPr/>
          <p:nvPr/>
        </p:nvSpPr>
        <p:spPr>
          <a:xfrm>
            <a:off x="5620518" y="192454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9" name="타원 468"/>
          <p:cNvSpPr/>
          <p:nvPr/>
        </p:nvSpPr>
        <p:spPr>
          <a:xfrm>
            <a:off x="5970639" y="22092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0" name="타원 469"/>
          <p:cNvSpPr/>
          <p:nvPr/>
        </p:nvSpPr>
        <p:spPr>
          <a:xfrm>
            <a:off x="6595641" y="218782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1" name="타원 470"/>
          <p:cNvSpPr/>
          <p:nvPr/>
        </p:nvSpPr>
        <p:spPr>
          <a:xfrm>
            <a:off x="7243346" y="1912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4" name="TextBox 473"/>
          <p:cNvSpPr txBox="1"/>
          <p:nvPr/>
        </p:nvSpPr>
        <p:spPr>
          <a:xfrm>
            <a:off x="3492827" y="145471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grpSp>
        <p:nvGrpSpPr>
          <p:cNvPr id="482" name="그룹 481"/>
          <p:cNvGrpSpPr/>
          <p:nvPr/>
        </p:nvGrpSpPr>
        <p:grpSpPr>
          <a:xfrm>
            <a:off x="5054805" y="2758246"/>
            <a:ext cx="2601056" cy="499722"/>
            <a:chOff x="6655468" y="1432996"/>
            <a:chExt cx="2601056" cy="499722"/>
          </a:xfrm>
        </p:grpSpPr>
        <p:sp>
          <p:nvSpPr>
            <p:cNvPr id="483" name="직사각형 482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90" name="그림 489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491" name="그림 490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492" name="그림 491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493" name="그림 492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494" name="그림 49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495" name="그림 494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496" name="모서리가 둥근 직사각형 495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497" name="그림 496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498" name="TextBox 497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00" name="모서리가 둥근 직사각형 499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01" name="이등변 삼각형 500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2" name="타원 501"/>
          <p:cNvSpPr/>
          <p:nvPr/>
        </p:nvSpPr>
        <p:spPr>
          <a:xfrm>
            <a:off x="4994112" y="26714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6978568" y="27720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6" name="TextBox 505"/>
          <p:cNvSpPr txBox="1"/>
          <p:nvPr/>
        </p:nvSpPr>
        <p:spPr>
          <a:xfrm>
            <a:off x="5768764" y="339464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507" name="TextBox 506"/>
          <p:cNvSpPr txBox="1"/>
          <p:nvPr/>
        </p:nvSpPr>
        <p:spPr>
          <a:xfrm>
            <a:off x="5714905" y="291446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508" name="타원 507"/>
          <p:cNvSpPr/>
          <p:nvPr/>
        </p:nvSpPr>
        <p:spPr>
          <a:xfrm>
            <a:off x="7584131" y="29667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9" name="타원 508"/>
          <p:cNvSpPr/>
          <p:nvPr/>
        </p:nvSpPr>
        <p:spPr>
          <a:xfrm>
            <a:off x="7402764" y="2644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15569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(1)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03652" y="1169772"/>
            <a:ext cx="90369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en-US" altLang="ko-KR" sz="1200" b="1" dirty="0"/>
              <a:t>Wise 1A </a:t>
            </a:r>
            <a:r>
              <a:rPr lang="en-US" altLang="ko-KR" sz="1200" b="1" dirty="0" err="1"/>
              <a:t>IoT</a:t>
            </a:r>
            <a:r>
              <a:rPr lang="en-US" altLang="ko-KR" sz="1200" b="1" dirty="0"/>
              <a:t> Data </a:t>
            </a:r>
            <a:r>
              <a:rPr lang="en-US" altLang="ko-KR" sz="1200" b="1" dirty="0" smtClean="0"/>
              <a:t>Collector Device 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 Gateway Server</a:t>
            </a:r>
          </a:p>
          <a:p>
            <a:pPr fontAlgn="base" latinLnBrk="0"/>
            <a:r>
              <a:rPr lang="en-US" altLang="ko-KR" sz="1200" b="1" dirty="0">
                <a:sym typeface="Wingdings" panose="05000000000000000000" pitchFamily="2" charset="2"/>
              </a:rPr>
              <a:t>  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 - TCP/IP </a:t>
            </a:r>
            <a:r>
              <a:rPr lang="ko-KR" altLang="en-US" sz="1200" b="1" smtClean="0">
                <a:sym typeface="Wingdings" panose="05000000000000000000" pitchFamily="2" charset="2"/>
              </a:rPr>
              <a:t>통신을 이용한 가변길이 형식의 사용자 정의 데이터 패킷 송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/</a:t>
            </a:r>
            <a:r>
              <a:rPr lang="ko-KR" altLang="en-US" sz="1200" b="1" smtClean="0">
                <a:sym typeface="Wingdings" panose="05000000000000000000" pitchFamily="2" charset="2"/>
              </a:rPr>
              <a:t>수신</a:t>
            </a:r>
            <a:endParaRPr lang="en-US" altLang="ko-KR" sz="1200" b="1" dirty="0" smtClean="0">
              <a:sym typeface="Wingdings" panose="05000000000000000000" pitchFamily="2" charset="2"/>
            </a:endParaRPr>
          </a:p>
          <a:p>
            <a:pPr fontAlgn="base" latinLnBrk="0"/>
            <a:endParaRPr lang="en-US" altLang="ko-KR" sz="1200" dirty="0" smtClean="0"/>
          </a:p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ko-KR" altLang="en-US" sz="1200" b="1" dirty="0" smtClean="0"/>
              <a:t>기본</a:t>
            </a:r>
            <a:r>
              <a:rPr lang="en-US" altLang="ko-KR" sz="1200" b="1" dirty="0" smtClean="0"/>
              <a:t> </a:t>
            </a:r>
            <a:r>
              <a:rPr lang="ko-KR" altLang="en-US" sz="1200" b="1" smtClean="0"/>
              <a:t>데이터 패킷 정의</a:t>
            </a:r>
            <a:endParaRPr lang="en-US" altLang="ko-KR" sz="1200" b="1" dirty="0" smtClean="0"/>
          </a:p>
        </p:txBody>
      </p:sp>
      <p:graphicFrame>
        <p:nvGraphicFramePr>
          <p:cNvPr id="291" name="표 2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874126"/>
              </p:ext>
            </p:extLst>
          </p:nvPr>
        </p:nvGraphicFramePr>
        <p:xfrm>
          <a:off x="697514" y="2295181"/>
          <a:ext cx="10903559" cy="2551905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813849"/>
                <a:gridCol w="1495051"/>
              </a:tblGrid>
              <a:tr h="5948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11546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39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8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10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(33 byte)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DEVICEID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아이디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(E+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전화번호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굴림" panose="020B0600000101010101" pitchFamily="50" charset="-127"/>
                        </a:rPr>
                        <a:t> 01223714131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319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DEVICETYPE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타입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D : 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방화문  </a:t>
                      </a:r>
                      <a:endParaRPr lang="en-US" altLang="ko-KR" sz="1000" b="0" i="0" u="none" strike="noStrike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P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: P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형 복합 수신기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4900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  <a:endParaRPr lang="ko-KR" altLang="en-US" sz="1000" b="0"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 OPCODE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오퍼레이션 코드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Keep </a:t>
                      </a:r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Alive : 000</a:t>
                      </a:r>
                    </a:p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Event        </a:t>
                      </a:r>
                      <a:r>
                        <a:rPr lang="en-US" altLang="ko-KR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: 119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8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RSSI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LTE-m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수신 감도 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(-100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미만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안테나 이상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, -100~-0: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정상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-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100, -78,   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8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6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IN24V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:19V~29V)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8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7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INB24V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배터리 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S1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닫힘 확인</a:t>
                      </a:r>
                      <a:r>
                        <a:rPr lang="ko-KR" altLang="en-US" sz="1000" b="0" i="0" u="none" strike="noStrike" baseline="0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입력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11: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00, 11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1541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OUT1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닫힘  출력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10: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자체 온도 검출에 의한 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</a:t>
                      </a:r>
                      <a:endParaRPr lang="en-US" altLang="ko-KR" sz="1000" b="0" i="0" u="none" strike="noStrike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  <a:p>
                      <a:pPr marL="88900" indent="-88900"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11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서버에 의한 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00, 10, 11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INTEMP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내부 온도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센서 값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 -10~ +100)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-010 .0 ~ +100.0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EXTEMP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외부 온도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센서 값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 -10~ +100)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-010 .0 ~ +100.0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2" name="직사각형 291"/>
          <p:cNvSpPr/>
          <p:nvPr/>
        </p:nvSpPr>
        <p:spPr>
          <a:xfrm>
            <a:off x="573559" y="1967669"/>
            <a:ext cx="5451225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방화문 데이터 수집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1757317"/>
              </p:ext>
            </p:extLst>
          </p:nvPr>
        </p:nvGraphicFramePr>
        <p:xfrm>
          <a:off x="701630" y="5281393"/>
          <a:ext cx="10903558" cy="856443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665404"/>
                <a:gridCol w="1643495"/>
              </a:tblGrid>
              <a:tr h="18119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172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 Packet 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57163"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(3 byte)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l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OPCODE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오퍼레이션 코드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1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방화문</a:t>
                      </a:r>
                      <a:r>
                        <a:rPr lang="ko-KR" alt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열림 </a:t>
                      </a:r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 </a:t>
                      </a:r>
                      <a:r>
                        <a:rPr 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000 (</a:t>
                      </a:r>
                      <a:r>
                        <a:rPr lang="ko-KR" altLang="en-US" sz="1000" b="1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의미적</a:t>
                      </a:r>
                      <a:r>
                        <a:rPr lang="en-US" altLang="ko-KR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5716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1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ko-KR" alt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119</a:t>
                      </a:r>
                      <a:endParaRPr lang="ko-KR" alt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10" name="직사각형 9"/>
          <p:cNvSpPr/>
          <p:nvPr/>
        </p:nvSpPr>
        <p:spPr>
          <a:xfrm>
            <a:off x="577676" y="4953882"/>
            <a:ext cx="4953000" cy="430887"/>
          </a:xfrm>
          <a:prstGeom prst="rect">
            <a:avLst/>
          </a:prstGeom>
        </p:spPr>
        <p:txBody>
          <a:bodyPr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 </a:t>
            </a:r>
            <a:r>
              <a:rPr lang="en-US" altLang="ko-KR" sz="1100" b="1" dirty="0">
                <a:sym typeface="Wingdings" panose="05000000000000000000" pitchFamily="2" charset="2"/>
              </a:rPr>
              <a:t>Gateway 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방화문 제어 </a:t>
            </a:r>
            <a:r>
              <a:rPr lang="en-US" altLang="ko-KR" sz="1100" b="1" dirty="0">
                <a:sym typeface="Wingdings" panose="05000000000000000000" pitchFamily="2" charset="2"/>
              </a:rPr>
              <a:t>]</a:t>
            </a:r>
          </a:p>
          <a:p>
            <a:pPr marL="171450" indent="-171450" fontAlgn="base" latinLnBrk="0">
              <a:buFont typeface="Wingdings" panose="05000000000000000000" pitchFamily="2" charset="2"/>
              <a:buChar char="ü"/>
            </a:pPr>
            <a:endParaRPr lang="en-US" altLang="ko-KR" sz="1100" b="1" dirty="0"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504358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7680910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센서들의 이력 데이터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확인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4" name="TextBox 703"/>
          <p:cNvSpPr txBox="1"/>
          <p:nvPr/>
        </p:nvSpPr>
        <p:spPr>
          <a:xfrm>
            <a:off x="3207770" y="1883313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90" name="타원 289"/>
          <p:cNvSpPr/>
          <p:nvPr/>
        </p:nvSpPr>
        <p:spPr>
          <a:xfrm>
            <a:off x="5587381" y="329693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91" name="그룹 290"/>
          <p:cNvGrpSpPr/>
          <p:nvPr/>
        </p:nvGrpSpPr>
        <p:grpSpPr>
          <a:xfrm>
            <a:off x="416893" y="4133839"/>
            <a:ext cx="8784609" cy="1151919"/>
            <a:chOff x="-2935166" y="7008649"/>
            <a:chExt cx="9978599" cy="1151919"/>
          </a:xfrm>
        </p:grpSpPr>
        <p:sp>
          <p:nvSpPr>
            <p:cNvPr id="292" name="직사각형 291"/>
            <p:cNvSpPr/>
            <p:nvPr/>
          </p:nvSpPr>
          <p:spPr>
            <a:xfrm>
              <a:off x="-2897338" y="7026408"/>
              <a:ext cx="9940771" cy="1134160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직사각형 292"/>
            <p:cNvSpPr/>
            <p:nvPr/>
          </p:nvSpPr>
          <p:spPr>
            <a:xfrm>
              <a:off x="-556194" y="7566910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4" name="직사각형 293"/>
            <p:cNvSpPr/>
            <p:nvPr/>
          </p:nvSpPr>
          <p:spPr>
            <a:xfrm>
              <a:off x="1412093" y="757942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5" name="차트 294"/>
            <p:cNvGraphicFramePr/>
            <p:nvPr>
              <p:extLst/>
            </p:nvPr>
          </p:nvGraphicFramePr>
          <p:xfrm>
            <a:off x="1391750" y="7501344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296" name="직사각형 295"/>
            <p:cNvSpPr/>
            <p:nvPr/>
          </p:nvSpPr>
          <p:spPr>
            <a:xfrm>
              <a:off x="3380418" y="7572438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7" name="차트 296"/>
            <p:cNvGraphicFramePr/>
            <p:nvPr>
              <p:extLst/>
            </p:nvPr>
          </p:nvGraphicFramePr>
          <p:xfrm>
            <a:off x="3352182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graphicFrame>
          <p:nvGraphicFramePr>
            <p:cNvPr id="298" name="차트 297"/>
            <p:cNvGraphicFramePr/>
            <p:nvPr>
              <p:extLst/>
            </p:nvPr>
          </p:nvGraphicFramePr>
          <p:xfrm>
            <a:off x="-583803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299" name="직사각형 298"/>
            <p:cNvSpPr/>
            <p:nvPr/>
          </p:nvSpPr>
          <p:spPr>
            <a:xfrm>
              <a:off x="5323049" y="7565780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-898599" y="7753217"/>
              <a:ext cx="41370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1092262" y="7796832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graphicFrame>
          <p:nvGraphicFramePr>
            <p:cNvPr id="302" name="차트 301"/>
            <p:cNvGraphicFramePr/>
            <p:nvPr>
              <p:extLst/>
            </p:nvPr>
          </p:nvGraphicFramePr>
          <p:xfrm>
            <a:off x="5293520" y="7490066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pic>
          <p:nvPicPr>
            <p:cNvPr id="303" name="그림 302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6195" y="7577791"/>
              <a:ext cx="129441" cy="200633"/>
            </a:xfrm>
            <a:prstGeom prst="rect">
              <a:avLst/>
            </a:prstGeom>
          </p:spPr>
        </p:pic>
        <p:sp>
          <p:nvSpPr>
            <p:cNvPr id="304" name="TextBox 303"/>
            <p:cNvSpPr txBox="1"/>
            <p:nvPr/>
          </p:nvSpPr>
          <p:spPr>
            <a:xfrm>
              <a:off x="6868810" y="700864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787897" y="7572438"/>
              <a:ext cx="185999" cy="179355"/>
            </a:xfrm>
            <a:prstGeom prst="rect">
              <a:avLst/>
            </a:prstGeom>
          </p:spPr>
        </p:pic>
        <p:sp>
          <p:nvSpPr>
            <p:cNvPr id="306" name="TextBox 305"/>
            <p:cNvSpPr txBox="1"/>
            <p:nvPr/>
          </p:nvSpPr>
          <p:spPr>
            <a:xfrm>
              <a:off x="-2378772" y="7315321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-1998412" y="7307668"/>
              <a:ext cx="30168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-97</a:t>
              </a:r>
              <a:endParaRPr lang="ko-KR" altLang="en-US" sz="700" dirty="0"/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-1742287" y="7315589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-1457191" y="731335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-1137538" y="731411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-2863177" y="731245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312" name="그림 311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639927" y="7139001"/>
              <a:ext cx="129441" cy="200633"/>
            </a:xfrm>
            <a:prstGeom prst="rect">
              <a:avLst/>
            </a:prstGeom>
          </p:spPr>
        </p:pic>
        <p:pic>
          <p:nvPicPr>
            <p:cNvPr id="313" name="그림 312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942432" y="7148566"/>
              <a:ext cx="185999" cy="179355"/>
            </a:xfrm>
            <a:prstGeom prst="rect">
              <a:avLst/>
            </a:prstGeom>
          </p:spPr>
        </p:pic>
        <p:pic>
          <p:nvPicPr>
            <p:cNvPr id="314" name="그림 313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045700" y="7142307"/>
              <a:ext cx="133876" cy="207507"/>
            </a:xfrm>
            <a:prstGeom prst="rect">
              <a:avLst/>
            </a:prstGeom>
          </p:spPr>
        </p:pic>
        <p:pic>
          <p:nvPicPr>
            <p:cNvPr id="315" name="그림 314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375242" y="7140074"/>
              <a:ext cx="147264" cy="207508"/>
            </a:xfrm>
            <a:prstGeom prst="rect">
              <a:avLst/>
            </a:prstGeom>
          </p:spPr>
        </p:pic>
        <p:pic>
          <p:nvPicPr>
            <p:cNvPr id="316" name="그림 31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317123" y="7119562"/>
              <a:ext cx="231517" cy="265998"/>
            </a:xfrm>
            <a:prstGeom prst="rect">
              <a:avLst/>
            </a:prstGeom>
          </p:spPr>
        </p:pic>
        <p:pic>
          <p:nvPicPr>
            <p:cNvPr id="317" name="그림 31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656088" y="7136472"/>
              <a:ext cx="141874" cy="169158"/>
            </a:xfrm>
            <a:prstGeom prst="rect">
              <a:avLst/>
            </a:prstGeom>
          </p:spPr>
        </p:pic>
        <p:sp>
          <p:nvSpPr>
            <p:cNvPr id="318" name="직사각형 317"/>
            <p:cNvSpPr/>
            <p:nvPr/>
          </p:nvSpPr>
          <p:spPr>
            <a:xfrm>
              <a:off x="-2552094" y="7593288"/>
              <a:ext cx="1646542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19" name="차트 318"/>
            <p:cNvGraphicFramePr/>
            <p:nvPr>
              <p:extLst/>
            </p:nvPr>
          </p:nvGraphicFramePr>
          <p:xfrm>
            <a:off x="-2564538" y="7598971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pic>
          <p:nvPicPr>
            <p:cNvPr id="320" name="그림 3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823130" y="7560961"/>
              <a:ext cx="235732" cy="270841"/>
            </a:xfrm>
            <a:prstGeom prst="rect">
              <a:avLst/>
            </a:prstGeom>
          </p:spPr>
        </p:pic>
        <p:sp>
          <p:nvSpPr>
            <p:cNvPr id="321" name="TextBox 320"/>
            <p:cNvSpPr txBox="1"/>
            <p:nvPr/>
          </p:nvSpPr>
          <p:spPr>
            <a:xfrm>
              <a:off x="-2935166" y="7808097"/>
              <a:ext cx="3914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3096797" y="7749984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5047130" y="7750749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324" name="그림 323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8968" y="7578940"/>
              <a:ext cx="133876" cy="207507"/>
            </a:xfrm>
            <a:prstGeom prst="rect">
              <a:avLst/>
            </a:prstGeom>
          </p:spPr>
        </p:pic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78746" y="7576707"/>
              <a:ext cx="147264" cy="207508"/>
            </a:xfrm>
            <a:prstGeom prst="rect">
              <a:avLst/>
            </a:prstGeom>
          </p:spPr>
        </p:pic>
        <p:sp>
          <p:nvSpPr>
            <p:cNvPr id="326" name="모서리가 둥근 직사각형 325"/>
            <p:cNvSpPr/>
            <p:nvPr/>
          </p:nvSpPr>
          <p:spPr>
            <a:xfrm rot="5400000">
              <a:off x="6653561" y="7114104"/>
              <a:ext cx="119745" cy="148241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27" name="이등변 삼각형 326"/>
            <p:cNvSpPr/>
            <p:nvPr/>
          </p:nvSpPr>
          <p:spPr>
            <a:xfrm>
              <a:off x="6681286" y="717012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8" name="타원 327"/>
          <p:cNvSpPr/>
          <p:nvPr/>
        </p:nvSpPr>
        <p:spPr>
          <a:xfrm>
            <a:off x="388958" y="407119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3" name="타원 332"/>
          <p:cNvSpPr/>
          <p:nvPr/>
        </p:nvSpPr>
        <p:spPr>
          <a:xfrm>
            <a:off x="8680137" y="412334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5" name="모서리가 둥근 직사각형 334"/>
          <p:cNvSpPr/>
          <p:nvPr/>
        </p:nvSpPr>
        <p:spPr>
          <a:xfrm>
            <a:off x="2319449" y="4250127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336" name="그림 33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212" y="4282701"/>
            <a:ext cx="186364" cy="192576"/>
          </a:xfrm>
          <a:prstGeom prst="rect">
            <a:avLst/>
          </a:prstGeom>
        </p:spPr>
      </p:pic>
      <p:sp>
        <p:nvSpPr>
          <p:cNvPr id="337" name="TextBox 336"/>
          <p:cNvSpPr txBox="1"/>
          <p:nvPr/>
        </p:nvSpPr>
        <p:spPr>
          <a:xfrm>
            <a:off x="2293422" y="4429017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9244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3499739"/>
              </p:ext>
            </p:extLst>
          </p:nvPr>
        </p:nvGraphicFramePr>
        <p:xfrm>
          <a:off x="9466197" y="847258"/>
          <a:ext cx="2668137" cy="41361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이상발생 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WISE 1A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아이콘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준비작동실 밸브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오픈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오픈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보기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참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0978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/>
          <p:cNvSpPr txBox="1"/>
          <p:nvPr/>
        </p:nvSpPr>
        <p:spPr>
          <a:xfrm>
            <a:off x="5735618" y="56243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</a:t>
            </a:r>
            <a:endParaRPr lang="ko-KR" altLang="en-US" sz="700" dirty="0"/>
          </a:p>
        </p:txBody>
      </p:sp>
      <p:sp>
        <p:nvSpPr>
          <p:cNvPr id="287" name="TextBox 286"/>
          <p:cNvSpPr txBox="1"/>
          <p:nvPr/>
        </p:nvSpPr>
        <p:spPr>
          <a:xfrm>
            <a:off x="5631942" y="507342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288" name="TextBox 287"/>
          <p:cNvSpPr txBox="1"/>
          <p:nvPr/>
        </p:nvSpPr>
        <p:spPr>
          <a:xfrm>
            <a:off x="6944689" y="503544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endParaRPr lang="ko-KR" altLang="en-US" sz="700" dirty="0"/>
          </a:p>
        </p:txBody>
      </p:sp>
      <p:sp>
        <p:nvSpPr>
          <p:cNvPr id="289" name="TextBox 288"/>
          <p:cNvSpPr txBox="1"/>
          <p:nvPr/>
        </p:nvSpPr>
        <p:spPr>
          <a:xfrm>
            <a:off x="7992300" y="585461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40</a:t>
            </a:r>
            <a:endParaRPr lang="ko-KR" altLang="en-US" sz="700" dirty="0"/>
          </a:p>
        </p:txBody>
      </p:sp>
      <p:sp>
        <p:nvSpPr>
          <p:cNvPr id="290" name="TextBox 289"/>
          <p:cNvSpPr txBox="1"/>
          <p:nvPr/>
        </p:nvSpPr>
        <p:spPr>
          <a:xfrm>
            <a:off x="8014321" y="4277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41</a:t>
            </a:r>
            <a:endParaRPr lang="ko-KR" altLang="en-US" sz="700" dirty="0"/>
          </a:p>
        </p:txBody>
      </p:sp>
      <p:grpSp>
        <p:nvGrpSpPr>
          <p:cNvPr id="3" name="그룹 2"/>
          <p:cNvGrpSpPr/>
          <p:nvPr/>
        </p:nvGrpSpPr>
        <p:grpSpPr>
          <a:xfrm>
            <a:off x="3701141" y="1621240"/>
            <a:ext cx="1869051" cy="492793"/>
            <a:chOff x="9498402" y="5417820"/>
            <a:chExt cx="1869051" cy="492793"/>
          </a:xfrm>
        </p:grpSpPr>
        <p:sp>
          <p:nvSpPr>
            <p:cNvPr id="326" name="직사각형 325"/>
            <p:cNvSpPr/>
            <p:nvPr/>
          </p:nvSpPr>
          <p:spPr>
            <a:xfrm>
              <a:off x="9512390" y="5430487"/>
              <a:ext cx="1855063" cy="48012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9498402" y="5670696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cxnSp>
          <p:nvCxnSpPr>
            <p:cNvPr id="328" name="직선 연결선 327"/>
            <p:cNvCxnSpPr/>
            <p:nvPr/>
          </p:nvCxnSpPr>
          <p:spPr>
            <a:xfrm flipV="1">
              <a:off x="10987480" y="5660571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33" name="그림 332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81467" y="5521617"/>
              <a:ext cx="143402" cy="170979"/>
            </a:xfrm>
            <a:prstGeom prst="rect">
              <a:avLst/>
            </a:prstGeom>
          </p:spPr>
        </p:pic>
        <p:pic>
          <p:nvPicPr>
            <p:cNvPr id="335" name="그림 33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17315" y="5522653"/>
              <a:ext cx="213840" cy="166227"/>
            </a:xfrm>
            <a:prstGeom prst="rect">
              <a:avLst/>
            </a:prstGeom>
          </p:spPr>
        </p:pic>
        <p:pic>
          <p:nvPicPr>
            <p:cNvPr id="336" name="그림 335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26161" y="5485749"/>
              <a:ext cx="136057" cy="158733"/>
            </a:xfrm>
            <a:prstGeom prst="rect">
              <a:avLst/>
            </a:prstGeom>
          </p:spPr>
        </p:pic>
        <p:pic>
          <p:nvPicPr>
            <p:cNvPr id="337" name="그림 336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644962" y="5524829"/>
              <a:ext cx="148463" cy="153411"/>
            </a:xfrm>
            <a:prstGeom prst="rect">
              <a:avLst/>
            </a:prstGeom>
          </p:spPr>
        </p:pic>
        <p:grpSp>
          <p:nvGrpSpPr>
            <p:cNvPr id="338" name="그룹 337"/>
            <p:cNvGrpSpPr/>
            <p:nvPr/>
          </p:nvGrpSpPr>
          <p:grpSpPr>
            <a:xfrm>
              <a:off x="9990589" y="5546700"/>
              <a:ext cx="226532" cy="141030"/>
              <a:chOff x="2285071" y="1785368"/>
              <a:chExt cx="362596" cy="227817"/>
            </a:xfrm>
          </p:grpSpPr>
          <p:sp>
            <p:nvSpPr>
              <p:cNvPr id="339" name="직사각형 338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0" name="모서리가 둥근 직사각형 339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1" name="TextBox 340"/>
            <p:cNvSpPr txBox="1"/>
            <p:nvPr/>
          </p:nvSpPr>
          <p:spPr>
            <a:xfrm>
              <a:off x="11190334" y="5417820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11182489" y="5731906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43" name="이등변 삼각형 342"/>
            <p:cNvSpPr/>
            <p:nvPr/>
          </p:nvSpPr>
          <p:spPr>
            <a:xfrm rot="10800000">
              <a:off x="11218352" y="5779059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10228194" y="5679031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>
                  <a:solidFill>
                    <a:srgbClr val="FF0000"/>
                  </a:solidFill>
                </a:rPr>
                <a:t>기동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10528878" y="567490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>
                  <a:solidFill>
                    <a:srgbClr val="FF0000"/>
                  </a:solidFill>
                </a:rPr>
                <a:t>열림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10821324" y="567902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>
                  <a:solidFill>
                    <a:srgbClr val="FF0000"/>
                  </a:solidFill>
                </a:rPr>
                <a:t>화재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</p:grpSp>
      <p:sp>
        <p:nvSpPr>
          <p:cNvPr id="347" name="타원 346"/>
          <p:cNvSpPr/>
          <p:nvPr/>
        </p:nvSpPr>
        <p:spPr>
          <a:xfrm>
            <a:off x="5075698" y="12940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8" name="타원 347"/>
          <p:cNvSpPr/>
          <p:nvPr/>
        </p:nvSpPr>
        <p:spPr>
          <a:xfrm>
            <a:off x="3587039" y="15613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9" name="타원 348"/>
          <p:cNvSpPr/>
          <p:nvPr/>
        </p:nvSpPr>
        <p:spPr>
          <a:xfrm>
            <a:off x="5222154" y="17788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0" name="타원 349"/>
          <p:cNvSpPr/>
          <p:nvPr/>
        </p:nvSpPr>
        <p:spPr>
          <a:xfrm>
            <a:off x="5539739" y="15941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17153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0585891"/>
              </p:ext>
            </p:extLst>
          </p:nvPr>
        </p:nvGraphicFramePr>
        <p:xfrm>
          <a:off x="9466197" y="847258"/>
          <a:ext cx="2668137" cy="604055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6388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 소속된 영역의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화재가 감시된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[ 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준비작동실 밸브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0978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/>
          <p:cNvSpPr txBox="1"/>
          <p:nvPr/>
        </p:nvSpPr>
        <p:spPr>
          <a:xfrm>
            <a:off x="5735618" y="56243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</a:t>
            </a:r>
            <a:endParaRPr lang="ko-KR" altLang="en-US" sz="700" dirty="0"/>
          </a:p>
        </p:txBody>
      </p:sp>
      <p:sp>
        <p:nvSpPr>
          <p:cNvPr id="287" name="TextBox 286"/>
          <p:cNvSpPr txBox="1"/>
          <p:nvPr/>
        </p:nvSpPr>
        <p:spPr>
          <a:xfrm>
            <a:off x="5631942" y="507342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288" name="TextBox 287"/>
          <p:cNvSpPr txBox="1"/>
          <p:nvPr/>
        </p:nvSpPr>
        <p:spPr>
          <a:xfrm>
            <a:off x="6944689" y="503544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endParaRPr lang="ko-KR" altLang="en-US" sz="700" dirty="0"/>
          </a:p>
        </p:txBody>
      </p:sp>
      <p:sp>
        <p:nvSpPr>
          <p:cNvPr id="289" name="TextBox 288"/>
          <p:cNvSpPr txBox="1"/>
          <p:nvPr/>
        </p:nvSpPr>
        <p:spPr>
          <a:xfrm>
            <a:off x="7992300" y="585461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40</a:t>
            </a:r>
            <a:endParaRPr lang="ko-KR" altLang="en-US" sz="700" dirty="0"/>
          </a:p>
        </p:txBody>
      </p:sp>
      <p:sp>
        <p:nvSpPr>
          <p:cNvPr id="290" name="TextBox 289"/>
          <p:cNvSpPr txBox="1"/>
          <p:nvPr/>
        </p:nvSpPr>
        <p:spPr>
          <a:xfrm>
            <a:off x="8014321" y="4277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41</a:t>
            </a:r>
            <a:endParaRPr lang="ko-KR" altLang="en-US" sz="700" dirty="0"/>
          </a:p>
        </p:txBody>
      </p:sp>
      <p:sp>
        <p:nvSpPr>
          <p:cNvPr id="347" name="타원 346"/>
          <p:cNvSpPr/>
          <p:nvPr/>
        </p:nvSpPr>
        <p:spPr>
          <a:xfrm>
            <a:off x="5075698" y="12940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471" name="그룹 470"/>
          <p:cNvGrpSpPr/>
          <p:nvPr/>
        </p:nvGrpSpPr>
        <p:grpSpPr>
          <a:xfrm>
            <a:off x="435886" y="1576648"/>
            <a:ext cx="9967221" cy="3508003"/>
            <a:chOff x="1097654" y="1881234"/>
            <a:chExt cx="9967221" cy="3508003"/>
          </a:xfrm>
        </p:grpSpPr>
        <p:sp>
          <p:nvSpPr>
            <p:cNvPr id="473" name="직사각형 472"/>
            <p:cNvSpPr/>
            <p:nvPr/>
          </p:nvSpPr>
          <p:spPr>
            <a:xfrm>
              <a:off x="1124104" y="1891008"/>
              <a:ext cx="9940771" cy="349822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074628" y="373071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65" name="직사각형 564"/>
            <p:cNvSpPr/>
            <p:nvPr/>
          </p:nvSpPr>
          <p:spPr>
            <a:xfrm>
              <a:off x="3434651" y="421744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2" name="차트 641"/>
            <p:cNvGraphicFramePr/>
            <p:nvPr>
              <p:extLst>
                <p:ext uri="{D42A27DB-BD31-4B8C-83A1-F6EECF244321}">
                  <p14:modId xmlns:p14="http://schemas.microsoft.com/office/powerpoint/2010/main" val="427938354"/>
                </p:ext>
              </p:extLst>
            </p:nvPr>
          </p:nvGraphicFramePr>
          <p:xfrm>
            <a:off x="3412861" y="420416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643" name="TextBox 642"/>
            <p:cNvSpPr txBox="1"/>
            <p:nvPr/>
          </p:nvSpPr>
          <p:spPr>
            <a:xfrm>
              <a:off x="3124723" y="43426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7383021" y="421627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5" name="차트 644"/>
            <p:cNvGraphicFramePr/>
            <p:nvPr>
              <p:extLst>
                <p:ext uri="{D42A27DB-BD31-4B8C-83A1-F6EECF244321}">
                  <p14:modId xmlns:p14="http://schemas.microsoft.com/office/powerpoint/2010/main" val="3918705809"/>
                </p:ext>
              </p:extLst>
            </p:nvPr>
          </p:nvGraphicFramePr>
          <p:xfrm>
            <a:off x="7361231" y="420300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sp>
          <p:nvSpPr>
            <p:cNvPr id="647" name="TextBox 646"/>
            <p:cNvSpPr txBox="1"/>
            <p:nvPr/>
          </p:nvSpPr>
          <p:spPr>
            <a:xfrm>
              <a:off x="7056617" y="4328831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81" name="직사각형 680"/>
            <p:cNvSpPr/>
            <p:nvPr/>
          </p:nvSpPr>
          <p:spPr>
            <a:xfrm>
              <a:off x="1450508" y="4213993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2" name="차트 681"/>
            <p:cNvGraphicFramePr/>
            <p:nvPr>
              <p:extLst>
                <p:ext uri="{D42A27DB-BD31-4B8C-83A1-F6EECF244321}">
                  <p14:modId xmlns:p14="http://schemas.microsoft.com/office/powerpoint/2010/main" val="1111249766"/>
                </p:ext>
              </p:extLst>
            </p:nvPr>
          </p:nvGraphicFramePr>
          <p:xfrm>
            <a:off x="1477613" y="420071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683" name="TextBox 682"/>
            <p:cNvSpPr txBox="1"/>
            <p:nvPr/>
          </p:nvSpPr>
          <p:spPr>
            <a:xfrm>
              <a:off x="1097654" y="4345599"/>
              <a:ext cx="417102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화재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210 M</a:t>
              </a:r>
            </a:p>
          </p:txBody>
        </p:sp>
        <p:sp>
          <p:nvSpPr>
            <p:cNvPr id="684" name="직사각형 683"/>
            <p:cNvSpPr/>
            <p:nvPr/>
          </p:nvSpPr>
          <p:spPr>
            <a:xfrm>
              <a:off x="5426228" y="421515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5" name="차트 684"/>
            <p:cNvGraphicFramePr/>
            <p:nvPr>
              <p:extLst>
                <p:ext uri="{D42A27DB-BD31-4B8C-83A1-F6EECF244321}">
                  <p14:modId xmlns:p14="http://schemas.microsoft.com/office/powerpoint/2010/main" val="32336294"/>
                </p:ext>
              </p:extLst>
            </p:nvPr>
          </p:nvGraphicFramePr>
          <p:xfrm>
            <a:off x="5404438" y="420188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686" name="TextBox 685"/>
            <p:cNvSpPr txBox="1"/>
            <p:nvPr/>
          </p:nvSpPr>
          <p:spPr>
            <a:xfrm>
              <a:off x="5099824" y="4346764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9341646" y="421399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8" name="차트 687"/>
            <p:cNvGraphicFramePr/>
            <p:nvPr>
              <p:extLst>
                <p:ext uri="{D42A27DB-BD31-4B8C-83A1-F6EECF244321}">
                  <p14:modId xmlns:p14="http://schemas.microsoft.com/office/powerpoint/2010/main" val="2334122014"/>
                </p:ext>
              </p:extLst>
            </p:nvPr>
          </p:nvGraphicFramePr>
          <p:xfrm>
            <a:off x="9319856" y="420071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689" name="TextBox 688"/>
            <p:cNvSpPr txBox="1"/>
            <p:nvPr/>
          </p:nvSpPr>
          <p:spPr>
            <a:xfrm>
              <a:off x="9015242" y="4345599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05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690" name="그림 689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73262" y="3612617"/>
              <a:ext cx="147696" cy="152619"/>
            </a:xfrm>
            <a:prstGeom prst="rect">
              <a:avLst/>
            </a:prstGeom>
          </p:spPr>
        </p:pic>
        <p:cxnSp>
          <p:nvCxnSpPr>
            <p:cNvPr id="691" name="직선 연결선 690"/>
            <p:cNvCxnSpPr/>
            <p:nvPr/>
          </p:nvCxnSpPr>
          <p:spPr>
            <a:xfrm flipV="1">
              <a:off x="3280451" y="4374238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2" name="그림 69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11734" y="4184999"/>
              <a:ext cx="153886" cy="179534"/>
            </a:xfrm>
            <a:prstGeom prst="rect">
              <a:avLst/>
            </a:prstGeom>
          </p:spPr>
        </p:pic>
        <p:cxnSp>
          <p:nvCxnSpPr>
            <p:cNvPr id="693" name="직선 연결선 692"/>
            <p:cNvCxnSpPr/>
            <p:nvPr/>
          </p:nvCxnSpPr>
          <p:spPr>
            <a:xfrm flipV="1">
              <a:off x="7232043" y="437571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4" name="그림 69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3326" y="4186474"/>
              <a:ext cx="153886" cy="179534"/>
            </a:xfrm>
            <a:prstGeom prst="rect">
              <a:avLst/>
            </a:prstGeom>
          </p:spPr>
        </p:pic>
        <p:cxnSp>
          <p:nvCxnSpPr>
            <p:cNvPr id="695" name="직선 연결선 694"/>
            <p:cNvCxnSpPr/>
            <p:nvPr/>
          </p:nvCxnSpPr>
          <p:spPr>
            <a:xfrm flipV="1">
              <a:off x="1305044" y="436996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직선 연결선 695"/>
            <p:cNvCxnSpPr/>
            <p:nvPr/>
          </p:nvCxnSpPr>
          <p:spPr>
            <a:xfrm flipV="1">
              <a:off x="5268363" y="4365167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7" name="그림 696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99646" y="4175928"/>
              <a:ext cx="153886" cy="179534"/>
            </a:xfrm>
            <a:prstGeom prst="rect">
              <a:avLst/>
            </a:prstGeom>
          </p:spPr>
        </p:pic>
        <p:cxnSp>
          <p:nvCxnSpPr>
            <p:cNvPr id="698" name="직선 연결선 697"/>
            <p:cNvCxnSpPr/>
            <p:nvPr/>
          </p:nvCxnSpPr>
          <p:spPr>
            <a:xfrm flipV="1">
              <a:off x="9203479" y="4366642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9" name="그림 698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34762" y="4177403"/>
              <a:ext cx="153886" cy="179534"/>
            </a:xfrm>
            <a:prstGeom prst="rect">
              <a:avLst/>
            </a:prstGeom>
          </p:spPr>
        </p:pic>
        <p:sp>
          <p:nvSpPr>
            <p:cNvPr id="700" name="직사각형 699"/>
            <p:cNvSpPr/>
            <p:nvPr/>
          </p:nvSpPr>
          <p:spPr>
            <a:xfrm>
              <a:off x="3434651" y="4790741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1" name="차트 700"/>
            <p:cNvGraphicFramePr/>
            <p:nvPr>
              <p:extLst>
                <p:ext uri="{D42A27DB-BD31-4B8C-83A1-F6EECF244321}">
                  <p14:modId xmlns:p14="http://schemas.microsoft.com/office/powerpoint/2010/main" val="2814920055"/>
                </p:ext>
              </p:extLst>
            </p:nvPr>
          </p:nvGraphicFramePr>
          <p:xfrm>
            <a:off x="3412861" y="4777466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702" name="TextBox 701"/>
            <p:cNvSpPr txBox="1"/>
            <p:nvPr/>
          </p:nvSpPr>
          <p:spPr>
            <a:xfrm>
              <a:off x="3124723" y="4915997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07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3" name="직사각형 702"/>
            <p:cNvSpPr/>
            <p:nvPr/>
          </p:nvSpPr>
          <p:spPr>
            <a:xfrm>
              <a:off x="7383021" y="478957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4" name="차트 703"/>
            <p:cNvGraphicFramePr/>
            <p:nvPr>
              <p:extLst>
                <p:ext uri="{D42A27DB-BD31-4B8C-83A1-F6EECF244321}">
                  <p14:modId xmlns:p14="http://schemas.microsoft.com/office/powerpoint/2010/main" val="153722333"/>
                </p:ext>
              </p:extLst>
            </p:nvPr>
          </p:nvGraphicFramePr>
          <p:xfrm>
            <a:off x="7361231" y="477630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705" name="TextBox 704"/>
            <p:cNvSpPr txBox="1"/>
            <p:nvPr/>
          </p:nvSpPr>
          <p:spPr>
            <a:xfrm>
              <a:off x="7056617" y="4902132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09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6" name="직사각형 705"/>
            <p:cNvSpPr/>
            <p:nvPr/>
          </p:nvSpPr>
          <p:spPr>
            <a:xfrm>
              <a:off x="1450508" y="478729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7" name="차트 706"/>
            <p:cNvGraphicFramePr/>
            <p:nvPr>
              <p:extLst>
                <p:ext uri="{D42A27DB-BD31-4B8C-83A1-F6EECF244321}">
                  <p14:modId xmlns:p14="http://schemas.microsoft.com/office/powerpoint/2010/main" val="1925795104"/>
                </p:ext>
              </p:extLst>
            </p:nvPr>
          </p:nvGraphicFramePr>
          <p:xfrm>
            <a:off x="1428718" y="47740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708" name="TextBox 707"/>
            <p:cNvSpPr txBox="1"/>
            <p:nvPr/>
          </p:nvSpPr>
          <p:spPr>
            <a:xfrm>
              <a:off x="1124104" y="4918900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06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9" name="직사각형 708"/>
            <p:cNvSpPr/>
            <p:nvPr/>
          </p:nvSpPr>
          <p:spPr>
            <a:xfrm>
              <a:off x="5426228" y="4788459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10" name="차트 709"/>
            <p:cNvGraphicFramePr/>
            <p:nvPr>
              <p:extLst>
                <p:ext uri="{D42A27DB-BD31-4B8C-83A1-F6EECF244321}">
                  <p14:modId xmlns:p14="http://schemas.microsoft.com/office/powerpoint/2010/main" val="3859386137"/>
                </p:ext>
              </p:extLst>
            </p:nvPr>
          </p:nvGraphicFramePr>
          <p:xfrm>
            <a:off x="5404438" y="477518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711" name="TextBox 710"/>
            <p:cNvSpPr txBox="1"/>
            <p:nvPr/>
          </p:nvSpPr>
          <p:spPr>
            <a:xfrm>
              <a:off x="5099824" y="492006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08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12" name="직사각형 711"/>
            <p:cNvSpPr/>
            <p:nvPr/>
          </p:nvSpPr>
          <p:spPr>
            <a:xfrm>
              <a:off x="9341646" y="478729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13" name="차트 712"/>
            <p:cNvGraphicFramePr/>
            <p:nvPr>
              <p:extLst>
                <p:ext uri="{D42A27DB-BD31-4B8C-83A1-F6EECF244321}">
                  <p14:modId xmlns:p14="http://schemas.microsoft.com/office/powerpoint/2010/main" val="2909745480"/>
                </p:ext>
              </p:extLst>
            </p:nvPr>
          </p:nvGraphicFramePr>
          <p:xfrm>
            <a:off x="9319856" y="47740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714" name="TextBox 713"/>
            <p:cNvSpPr txBox="1"/>
            <p:nvPr/>
          </p:nvSpPr>
          <p:spPr>
            <a:xfrm>
              <a:off x="9015242" y="4918900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10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cxnSp>
          <p:nvCxnSpPr>
            <p:cNvPr id="715" name="직선 연결선 714"/>
            <p:cNvCxnSpPr/>
            <p:nvPr/>
          </p:nvCxnSpPr>
          <p:spPr>
            <a:xfrm flipV="1">
              <a:off x="3280451" y="494753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16" name="그림 715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11734" y="4758300"/>
              <a:ext cx="153886" cy="179534"/>
            </a:xfrm>
            <a:prstGeom prst="rect">
              <a:avLst/>
            </a:prstGeom>
          </p:spPr>
        </p:pic>
        <p:cxnSp>
          <p:nvCxnSpPr>
            <p:cNvPr id="717" name="직선 연결선 716"/>
            <p:cNvCxnSpPr/>
            <p:nvPr/>
          </p:nvCxnSpPr>
          <p:spPr>
            <a:xfrm flipV="1">
              <a:off x="7232043" y="4949014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18" name="그림 717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3326" y="4759775"/>
              <a:ext cx="153886" cy="179534"/>
            </a:xfrm>
            <a:prstGeom prst="rect">
              <a:avLst/>
            </a:prstGeom>
          </p:spPr>
        </p:pic>
        <p:cxnSp>
          <p:nvCxnSpPr>
            <p:cNvPr id="719" name="직선 연결선 718"/>
            <p:cNvCxnSpPr/>
            <p:nvPr/>
          </p:nvCxnSpPr>
          <p:spPr>
            <a:xfrm flipV="1">
              <a:off x="1305044" y="4943264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0" name="그림 719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36327" y="4754025"/>
              <a:ext cx="153886" cy="179534"/>
            </a:xfrm>
            <a:prstGeom prst="rect">
              <a:avLst/>
            </a:prstGeom>
          </p:spPr>
        </p:pic>
        <p:cxnSp>
          <p:nvCxnSpPr>
            <p:cNvPr id="721" name="직선 연결선 720"/>
            <p:cNvCxnSpPr/>
            <p:nvPr/>
          </p:nvCxnSpPr>
          <p:spPr>
            <a:xfrm flipV="1">
              <a:off x="5268363" y="4938468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2" name="그림 72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99646" y="4749229"/>
              <a:ext cx="153886" cy="179534"/>
            </a:xfrm>
            <a:prstGeom prst="rect">
              <a:avLst/>
            </a:prstGeom>
          </p:spPr>
        </p:pic>
        <p:cxnSp>
          <p:nvCxnSpPr>
            <p:cNvPr id="723" name="직선 연결선 722"/>
            <p:cNvCxnSpPr/>
            <p:nvPr/>
          </p:nvCxnSpPr>
          <p:spPr>
            <a:xfrm flipV="1">
              <a:off x="9203479" y="493994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4" name="그림 72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34762" y="4750704"/>
              <a:ext cx="153886" cy="179534"/>
            </a:xfrm>
            <a:prstGeom prst="rect">
              <a:avLst/>
            </a:prstGeom>
          </p:spPr>
        </p:pic>
        <p:sp>
          <p:nvSpPr>
            <p:cNvPr id="725" name="TextBox 724"/>
            <p:cNvSpPr txBox="1"/>
            <p:nvPr/>
          </p:nvSpPr>
          <p:spPr>
            <a:xfrm>
              <a:off x="3113168" y="3731390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26" name="그림 725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30852" y="3613290"/>
              <a:ext cx="147696" cy="152619"/>
            </a:xfrm>
            <a:prstGeom prst="rect">
              <a:avLst/>
            </a:prstGeom>
          </p:spPr>
        </p:pic>
        <p:sp>
          <p:nvSpPr>
            <p:cNvPr id="727" name="TextBox 726"/>
            <p:cNvSpPr txBox="1"/>
            <p:nvPr/>
          </p:nvSpPr>
          <p:spPr>
            <a:xfrm>
              <a:off x="5106096" y="3733266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28" name="그림 727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04730" y="3615166"/>
              <a:ext cx="147696" cy="152619"/>
            </a:xfrm>
            <a:prstGeom prst="rect">
              <a:avLst/>
            </a:prstGeom>
          </p:spPr>
        </p:pic>
        <p:sp>
          <p:nvSpPr>
            <p:cNvPr id="729" name="TextBox 728"/>
            <p:cNvSpPr txBox="1"/>
            <p:nvPr/>
          </p:nvSpPr>
          <p:spPr>
            <a:xfrm>
              <a:off x="1141526" y="3731188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730" name="직사각형 729"/>
            <p:cNvSpPr/>
            <p:nvPr/>
          </p:nvSpPr>
          <p:spPr>
            <a:xfrm>
              <a:off x="3427394" y="362771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1" name="차트 730"/>
            <p:cNvGraphicFramePr/>
            <p:nvPr>
              <p:extLst>
                <p:ext uri="{D42A27DB-BD31-4B8C-83A1-F6EECF244321}">
                  <p14:modId xmlns:p14="http://schemas.microsoft.com/office/powerpoint/2010/main" val="1902025657"/>
                </p:ext>
              </p:extLst>
            </p:nvPr>
          </p:nvGraphicFramePr>
          <p:xfrm>
            <a:off x="3405604" y="361444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732" name="직사각형 731"/>
            <p:cNvSpPr/>
            <p:nvPr/>
          </p:nvSpPr>
          <p:spPr>
            <a:xfrm>
              <a:off x="7375764" y="3626551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3" name="차트 732"/>
            <p:cNvGraphicFramePr/>
            <p:nvPr>
              <p:extLst>
                <p:ext uri="{D42A27DB-BD31-4B8C-83A1-F6EECF244321}">
                  <p14:modId xmlns:p14="http://schemas.microsoft.com/office/powerpoint/2010/main" val="3217463212"/>
                </p:ext>
              </p:extLst>
            </p:nvPr>
          </p:nvGraphicFramePr>
          <p:xfrm>
            <a:off x="7353974" y="3613276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1"/>
            </a:graphicData>
          </a:graphic>
        </p:graphicFrame>
        <p:sp>
          <p:nvSpPr>
            <p:cNvPr id="734" name="직사각형 733"/>
            <p:cNvSpPr/>
            <p:nvPr/>
          </p:nvSpPr>
          <p:spPr>
            <a:xfrm>
              <a:off x="1443251" y="3624269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5" name="차트 734"/>
            <p:cNvGraphicFramePr/>
            <p:nvPr>
              <p:extLst>
                <p:ext uri="{D42A27DB-BD31-4B8C-83A1-F6EECF244321}">
                  <p14:modId xmlns:p14="http://schemas.microsoft.com/office/powerpoint/2010/main" val="1645167419"/>
                </p:ext>
              </p:extLst>
            </p:nvPr>
          </p:nvGraphicFramePr>
          <p:xfrm>
            <a:off x="1470356" y="361099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2"/>
            </a:graphicData>
          </a:graphic>
        </p:graphicFrame>
        <p:sp>
          <p:nvSpPr>
            <p:cNvPr id="736" name="직사각형 735"/>
            <p:cNvSpPr/>
            <p:nvPr/>
          </p:nvSpPr>
          <p:spPr>
            <a:xfrm>
              <a:off x="5418971" y="362543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7" name="차트 736"/>
            <p:cNvGraphicFramePr/>
            <p:nvPr>
              <p:extLst>
                <p:ext uri="{D42A27DB-BD31-4B8C-83A1-F6EECF244321}">
                  <p14:modId xmlns:p14="http://schemas.microsoft.com/office/powerpoint/2010/main" val="3963963562"/>
                </p:ext>
              </p:extLst>
            </p:nvPr>
          </p:nvGraphicFramePr>
          <p:xfrm>
            <a:off x="5397181" y="361215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3"/>
            </a:graphicData>
          </a:graphic>
        </p:graphicFrame>
        <p:sp>
          <p:nvSpPr>
            <p:cNvPr id="738" name="직사각형 737"/>
            <p:cNvSpPr/>
            <p:nvPr/>
          </p:nvSpPr>
          <p:spPr>
            <a:xfrm>
              <a:off x="3426413" y="304765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9" name="차트 738"/>
            <p:cNvGraphicFramePr/>
            <p:nvPr>
              <p:extLst>
                <p:ext uri="{D42A27DB-BD31-4B8C-83A1-F6EECF244321}">
                  <p14:modId xmlns:p14="http://schemas.microsoft.com/office/powerpoint/2010/main" val="3239943064"/>
                </p:ext>
              </p:extLst>
            </p:nvPr>
          </p:nvGraphicFramePr>
          <p:xfrm>
            <a:off x="3404623" y="303437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4"/>
            </a:graphicData>
          </a:graphic>
        </p:graphicFrame>
        <p:sp>
          <p:nvSpPr>
            <p:cNvPr id="740" name="직사각형 739"/>
            <p:cNvSpPr/>
            <p:nvPr/>
          </p:nvSpPr>
          <p:spPr>
            <a:xfrm>
              <a:off x="7374783" y="3046489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1" name="차트 740"/>
            <p:cNvGraphicFramePr/>
            <p:nvPr>
              <p:extLst>
                <p:ext uri="{D42A27DB-BD31-4B8C-83A1-F6EECF244321}">
                  <p14:modId xmlns:p14="http://schemas.microsoft.com/office/powerpoint/2010/main" val="2749867526"/>
                </p:ext>
              </p:extLst>
            </p:nvPr>
          </p:nvGraphicFramePr>
          <p:xfrm>
            <a:off x="7352993" y="303321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5"/>
            </a:graphicData>
          </a:graphic>
        </p:graphicFrame>
        <p:sp>
          <p:nvSpPr>
            <p:cNvPr id="742" name="직사각형 741"/>
            <p:cNvSpPr/>
            <p:nvPr/>
          </p:nvSpPr>
          <p:spPr>
            <a:xfrm>
              <a:off x="1442270" y="3044207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3" name="차트 742"/>
            <p:cNvGraphicFramePr/>
            <p:nvPr>
              <p:extLst>
                <p:ext uri="{D42A27DB-BD31-4B8C-83A1-F6EECF244321}">
                  <p14:modId xmlns:p14="http://schemas.microsoft.com/office/powerpoint/2010/main" val="2194841060"/>
                </p:ext>
              </p:extLst>
            </p:nvPr>
          </p:nvGraphicFramePr>
          <p:xfrm>
            <a:off x="1469375" y="3030932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6"/>
            </a:graphicData>
          </a:graphic>
        </p:graphicFrame>
        <p:sp>
          <p:nvSpPr>
            <p:cNvPr id="744" name="직사각형 743"/>
            <p:cNvSpPr/>
            <p:nvPr/>
          </p:nvSpPr>
          <p:spPr>
            <a:xfrm>
              <a:off x="5417990" y="3045372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5" name="차트 744"/>
            <p:cNvGraphicFramePr/>
            <p:nvPr>
              <p:extLst>
                <p:ext uri="{D42A27DB-BD31-4B8C-83A1-F6EECF244321}">
                  <p14:modId xmlns:p14="http://schemas.microsoft.com/office/powerpoint/2010/main" val="1515902959"/>
                </p:ext>
              </p:extLst>
            </p:nvPr>
          </p:nvGraphicFramePr>
          <p:xfrm>
            <a:off x="5396200" y="30320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7"/>
            </a:graphicData>
          </a:graphic>
        </p:graphicFrame>
        <p:sp>
          <p:nvSpPr>
            <p:cNvPr id="746" name="직사각형 745"/>
            <p:cNvSpPr/>
            <p:nvPr/>
          </p:nvSpPr>
          <p:spPr>
            <a:xfrm>
              <a:off x="9333408" y="304420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7" name="차트 746"/>
            <p:cNvGraphicFramePr/>
            <p:nvPr>
              <p:extLst>
                <p:ext uri="{D42A27DB-BD31-4B8C-83A1-F6EECF244321}">
                  <p14:modId xmlns:p14="http://schemas.microsoft.com/office/powerpoint/2010/main" val="1094403906"/>
                </p:ext>
              </p:extLst>
            </p:nvPr>
          </p:nvGraphicFramePr>
          <p:xfrm>
            <a:off x="9311618" y="3030932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8"/>
            </a:graphicData>
          </a:graphic>
        </p:graphicFrame>
        <p:sp>
          <p:nvSpPr>
            <p:cNvPr id="748" name="TextBox 747"/>
            <p:cNvSpPr txBox="1"/>
            <p:nvPr/>
          </p:nvSpPr>
          <p:spPr>
            <a:xfrm>
              <a:off x="1142814" y="321310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749" name="TextBox 748"/>
            <p:cNvSpPr txBox="1"/>
            <p:nvPr/>
          </p:nvSpPr>
          <p:spPr>
            <a:xfrm>
              <a:off x="3122830" y="3193461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0" name="그림 749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05417" y="3040335"/>
              <a:ext cx="184269" cy="162225"/>
            </a:xfrm>
            <a:prstGeom prst="rect">
              <a:avLst/>
            </a:prstGeom>
          </p:spPr>
        </p:pic>
        <p:sp>
          <p:nvSpPr>
            <p:cNvPr id="751" name="TextBox 750"/>
            <p:cNvSpPr txBox="1"/>
            <p:nvPr/>
          </p:nvSpPr>
          <p:spPr>
            <a:xfrm>
              <a:off x="5093077" y="3200113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2" name="그림 75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75664" y="3046987"/>
              <a:ext cx="184269" cy="162225"/>
            </a:xfrm>
            <a:prstGeom prst="rect">
              <a:avLst/>
            </a:prstGeom>
          </p:spPr>
        </p:pic>
        <p:sp>
          <p:nvSpPr>
            <p:cNvPr id="753" name="TextBox 752"/>
            <p:cNvSpPr txBox="1"/>
            <p:nvPr/>
          </p:nvSpPr>
          <p:spPr>
            <a:xfrm>
              <a:off x="7073093" y="3180468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4" name="그림 753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5680" y="3027342"/>
              <a:ext cx="184269" cy="162225"/>
            </a:xfrm>
            <a:prstGeom prst="rect">
              <a:avLst/>
            </a:prstGeom>
          </p:spPr>
        </p:pic>
        <p:sp>
          <p:nvSpPr>
            <p:cNvPr id="755" name="TextBox 754"/>
            <p:cNvSpPr txBox="1"/>
            <p:nvPr/>
          </p:nvSpPr>
          <p:spPr>
            <a:xfrm>
              <a:off x="9011457" y="3190736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05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6" name="그림 755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094044" y="3037610"/>
              <a:ext cx="184269" cy="162225"/>
            </a:xfrm>
            <a:prstGeom prst="rect">
              <a:avLst/>
            </a:prstGeom>
          </p:spPr>
        </p:pic>
        <p:sp>
          <p:nvSpPr>
            <p:cNvPr id="757" name="TextBox 756"/>
            <p:cNvSpPr txBox="1"/>
            <p:nvPr/>
          </p:nvSpPr>
          <p:spPr>
            <a:xfrm>
              <a:off x="2054572" y="2154482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758" name="TextBox 757"/>
            <p:cNvSpPr txBox="1"/>
            <p:nvPr/>
          </p:nvSpPr>
          <p:spPr>
            <a:xfrm>
              <a:off x="2310697" y="2162403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759" name="TextBox 758"/>
            <p:cNvSpPr txBox="1"/>
            <p:nvPr/>
          </p:nvSpPr>
          <p:spPr>
            <a:xfrm>
              <a:off x="2595793" y="216016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60" name="TextBox 759"/>
            <p:cNvSpPr txBox="1"/>
            <p:nvPr/>
          </p:nvSpPr>
          <p:spPr>
            <a:xfrm>
              <a:off x="2915446" y="21609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61" name="TextBox 760"/>
            <p:cNvSpPr txBox="1"/>
            <p:nvPr/>
          </p:nvSpPr>
          <p:spPr>
            <a:xfrm>
              <a:off x="1189807" y="2159266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762" name="그림 761"/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2872" y="2010187"/>
              <a:ext cx="143402" cy="170979"/>
            </a:xfrm>
            <a:prstGeom prst="rect">
              <a:avLst/>
            </a:prstGeom>
          </p:spPr>
        </p:pic>
        <p:pic>
          <p:nvPicPr>
            <p:cNvPr id="763" name="그림 762"/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13602" y="1995858"/>
              <a:ext cx="127064" cy="196948"/>
            </a:xfrm>
            <a:prstGeom prst="rect">
              <a:avLst/>
            </a:prstGeom>
          </p:spPr>
        </p:pic>
        <p:pic>
          <p:nvPicPr>
            <p:cNvPr id="764" name="그림 763"/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13376" y="1985507"/>
              <a:ext cx="133876" cy="207507"/>
            </a:xfrm>
            <a:prstGeom prst="rect">
              <a:avLst/>
            </a:prstGeom>
          </p:spPr>
        </p:pic>
        <p:pic>
          <p:nvPicPr>
            <p:cNvPr id="765" name="그림 764"/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90184" y="1989624"/>
              <a:ext cx="147264" cy="207508"/>
            </a:xfrm>
            <a:prstGeom prst="rect">
              <a:avLst/>
            </a:prstGeom>
          </p:spPr>
        </p:pic>
        <p:grpSp>
          <p:nvGrpSpPr>
            <p:cNvPr id="766" name="그룹 765"/>
            <p:cNvGrpSpPr/>
            <p:nvPr/>
          </p:nvGrpSpPr>
          <p:grpSpPr>
            <a:xfrm>
              <a:off x="1681994" y="2035270"/>
              <a:ext cx="226532" cy="141030"/>
              <a:chOff x="2285071" y="1785368"/>
              <a:chExt cx="362596" cy="227817"/>
            </a:xfrm>
          </p:grpSpPr>
          <p:sp>
            <p:nvSpPr>
              <p:cNvPr id="814" name="직사각형 81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15" name="모서리가 둥근 직사각형 81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767" name="그림 766"/>
            <p:cNvPicPr>
              <a:picLocks noChangeAspect="1"/>
            </p:cNvPicPr>
            <p:nvPr/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89882" y="2004596"/>
              <a:ext cx="185999" cy="179355"/>
            </a:xfrm>
            <a:prstGeom prst="rect">
              <a:avLst/>
            </a:prstGeom>
          </p:spPr>
        </p:pic>
        <p:sp>
          <p:nvSpPr>
            <p:cNvPr id="768" name="직사각형 767"/>
            <p:cNvSpPr/>
            <p:nvPr/>
          </p:nvSpPr>
          <p:spPr>
            <a:xfrm>
              <a:off x="3434254" y="2447507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9" name="직사각형 768"/>
            <p:cNvSpPr/>
            <p:nvPr/>
          </p:nvSpPr>
          <p:spPr>
            <a:xfrm>
              <a:off x="5402541" y="246002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0" name="차트 769"/>
            <p:cNvGraphicFramePr/>
            <p:nvPr>
              <p:extLst>
                <p:ext uri="{D42A27DB-BD31-4B8C-83A1-F6EECF244321}">
                  <p14:modId xmlns:p14="http://schemas.microsoft.com/office/powerpoint/2010/main" val="3384888609"/>
                </p:ext>
              </p:extLst>
            </p:nvPr>
          </p:nvGraphicFramePr>
          <p:xfrm>
            <a:off x="5382198" y="2390210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4"/>
            </a:graphicData>
          </a:graphic>
        </p:graphicFrame>
        <p:sp>
          <p:nvSpPr>
            <p:cNvPr id="771" name="직사각형 770"/>
            <p:cNvSpPr/>
            <p:nvPr/>
          </p:nvSpPr>
          <p:spPr>
            <a:xfrm>
              <a:off x="7370866" y="2453035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2" name="차트 771"/>
            <p:cNvGraphicFramePr/>
            <p:nvPr>
              <p:extLst>
                <p:ext uri="{D42A27DB-BD31-4B8C-83A1-F6EECF244321}">
                  <p14:modId xmlns:p14="http://schemas.microsoft.com/office/powerpoint/2010/main" val="2106104825"/>
                </p:ext>
              </p:extLst>
            </p:nvPr>
          </p:nvGraphicFramePr>
          <p:xfrm>
            <a:off x="7342630" y="2385217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5"/>
            </a:graphicData>
          </a:graphic>
        </p:graphicFrame>
        <p:graphicFrame>
          <p:nvGraphicFramePr>
            <p:cNvPr id="773" name="차트 772"/>
            <p:cNvGraphicFramePr/>
            <p:nvPr>
              <p:extLst>
                <p:ext uri="{D42A27DB-BD31-4B8C-83A1-F6EECF244321}">
                  <p14:modId xmlns:p14="http://schemas.microsoft.com/office/powerpoint/2010/main" val="3899994118"/>
                </p:ext>
              </p:extLst>
            </p:nvPr>
          </p:nvGraphicFramePr>
          <p:xfrm>
            <a:off x="3406645" y="2385217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774" name="직사각형 773"/>
            <p:cNvSpPr/>
            <p:nvPr/>
          </p:nvSpPr>
          <p:spPr>
            <a:xfrm>
              <a:off x="9313497" y="2446377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5" name="차트 774"/>
            <p:cNvGraphicFramePr/>
            <p:nvPr>
              <p:extLst>
                <p:ext uri="{D42A27DB-BD31-4B8C-83A1-F6EECF244321}">
                  <p14:modId xmlns:p14="http://schemas.microsoft.com/office/powerpoint/2010/main" val="1695883134"/>
                </p:ext>
              </p:extLst>
            </p:nvPr>
          </p:nvGraphicFramePr>
          <p:xfrm>
            <a:off x="9283968" y="2378932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sp>
          <p:nvSpPr>
            <p:cNvPr id="776" name="TextBox 775"/>
            <p:cNvSpPr txBox="1"/>
            <p:nvPr/>
          </p:nvSpPr>
          <p:spPr>
            <a:xfrm>
              <a:off x="5088093" y="2639701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00773" y="2446377"/>
              <a:ext cx="126647" cy="196303"/>
            </a:xfrm>
            <a:prstGeom prst="rect">
              <a:avLst/>
            </a:prstGeom>
          </p:spPr>
        </p:pic>
        <p:sp>
          <p:nvSpPr>
            <p:cNvPr id="778" name="TextBox 777"/>
            <p:cNvSpPr txBox="1"/>
            <p:nvPr/>
          </p:nvSpPr>
          <p:spPr>
            <a:xfrm>
              <a:off x="3135127" y="2633814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02551" y="2453035"/>
              <a:ext cx="185999" cy="179355"/>
            </a:xfrm>
            <a:prstGeom prst="rect">
              <a:avLst/>
            </a:prstGeom>
          </p:spPr>
        </p:pic>
        <p:sp>
          <p:nvSpPr>
            <p:cNvPr id="780" name="TextBox 779"/>
            <p:cNvSpPr txBox="1"/>
            <p:nvPr/>
          </p:nvSpPr>
          <p:spPr>
            <a:xfrm>
              <a:off x="7087245" y="263058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81" name="TextBox 780"/>
            <p:cNvSpPr txBox="1"/>
            <p:nvPr/>
          </p:nvSpPr>
          <p:spPr>
            <a:xfrm>
              <a:off x="9037578" y="263134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782" name="그림 781"/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29416" y="2459537"/>
              <a:ext cx="133876" cy="207507"/>
            </a:xfrm>
            <a:prstGeom prst="rect">
              <a:avLst/>
            </a:prstGeom>
          </p:spPr>
        </p:pic>
        <p:pic>
          <p:nvPicPr>
            <p:cNvPr id="783" name="그림 782"/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9194" y="2457304"/>
              <a:ext cx="147264" cy="207508"/>
            </a:xfrm>
            <a:prstGeom prst="rect">
              <a:avLst/>
            </a:prstGeom>
          </p:spPr>
        </p:pic>
        <p:pic>
          <p:nvPicPr>
            <p:cNvPr id="784" name="그림 783"/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28077" y="3036567"/>
              <a:ext cx="182895" cy="166227"/>
            </a:xfrm>
            <a:prstGeom prst="rect">
              <a:avLst/>
            </a:prstGeom>
          </p:spPr>
        </p:pic>
        <p:pic>
          <p:nvPicPr>
            <p:cNvPr id="785" name="그림 784"/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38575" y="4176713"/>
              <a:ext cx="160038" cy="186711"/>
            </a:xfrm>
            <a:prstGeom prst="rect">
              <a:avLst/>
            </a:prstGeom>
          </p:spPr>
        </p:pic>
        <p:pic>
          <p:nvPicPr>
            <p:cNvPr id="786" name="그림 785"/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47930" y="3617903"/>
              <a:ext cx="148463" cy="153411"/>
            </a:xfrm>
            <a:prstGeom prst="rect">
              <a:avLst/>
            </a:prstGeom>
          </p:spPr>
        </p:pic>
        <p:cxnSp>
          <p:nvCxnSpPr>
            <p:cNvPr id="787" name="직선 연결선 786"/>
            <p:cNvCxnSpPr/>
            <p:nvPr/>
          </p:nvCxnSpPr>
          <p:spPr>
            <a:xfrm flipV="1">
              <a:off x="5866244" y="2177497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8" name="타원 787"/>
            <p:cNvSpPr/>
            <p:nvPr/>
          </p:nvSpPr>
          <p:spPr>
            <a:xfrm>
              <a:off x="6113099" y="206724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89" name="타원 788"/>
            <p:cNvSpPr/>
            <p:nvPr/>
          </p:nvSpPr>
          <p:spPr>
            <a:xfrm>
              <a:off x="6279371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0" name="타원 789"/>
            <p:cNvSpPr/>
            <p:nvPr/>
          </p:nvSpPr>
          <p:spPr>
            <a:xfrm>
              <a:off x="6445198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1" name="타원 790"/>
            <p:cNvSpPr/>
            <p:nvPr/>
          </p:nvSpPr>
          <p:spPr>
            <a:xfrm>
              <a:off x="6610811" y="206879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2" name="타원 791"/>
            <p:cNvSpPr/>
            <p:nvPr/>
          </p:nvSpPr>
          <p:spPr>
            <a:xfrm>
              <a:off x="6938456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6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3" name="타원 792"/>
            <p:cNvSpPr/>
            <p:nvPr/>
          </p:nvSpPr>
          <p:spPr>
            <a:xfrm>
              <a:off x="7104728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7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4" name="타원 793"/>
            <p:cNvSpPr/>
            <p:nvPr/>
          </p:nvSpPr>
          <p:spPr>
            <a:xfrm>
              <a:off x="7270555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8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5" name="타원 794"/>
            <p:cNvSpPr/>
            <p:nvPr/>
          </p:nvSpPr>
          <p:spPr>
            <a:xfrm>
              <a:off x="7436168" y="207412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9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6" name="타원 795"/>
            <p:cNvSpPr/>
            <p:nvPr/>
          </p:nvSpPr>
          <p:spPr>
            <a:xfrm>
              <a:off x="6774322" y="2070372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7" name="타원 796"/>
            <p:cNvSpPr/>
            <p:nvPr/>
          </p:nvSpPr>
          <p:spPr>
            <a:xfrm>
              <a:off x="7606029" y="20757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b="1" dirty="0">
                <a:latin typeface="+mj-ea"/>
                <a:ea typeface="+mj-ea"/>
              </a:endParaRPr>
            </a:p>
          </p:txBody>
        </p:sp>
        <p:sp>
          <p:nvSpPr>
            <p:cNvPr id="798" name="TextBox 797"/>
            <p:cNvSpPr txBox="1"/>
            <p:nvPr/>
          </p:nvSpPr>
          <p:spPr>
            <a:xfrm>
              <a:off x="7530633" y="2050983"/>
              <a:ext cx="332065" cy="223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>
                  <a:solidFill>
                    <a:schemeClr val="bg1"/>
                  </a:solidFill>
                  <a:latin typeface="+mj-ea"/>
                  <a:ea typeface="+mj-ea"/>
                </a:rPr>
                <a:t>10</a:t>
              </a:r>
              <a:endParaRPr lang="ko-KR" altLang="en-US" sz="6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799" name="타원 798"/>
            <p:cNvSpPr/>
            <p:nvPr/>
          </p:nvSpPr>
          <p:spPr>
            <a:xfrm>
              <a:off x="4868499" y="206724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0" name="타원 799"/>
            <p:cNvSpPr/>
            <p:nvPr/>
          </p:nvSpPr>
          <p:spPr>
            <a:xfrm>
              <a:off x="5034771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1" name="타원 800"/>
            <p:cNvSpPr/>
            <p:nvPr/>
          </p:nvSpPr>
          <p:spPr>
            <a:xfrm>
              <a:off x="5200598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2" name="타원 801"/>
            <p:cNvSpPr/>
            <p:nvPr/>
          </p:nvSpPr>
          <p:spPr>
            <a:xfrm>
              <a:off x="5366211" y="206879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3" name="타원 802"/>
            <p:cNvSpPr/>
            <p:nvPr/>
          </p:nvSpPr>
          <p:spPr>
            <a:xfrm>
              <a:off x="3710294" y="205918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4" name="타원 803"/>
            <p:cNvSpPr/>
            <p:nvPr/>
          </p:nvSpPr>
          <p:spPr>
            <a:xfrm>
              <a:off x="3876566" y="205918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5" name="타원 804"/>
            <p:cNvSpPr/>
            <p:nvPr/>
          </p:nvSpPr>
          <p:spPr>
            <a:xfrm>
              <a:off x="4042393" y="205918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6" name="타원 805"/>
            <p:cNvSpPr/>
            <p:nvPr/>
          </p:nvSpPr>
          <p:spPr>
            <a:xfrm>
              <a:off x="4208006" y="206073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7" name="타원 806"/>
            <p:cNvSpPr/>
            <p:nvPr/>
          </p:nvSpPr>
          <p:spPr>
            <a:xfrm>
              <a:off x="4371517" y="2062312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808" name="그림 807"/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853" y="2029654"/>
              <a:ext cx="182895" cy="166227"/>
            </a:xfrm>
            <a:prstGeom prst="rect">
              <a:avLst/>
            </a:prstGeom>
          </p:spPr>
        </p:pic>
        <p:pic>
          <p:nvPicPr>
            <p:cNvPr id="809" name="그림 808"/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084" y="1981898"/>
              <a:ext cx="160038" cy="186711"/>
            </a:xfrm>
            <a:prstGeom prst="rect">
              <a:avLst/>
            </a:prstGeom>
          </p:spPr>
        </p:pic>
        <p:pic>
          <p:nvPicPr>
            <p:cNvPr id="810" name="그림 809"/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0983" y="2038000"/>
              <a:ext cx="148463" cy="153411"/>
            </a:xfrm>
            <a:prstGeom prst="rect">
              <a:avLst/>
            </a:prstGeom>
          </p:spPr>
        </p:pic>
        <p:sp>
          <p:nvSpPr>
            <p:cNvPr id="811" name="TextBox 810"/>
            <p:cNvSpPr txBox="1"/>
            <p:nvPr/>
          </p:nvSpPr>
          <p:spPr>
            <a:xfrm>
              <a:off x="10873625" y="188123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812" name="모서리가 둥근 직사각형 811"/>
            <p:cNvSpPr/>
            <p:nvPr/>
          </p:nvSpPr>
          <p:spPr>
            <a:xfrm>
              <a:off x="10700622" y="195075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813" name="이등변 삼각형 812"/>
            <p:cNvSpPr/>
            <p:nvPr/>
          </p:nvSpPr>
          <p:spPr>
            <a:xfrm>
              <a:off x="10729608" y="198815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16" name="타원 815"/>
          <p:cNvSpPr/>
          <p:nvPr/>
        </p:nvSpPr>
        <p:spPr>
          <a:xfrm>
            <a:off x="386309" y="14654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5322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203563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3" name="순서도: 자기 디스크 2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순서도: 자기 디스크 3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854343" y="1470650"/>
            <a:ext cx="9637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800" b="1" dirty="0" smtClean="0"/>
              <a:t>Current </a:t>
            </a:r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[1</a:t>
            </a:r>
            <a:r>
              <a:rPr lang="ko-KR" altLang="en-US" sz="800" b="1" smtClean="0"/>
              <a:t>분 데이터 누적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1911428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7" name="순서도: 자기 디스크 6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순서도: 자기 디스크 7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728116" y="1470650"/>
            <a:ext cx="63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800" b="1" dirty="0" smtClean="0"/>
              <a:t>History</a:t>
            </a:r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전체 </a:t>
            </a:r>
            <a:r>
              <a:rPr lang="en-US" altLang="ko-KR" sz="800" b="1" dirty="0" smtClean="0"/>
              <a:t>Full]</a:t>
            </a:r>
          </a:p>
        </p:txBody>
      </p:sp>
      <p:grpSp>
        <p:nvGrpSpPr>
          <p:cNvPr id="10" name="그룹 9"/>
          <p:cNvGrpSpPr/>
          <p:nvPr/>
        </p:nvGrpSpPr>
        <p:grpSpPr>
          <a:xfrm>
            <a:off x="3435110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1" name="순서도: 자기 디스크 10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순서도: 자기 디스크 11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259012" y="1380032"/>
            <a:ext cx="61747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10</a:t>
            </a:r>
            <a:r>
              <a:rPr lang="ko-KR" altLang="en-US" sz="800" b="1" smtClean="0"/>
              <a:t>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14" name="그룹 13"/>
          <p:cNvGrpSpPr/>
          <p:nvPr/>
        </p:nvGrpSpPr>
        <p:grpSpPr>
          <a:xfrm>
            <a:off x="4090112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5" name="순서도: 자기 디스크 14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순서도: 자기 디스크 15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3888367" y="1380032"/>
            <a:ext cx="6687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시간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18" name="그룹 17"/>
          <p:cNvGrpSpPr/>
          <p:nvPr/>
        </p:nvGrpSpPr>
        <p:grpSpPr>
          <a:xfrm>
            <a:off x="4770763" y="1302457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9" name="순서도: 자기 디스크 18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순서도: 자기 디스크 19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4620313" y="1361883"/>
            <a:ext cx="5661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일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89063" y="2361177"/>
            <a:ext cx="224262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WISE 1A_DEVICE id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화재감지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방화문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id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방화문</a:t>
            </a:r>
            <a:r>
              <a:rPr lang="ko-KR" altLang="en-US" sz="900" dirty="0" smtClean="0"/>
              <a:t> 개폐상태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열림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닫힘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온도센서 상태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LTE </a:t>
            </a:r>
            <a:r>
              <a:rPr lang="ko-KR" altLang="en-US" sz="900" smtClean="0"/>
              <a:t>수신감도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r>
              <a:rPr lang="en-US" altLang="ko-KR" sz="900" dirty="0" smtClean="0"/>
              <a:t>/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입력전압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배터리 입력 전압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통신이상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데이터 미수신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생성일 </a:t>
            </a:r>
            <a:r>
              <a:rPr lang="en-US" altLang="ko-KR" sz="900" dirty="0" smtClean="0"/>
              <a:t>: 10</a:t>
            </a:r>
            <a:r>
              <a:rPr lang="ko-KR" altLang="en-US" sz="900" smtClean="0"/>
              <a:t>분 간격 </a:t>
            </a:r>
            <a:r>
              <a:rPr lang="en-US" altLang="ko-KR" sz="900" dirty="0" smtClean="0"/>
              <a:t>Batch Job Time </a:t>
            </a:r>
            <a:endParaRPr lang="ko-KR" altLang="en-US" sz="900" dirty="0"/>
          </a:p>
        </p:txBody>
      </p:sp>
      <p:sp>
        <p:nvSpPr>
          <p:cNvPr id="27" name="TextBox 26"/>
          <p:cNvSpPr txBox="1"/>
          <p:nvPr/>
        </p:nvSpPr>
        <p:spPr>
          <a:xfrm>
            <a:off x="3109333" y="2327898"/>
            <a:ext cx="302195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WISE 1A_DEVICE id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화재감지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정온식</a:t>
            </a:r>
            <a:r>
              <a:rPr lang="ko-KR" altLang="en-US" sz="900" dirty="0" smtClean="0"/>
              <a:t> 감지선형 화재 신호 </a:t>
            </a:r>
            <a:r>
              <a:rPr lang="en-US" altLang="ko-KR" sz="900" dirty="0" smtClean="0"/>
              <a:t>: 0000000000 ~ 1111111111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준비작동식</a:t>
            </a:r>
            <a:r>
              <a:rPr lang="ko-KR" altLang="en-US" sz="900" dirty="0" smtClean="0"/>
              <a:t> 밸브 접점신호 </a:t>
            </a:r>
            <a:r>
              <a:rPr lang="en-US" altLang="ko-KR" sz="900" dirty="0" smtClean="0"/>
              <a:t>: 00000 ~ 11111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펌프기동 </a:t>
            </a:r>
            <a:r>
              <a:rPr lang="en-US" altLang="ko-KR" sz="900" dirty="0" smtClean="0"/>
              <a:t>: 00000 ~ 11111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온도센서 상태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r>
              <a:rPr lang="en-US" altLang="ko-KR" sz="900" dirty="0"/>
              <a:t>/ </a:t>
            </a:r>
            <a:r>
              <a:rPr lang="ko-KR" altLang="en-US" sz="900"/>
              <a:t>화재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/>
              <a:t>LTE </a:t>
            </a:r>
            <a:r>
              <a:rPr lang="ko-KR" altLang="en-US" sz="900"/>
              <a:t>수신감도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r>
              <a:rPr lang="en-US" altLang="ko-KR" sz="900" dirty="0"/>
              <a:t>/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입력전압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배터리 입력 전압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통신이상 </a:t>
            </a:r>
            <a:r>
              <a:rPr lang="en-US" altLang="ko-KR" sz="900" dirty="0"/>
              <a:t>: </a:t>
            </a:r>
            <a:r>
              <a:rPr lang="ko-KR" altLang="en-US" sz="900"/>
              <a:t>데이터 </a:t>
            </a:r>
            <a:r>
              <a:rPr lang="ko-KR" altLang="en-US" sz="900" smtClean="0"/>
              <a:t>미수신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생성일 </a:t>
            </a:r>
            <a:r>
              <a:rPr lang="en-US" altLang="ko-KR" sz="900" dirty="0"/>
              <a:t>: 10</a:t>
            </a:r>
            <a:r>
              <a:rPr lang="ko-KR" altLang="en-US" sz="900"/>
              <a:t>분 간격 </a:t>
            </a:r>
            <a:r>
              <a:rPr lang="en-US" altLang="ko-KR" sz="900" dirty="0"/>
              <a:t>Batch Job Time </a:t>
            </a:r>
          </a:p>
          <a:p>
            <a:endParaRPr lang="ko-KR" altLang="en-US" sz="900" dirty="0"/>
          </a:p>
        </p:txBody>
      </p:sp>
      <p:grpSp>
        <p:nvGrpSpPr>
          <p:cNvPr id="24" name="그룹 23"/>
          <p:cNvGrpSpPr/>
          <p:nvPr/>
        </p:nvGrpSpPr>
        <p:grpSpPr>
          <a:xfrm>
            <a:off x="2772157" y="1331135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25" name="순서도: 자기 디스크 24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순서도: 자기 디스크 27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2621707" y="1390561"/>
            <a:ext cx="5661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365978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016543"/>
              </p:ext>
            </p:extLst>
          </p:nvPr>
        </p:nvGraphicFramePr>
        <p:xfrm>
          <a:off x="9466197" y="847258"/>
          <a:ext cx="2668137" cy="573210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통계 데이터 메뉴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공장에 대한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기간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공장리스트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조건별 데이터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검색범위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달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검색 결과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Table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수신반에서 수집된 이상 데이터에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기간내 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시부터 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시까지의 온도이상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Admin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공장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탭만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상세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 ~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한 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통계 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기간내 수집 데이터의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정온식감지선형 접점신호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준비작동식밸브 열림신호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기동 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sp>
        <p:nvSpPr>
          <p:cNvPr id="119" name="직사각형 118"/>
          <p:cNvSpPr/>
          <p:nvPr/>
        </p:nvSpPr>
        <p:spPr>
          <a:xfrm>
            <a:off x="345282" y="988267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1101655" y="988267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910" y="1002928"/>
            <a:ext cx="131315" cy="125062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1809750" y="981953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256612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08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25" name="그림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1378" y="996614"/>
            <a:ext cx="131315" cy="1250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620516" y="972607"/>
            <a:ext cx="1516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/>
              <a:t>~</a:t>
            </a:r>
            <a:endParaRPr lang="ko-KR" altLang="en-US" sz="800"/>
          </a:p>
        </p:txBody>
      </p:sp>
      <p:sp>
        <p:nvSpPr>
          <p:cNvPr id="127" name="직사각형 126"/>
          <p:cNvSpPr/>
          <p:nvPr/>
        </p:nvSpPr>
        <p:spPr>
          <a:xfrm>
            <a:off x="320747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공장     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4054" y="1023230"/>
            <a:ext cx="75096" cy="65406"/>
          </a:xfrm>
          <a:prstGeom prst="rect">
            <a:avLst/>
          </a:prstGeom>
        </p:spPr>
      </p:pic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5580277"/>
              </p:ext>
            </p:extLst>
          </p:nvPr>
        </p:nvGraphicFramePr>
        <p:xfrm>
          <a:off x="341590" y="1227138"/>
          <a:ext cx="8820908" cy="2087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5968"/>
                <a:gridCol w="647759"/>
                <a:gridCol w="693040"/>
                <a:gridCol w="486032"/>
                <a:gridCol w="477795"/>
                <a:gridCol w="502328"/>
                <a:gridCol w="423534"/>
                <a:gridCol w="556408"/>
                <a:gridCol w="559066"/>
                <a:gridCol w="628491"/>
                <a:gridCol w="506580"/>
                <a:gridCol w="415230"/>
                <a:gridCol w="398621"/>
                <a:gridCol w="465057"/>
                <a:gridCol w="398621"/>
                <a:gridCol w="523189"/>
                <a:gridCol w="523189"/>
              </a:tblGrid>
              <a:tr h="134937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 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Sub</a:t>
                      </a:r>
                      <a:r>
                        <a:rPr lang="ko-KR" altLang="en-US" sz="700" baseline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(</a:t>
                      </a:r>
                      <a:r>
                        <a:rPr lang="ko-KR" altLang="en-US" sz="700" baseline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WISE 1A (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WISE 1A (P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 수신반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비고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닫힘 횟수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</a:p>
                    <a:p>
                      <a:pPr algn="ctr" latinLnBrk="1"/>
                      <a:r>
                        <a:rPr lang="ko-KR" altLang="en-US" sz="700" baseline="0" dirty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 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정온식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감지선형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준비작동식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밸브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펌프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기동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</a:p>
                    <a:p>
                      <a:pPr algn="ctr" latinLnBrk="1"/>
                      <a:r>
                        <a:rPr lang="ko-KR" altLang="en-US" sz="700" baseline="0" dirty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3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열처리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1198934" y="6115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232702" y="8612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055731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3831891" y="97481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검색</a:t>
            </a:r>
            <a:endParaRPr lang="ko-KR" altLang="en-US" sz="800" b="1"/>
          </a:p>
        </p:txBody>
      </p:sp>
      <p:sp>
        <p:nvSpPr>
          <p:cNvPr id="58" name="타원 57"/>
          <p:cNvSpPr/>
          <p:nvPr/>
        </p:nvSpPr>
        <p:spPr>
          <a:xfrm>
            <a:off x="3701917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56471" y="116501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341590" y="3686895"/>
            <a:ext cx="8820908" cy="29687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" name="양쪽 모서리가 둥근 사각형 60"/>
          <p:cNvSpPr/>
          <p:nvPr/>
        </p:nvSpPr>
        <p:spPr>
          <a:xfrm>
            <a:off x="341590" y="3455480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252153" y="3452957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3" name="양쪽 모서리가 둥근 사각형 62"/>
          <p:cNvSpPr/>
          <p:nvPr/>
        </p:nvSpPr>
        <p:spPr>
          <a:xfrm>
            <a:off x="2170584" y="345609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4" name="양쪽 모서리가 둥근 사각형 63"/>
          <p:cNvSpPr/>
          <p:nvPr/>
        </p:nvSpPr>
        <p:spPr>
          <a:xfrm>
            <a:off x="3084984" y="345484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5" name="양쪽 모서리가 둥근 사각형 64"/>
          <p:cNvSpPr/>
          <p:nvPr/>
        </p:nvSpPr>
        <p:spPr>
          <a:xfrm>
            <a:off x="3995033" y="345166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6" name="양쪽 모서리가 둥근 사각형 65"/>
          <p:cNvSpPr/>
          <p:nvPr/>
        </p:nvSpPr>
        <p:spPr>
          <a:xfrm>
            <a:off x="4909433" y="345609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7" name="양쪽 모서리가 둥근 사각형 66"/>
          <p:cNvSpPr/>
          <p:nvPr/>
        </p:nvSpPr>
        <p:spPr>
          <a:xfrm>
            <a:off x="5825832" y="345545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8" name="양쪽 모서리가 둥근 사각형 67"/>
          <p:cNvSpPr/>
          <p:nvPr/>
        </p:nvSpPr>
        <p:spPr>
          <a:xfrm>
            <a:off x="6742231" y="345295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9" name="양쪽 모서리가 둥근 사각형 68"/>
          <p:cNvSpPr/>
          <p:nvPr/>
        </p:nvSpPr>
        <p:spPr>
          <a:xfrm rot="16200000">
            <a:off x="612862" y="3594100"/>
            <a:ext cx="351482" cy="834256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TextBox 69"/>
          <p:cNvSpPr txBox="1"/>
          <p:nvPr/>
        </p:nvSpPr>
        <p:spPr>
          <a:xfrm>
            <a:off x="489604" y="3924751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71" name="양쪽 모서리가 둥근 사각형 70"/>
          <p:cNvSpPr/>
          <p:nvPr/>
        </p:nvSpPr>
        <p:spPr>
          <a:xfrm rot="16200000">
            <a:off x="698757" y="4377658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TextBox 71"/>
          <p:cNvSpPr txBox="1"/>
          <p:nvPr/>
        </p:nvSpPr>
        <p:spPr>
          <a:xfrm>
            <a:off x="743660" y="4581606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smtClean="0"/>
              <a:t>상태</a:t>
            </a:r>
            <a:endParaRPr lang="ko-KR" altLang="en-US" sz="700" dirty="0"/>
          </a:p>
        </p:txBody>
      </p:sp>
      <p:pic>
        <p:nvPicPr>
          <p:cNvPr id="73" name="그림 7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94" y="4597676"/>
            <a:ext cx="209923" cy="215909"/>
          </a:xfrm>
          <a:prstGeom prst="rect">
            <a:avLst/>
          </a:prstGeom>
        </p:spPr>
      </p:pic>
      <p:sp>
        <p:nvSpPr>
          <p:cNvPr id="74" name="양쪽 모서리가 둥근 사각형 73"/>
          <p:cNvSpPr/>
          <p:nvPr/>
        </p:nvSpPr>
        <p:spPr>
          <a:xfrm rot="16200000">
            <a:off x="698757" y="472887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/>
          <p:cNvSpPr txBox="1"/>
          <p:nvPr/>
        </p:nvSpPr>
        <p:spPr>
          <a:xfrm>
            <a:off x="777658" y="491134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76" name="양쪽 모서리가 둥근 사각형 75"/>
          <p:cNvSpPr/>
          <p:nvPr/>
        </p:nvSpPr>
        <p:spPr>
          <a:xfrm rot="16200000">
            <a:off x="697693" y="5079586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/>
          <p:cNvSpPr txBox="1"/>
          <p:nvPr/>
        </p:nvSpPr>
        <p:spPr>
          <a:xfrm>
            <a:off x="791181" y="524495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97204" y="54308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TextBox 78"/>
          <p:cNvSpPr txBox="1"/>
          <p:nvPr/>
        </p:nvSpPr>
        <p:spPr>
          <a:xfrm>
            <a:off x="782933" y="562440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80" name="양쪽 모서리가 둥근 사각형 79"/>
          <p:cNvSpPr/>
          <p:nvPr/>
        </p:nvSpPr>
        <p:spPr>
          <a:xfrm rot="16200000">
            <a:off x="697204" y="5782100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/>
          <p:cNvSpPr txBox="1"/>
          <p:nvPr/>
        </p:nvSpPr>
        <p:spPr>
          <a:xfrm>
            <a:off x="701171" y="597410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508" y="4969788"/>
            <a:ext cx="185999" cy="20056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717" y="5994926"/>
            <a:ext cx="141937" cy="218346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24" y="5287240"/>
            <a:ext cx="175918" cy="258442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751" y="5644170"/>
            <a:ext cx="156130" cy="218346"/>
          </a:xfrm>
          <a:prstGeom prst="rect">
            <a:avLst/>
          </a:prstGeom>
        </p:spPr>
      </p:pic>
      <p:sp>
        <p:nvSpPr>
          <p:cNvPr id="86" name="양쪽 모서리가 둥근 사각형 85"/>
          <p:cNvSpPr/>
          <p:nvPr/>
        </p:nvSpPr>
        <p:spPr>
          <a:xfrm rot="16200000">
            <a:off x="694602" y="402881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TextBox 86"/>
          <p:cNvSpPr txBox="1"/>
          <p:nvPr/>
        </p:nvSpPr>
        <p:spPr>
          <a:xfrm>
            <a:off x="776204" y="421048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41" y="4258306"/>
            <a:ext cx="160998" cy="209159"/>
          </a:xfrm>
          <a:prstGeom prst="rect">
            <a:avLst/>
          </a:prstGeom>
        </p:spPr>
      </p:pic>
      <p:sp>
        <p:nvSpPr>
          <p:cNvPr id="89" name="직사각형 88"/>
          <p:cNvSpPr/>
          <p:nvPr/>
        </p:nvSpPr>
        <p:spPr>
          <a:xfrm>
            <a:off x="1205730" y="3831675"/>
            <a:ext cx="7859793" cy="282401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0" name="그룹 89"/>
          <p:cNvGrpSpPr/>
          <p:nvPr/>
        </p:nvGrpSpPr>
        <p:grpSpPr>
          <a:xfrm>
            <a:off x="8908706" y="3903511"/>
            <a:ext cx="95883" cy="2682434"/>
            <a:chOff x="4186858" y="1319994"/>
            <a:chExt cx="91364" cy="2981295"/>
          </a:xfrm>
        </p:grpSpPr>
        <p:sp>
          <p:nvSpPr>
            <p:cNvPr id="91" name="모서리가 둥근 직사각형 90"/>
            <p:cNvSpPr/>
            <p:nvPr/>
          </p:nvSpPr>
          <p:spPr>
            <a:xfrm>
              <a:off x="4186858" y="1319994"/>
              <a:ext cx="91364" cy="2981295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93" name="차트 92"/>
          <p:cNvGraphicFramePr/>
          <p:nvPr>
            <p:extLst>
              <p:ext uri="{D42A27DB-BD31-4B8C-83A1-F6EECF244321}">
                <p14:modId xmlns:p14="http://schemas.microsoft.com/office/powerpoint/2010/main" val="1285264404"/>
              </p:ext>
            </p:extLst>
          </p:nvPr>
        </p:nvGraphicFramePr>
        <p:xfrm>
          <a:off x="2037829" y="3930071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94" name="TextBox 93"/>
          <p:cNvSpPr txBox="1"/>
          <p:nvPr/>
        </p:nvSpPr>
        <p:spPr>
          <a:xfrm>
            <a:off x="1252687" y="4223123"/>
            <a:ext cx="72968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방화문 닫힘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5" name="직사각형 94"/>
          <p:cNvSpPr/>
          <p:nvPr/>
        </p:nvSpPr>
        <p:spPr>
          <a:xfrm>
            <a:off x="2012182" y="393007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extBox 95"/>
          <p:cNvSpPr txBox="1"/>
          <p:nvPr/>
        </p:nvSpPr>
        <p:spPr>
          <a:xfrm>
            <a:off x="1252687" y="4741091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1267615" y="526094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98" name="차트 97"/>
          <p:cNvGraphicFramePr/>
          <p:nvPr>
            <p:extLst>
              <p:ext uri="{D42A27DB-BD31-4B8C-83A1-F6EECF244321}">
                <p14:modId xmlns:p14="http://schemas.microsoft.com/office/powerpoint/2010/main" val="1800077526"/>
              </p:ext>
            </p:extLst>
          </p:nvPr>
        </p:nvGraphicFramePr>
        <p:xfrm>
          <a:off x="2037829" y="4470132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9" name="직사각형 98"/>
          <p:cNvSpPr/>
          <p:nvPr/>
        </p:nvSpPr>
        <p:spPr>
          <a:xfrm>
            <a:off x="2012182" y="4470133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>
              <p:ext uri="{D42A27DB-BD31-4B8C-83A1-F6EECF244321}">
                <p14:modId xmlns:p14="http://schemas.microsoft.com/office/powerpoint/2010/main" val="166494483"/>
              </p:ext>
            </p:extLst>
          </p:nvPr>
        </p:nvGraphicFramePr>
        <p:xfrm>
          <a:off x="2037829" y="5015855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1" name="직사각형 100"/>
          <p:cNvSpPr/>
          <p:nvPr/>
        </p:nvSpPr>
        <p:spPr>
          <a:xfrm>
            <a:off x="2012182" y="5015856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2" name="그림 10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8375" y="5044826"/>
            <a:ext cx="128384" cy="197064"/>
          </a:xfrm>
          <a:prstGeom prst="rect">
            <a:avLst/>
          </a:prstGeom>
        </p:spPr>
      </p:pic>
      <p:pic>
        <p:nvPicPr>
          <p:cNvPr id="103" name="그림 10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616" y="4557060"/>
            <a:ext cx="179738" cy="171637"/>
          </a:xfrm>
          <a:prstGeom prst="rect">
            <a:avLst/>
          </a:prstGeom>
        </p:spPr>
      </p:pic>
      <p:pic>
        <p:nvPicPr>
          <p:cNvPr id="104" name="그림 10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9168" y="3954252"/>
            <a:ext cx="241763" cy="249822"/>
          </a:xfrm>
          <a:prstGeom prst="rect">
            <a:avLst/>
          </a:prstGeom>
        </p:spPr>
      </p:pic>
      <p:sp>
        <p:nvSpPr>
          <p:cNvPr id="105" name="TextBox 104"/>
          <p:cNvSpPr txBox="1"/>
          <p:nvPr/>
        </p:nvSpPr>
        <p:spPr>
          <a:xfrm>
            <a:off x="1269393" y="5806012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8322" y="5621981"/>
            <a:ext cx="179738" cy="171637"/>
          </a:xfrm>
          <a:prstGeom prst="rect">
            <a:avLst/>
          </a:prstGeom>
        </p:spPr>
      </p:pic>
      <p:graphicFrame>
        <p:nvGraphicFramePr>
          <p:cNvPr id="107" name="차트 106"/>
          <p:cNvGraphicFramePr/>
          <p:nvPr>
            <p:extLst>
              <p:ext uri="{D42A27DB-BD31-4B8C-83A1-F6EECF244321}">
                <p14:modId xmlns:p14="http://schemas.microsoft.com/office/powerpoint/2010/main" val="1551826165"/>
              </p:ext>
            </p:extLst>
          </p:nvPr>
        </p:nvGraphicFramePr>
        <p:xfrm>
          <a:off x="2038693" y="5563358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08" name="직사각형 107"/>
          <p:cNvSpPr/>
          <p:nvPr/>
        </p:nvSpPr>
        <p:spPr>
          <a:xfrm>
            <a:off x="2013046" y="5563359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9" name="차트 108"/>
          <p:cNvGraphicFramePr/>
          <p:nvPr>
            <p:extLst>
              <p:ext uri="{D42A27DB-BD31-4B8C-83A1-F6EECF244321}">
                <p14:modId xmlns:p14="http://schemas.microsoft.com/office/powerpoint/2010/main" val="2429343950"/>
              </p:ext>
            </p:extLst>
          </p:nvPr>
        </p:nvGraphicFramePr>
        <p:xfrm>
          <a:off x="2037829" y="6109391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10" name="직사각형 109"/>
          <p:cNvSpPr/>
          <p:nvPr/>
        </p:nvSpPr>
        <p:spPr>
          <a:xfrm>
            <a:off x="2012182" y="610939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TextBox 111"/>
          <p:cNvSpPr txBox="1"/>
          <p:nvPr/>
        </p:nvSpPr>
        <p:spPr>
          <a:xfrm>
            <a:off x="1303357" y="6327789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50" y="6105548"/>
            <a:ext cx="155321" cy="218861"/>
          </a:xfrm>
          <a:prstGeom prst="rect">
            <a:avLst/>
          </a:prstGeom>
        </p:spPr>
      </p:pic>
      <p:sp>
        <p:nvSpPr>
          <p:cNvPr id="114" name="타원 113"/>
          <p:cNvSpPr/>
          <p:nvPr/>
        </p:nvSpPr>
        <p:spPr>
          <a:xfrm>
            <a:off x="281475" y="33583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288990" y="37676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1301616" y="38807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21237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3011576"/>
              </p:ext>
            </p:extLst>
          </p:nvPr>
        </p:nvGraphicFramePr>
        <p:xfrm>
          <a:off x="9466197" y="847258"/>
          <a:ext cx="2668137" cy="20559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수집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WISE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수집 데이터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13" name="직사각형 212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4" name="양쪽 모서리가 둥근 사각형 213"/>
          <p:cNvSpPr/>
          <p:nvPr/>
        </p:nvSpPr>
        <p:spPr>
          <a:xfrm rot="16200000">
            <a:off x="590318" y="1128311"/>
            <a:ext cx="351482" cy="78916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TextBox 214"/>
          <p:cNvSpPr txBox="1"/>
          <p:nvPr/>
        </p:nvSpPr>
        <p:spPr>
          <a:xfrm>
            <a:off x="4445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216" name="양쪽 모서리가 둥근 사각형 215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TextBox 216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218" name="그림 2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219" name="양쪽 모서리가 둥근 사각형 218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221" name="양쪽 모서리가 둥근 사각형 220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TextBox 222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224" name="양쪽 모서리가 둥근 사각형 223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TextBox 224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226" name="양쪽 모서리가 둥근 사각형 225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TextBox 226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228" name="양쪽 모서리가 둥근 사각형 227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TextBox 228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230" name="양쪽 모서리가 둥근 사각형 229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232" name="양쪽 모서리가 둥근 사각형 231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34" name="양쪽 모서리가 둥근 사각형 233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양쪽 모서리가 둥근 사각형 23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37" name="그림 23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238" name="그림 23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239" name="그림 23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241" name="양쪽 모서리가 둥근 사각형 240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2" name="그림 24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245" name="TextBox 244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246" name="TextBox 245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247" name="TextBox 246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248" name="TextBox 247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249" name="그림 24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53" name="양쪽 모서리가 둥근 사각형 252"/>
          <p:cNvSpPr/>
          <p:nvPr/>
        </p:nvSpPr>
        <p:spPr>
          <a:xfrm rot="16200000">
            <a:off x="649511" y="15404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56" name="양쪽 모서리가 둥근 사각형 255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TextBox 256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dirty="0" smtClean="0"/>
              <a:t>이상</a:t>
            </a:r>
            <a:endParaRPr lang="ko-KR" altLang="en-US" sz="700" dirty="0"/>
          </a:p>
        </p:txBody>
      </p:sp>
      <p:pic>
        <p:nvPicPr>
          <p:cNvPr id="258" name="그림 25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259" name="TextBox 258"/>
          <p:cNvSpPr txBox="1"/>
          <p:nvPr/>
        </p:nvSpPr>
        <p:spPr>
          <a:xfrm>
            <a:off x="1126799" y="6285671"/>
            <a:ext cx="88838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 전압이상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60" name="직사각형 259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64" name="그룹 263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5" name="모서리가 둥근 직사각형 264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6" name="모서리가 둥근 직사각형 265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7" name="TextBox 266"/>
          <p:cNvSpPr txBox="1"/>
          <p:nvPr/>
        </p:nvSpPr>
        <p:spPr>
          <a:xfrm>
            <a:off x="1197857" y="1708024"/>
            <a:ext cx="7088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68" name="TextBox 267"/>
          <p:cNvSpPr txBox="1"/>
          <p:nvPr/>
        </p:nvSpPr>
        <p:spPr>
          <a:xfrm>
            <a:off x="1239557" y="2359681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화재 감지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69" name="차트 268"/>
          <p:cNvGraphicFramePr/>
          <p:nvPr>
            <p:extLst>
              <p:ext uri="{D42A27DB-BD31-4B8C-83A1-F6EECF244321}">
                <p14:modId xmlns:p14="http://schemas.microsoft.com/office/powerpoint/2010/main" val="4013303531"/>
              </p:ext>
            </p:extLst>
          </p:nvPr>
        </p:nvGraphicFramePr>
        <p:xfrm>
          <a:off x="1984816" y="1409652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70" name="직사각형 269"/>
          <p:cNvSpPr/>
          <p:nvPr/>
        </p:nvSpPr>
        <p:spPr>
          <a:xfrm>
            <a:off x="1970838" y="1409653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1" name="차트 270"/>
          <p:cNvGraphicFramePr/>
          <p:nvPr>
            <p:extLst>
              <p:ext uri="{D42A27DB-BD31-4B8C-83A1-F6EECF244321}">
                <p14:modId xmlns:p14="http://schemas.microsoft.com/office/powerpoint/2010/main" val="2915544392"/>
              </p:ext>
            </p:extLst>
          </p:nvPr>
        </p:nvGraphicFramePr>
        <p:xfrm>
          <a:off x="1984816" y="2120135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72" name="직사각형 271"/>
          <p:cNvSpPr/>
          <p:nvPr/>
        </p:nvSpPr>
        <p:spPr>
          <a:xfrm>
            <a:off x="1970838" y="2120136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TextBox 272"/>
          <p:cNvSpPr txBox="1"/>
          <p:nvPr/>
        </p:nvSpPr>
        <p:spPr>
          <a:xfrm>
            <a:off x="1233715" y="2897133"/>
            <a:ext cx="6607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준비작동식</a:t>
            </a:r>
            <a:endParaRPr lang="en-US" altLang="ko-KR" sz="700" dirty="0" smtClean="0"/>
          </a:p>
          <a:p>
            <a:r>
              <a:rPr lang="ko-KR" altLang="en-US" sz="700" dirty="0" smtClean="0"/>
              <a:t>밸브 열림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74" name="차트 273"/>
          <p:cNvGraphicFramePr/>
          <p:nvPr>
            <p:extLst>
              <p:ext uri="{D42A27DB-BD31-4B8C-83A1-F6EECF244321}">
                <p14:modId xmlns:p14="http://schemas.microsoft.com/office/powerpoint/2010/main" val="135714879"/>
              </p:ext>
            </p:extLst>
          </p:nvPr>
        </p:nvGraphicFramePr>
        <p:xfrm>
          <a:off x="1985680" y="2667638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75" name="직사각형 274"/>
          <p:cNvSpPr/>
          <p:nvPr/>
        </p:nvSpPr>
        <p:spPr>
          <a:xfrm>
            <a:off x="1971702" y="2667639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918" y="1487900"/>
            <a:ext cx="141201" cy="218862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1238693" y="345782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펌프 기동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78" name="차트 277"/>
          <p:cNvGraphicFramePr/>
          <p:nvPr>
            <p:extLst>
              <p:ext uri="{D42A27DB-BD31-4B8C-83A1-F6EECF244321}">
                <p14:modId xmlns:p14="http://schemas.microsoft.com/office/powerpoint/2010/main" val="2508448110"/>
              </p:ext>
            </p:extLst>
          </p:nvPr>
        </p:nvGraphicFramePr>
        <p:xfrm>
          <a:off x="1983952" y="3218274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79" name="직사각형 278"/>
          <p:cNvSpPr/>
          <p:nvPr/>
        </p:nvSpPr>
        <p:spPr>
          <a:xfrm>
            <a:off x="1969974" y="3218275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342" y="2143802"/>
            <a:ext cx="174176" cy="203205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9510" y="2694322"/>
            <a:ext cx="199517" cy="206168"/>
          </a:xfrm>
          <a:prstGeom prst="rect">
            <a:avLst/>
          </a:prstGeom>
        </p:spPr>
      </p:pic>
      <p:pic>
        <p:nvPicPr>
          <p:cNvPr id="282" name="그림 28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2544" y="3284757"/>
            <a:ext cx="253447" cy="182702"/>
          </a:xfrm>
          <a:prstGeom prst="rect">
            <a:avLst/>
          </a:prstGeom>
        </p:spPr>
      </p:pic>
      <p:sp>
        <p:nvSpPr>
          <p:cNvPr id="283" name="TextBox 282"/>
          <p:cNvSpPr txBox="1"/>
          <p:nvPr/>
        </p:nvSpPr>
        <p:spPr>
          <a:xfrm>
            <a:off x="1202135" y="4090830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84" name="TextBox 283"/>
          <p:cNvSpPr txBox="1"/>
          <p:nvPr/>
        </p:nvSpPr>
        <p:spPr>
          <a:xfrm>
            <a:off x="1217063" y="4610679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85" name="차트 284"/>
          <p:cNvGraphicFramePr/>
          <p:nvPr>
            <p:extLst>
              <p:ext uri="{D42A27DB-BD31-4B8C-83A1-F6EECF244321}">
                <p14:modId xmlns:p14="http://schemas.microsoft.com/office/powerpoint/2010/main" val="2196380941"/>
              </p:ext>
            </p:extLst>
          </p:nvPr>
        </p:nvGraphicFramePr>
        <p:xfrm>
          <a:off x="1996909" y="3777093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287" name="직사각형 286"/>
          <p:cNvSpPr/>
          <p:nvPr/>
        </p:nvSpPr>
        <p:spPr>
          <a:xfrm>
            <a:off x="1975310" y="3777094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9" name="차트 288"/>
          <p:cNvGraphicFramePr/>
          <p:nvPr>
            <p:extLst>
              <p:ext uri="{D42A27DB-BD31-4B8C-83A1-F6EECF244321}">
                <p14:modId xmlns:p14="http://schemas.microsoft.com/office/powerpoint/2010/main" val="1230304265"/>
              </p:ext>
            </p:extLst>
          </p:nvPr>
        </p:nvGraphicFramePr>
        <p:xfrm>
          <a:off x="1996909" y="4322816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291" name="직사각형 290"/>
          <p:cNvSpPr/>
          <p:nvPr/>
        </p:nvSpPr>
        <p:spPr>
          <a:xfrm>
            <a:off x="1975310" y="4322817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92" name="그림 291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823" y="4394565"/>
            <a:ext cx="128384" cy="197064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1064" y="3906799"/>
            <a:ext cx="179738" cy="171637"/>
          </a:xfrm>
          <a:prstGeom prst="rect">
            <a:avLst/>
          </a:prstGeom>
        </p:spPr>
      </p:pic>
      <p:sp>
        <p:nvSpPr>
          <p:cNvPr id="298" name="TextBox 297"/>
          <p:cNvSpPr txBox="1"/>
          <p:nvPr/>
        </p:nvSpPr>
        <p:spPr>
          <a:xfrm>
            <a:off x="1218841" y="5155751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299" name="그림 298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770" y="4971720"/>
            <a:ext cx="179738" cy="171637"/>
          </a:xfrm>
          <a:prstGeom prst="rect">
            <a:avLst/>
          </a:prstGeom>
        </p:spPr>
      </p:pic>
      <p:graphicFrame>
        <p:nvGraphicFramePr>
          <p:cNvPr id="300" name="차트 299"/>
          <p:cNvGraphicFramePr/>
          <p:nvPr>
            <p:extLst>
              <p:ext uri="{D42A27DB-BD31-4B8C-83A1-F6EECF244321}">
                <p14:modId xmlns:p14="http://schemas.microsoft.com/office/powerpoint/2010/main" val="811970568"/>
              </p:ext>
            </p:extLst>
          </p:nvPr>
        </p:nvGraphicFramePr>
        <p:xfrm>
          <a:off x="1997773" y="4870319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301" name="직사각형 300"/>
          <p:cNvSpPr/>
          <p:nvPr/>
        </p:nvSpPr>
        <p:spPr>
          <a:xfrm>
            <a:off x="1976174" y="4870320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2" name="차트 301"/>
          <p:cNvGraphicFramePr/>
          <p:nvPr>
            <p:extLst>
              <p:ext uri="{D42A27DB-BD31-4B8C-83A1-F6EECF244321}">
                <p14:modId xmlns:p14="http://schemas.microsoft.com/office/powerpoint/2010/main" val="2976090794"/>
              </p:ext>
            </p:extLst>
          </p:nvPr>
        </p:nvGraphicFramePr>
        <p:xfrm>
          <a:off x="1997773" y="5416633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303" name="TextBox 302"/>
          <p:cNvSpPr txBox="1"/>
          <p:nvPr/>
        </p:nvSpPr>
        <p:spPr>
          <a:xfrm>
            <a:off x="1202999" y="5752463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304" name="직사각형 303"/>
          <p:cNvSpPr/>
          <p:nvPr/>
        </p:nvSpPr>
        <p:spPr>
          <a:xfrm>
            <a:off x="1976174" y="5416634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5" name="그림 304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478" y="5530222"/>
            <a:ext cx="155321" cy="218861"/>
          </a:xfrm>
          <a:prstGeom prst="rect">
            <a:avLst/>
          </a:prstGeom>
        </p:spPr>
      </p:pic>
      <p:graphicFrame>
        <p:nvGraphicFramePr>
          <p:cNvPr id="306" name="차트 305"/>
          <p:cNvGraphicFramePr/>
          <p:nvPr>
            <p:extLst>
              <p:ext uri="{D42A27DB-BD31-4B8C-83A1-F6EECF244321}">
                <p14:modId xmlns:p14="http://schemas.microsoft.com/office/powerpoint/2010/main" val="1373567298"/>
              </p:ext>
            </p:extLst>
          </p:nvPr>
        </p:nvGraphicFramePr>
        <p:xfrm>
          <a:off x="1997773" y="5971934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307" name="직사각형 306"/>
          <p:cNvSpPr/>
          <p:nvPr/>
        </p:nvSpPr>
        <p:spPr>
          <a:xfrm>
            <a:off x="1976174" y="5971935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8" name="그림 30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0288" y="6065547"/>
            <a:ext cx="141201" cy="218862"/>
          </a:xfrm>
          <a:prstGeom prst="rect">
            <a:avLst/>
          </a:prstGeom>
        </p:spPr>
      </p:pic>
      <p:sp>
        <p:nvSpPr>
          <p:cNvPr id="3" name="왼쪽 중괄호 2"/>
          <p:cNvSpPr/>
          <p:nvPr/>
        </p:nvSpPr>
        <p:spPr>
          <a:xfrm>
            <a:off x="311137" y="1769971"/>
            <a:ext cx="92702" cy="2023573"/>
          </a:xfrm>
          <a:prstGeom prst="leftBrace">
            <a:avLst/>
          </a:prstGeom>
          <a:noFill/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타원 309"/>
          <p:cNvSpPr/>
          <p:nvPr/>
        </p:nvSpPr>
        <p:spPr>
          <a:xfrm>
            <a:off x="64489" y="51168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1" name="왼쪽 중괄호 310"/>
          <p:cNvSpPr/>
          <p:nvPr/>
        </p:nvSpPr>
        <p:spPr>
          <a:xfrm>
            <a:off x="301160" y="3858532"/>
            <a:ext cx="112553" cy="2669706"/>
          </a:xfrm>
          <a:prstGeom prst="leftBrace">
            <a:avLst/>
          </a:prstGeom>
          <a:noFill/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타원 311"/>
          <p:cNvSpPr/>
          <p:nvPr/>
        </p:nvSpPr>
        <p:spPr>
          <a:xfrm>
            <a:off x="111818" y="270740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1119197" y="6277543"/>
            <a:ext cx="90922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4294413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610738"/>
              </p:ext>
            </p:extLst>
          </p:nvPr>
        </p:nvGraphicFramePr>
        <p:xfrm>
          <a:off x="9466197" y="847258"/>
          <a:ext cx="2668137" cy="353267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방화문에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식별 번호와 동일체계로 관리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grpSp>
        <p:nvGrpSpPr>
          <p:cNvPr id="261" name="그룹 26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2" name="모서리가 둥근 직사각형 26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모서리가 둥근 직사각형 262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590317" y="1481289"/>
            <a:ext cx="351482" cy="78916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67015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99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2053109898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43" name="직사각형 142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TextBox 143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45" name="TextBox 14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graphicFrame>
        <p:nvGraphicFramePr>
          <p:cNvPr id="146" name="차트 145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47" name="직사각형 146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8" name="차트 147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0" name="직사각형 149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52" name="TextBox 151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graphicFrame>
        <p:nvGraphicFramePr>
          <p:cNvPr id="153" name="차트 152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54" name="직사각형 153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5" name="차트 154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56" name="직사각형 155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58" name="TextBox 157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graphicFrame>
        <p:nvGraphicFramePr>
          <p:cNvPr id="159" name="차트 158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60" name="직사각형 159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1" name="차트 160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62" name="직사각형 161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TextBox 162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64" name="TextBox 163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65" name="차트 164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166" name="직사각형 165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모서리가 둥근 직사각형 169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1" name="타원 170"/>
          <p:cNvSpPr/>
          <p:nvPr/>
        </p:nvSpPr>
        <p:spPr>
          <a:xfrm>
            <a:off x="268490" y="163651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4" name="타원 173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24" name="그룹 223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225" name="직사각형 224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226" name="차트 225"/>
            <p:cNvGraphicFramePr/>
            <p:nvPr>
              <p:extLst>
                <p:ext uri="{D42A27DB-BD31-4B8C-83A1-F6EECF244321}">
                  <p14:modId xmlns:p14="http://schemas.microsoft.com/office/powerpoint/2010/main" val="2419770753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227" name="직사각형 226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20371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WISE 1A</a:t>
              </a:r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229" name="모서리가 둥근 직사각형 228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모서리가 둥근 직사각형 22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234" name="그림 23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236" name="타원 235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7" name="타원 236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8" name="타원 237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9" name="타원 238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0" name="타원 239"/>
          <p:cNvSpPr/>
          <p:nvPr/>
        </p:nvSpPr>
        <p:spPr>
          <a:xfrm>
            <a:off x="9843449" y="306439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4228863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475117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식별 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Closed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592397" y="1828051"/>
            <a:ext cx="351482" cy="79332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2998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92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dirty="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dirty="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dirty="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95" name="차트 94"/>
          <p:cNvGraphicFramePr/>
          <p:nvPr>
            <p:extLst>
              <p:ext uri="{D42A27DB-BD31-4B8C-83A1-F6EECF244321}">
                <p14:modId xmlns:p14="http://schemas.microsoft.com/office/powerpoint/2010/main" val="3346552207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/>
          <p:cNvSpPr txBox="1"/>
          <p:nvPr/>
        </p:nvSpPr>
        <p:spPr>
          <a:xfrm>
            <a:off x="1153381" y="1510092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01" name="TextBox 100"/>
          <p:cNvSpPr txBox="1"/>
          <p:nvPr/>
        </p:nvSpPr>
        <p:spPr>
          <a:xfrm>
            <a:off x="1160640" y="1977345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TextBox 105"/>
          <p:cNvSpPr txBox="1"/>
          <p:nvPr/>
        </p:nvSpPr>
        <p:spPr>
          <a:xfrm>
            <a:off x="1147772" y="2479294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07" name="TextBox 106"/>
          <p:cNvSpPr txBox="1"/>
          <p:nvPr/>
        </p:nvSpPr>
        <p:spPr>
          <a:xfrm>
            <a:off x="1155031" y="2946547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/>
          <p:cNvSpPr txBox="1"/>
          <p:nvPr/>
        </p:nvSpPr>
        <p:spPr>
          <a:xfrm>
            <a:off x="1142163" y="4713666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22" name="TextBox 121"/>
          <p:cNvSpPr txBox="1"/>
          <p:nvPr/>
        </p:nvSpPr>
        <p:spPr>
          <a:xfrm>
            <a:off x="1149422" y="5180919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TextBox 126"/>
          <p:cNvSpPr txBox="1"/>
          <p:nvPr/>
        </p:nvSpPr>
        <p:spPr>
          <a:xfrm>
            <a:off x="1136554" y="5682868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28" name="TextBox 127"/>
          <p:cNvSpPr txBox="1"/>
          <p:nvPr/>
        </p:nvSpPr>
        <p:spPr>
          <a:xfrm>
            <a:off x="1143813" y="6150121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7" name="그룹 176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178" name="직사각형 177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9" name="차트 178"/>
            <p:cNvGraphicFramePr/>
            <p:nvPr>
              <p:extLst>
                <p:ext uri="{D42A27DB-BD31-4B8C-83A1-F6EECF244321}">
                  <p14:modId xmlns:p14="http://schemas.microsoft.com/office/powerpoint/2010/main" val="1758791991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80" name="직사각형 179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542012" y="1912428"/>
              <a:ext cx="4539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err="1" smtClean="0"/>
                <a:t>방화문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82" name="모서리가 둥근 직사각형 181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3" name="모서리가 둥근 직사각형 182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94" name="그림 19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95" name="그림 19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96" name="타원 195"/>
          <p:cNvSpPr/>
          <p:nvPr/>
        </p:nvSpPr>
        <p:spPr>
          <a:xfrm>
            <a:off x="244860" y="19933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7" name="타원 196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8" name="타원 197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5" name="타원 204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2894046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0881621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수신감도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593347" y="2180219"/>
            <a:ext cx="351482" cy="79141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6335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3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>
              <p:ext uri="{D42A27DB-BD31-4B8C-83A1-F6EECF244321}">
                <p14:modId xmlns:p14="http://schemas.microsoft.com/office/powerpoint/2010/main" val="2312785395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54288" y="3985104"/>
            <a:ext cx="8324032" cy="1250443"/>
            <a:chOff x="513959" y="1310639"/>
            <a:chExt cx="8324032" cy="1250443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3321134533"/>
                </p:ext>
              </p:extLst>
            </p:nvPr>
          </p:nvGraphicFramePr>
          <p:xfrm>
            <a:off x="959264" y="1699737"/>
            <a:ext cx="7878727" cy="8198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513959" y="1912428"/>
              <a:ext cx="5100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LTE </a:t>
              </a:r>
              <a:r>
                <a:rPr lang="ko-KR" altLang="en-US" sz="700" smtClean="0"/>
                <a:t>수신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44860" y="232863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2302846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147313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온도이상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591864" y="2530512"/>
            <a:ext cx="351482" cy="792254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66227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1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2683347177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8" y="1912428"/>
              <a:ext cx="543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온도센서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28793" y="26264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3458530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(2)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91" name="표 2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3605467"/>
              </p:ext>
            </p:extLst>
          </p:nvPr>
        </p:nvGraphicFramePr>
        <p:xfrm>
          <a:off x="689275" y="1528727"/>
          <a:ext cx="10873493" cy="4806163"/>
        </p:xfrm>
        <a:graphic>
          <a:graphicData uri="http://schemas.openxmlformats.org/drawingml/2006/table">
            <a:tbl>
              <a:tblPr/>
              <a:tblGrid>
                <a:gridCol w="606184"/>
                <a:gridCol w="771898"/>
                <a:gridCol w="1448632"/>
                <a:gridCol w="729603"/>
                <a:gridCol w="1025673"/>
                <a:gridCol w="4800575"/>
                <a:gridCol w="1490928"/>
              </a:tblGrid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Header(4 byte)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8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8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8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0148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(148 byte)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DEVICEID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디바이스 아이디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전화번호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굴림" panose="020B0600000101010101" pitchFamily="50" charset="-127"/>
                        </a:rPr>
                        <a:t> 01223714131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61209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DEVICETYPE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n-lt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디바이스 타입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D : </a:t>
                      </a:r>
                      <a:r>
                        <a:rPr lang="ko-KR" altLang="en-US" sz="800" b="0" i="0" u="none" strike="noStrike" kern="120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방화문  </a:t>
                      </a:r>
                      <a:endParaRPr lang="en-US" altLang="ko-KR" sz="8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n-ea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P</a:t>
                      </a:r>
                      <a:r>
                        <a:rPr lang="en-US" altLang="ko-KR" sz="8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: P</a:t>
                      </a:r>
                      <a:r>
                        <a:rPr lang="ko-KR" altLang="en-US" sz="800" b="0" i="0" u="none" strike="noStrike" kern="1200" baseline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형 복합 수신기</a:t>
                      </a:r>
                      <a:endParaRPr lang="en-US" altLang="ko-KR" sz="8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6104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OPCODE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오퍼레이션 코드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Keep Alive : 000</a:t>
                      </a:r>
                    </a:p>
                    <a:p>
                      <a:pPr algn="l" fontAlgn="ctr"/>
                      <a:r>
                        <a:rPr lang="en-US" altLang="ko-KR" sz="8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Event        : 119</a:t>
                      </a:r>
                      <a:endParaRPr lang="ko-KR" altLang="en-US" sz="8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1996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dirty="0" smtClean="0">
                          <a:latin typeface="+mj-ea"/>
                          <a:ea typeface="+mj-ea"/>
                        </a:rPr>
                        <a:t>5</a:t>
                      </a:r>
                      <a:endParaRPr lang="ko-KR" altLang="en-US" sz="800" b="0">
                        <a:latin typeface="+mj-ea"/>
                        <a:ea typeface="+mj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RSSI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LTE-m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수신 감도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(-100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미만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안테나 이상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-100~-0: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정상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-100, -078, +000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6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IN24V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입력 전압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정상전압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:19V~29V)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7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INB24V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배터리 입력 전압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정상전압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19V~29V)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DIST4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DIST6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DIST7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DIST8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DIST9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TEMP1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TEMP2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TEMP3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TEMP4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TEMP5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23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TEMP6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24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TEMP7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25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TEMP8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26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TEMP9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27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TEMP10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28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WDET1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감지기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접점신호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10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접점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신호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채널 순서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①②③④⑤⑥⑦⑧⑨⑩ 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0000000000, …, 1111111111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29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WDET2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화재수신반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화재감지 접점신호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10</a:t>
                      </a:r>
                      <a:r>
                        <a:rPr lang="ko-KR" altLang="en-US" sz="800" b="0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접점 신호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0: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채널 순서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①②③④⑤⑥⑦⑧⑨⑩ )</a:t>
                      </a:r>
                      <a:endParaRPr lang="ko-KR" alt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0000000000, …, 1111111111</a:t>
                      </a:r>
                      <a:endParaRPr lang="ko-KR" alt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30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SPRIN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준비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작동식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밸브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 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접점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신호 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열림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밸브 순서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 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00000, ….., 11111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PUMP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펌프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기동 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열림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순서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00000, ….., 11111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LOWLEVEL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저수위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알림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( 0 : </a:t>
                      </a:r>
                      <a:r>
                        <a:rPr lang="ko-KR" altLang="en-US" sz="800" b="0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1: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저수위 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ko-KR" alt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0, 1</a:t>
                      </a:r>
                      <a:endParaRPr lang="ko-KR" alt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2" name="직사각형 291"/>
          <p:cNvSpPr/>
          <p:nvPr/>
        </p:nvSpPr>
        <p:spPr>
          <a:xfrm>
            <a:off x="573560" y="1147272"/>
            <a:ext cx="608361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P</a:t>
            </a:r>
            <a:r>
              <a:rPr lang="ko-KR" altLang="en-US" sz="1100" b="1" smtClean="0">
                <a:sym typeface="Wingdings" panose="05000000000000000000" pitchFamily="2" charset="2"/>
              </a:rPr>
              <a:t>형 복합 수신반 데이터 수집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</a:p>
          <a:p>
            <a:pPr fontAlgn="base" latinLnBrk="0"/>
            <a:r>
              <a:rPr lang="en-US" altLang="ko-KR" sz="1100" b="1" dirty="0">
                <a:sym typeface="Wingdings" panose="05000000000000000000" pitchFamily="2" charset="2"/>
              </a:rPr>
              <a:t>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   - </a:t>
            </a:r>
            <a:r>
              <a:rPr lang="ko-KR" altLang="en-US" sz="1100" b="1" smtClean="0">
                <a:sym typeface="Wingdings" panose="05000000000000000000" pitchFamily="2" charset="2"/>
              </a:rPr>
              <a:t>정온식 감지선형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10</a:t>
            </a:r>
            <a:r>
              <a:rPr lang="ko-KR" altLang="en-US" sz="1100" b="1" smtClean="0">
                <a:sym typeface="Wingdings" panose="05000000000000000000" pitchFamily="2" charset="2"/>
              </a:rPr>
              <a:t>개 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|   </a:t>
            </a:r>
            <a:r>
              <a:rPr lang="ko-KR" altLang="en-US" sz="1100" b="1" smtClean="0">
                <a:sym typeface="Wingdings" panose="05000000000000000000" pitchFamily="2" charset="2"/>
              </a:rPr>
              <a:t>준비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 </a:t>
            </a:r>
            <a:r>
              <a:rPr lang="ko-KR" altLang="en-US" sz="1100" b="1" smtClean="0">
                <a:sym typeface="Wingdings" panose="05000000000000000000" pitchFamily="2" charset="2"/>
              </a:rPr>
              <a:t>작동식 밸브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5</a:t>
            </a:r>
            <a:r>
              <a:rPr lang="ko-KR" altLang="en-US" sz="1100" b="1" smtClean="0">
                <a:sym typeface="Wingdings" panose="05000000000000000000" pitchFamily="2" charset="2"/>
              </a:rPr>
              <a:t>개 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|   </a:t>
            </a:r>
            <a:r>
              <a:rPr lang="ko-KR" altLang="en-US" sz="1100" b="1" smtClean="0">
                <a:sym typeface="Wingdings" panose="05000000000000000000" pitchFamily="2" charset="2"/>
              </a:rPr>
              <a:t>펌프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5</a:t>
            </a:r>
            <a:r>
              <a:rPr lang="ko-KR" altLang="en-US" sz="1100" b="1" smtClean="0">
                <a:sym typeface="Wingdings" panose="05000000000000000000" pitchFamily="2" charset="2"/>
              </a:rPr>
              <a:t>개 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622707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1214067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(24V)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전압이상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591619" y="2882054"/>
            <a:ext cx="351482" cy="79176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65402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84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4169878117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8" y="1912428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51589" y="304606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3414424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7089990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(24V)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전압이상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591619" y="3233270"/>
            <a:ext cx="351482" cy="79176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57226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80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8" y="3985104"/>
            <a:ext cx="8445708" cy="1423636"/>
            <a:chOff x="497129" y="1310639"/>
            <a:chExt cx="8445708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9" y="1912428"/>
              <a:ext cx="54373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배터리</a:t>
              </a:r>
              <a:endParaRPr lang="en-US" altLang="ko-KR" sz="700" dirty="0" smtClean="0"/>
            </a:p>
            <a:p>
              <a:pPr algn="ctr"/>
              <a:r>
                <a:rPr lang="ko-KR" altLang="en-US" sz="70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51589" y="33813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1341576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0025448"/>
              </p:ext>
            </p:extLst>
          </p:nvPr>
        </p:nvGraphicFramePr>
        <p:xfrm>
          <a:off x="9466197" y="847258"/>
          <a:ext cx="2668137" cy="33939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형복합수신기에 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588819" y="3586819"/>
            <a:ext cx="351482" cy="78617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65574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0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37242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>
              <p:ext uri="{D42A27DB-BD31-4B8C-83A1-F6EECF244321}">
                <p14:modId xmlns:p14="http://schemas.microsoft.com/office/powerpoint/2010/main" val="2377470858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#25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#26</a:t>
            </a:r>
            <a:endParaRPr lang="ko-KR" altLang="en-US" sz="700"/>
          </a:p>
        </p:txBody>
      </p:sp>
      <p:graphicFrame>
        <p:nvGraphicFramePr>
          <p:cNvPr id="168" name="차트 167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0" name="차트 169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#27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2" name="그룹 201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203" name="직사각형 202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204" name="차트 203"/>
            <p:cNvGraphicFramePr/>
            <p:nvPr>
              <p:extLst>
                <p:ext uri="{D42A27DB-BD31-4B8C-83A1-F6EECF244321}">
                  <p14:modId xmlns:p14="http://schemas.microsoft.com/office/powerpoint/2010/main" val="4100861892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205" name="직사각형 204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520371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WISE 1A</a:t>
              </a:r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207" name="모서리가 둥근 직사각형 206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모서리가 둥근 직사각형 207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212" name="그림 211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214" name="타원 213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29196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19" name="그룹 218"/>
          <p:cNvGrpSpPr/>
          <p:nvPr/>
        </p:nvGrpSpPr>
        <p:grpSpPr>
          <a:xfrm>
            <a:off x="2644081" y="4153571"/>
            <a:ext cx="227038" cy="145102"/>
            <a:chOff x="2285071" y="1785368"/>
            <a:chExt cx="362596" cy="227817"/>
          </a:xfrm>
        </p:grpSpPr>
        <p:sp>
          <p:nvSpPr>
            <p:cNvPr id="220" name="직사각형 219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모서리가 둥근 직사각형 22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9885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6604667"/>
              </p:ext>
            </p:extLst>
          </p:nvPr>
        </p:nvGraphicFramePr>
        <p:xfrm>
          <a:off x="9466197" y="847258"/>
          <a:ext cx="2668137" cy="35082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감지선형감지기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연동된 정온식 감지선형 감지기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감지기 접점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590561" y="3935037"/>
            <a:ext cx="351482" cy="78965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56780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93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0595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>
              <p:ext uri="{D42A27DB-BD31-4B8C-83A1-F6EECF244321}">
                <p14:modId xmlns:p14="http://schemas.microsoft.com/office/powerpoint/2010/main" val="4120411762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18920" y="146437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26175" y="1924005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13307" y="2433574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03</a:t>
            </a:r>
            <a:endParaRPr lang="ko-KR" altLang="en-US" sz="700"/>
          </a:p>
        </p:txBody>
      </p:sp>
      <p:sp>
        <p:nvSpPr>
          <p:cNvPr id="173" name="TextBox 172"/>
          <p:cNvSpPr txBox="1"/>
          <p:nvPr/>
        </p:nvSpPr>
        <p:spPr>
          <a:xfrm>
            <a:off x="1120566" y="2893207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04</a:t>
            </a:r>
            <a:endParaRPr lang="ko-KR" altLang="en-US" sz="700"/>
          </a:p>
        </p:txBody>
      </p:sp>
      <p:sp>
        <p:nvSpPr>
          <p:cNvPr id="175" name="직사각형 174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6" name="그룹 195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97" name="모서리가 둥근 직사각형 196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모서리가 둥근 직사각형 197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1119161" y="5139415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08</a:t>
            </a:r>
            <a:endParaRPr lang="ko-KR" altLang="en-US" sz="700"/>
          </a:p>
        </p:txBody>
      </p:sp>
      <p:sp>
        <p:nvSpPr>
          <p:cNvPr id="129" name="직사각형 128"/>
          <p:cNvSpPr/>
          <p:nvPr/>
        </p:nvSpPr>
        <p:spPr>
          <a:xfrm>
            <a:off x="1641201" y="516734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직사각형 130"/>
          <p:cNvSpPr/>
          <p:nvPr/>
        </p:nvSpPr>
        <p:spPr>
          <a:xfrm>
            <a:off x="1641201" y="565559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TextBox 131"/>
          <p:cNvSpPr txBox="1"/>
          <p:nvPr/>
        </p:nvSpPr>
        <p:spPr>
          <a:xfrm>
            <a:off x="1106293" y="5648984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09</a:t>
            </a:r>
            <a:endParaRPr lang="ko-KR" altLang="en-US" sz="700"/>
          </a:p>
        </p:txBody>
      </p:sp>
      <p:sp>
        <p:nvSpPr>
          <p:cNvPr id="133" name="TextBox 132"/>
          <p:cNvSpPr txBox="1"/>
          <p:nvPr/>
        </p:nvSpPr>
        <p:spPr>
          <a:xfrm>
            <a:off x="1113552" y="6108617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010</a:t>
            </a:r>
            <a:endParaRPr lang="ko-KR" altLang="en-US" sz="700"/>
          </a:p>
        </p:txBody>
      </p:sp>
      <p:sp>
        <p:nvSpPr>
          <p:cNvPr id="135" name="직사각형 134"/>
          <p:cNvSpPr/>
          <p:nvPr/>
        </p:nvSpPr>
        <p:spPr>
          <a:xfrm>
            <a:off x="1635592" y="613655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37" name="차트 136"/>
          <p:cNvGraphicFramePr/>
          <p:nvPr>
            <p:extLst>
              <p:ext uri="{D42A27DB-BD31-4B8C-83A1-F6EECF244321}">
                <p14:modId xmlns:p14="http://schemas.microsoft.com/office/powerpoint/2010/main" val="3890820589"/>
              </p:ext>
            </p:extLst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>
              <p:ext uri="{D42A27DB-BD31-4B8C-83A1-F6EECF244321}">
                <p14:modId xmlns:p14="http://schemas.microsoft.com/office/powerpoint/2010/main" val="2079539348"/>
              </p:ext>
            </p:extLst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39" name="차트 138"/>
          <p:cNvGraphicFramePr/>
          <p:nvPr>
            <p:extLst>
              <p:ext uri="{D42A27DB-BD31-4B8C-83A1-F6EECF244321}">
                <p14:modId xmlns:p14="http://schemas.microsoft.com/office/powerpoint/2010/main" val="272928474"/>
              </p:ext>
            </p:extLst>
          </p:nvPr>
        </p:nvGraphicFramePr>
        <p:xfrm>
          <a:off x="1736383" y="510736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40" name="차트 139"/>
          <p:cNvGraphicFramePr/>
          <p:nvPr>
            <p:extLst>
              <p:ext uri="{D42A27DB-BD31-4B8C-83A1-F6EECF244321}">
                <p14:modId xmlns:p14="http://schemas.microsoft.com/office/powerpoint/2010/main" val="1584674742"/>
              </p:ext>
            </p:extLst>
          </p:nvPr>
        </p:nvGraphicFramePr>
        <p:xfrm>
          <a:off x="1743742" y="561867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41" name="차트 140"/>
          <p:cNvGraphicFramePr/>
          <p:nvPr>
            <p:extLst>
              <p:ext uri="{D42A27DB-BD31-4B8C-83A1-F6EECF244321}">
                <p14:modId xmlns:p14="http://schemas.microsoft.com/office/powerpoint/2010/main" val="2626549039"/>
              </p:ext>
            </p:extLst>
          </p:nvPr>
        </p:nvGraphicFramePr>
        <p:xfrm>
          <a:off x="1743742" y="609125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2244319405"/>
              </p:ext>
            </p:extLst>
          </p:nvPr>
        </p:nvGraphicFramePr>
        <p:xfrm>
          <a:off x="1705571" y="292332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2506505" y="3779535"/>
            <a:ext cx="8399223" cy="1156388"/>
            <a:chOff x="497127" y="1310640"/>
            <a:chExt cx="8399223" cy="1156388"/>
          </a:xfrm>
        </p:grpSpPr>
        <p:sp>
          <p:nvSpPr>
            <p:cNvPr id="144" name="직사각형 143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5" name="차트 144"/>
            <p:cNvGraphicFramePr/>
            <p:nvPr>
              <p:extLst>
                <p:ext uri="{D42A27DB-BD31-4B8C-83A1-F6EECF244321}">
                  <p14:modId xmlns:p14="http://schemas.microsoft.com/office/powerpoint/2010/main" val="241793192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8"/>
            </a:graphicData>
          </a:graphic>
        </p:graphicFrame>
        <p:sp>
          <p:nvSpPr>
            <p:cNvPr id="146" name="직사각형 145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97127" y="1859088"/>
              <a:ext cx="54374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err="1"/>
                <a:t>정온식</a:t>
              </a:r>
              <a:endParaRPr lang="en-US" altLang="ko-KR" sz="700" dirty="0"/>
            </a:p>
            <a:p>
              <a:pPr algn="ctr"/>
              <a:r>
                <a:rPr lang="ko-KR" altLang="en-US" sz="700" dirty="0"/>
                <a:t>감지선형</a:t>
              </a:r>
              <a:endParaRPr lang="en-US" altLang="ko-KR" sz="700" dirty="0"/>
            </a:p>
            <a:p>
              <a:pPr algn="ctr"/>
              <a:r>
                <a:rPr lang="ko-KR" altLang="en-US" sz="700" dirty="0"/>
                <a:t>감지기</a:t>
              </a:r>
              <a:endParaRPr lang="en-US" altLang="ko-KR" sz="700" dirty="0"/>
            </a:p>
            <a:p>
              <a:pPr algn="ctr"/>
              <a:r>
                <a:rPr lang="en-US" altLang="ko-KR" sz="700" dirty="0"/>
                <a:t>#01</a:t>
              </a:r>
              <a:endParaRPr lang="ko-KR" altLang="en-US" sz="700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56" name="타원 155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60" name="그룹 159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161" name="직사각형 16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78175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164414"/>
              </p:ext>
            </p:extLst>
          </p:nvPr>
        </p:nvGraphicFramePr>
        <p:xfrm>
          <a:off x="9466197" y="847258"/>
          <a:ext cx="2668137" cy="35082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연동된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 접점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46130" y="3990606"/>
            <a:ext cx="351482" cy="678516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162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590316" y="4286579"/>
            <a:ext cx="351482" cy="7891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59639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75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06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4100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63805" y="1464372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71060" y="1924005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58192" y="2433574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7" name="차트 136"/>
          <p:cNvGraphicFramePr/>
          <p:nvPr>
            <p:extLst>
              <p:ext uri="{D42A27DB-BD31-4B8C-83A1-F6EECF244321}">
                <p14:modId xmlns:p14="http://schemas.microsoft.com/office/powerpoint/2010/main" val="1816308670"/>
              </p:ext>
            </p:extLst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/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5" name="TextBox 114"/>
          <p:cNvSpPr txBox="1"/>
          <p:nvPr/>
        </p:nvSpPr>
        <p:spPr>
          <a:xfrm>
            <a:off x="1178419" y="2899362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16" name="직사각형 115"/>
          <p:cNvSpPr/>
          <p:nvPr/>
        </p:nvSpPr>
        <p:spPr>
          <a:xfrm>
            <a:off x="1655574" y="292729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1655574" y="341554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/>
          <p:cNvSpPr txBox="1"/>
          <p:nvPr/>
        </p:nvSpPr>
        <p:spPr>
          <a:xfrm>
            <a:off x="1165551" y="3408931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#05</a:t>
            </a:r>
            <a:endParaRPr lang="ko-KR" altLang="en-US" sz="700"/>
          </a:p>
        </p:txBody>
      </p:sp>
      <p:graphicFrame>
        <p:nvGraphicFramePr>
          <p:cNvPr id="123" name="차트 122"/>
          <p:cNvGraphicFramePr/>
          <p:nvPr>
            <p:extLst>
              <p:ext uri="{D42A27DB-BD31-4B8C-83A1-F6EECF244321}">
                <p14:modId xmlns:p14="http://schemas.microsoft.com/office/powerpoint/2010/main" val="1693667077"/>
              </p:ext>
            </p:extLst>
          </p:nvPr>
        </p:nvGraphicFramePr>
        <p:xfrm>
          <a:off x="1736383" y="289951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4" name="차트 123"/>
          <p:cNvGraphicFramePr/>
          <p:nvPr>
            <p:extLst>
              <p:ext uri="{D42A27DB-BD31-4B8C-83A1-F6EECF244321}">
                <p14:modId xmlns:p14="http://schemas.microsoft.com/office/powerpoint/2010/main" val="1024046763"/>
              </p:ext>
            </p:extLst>
          </p:nvPr>
        </p:nvGraphicFramePr>
        <p:xfrm>
          <a:off x="1743742" y="341082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pSp>
        <p:nvGrpSpPr>
          <p:cNvPr id="176" name="그룹 175"/>
          <p:cNvGrpSpPr/>
          <p:nvPr/>
        </p:nvGrpSpPr>
        <p:grpSpPr>
          <a:xfrm>
            <a:off x="2529749" y="3779535"/>
            <a:ext cx="8375979" cy="1156388"/>
            <a:chOff x="520371" y="1310640"/>
            <a:chExt cx="8375979" cy="1156388"/>
          </a:xfrm>
        </p:grpSpPr>
        <p:sp>
          <p:nvSpPr>
            <p:cNvPr id="177" name="직사각형 176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8" name="차트 177"/>
            <p:cNvGraphicFramePr/>
            <p:nvPr>
              <p:extLst/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6"/>
            </a:graphicData>
          </a:graphic>
        </p:graphicFrame>
        <p:sp>
          <p:nvSpPr>
            <p:cNvPr id="179" name="직사각형 178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542013" y="1859088"/>
              <a:ext cx="45397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준비</a:t>
              </a:r>
              <a:endParaRPr lang="en-US" altLang="ko-KR" sz="700" dirty="0" smtClean="0"/>
            </a:p>
            <a:p>
              <a:pPr algn="ctr"/>
              <a:r>
                <a:rPr lang="ko-KR" altLang="en-US" sz="700" dirty="0" err="1" smtClean="0"/>
                <a:t>작동식</a:t>
              </a:r>
              <a:endParaRPr lang="en-US" altLang="ko-KR" sz="700" dirty="0" smtClean="0"/>
            </a:p>
            <a:p>
              <a:pPr algn="ctr"/>
              <a:r>
                <a:rPr lang="ko-KR" altLang="en-US" sz="700" dirty="0" smtClean="0"/>
                <a:t>밸브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/>
                <a:t>01</a:t>
              </a:r>
              <a:endParaRPr lang="ko-KR" altLang="en-US" sz="700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2" name="모서리가 둥근 직사각형 181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86" name="그림 185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94" name="타원 193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5" name="타원 194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4" name="그룹 203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205" name="직사각형 20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모서리가 둥근 직사각형 20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9132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444008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연동된 펌프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가동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590316" y="4637795"/>
            <a:ext cx="351482" cy="7891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67243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0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7681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208688" y="15253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215944" y="20154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203075" y="250215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7" name="차트 136"/>
          <p:cNvGraphicFramePr/>
          <p:nvPr>
            <p:extLst/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/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2529749" y="3779535"/>
            <a:ext cx="8375979" cy="1156388"/>
            <a:chOff x="520371" y="1310640"/>
            <a:chExt cx="8375979" cy="1156388"/>
          </a:xfrm>
        </p:grpSpPr>
        <p:sp>
          <p:nvSpPr>
            <p:cNvPr id="144" name="직사각형 143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5" name="차트 144"/>
            <p:cNvGraphicFramePr/>
            <p:nvPr>
              <p:extLst/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46" name="직사각형 145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586896" y="1958148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펌프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/>
                <a:t>01</a:t>
              </a:r>
              <a:endParaRPr lang="ko-KR" altLang="en-US" sz="700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56" name="타원 155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60" name="그룹 159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161" name="직사각형 16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5630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8606361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수신감도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589784" y="4989040"/>
            <a:ext cx="351482" cy="78810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63442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37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1187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직사각형 100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TextBox 13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33" name="TextBox 13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34" name="TextBox 13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3283592147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63" name="그룹 162"/>
          <p:cNvGrpSpPr/>
          <p:nvPr/>
        </p:nvGrpSpPr>
        <p:grpSpPr>
          <a:xfrm>
            <a:off x="2054288" y="3985104"/>
            <a:ext cx="8324032" cy="1250443"/>
            <a:chOff x="513959" y="1310639"/>
            <a:chExt cx="8324032" cy="1250443"/>
          </a:xfrm>
        </p:grpSpPr>
        <p:sp>
          <p:nvSpPr>
            <p:cNvPr id="168" name="직사각형 167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0" name="차트 169"/>
            <p:cNvGraphicFramePr/>
            <p:nvPr>
              <p:extLst>
                <p:ext uri="{D42A27DB-BD31-4B8C-83A1-F6EECF244321}">
                  <p14:modId xmlns:p14="http://schemas.microsoft.com/office/powerpoint/2010/main" val="3311037017"/>
                </p:ext>
              </p:extLst>
            </p:nvPr>
          </p:nvGraphicFramePr>
          <p:xfrm>
            <a:off x="959264" y="1699737"/>
            <a:ext cx="7878727" cy="8198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73" name="직사각형 172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513959" y="1912428"/>
              <a:ext cx="5100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LTE </a:t>
              </a:r>
              <a:r>
                <a:rPr lang="ko-KR" altLang="en-US" sz="700" smtClean="0"/>
                <a:t>수신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80" name="그림 179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82" name="타원 181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타원 193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5" name="타원 194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97" name="그룹 196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98" name="직사각형 19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모서리가 둥근 직사각형 20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453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9843342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589540" y="5348200"/>
            <a:ext cx="351482" cy="787611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64856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74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4539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6" name="직사각형 105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7" name="차트 106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15" name="직사각형 11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3" name="TextBox 12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27" name="차트 126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29" name="그룹 128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30" name="직사각형 129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31" name="차트 130"/>
            <p:cNvGraphicFramePr/>
            <p:nvPr>
              <p:extLst>
                <p:ext uri="{D42A27DB-BD31-4B8C-83A1-F6EECF244321}">
                  <p14:modId xmlns:p14="http://schemas.microsoft.com/office/powerpoint/2010/main" val="381240135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35" name="직사각형 13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497128" y="1912428"/>
              <a:ext cx="543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온도센서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43" name="그림 14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46" name="타원 145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타원 15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56" name="그룹 155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57" name="직사각형 156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모서리가 둥근 직사각형 157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445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343362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0036" y="5408696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589540" y="5706465"/>
            <a:ext cx="351482" cy="787611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64855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23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8197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6" name="직사각형 105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7" name="차트 106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15" name="직사각형 11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3" name="TextBox 12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27" name="차트 126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29" name="그룹 128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30" name="직사각형 129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31" name="차트 130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35" name="직사각형 13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497128" y="1912428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43" name="그림 14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46" name="타원 145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타원 15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94" name="그룹 93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95" name="직사각형 9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모서리가 둥근 직사각형 10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5383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882985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배터리입력전압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0036" y="5408696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0036" y="5766961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589943" y="6058442"/>
            <a:ext cx="351482" cy="788417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55855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20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61778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4" name="직사각형 93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95" name="차트 94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1" name="직사각형 100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5" name="TextBox 12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6" name="TextBox 125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42" name="차트 141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45" name="그룹 144"/>
          <p:cNvGrpSpPr/>
          <p:nvPr/>
        </p:nvGrpSpPr>
        <p:grpSpPr>
          <a:xfrm>
            <a:off x="2037458" y="3985104"/>
            <a:ext cx="8445708" cy="1423636"/>
            <a:chOff x="497129" y="1310639"/>
            <a:chExt cx="8445708" cy="1423636"/>
          </a:xfrm>
        </p:grpSpPr>
        <p:sp>
          <p:nvSpPr>
            <p:cNvPr id="154" name="직사각형 153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56" name="차트 155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57" name="직사각형 156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497129" y="1912428"/>
              <a:ext cx="54373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배터리</a:t>
              </a:r>
              <a:endParaRPr lang="en-US" altLang="ko-KR" sz="700" dirty="0" smtClean="0"/>
            </a:p>
            <a:p>
              <a:pPr algn="ctr"/>
              <a:r>
                <a:rPr lang="ko-KR" altLang="en-US" sz="70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59" name="모서리가 둥근 직사각형 158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모서리가 둥근 직사각형 159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64" name="그림 16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66" name="타원 16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75" name="그룹 174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76" name="직사각형 1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2179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(3)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03652" y="1169772"/>
            <a:ext cx="90369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en-US" altLang="ko-KR" sz="1200" b="1" dirty="0" smtClean="0"/>
              <a:t>Wise 1A </a:t>
            </a:r>
            <a:r>
              <a:rPr lang="ko-KR" altLang="en-US" sz="1200" b="1" smtClean="0"/>
              <a:t>버전 정보 확인 및 업데이트 파일 정보 확인 </a:t>
            </a:r>
            <a:r>
              <a:rPr lang="en-US" altLang="ko-KR" sz="1200" b="1" dirty="0" smtClean="0">
                <a:solidFill>
                  <a:srgbClr val="FF0000"/>
                </a:solidFill>
              </a:rPr>
              <a:t>(2</a:t>
            </a:r>
            <a:r>
              <a:rPr lang="ko-KR" altLang="en-US" sz="1200" b="1" smtClean="0">
                <a:solidFill>
                  <a:srgbClr val="FF0000"/>
                </a:solidFill>
              </a:rPr>
              <a:t>차 개발시 반영</a:t>
            </a:r>
            <a:r>
              <a:rPr lang="en-US" altLang="ko-KR" sz="1200" b="1" dirty="0" smtClean="0">
                <a:solidFill>
                  <a:srgbClr val="FF0000"/>
                </a:solidFill>
              </a:rPr>
              <a:t>)</a:t>
            </a:r>
            <a:r>
              <a:rPr lang="ko-KR" altLang="en-US" sz="1200" b="1" smtClean="0">
                <a:solidFill>
                  <a:srgbClr val="FF0000"/>
                </a:solidFill>
              </a:rPr>
              <a:t> </a:t>
            </a:r>
            <a:endParaRPr lang="en-US" altLang="ko-KR" sz="1200" b="1" dirty="0" smtClean="0">
              <a:solidFill>
                <a:srgbClr val="FF0000"/>
              </a:solidFill>
            </a:endParaRPr>
          </a:p>
        </p:txBody>
      </p:sp>
      <p:sp>
        <p:nvSpPr>
          <p:cNvPr id="292" name="직사각형 291"/>
          <p:cNvSpPr/>
          <p:nvPr/>
        </p:nvSpPr>
        <p:spPr>
          <a:xfrm>
            <a:off x="573559" y="1539300"/>
            <a:ext cx="5451225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버전 확인 요청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  <p:graphicFrame>
        <p:nvGraphicFramePr>
          <p:cNvPr id="293" name="표 2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4542568"/>
              </p:ext>
            </p:extLst>
          </p:nvPr>
        </p:nvGraphicFramePr>
        <p:xfrm>
          <a:off x="701630" y="4754168"/>
          <a:ext cx="10903558" cy="1628129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665404"/>
                <a:gridCol w="1643495"/>
              </a:tblGrid>
              <a:tr h="18119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172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 Packet 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1432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(3 byte)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 RESULTCODE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응답코드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E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1000 : No Update</a:t>
                      </a:r>
                    </a:p>
                    <a:p>
                      <a:pPr algn="l" fontAlgn="ctr"/>
                      <a:r>
                        <a:rPr lang="es-E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2000 : Update</a:t>
                      </a:r>
                    </a:p>
                    <a:p>
                      <a:pPr algn="l" fontAlgn="ctr"/>
                      <a:r>
                        <a:rPr lang="es-E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9000 : ERROR</a:t>
                      </a:r>
                      <a:endParaRPr 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1432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kern="1200" dirty="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 PROTOCALVER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서버 프로토콜버전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1.0.1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1432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kern="1200" dirty="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RESULTMSG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50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응답메시지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다운로드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URL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경로 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4" name="직사각형 293"/>
          <p:cNvSpPr/>
          <p:nvPr/>
        </p:nvSpPr>
        <p:spPr>
          <a:xfrm>
            <a:off x="577675" y="4426657"/>
            <a:ext cx="6968184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 </a:t>
            </a:r>
            <a:r>
              <a:rPr lang="en-US" altLang="ko-KR" sz="1100" b="1" dirty="0">
                <a:sym typeface="Wingdings" panose="05000000000000000000" pitchFamily="2" charset="2"/>
              </a:rPr>
              <a:t>Gateway Server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[ </a:t>
            </a:r>
            <a:r>
              <a:rPr lang="ko-KR" altLang="en-US" sz="1100" b="1" smtClean="0">
                <a:sym typeface="Wingdings" panose="05000000000000000000" pitchFamily="2" charset="2"/>
              </a:rPr>
              <a:t>버전 확인 응답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  <a:endParaRPr lang="en-US" altLang="ko-KR" sz="1100" b="1" dirty="0">
              <a:solidFill>
                <a:srgbClr val="FF0000"/>
              </a:solidFill>
            </a:endParaRPr>
          </a:p>
          <a:p>
            <a:pPr marL="171450" indent="-171450" fontAlgn="base" latinLnBrk="0">
              <a:buFont typeface="Wingdings" panose="05000000000000000000" pitchFamily="2" charset="2"/>
              <a:buChar char="ü"/>
            </a:pPr>
            <a:endParaRPr lang="en-US" altLang="ko-KR" sz="1100" b="1" dirty="0">
              <a:sym typeface="Wingdings" panose="05000000000000000000" pitchFamily="2" charset="2"/>
            </a:endParaRPr>
          </a:p>
          <a:p>
            <a:pPr marL="171450" indent="-171450" fontAlgn="base" latinLnBrk="0">
              <a:buFont typeface="Wingdings" panose="05000000000000000000" pitchFamily="2" charset="2"/>
              <a:buChar char="ü"/>
            </a:pPr>
            <a:endParaRPr lang="en-US" altLang="ko-KR" sz="1100" b="1" dirty="0">
              <a:sym typeface="Wingdings" panose="05000000000000000000" pitchFamily="2" charset="2"/>
            </a:endParaRPr>
          </a:p>
        </p:txBody>
      </p: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8781931"/>
              </p:ext>
            </p:extLst>
          </p:nvPr>
        </p:nvGraphicFramePr>
        <p:xfrm>
          <a:off x="697514" y="1842095"/>
          <a:ext cx="10903559" cy="1494228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813849"/>
                <a:gridCol w="1495051"/>
              </a:tblGrid>
              <a:tr h="217141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42150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1714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(17 byte)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DEVICEID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아이디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(E+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전화번호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굴림" panose="020B0600000101010101" pitchFamily="50" charset="-127"/>
                        </a:rPr>
                        <a:t> 01223714131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21509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DEVICETYPE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타입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D : 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방화문  </a:t>
                      </a:r>
                      <a:endParaRPr lang="en-US" altLang="ko-KR" sz="1000" b="0" i="0" u="none" strike="noStrike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P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: P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형 복합 수신기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1692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  <a:endParaRPr lang="ko-KR" altLang="en-US" sz="1000" b="0"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PROTOCALVER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디바이스 프로토콜 버전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1.0.0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806037" y="3445080"/>
            <a:ext cx="64620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*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WISE 1A </a:t>
            </a:r>
            <a:r>
              <a:rPr lang="ko-KR" altLang="en-US" sz="1000" b="1" smtClean="0"/>
              <a:t>구동 시 최초 </a:t>
            </a:r>
            <a:r>
              <a:rPr lang="en-US" altLang="ko-KR" sz="1000" b="1" dirty="0" smtClean="0"/>
              <a:t>1</a:t>
            </a:r>
            <a:r>
              <a:rPr lang="ko-KR" altLang="en-US" sz="1000" b="1" smtClean="0"/>
              <a:t>회 실행 </a:t>
            </a:r>
            <a:endParaRPr lang="en-US" altLang="ko-KR" sz="1000" b="1" dirty="0"/>
          </a:p>
          <a:p>
            <a:r>
              <a:rPr lang="en-US" altLang="ko-KR" sz="1000" b="1" dirty="0" smtClean="0"/>
              <a:t>  - </a:t>
            </a:r>
            <a:r>
              <a:rPr lang="ko-KR" altLang="en-US" sz="1000" b="1" smtClean="0"/>
              <a:t>버전 정보 확인 시 </a:t>
            </a:r>
            <a:r>
              <a:rPr lang="en-US" altLang="ko-KR" sz="1000" b="1" dirty="0" smtClean="0"/>
              <a:t>“1000”</a:t>
            </a:r>
            <a:r>
              <a:rPr lang="ko-KR" altLang="en-US" sz="1000" b="1" smtClean="0"/>
              <a:t>인 경우 기존 프로세스로 동작 </a:t>
            </a:r>
            <a:endParaRPr lang="en-US" altLang="ko-KR" sz="1000" b="1" dirty="0" smtClean="0"/>
          </a:p>
          <a:p>
            <a:r>
              <a:rPr lang="en-US" altLang="ko-KR" sz="1000" b="1" dirty="0"/>
              <a:t> </a:t>
            </a:r>
            <a:r>
              <a:rPr lang="en-US" altLang="ko-KR" sz="1000" b="1" dirty="0" smtClean="0"/>
              <a:t> - </a:t>
            </a:r>
            <a:r>
              <a:rPr lang="ko-KR" altLang="en-US" sz="1000" b="1" smtClean="0"/>
              <a:t>버전 정보 확인 시 </a:t>
            </a:r>
            <a:r>
              <a:rPr lang="en-US" altLang="ko-KR" sz="1000" b="1" dirty="0" smtClean="0"/>
              <a:t>“2000”</a:t>
            </a:r>
            <a:r>
              <a:rPr lang="ko-KR" altLang="en-US" sz="1000" b="1" smtClean="0"/>
              <a:t>인 경우 응답 메지시의 </a:t>
            </a:r>
            <a:r>
              <a:rPr lang="en-US" altLang="ko-KR" sz="1000" b="1" dirty="0" smtClean="0"/>
              <a:t>URL</a:t>
            </a:r>
            <a:r>
              <a:rPr lang="ko-KR" altLang="en-US" sz="1000" b="1" smtClean="0"/>
              <a:t>에서 펌웨어 업데이트 </a:t>
            </a:r>
            <a:r>
              <a:rPr lang="en-US" altLang="ko-KR" sz="1000" b="1" dirty="0" smtClean="0"/>
              <a:t>BIN </a:t>
            </a:r>
            <a:r>
              <a:rPr lang="ko-KR" altLang="en-US" sz="1000" b="1" smtClean="0"/>
              <a:t>파일 다운로드 후 재 부팅 </a:t>
            </a:r>
            <a:endParaRPr lang="en-US" altLang="ko-KR" sz="1000" b="1" dirty="0" smtClean="0"/>
          </a:p>
          <a:p>
            <a:r>
              <a:rPr lang="en-US" altLang="ko-KR" sz="1000" b="1" dirty="0">
                <a:solidFill>
                  <a:srgbClr val="C00000"/>
                </a:solidFill>
              </a:rPr>
              <a:t> </a:t>
            </a:r>
            <a:r>
              <a:rPr lang="en-US" altLang="ko-KR" sz="1000" b="1" dirty="0" smtClean="0">
                <a:solidFill>
                  <a:srgbClr val="C00000"/>
                </a:solidFill>
                <a:sym typeface="Wingdings" panose="05000000000000000000" pitchFamily="2" charset="2"/>
              </a:rPr>
              <a:t> WISE 1A </a:t>
            </a:r>
            <a:r>
              <a:rPr lang="ko-KR" altLang="en-US" sz="1000" b="1" smtClean="0">
                <a:solidFill>
                  <a:srgbClr val="C00000"/>
                </a:solidFill>
                <a:sym typeface="Wingdings" panose="05000000000000000000" pitchFamily="2" charset="2"/>
              </a:rPr>
              <a:t>인터페이스 변경으로 인한 펌웨어 업데이트 시 </a:t>
            </a:r>
            <a:r>
              <a:rPr lang="en-US" altLang="ko-KR" sz="1000" b="1" dirty="0" smtClean="0">
                <a:solidFill>
                  <a:srgbClr val="C00000"/>
                </a:solidFill>
                <a:sym typeface="Wingdings" panose="05000000000000000000" pitchFamily="2" charset="2"/>
              </a:rPr>
              <a:t>WISE 1A </a:t>
            </a:r>
            <a:r>
              <a:rPr lang="ko-KR" altLang="en-US" sz="1000" b="1" smtClean="0">
                <a:solidFill>
                  <a:srgbClr val="C00000"/>
                </a:solidFill>
                <a:sym typeface="Wingdings" panose="05000000000000000000" pitchFamily="2" charset="2"/>
              </a:rPr>
              <a:t>재 구동</a:t>
            </a:r>
            <a:endParaRPr lang="ko-KR" altLang="en-US" sz="1000" b="1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9277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9" name="타원 218"/>
          <p:cNvSpPr/>
          <p:nvPr/>
        </p:nvSpPr>
        <p:spPr>
          <a:xfrm>
            <a:off x="1801576" y="5856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/Sub</a:t>
            </a:r>
            <a:r>
              <a:rPr lang="ko-KR" altLang="en-US" sz="600" smtClean="0">
                <a:solidFill>
                  <a:schemeClr val="tx1"/>
                </a:solidFill>
              </a:rPr>
              <a:t>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16" name="타원 115"/>
          <p:cNvSpPr/>
          <p:nvPr/>
        </p:nvSpPr>
        <p:spPr>
          <a:xfrm>
            <a:off x="250101" y="84632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30399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메뉴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 Admin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계정에서만 활성화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공장 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공장의 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9" name="타원 118"/>
          <p:cNvSpPr/>
          <p:nvPr/>
        </p:nvSpPr>
        <p:spPr>
          <a:xfrm>
            <a:off x="1118678" y="8411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0" name="타원 119"/>
          <p:cNvSpPr/>
          <p:nvPr/>
        </p:nvSpPr>
        <p:spPr>
          <a:xfrm>
            <a:off x="2266811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6" name="TextBox 315"/>
          <p:cNvSpPr txBox="1"/>
          <p:nvPr/>
        </p:nvSpPr>
        <p:spPr>
          <a:xfrm>
            <a:off x="365641" y="1167522"/>
            <a:ext cx="15792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소방훈련</a:t>
            </a:r>
            <a:endParaRPr lang="ko-KR" altLang="en-US" sz="600" b="1" dirty="0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804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284" y="2119814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소방훈련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9256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| 3M/C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형복합수신기에 연결된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감지기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시작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감지선형 감지기 화재 신호 발생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266811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637278"/>
            <a:ext cx="173920" cy="203866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56" name="그림 25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5" y="2920921"/>
            <a:ext cx="173920" cy="203866"/>
          </a:xfrm>
          <a:prstGeom prst="rect">
            <a:avLst/>
          </a:prstGeom>
        </p:spPr>
      </p:pic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소방훈련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2" name="타원 131"/>
          <p:cNvSpPr/>
          <p:nvPr/>
        </p:nvSpPr>
        <p:spPr>
          <a:xfrm>
            <a:off x="1773813" y="10568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2112140" y="122825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565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690" y="2114621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소방훈련 이력    사용자 관리 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8040582"/>
              </p:ext>
            </p:extLst>
          </p:nvPr>
        </p:nvGraphicFramePr>
        <p:xfrm>
          <a:off x="9466197" y="847258"/>
          <a:ext cx="2668137" cy="295006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중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종료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가상 화재신호 발생 종료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결과 입력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결과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결과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73215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6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타원 178"/>
          <p:cNvSpPr/>
          <p:nvPr/>
        </p:nvSpPr>
        <p:spPr>
          <a:xfrm>
            <a:off x="873916" y="160871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94" name="타원 193"/>
          <p:cNvSpPr/>
          <p:nvPr/>
        </p:nvSpPr>
        <p:spPr>
          <a:xfrm>
            <a:off x="1262531" y="160897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8</a:t>
            </a:r>
            <a:endParaRPr lang="ko-KR" altLang="en-US" sz="700"/>
          </a:p>
        </p:txBody>
      </p:sp>
      <p:sp>
        <p:nvSpPr>
          <p:cNvPr id="220" name="타원 219"/>
          <p:cNvSpPr/>
          <p:nvPr/>
        </p:nvSpPr>
        <p:spPr>
          <a:xfrm>
            <a:off x="2470473" y="160517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56" name="그림 25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5" y="2920921"/>
            <a:ext cx="173920" cy="203866"/>
          </a:xfrm>
          <a:prstGeom prst="rect">
            <a:avLst/>
          </a:prstGeom>
        </p:spPr>
      </p:pic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훈련종료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2113526" y="123640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4861" y="2599789"/>
            <a:ext cx="165715" cy="193334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3512762" y="2801070"/>
            <a:ext cx="568669" cy="16676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3774149" y="2961485"/>
            <a:ext cx="307283" cy="86771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3779443" y="2408408"/>
            <a:ext cx="307283" cy="393613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4086193" y="2398569"/>
            <a:ext cx="2084257" cy="18369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직사각형 131"/>
          <p:cNvSpPr/>
          <p:nvPr/>
        </p:nvSpPr>
        <p:spPr>
          <a:xfrm>
            <a:off x="6052687" y="3599957"/>
            <a:ext cx="4143024" cy="299892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6" name="TextBox 135"/>
          <p:cNvSpPr txBox="1"/>
          <p:nvPr/>
        </p:nvSpPr>
        <p:spPr>
          <a:xfrm>
            <a:off x="6157460" y="3648879"/>
            <a:ext cx="129715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소방훈련 결과 입력 </a:t>
            </a:r>
            <a:endParaRPr lang="ko-KR" altLang="en-US" sz="1000" dirty="0"/>
          </a:p>
        </p:txBody>
      </p:sp>
      <p:graphicFrame>
        <p:nvGraphicFramePr>
          <p:cNvPr id="138" name="표 1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4108622"/>
              </p:ext>
            </p:extLst>
          </p:nvPr>
        </p:nvGraphicFramePr>
        <p:xfrm>
          <a:off x="6162128" y="3929982"/>
          <a:ext cx="3905755" cy="22731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7169"/>
                <a:gridCol w="2818586"/>
              </a:tblGrid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소방훈련일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2021-11-20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시간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11:31 ~ 11:55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담당자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/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모의 화재 발생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정온식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감지선형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: 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번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차단 명령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1, 3, 6, 7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닫힘 확인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1, 3, 6, 7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9672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결과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9" name="모서리가 둥근 직사각형 138"/>
          <p:cNvSpPr/>
          <p:nvPr/>
        </p:nvSpPr>
        <p:spPr>
          <a:xfrm>
            <a:off x="7294133" y="5328564"/>
            <a:ext cx="2736000" cy="828000"/>
          </a:xfrm>
          <a:prstGeom prst="roundRect">
            <a:avLst>
              <a:gd name="adj" fmla="val 3309"/>
            </a:avLst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9939072" y="3599957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7521840" y="6297658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확인</a:t>
            </a:r>
            <a:endParaRPr lang="ko-KR" altLang="en-US" sz="800" b="1" dirty="0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8507787" y="6299872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취소</a:t>
            </a:r>
            <a:endParaRPr lang="ko-KR" altLang="en-US" sz="800" b="1" dirty="0"/>
          </a:p>
        </p:txBody>
      </p:sp>
      <p:sp>
        <p:nvSpPr>
          <p:cNvPr id="147" name="타원 146"/>
          <p:cNvSpPr/>
          <p:nvPr/>
        </p:nvSpPr>
        <p:spPr>
          <a:xfrm>
            <a:off x="5976067" y="35605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7166383" y="52526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7408766" y="61841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8408385" y="61841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9863514" y="35220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48078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1452" y="2116166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8113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중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종료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가상 화재신호 발생 종료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73215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타원 178"/>
          <p:cNvSpPr/>
          <p:nvPr/>
        </p:nvSpPr>
        <p:spPr>
          <a:xfrm>
            <a:off x="873916" y="160871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7</a:t>
            </a:r>
            <a:endParaRPr lang="ko-KR" altLang="en-US" sz="700"/>
          </a:p>
        </p:txBody>
      </p:sp>
      <p:sp>
        <p:nvSpPr>
          <p:cNvPr id="194" name="타원 193"/>
          <p:cNvSpPr/>
          <p:nvPr/>
        </p:nvSpPr>
        <p:spPr>
          <a:xfrm>
            <a:off x="1262531" y="160897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0" name="타원 219"/>
          <p:cNvSpPr/>
          <p:nvPr/>
        </p:nvSpPr>
        <p:spPr>
          <a:xfrm>
            <a:off x="2470473" y="160517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훈련종료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직사각형 140"/>
          <p:cNvSpPr/>
          <p:nvPr/>
        </p:nvSpPr>
        <p:spPr>
          <a:xfrm>
            <a:off x="3282547" y="2790610"/>
            <a:ext cx="784825" cy="18056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3774149" y="2961485"/>
            <a:ext cx="307283" cy="121981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3784598" y="2384127"/>
            <a:ext cx="307283" cy="41149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4088789" y="2407388"/>
            <a:ext cx="187658" cy="18369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직사각형 131"/>
          <p:cNvSpPr/>
          <p:nvPr/>
        </p:nvSpPr>
        <p:spPr>
          <a:xfrm>
            <a:off x="2624066" y="122878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6" name="그룹 135"/>
          <p:cNvGrpSpPr/>
          <p:nvPr/>
        </p:nvGrpSpPr>
        <p:grpSpPr>
          <a:xfrm>
            <a:off x="1656901" y="2345963"/>
            <a:ext cx="2406626" cy="2884203"/>
            <a:chOff x="1682419" y="1028508"/>
            <a:chExt cx="2406626" cy="2884203"/>
          </a:xfrm>
        </p:grpSpPr>
        <p:sp>
          <p:nvSpPr>
            <p:cNvPr id="138" name="직사각형 137"/>
            <p:cNvSpPr/>
            <p:nvPr/>
          </p:nvSpPr>
          <p:spPr>
            <a:xfrm>
              <a:off x="1682419" y="1276071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직사각형 139"/>
            <p:cNvSpPr/>
            <p:nvPr/>
          </p:nvSpPr>
          <p:spPr>
            <a:xfrm>
              <a:off x="3877736" y="2848691"/>
              <a:ext cx="211309" cy="106402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직사각형 145"/>
            <p:cNvSpPr/>
            <p:nvPr/>
          </p:nvSpPr>
          <p:spPr>
            <a:xfrm>
              <a:off x="3086090" y="1028508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8" name="직사각형 147"/>
          <p:cNvSpPr/>
          <p:nvPr/>
        </p:nvSpPr>
        <p:spPr>
          <a:xfrm>
            <a:off x="2746729" y="5171910"/>
            <a:ext cx="2409137" cy="117249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자유형 148"/>
          <p:cNvSpPr/>
          <p:nvPr/>
        </p:nvSpPr>
        <p:spPr>
          <a:xfrm>
            <a:off x="5142691" y="4865743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0" name="그림 1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8808" y="2922540"/>
            <a:ext cx="165715" cy="193334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0830" y="2541834"/>
            <a:ext cx="173920" cy="203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6329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8500" y="2121033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소방훈련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8113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중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종료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가상 화재신호 발생 종료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73215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57714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타원 178"/>
          <p:cNvSpPr/>
          <p:nvPr/>
        </p:nvSpPr>
        <p:spPr>
          <a:xfrm>
            <a:off x="873916" y="160871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94" name="타원 193"/>
          <p:cNvSpPr/>
          <p:nvPr/>
        </p:nvSpPr>
        <p:spPr>
          <a:xfrm>
            <a:off x="1257480" y="1608971"/>
            <a:ext cx="111135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/>
          </a:p>
        </p:txBody>
      </p:sp>
      <p:sp>
        <p:nvSpPr>
          <p:cNvPr id="220" name="타원 219"/>
          <p:cNvSpPr/>
          <p:nvPr/>
        </p:nvSpPr>
        <p:spPr>
          <a:xfrm>
            <a:off x="2470473" y="160517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훈련종료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4861" y="2599789"/>
            <a:ext cx="165715" cy="193334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3282547" y="2798848"/>
            <a:ext cx="784825" cy="18056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3774149" y="2961485"/>
            <a:ext cx="307283" cy="121981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3779938" y="2391644"/>
            <a:ext cx="307283" cy="41149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4086193" y="2398569"/>
            <a:ext cx="2084257" cy="18369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직사각형 131"/>
          <p:cNvSpPr/>
          <p:nvPr/>
        </p:nvSpPr>
        <p:spPr>
          <a:xfrm>
            <a:off x="2624066" y="122878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6" name="그룹 135"/>
          <p:cNvGrpSpPr/>
          <p:nvPr/>
        </p:nvGrpSpPr>
        <p:grpSpPr>
          <a:xfrm>
            <a:off x="1656901" y="2345963"/>
            <a:ext cx="2406626" cy="2884203"/>
            <a:chOff x="1682419" y="1028508"/>
            <a:chExt cx="2406626" cy="2884203"/>
          </a:xfrm>
        </p:grpSpPr>
        <p:sp>
          <p:nvSpPr>
            <p:cNvPr id="138" name="직사각형 137"/>
            <p:cNvSpPr/>
            <p:nvPr/>
          </p:nvSpPr>
          <p:spPr>
            <a:xfrm>
              <a:off x="1682419" y="1276071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직사각형 139"/>
            <p:cNvSpPr/>
            <p:nvPr/>
          </p:nvSpPr>
          <p:spPr>
            <a:xfrm>
              <a:off x="3877736" y="2848691"/>
              <a:ext cx="211309" cy="106402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직사각형 145"/>
            <p:cNvSpPr/>
            <p:nvPr/>
          </p:nvSpPr>
          <p:spPr>
            <a:xfrm>
              <a:off x="3086090" y="1028508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8" name="직사각형 147"/>
          <p:cNvSpPr/>
          <p:nvPr/>
        </p:nvSpPr>
        <p:spPr>
          <a:xfrm>
            <a:off x="2746729" y="5171910"/>
            <a:ext cx="2409137" cy="117249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자유형 148"/>
          <p:cNvSpPr/>
          <p:nvPr/>
        </p:nvSpPr>
        <p:spPr>
          <a:xfrm>
            <a:off x="5142691" y="4865743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0" name="그림 1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8808" y="2922540"/>
            <a:ext cx="165715" cy="193334"/>
          </a:xfrm>
          <a:prstGeom prst="rect">
            <a:avLst/>
          </a:prstGeom>
        </p:spPr>
      </p:pic>
      <p:sp>
        <p:nvSpPr>
          <p:cNvPr id="151" name="직사각형 150"/>
          <p:cNvSpPr/>
          <p:nvPr/>
        </p:nvSpPr>
        <p:spPr>
          <a:xfrm>
            <a:off x="2113526" y="122878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193795" y="155886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9</a:t>
            </a:r>
            <a:endParaRPr lang="ko-KR" alt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082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284" y="2119814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소방훈련 이력    사용자 관리 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67269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637278"/>
            <a:ext cx="173920" cy="203866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56" name="그림 25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5" y="2920921"/>
            <a:ext cx="173920" cy="203866"/>
          </a:xfrm>
          <a:prstGeom prst="rect">
            <a:avLst/>
          </a:prstGeom>
        </p:spPr>
      </p:pic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소방훈련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288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이력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22039"/>
              </p:ext>
            </p:extLst>
          </p:nvPr>
        </p:nvGraphicFramePr>
        <p:xfrm>
          <a:off x="9466197" y="847258"/>
          <a:ext cx="2668137" cy="251449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이력 메뉴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S Admin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계정에서만 활성화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검색기간 설정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기간조건별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데이터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정보 엑셀 다운로드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이력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상세정보 팝업 창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페이지 안내 및 이동 버튼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5" name="그림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25552" y="6379923"/>
            <a:ext cx="1767524" cy="245489"/>
          </a:xfrm>
          <a:prstGeom prst="rect">
            <a:avLst/>
          </a:prstGeom>
        </p:spPr>
      </p:pic>
      <p:sp>
        <p:nvSpPr>
          <p:cNvPr id="39" name="직사각형 38"/>
          <p:cNvSpPr/>
          <p:nvPr/>
        </p:nvSpPr>
        <p:spPr>
          <a:xfrm>
            <a:off x="345282" y="988267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1101655" y="988267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41" name="그림 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910" y="1002928"/>
            <a:ext cx="131315" cy="125062"/>
          </a:xfrm>
          <a:prstGeom prst="rect">
            <a:avLst/>
          </a:prstGeom>
        </p:spPr>
      </p:pic>
      <p:sp>
        <p:nvSpPr>
          <p:cNvPr id="42" name="직사각형 41"/>
          <p:cNvSpPr/>
          <p:nvPr/>
        </p:nvSpPr>
        <p:spPr>
          <a:xfrm>
            <a:off x="1809750" y="981953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3" name="직사각형 42"/>
          <p:cNvSpPr/>
          <p:nvPr/>
        </p:nvSpPr>
        <p:spPr>
          <a:xfrm>
            <a:off x="256612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08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44" name="그림 4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71378" y="996614"/>
            <a:ext cx="131315" cy="125062"/>
          </a:xfrm>
          <a:prstGeom prst="rect">
            <a:avLst/>
          </a:prstGeom>
        </p:spPr>
      </p:pic>
      <p:sp>
        <p:nvSpPr>
          <p:cNvPr id="45" name="TextBox 44"/>
          <p:cNvSpPr txBox="1"/>
          <p:nvPr/>
        </p:nvSpPr>
        <p:spPr>
          <a:xfrm>
            <a:off x="1620516" y="972607"/>
            <a:ext cx="1516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/>
              <a:t>~</a:t>
            </a:r>
            <a:endParaRPr lang="ko-KR" altLang="en-US" sz="800"/>
          </a:p>
        </p:txBody>
      </p:sp>
      <p:sp>
        <p:nvSpPr>
          <p:cNvPr id="48" name="모서리가 둥근 직사각형 47"/>
          <p:cNvSpPr/>
          <p:nvPr/>
        </p:nvSpPr>
        <p:spPr>
          <a:xfrm>
            <a:off x="3255240" y="97481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573218"/>
              </p:ext>
            </p:extLst>
          </p:nvPr>
        </p:nvGraphicFramePr>
        <p:xfrm>
          <a:off x="371475" y="1495975"/>
          <a:ext cx="8731455" cy="475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4933"/>
                <a:gridCol w="1042392"/>
                <a:gridCol w="683741"/>
                <a:gridCol w="864973"/>
                <a:gridCol w="823783"/>
                <a:gridCol w="1054444"/>
                <a:gridCol w="1309816"/>
                <a:gridCol w="1235675"/>
                <a:gridCol w="1301698"/>
              </a:tblGrid>
              <a:tr h="167297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  <a:endParaRPr lang="ko-KR" altLang="en-US" sz="700" b="1" kern="120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소방훈련 일시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공장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공정</a:t>
                      </a: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/Sub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소방 </a:t>
                      </a:r>
                      <a:r>
                        <a:rPr lang="ko-KR" altLang="en-US" sz="700" b="1" kern="1200" dirty="0" err="1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훈련자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화재발생 지역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정온식 감지선형</a:t>
                      </a: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err="1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방화문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비 고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닫힘 명령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닫힘 확인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kern="1200" dirty="0" smtClean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 13:00:08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 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/ 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1, 2, 5, 6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1, 2, 5, 6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 정상 동작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2021.12.16</a:t>
                      </a:r>
                      <a:r>
                        <a:rPr lang="en-US" altLang="ko-KR" sz="7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 13:12:35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 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/ 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1, 2, 5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1, 2, 5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 정상 동작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2" name="직사각형 21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23" name="그림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24" name="모서리가 둥근 직사각형 23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sp>
        <p:nvSpPr>
          <p:cNvPr id="25" name="타원 24"/>
          <p:cNvSpPr/>
          <p:nvPr/>
        </p:nvSpPr>
        <p:spPr>
          <a:xfrm>
            <a:off x="2273265" y="586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34619" y="86193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3126213" y="87394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7446036" y="116464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8300375" y="116201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248963" y="136690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702085" y="18271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3745552" y="625030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5581692" y="3277538"/>
            <a:ext cx="4143024" cy="299892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5686465" y="3326460"/>
            <a:ext cx="129715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소방훈련 결과 입력 </a:t>
            </a:r>
            <a:endParaRPr lang="ko-KR" altLang="en-US" sz="1000" dirty="0"/>
          </a:p>
        </p:txBody>
      </p:sp>
      <p:graphicFrame>
        <p:nvGraphicFramePr>
          <p:cNvPr id="35" name="표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1289741"/>
              </p:ext>
            </p:extLst>
          </p:nvPr>
        </p:nvGraphicFramePr>
        <p:xfrm>
          <a:off x="5691133" y="3607563"/>
          <a:ext cx="3905755" cy="22731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7169"/>
                <a:gridCol w="2818586"/>
              </a:tblGrid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소방훈련일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2021-11-20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시간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11:31 ~ 11:55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담당자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/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모의 화재 발생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정온식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감지선형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: 1, 2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차단 명령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1, 2, 5, 6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닫힘 확인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1, 2,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5, 6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9672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결과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정상 동작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7" name="TextBox 36"/>
          <p:cNvSpPr txBox="1"/>
          <p:nvPr/>
        </p:nvSpPr>
        <p:spPr>
          <a:xfrm>
            <a:off x="9468077" y="3277538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8" name="모서리가 둥근 직사각형 37"/>
          <p:cNvSpPr/>
          <p:nvPr/>
        </p:nvSpPr>
        <p:spPr>
          <a:xfrm>
            <a:off x="7536878" y="5975239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확인</a:t>
            </a:r>
            <a:endParaRPr lang="ko-KR" altLang="en-US" sz="800" b="1" dirty="0"/>
          </a:p>
        </p:txBody>
      </p:sp>
      <p:sp>
        <p:nvSpPr>
          <p:cNvPr id="51" name="타원 50"/>
          <p:cNvSpPr/>
          <p:nvPr/>
        </p:nvSpPr>
        <p:spPr>
          <a:xfrm>
            <a:off x="5505072" y="32381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7423804" y="586170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9392519" y="31996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68966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 소방훈련 이력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494680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관리 메뉴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S Admin /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만 접근 가능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S Admin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사용자 등록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S Admin, Admin, User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생성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또는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 사용자 등록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Admin, User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생성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 선택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select box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 Admin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Admin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공정 및 등록 구분값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검색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휴대전화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휴대전화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사용자 안내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S Admin / Admin /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수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엑셀 다운로드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페이지 안내 및 이동 버튼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2964377" y="5801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80" name="타원 179"/>
          <p:cNvSpPr/>
          <p:nvPr/>
        </p:nvSpPr>
        <p:spPr>
          <a:xfrm>
            <a:off x="241152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973563" y="8131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1804578" y="8042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2947578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3719103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5366464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5552" y="6083359"/>
            <a:ext cx="1767524" cy="245489"/>
          </a:xfrm>
          <a:prstGeom prst="rect">
            <a:avLst/>
          </a:prstGeom>
        </p:spPr>
      </p:pic>
      <p:sp>
        <p:nvSpPr>
          <p:cNvPr id="198" name="타원 197"/>
          <p:cNvSpPr/>
          <p:nvPr/>
        </p:nvSpPr>
        <p:spPr>
          <a:xfrm>
            <a:off x="241152" y="116649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279532" y="14094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7439546" y="116845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8300375" y="117459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3835552" y="59914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76777" y="345989"/>
            <a:ext cx="9209903" cy="6409038"/>
          </a:xfrm>
          <a:prstGeom prst="rect">
            <a:avLst/>
          </a:prstGeom>
          <a:solidFill>
            <a:schemeClr val="accent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600" dirty="0" smtClean="0"/>
              <a:t>삭제</a:t>
            </a:r>
            <a:endParaRPr lang="ko-KR" altLang="en-US" sz="6600" dirty="0"/>
          </a:p>
        </p:txBody>
      </p:sp>
    </p:spTree>
    <p:extLst>
      <p:ext uri="{BB962C8B-B14F-4D97-AF65-F5344CB8AC3E}">
        <p14:creationId xmlns:p14="http://schemas.microsoft.com/office/powerpoint/2010/main" val="2074286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 소방훈련 이력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1661934"/>
              </p:ext>
            </p:extLst>
          </p:nvPr>
        </p:nvGraphicFramePr>
        <p:xfrm>
          <a:off x="9466197" y="847258"/>
          <a:ext cx="2668137" cy="363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등록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사용자 등록 팝업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이름 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휴대전화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E-mail 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POS Talk ID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ID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Pass Word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등록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등록 팝업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/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2035" y="4587934"/>
            <a:ext cx="1767524" cy="245489"/>
          </a:xfrm>
          <a:prstGeom prst="rect">
            <a:avLst/>
          </a:prstGeom>
        </p:spPr>
      </p:pic>
      <p:sp>
        <p:nvSpPr>
          <p:cNvPr id="200" name="타원 199"/>
          <p:cNvSpPr/>
          <p:nvPr/>
        </p:nvSpPr>
        <p:spPr>
          <a:xfrm>
            <a:off x="8458512" y="8260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792123" y="3582000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896897" y="3630922"/>
            <a:ext cx="8547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사용자 등록</a:t>
            </a:r>
            <a:endParaRPr lang="ko-KR" altLang="en-US" sz="1000" dirty="0"/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6931199"/>
              </p:ext>
            </p:extLst>
          </p:nvPr>
        </p:nvGraphicFramePr>
        <p:xfrm>
          <a:off x="987748" y="3968580"/>
          <a:ext cx="7554692" cy="1813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이름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*ID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휴대전화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-                                    -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*Pass Word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E-Mail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*POS Talk ID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구분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등급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모서리가 둥근 직사각형 6"/>
          <p:cNvSpPr/>
          <p:nvPr/>
        </p:nvSpPr>
        <p:spPr>
          <a:xfrm>
            <a:off x="2214858" y="402506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모서리가 둥근 직사각형 46"/>
          <p:cNvSpPr/>
          <p:nvPr/>
        </p:nvSpPr>
        <p:spPr>
          <a:xfrm>
            <a:off x="5669559" y="400416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14858" y="4382601"/>
            <a:ext cx="423213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69559" y="438075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모서리가 둥근 직사각형 49"/>
          <p:cNvSpPr/>
          <p:nvPr/>
        </p:nvSpPr>
        <p:spPr>
          <a:xfrm>
            <a:off x="2224383" y="4741779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5679084" y="4739937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모서리가 둥근 직사각형 51"/>
          <p:cNvSpPr/>
          <p:nvPr/>
        </p:nvSpPr>
        <p:spPr>
          <a:xfrm>
            <a:off x="2224383" y="5098576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모서리가 둥근 직사각형 52"/>
          <p:cNvSpPr/>
          <p:nvPr/>
        </p:nvSpPr>
        <p:spPr>
          <a:xfrm>
            <a:off x="5679084" y="5096734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모서리가 둥근 직사각형 53"/>
          <p:cNvSpPr/>
          <p:nvPr/>
        </p:nvSpPr>
        <p:spPr>
          <a:xfrm>
            <a:off x="2233908" y="5457754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모서리가 둥근 직사각형 54"/>
          <p:cNvSpPr/>
          <p:nvPr/>
        </p:nvSpPr>
        <p:spPr>
          <a:xfrm>
            <a:off x="5688609" y="5455912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" name="그림 5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00846" y="4833534"/>
            <a:ext cx="75096" cy="65406"/>
          </a:xfrm>
          <a:prstGeom prst="rect">
            <a:avLst/>
          </a:prstGeom>
        </p:spPr>
      </p:pic>
      <p:pic>
        <p:nvPicPr>
          <p:cNvPr id="58" name="그림 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0371" y="5195484"/>
            <a:ext cx="75096" cy="65406"/>
          </a:xfrm>
          <a:prstGeom prst="rect">
            <a:avLst/>
          </a:prstGeom>
        </p:spPr>
      </p:pic>
      <p:pic>
        <p:nvPicPr>
          <p:cNvPr id="59" name="그림 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7946" y="5557434"/>
            <a:ext cx="75096" cy="65406"/>
          </a:xfrm>
          <a:prstGeom prst="rect">
            <a:avLst/>
          </a:prstGeom>
        </p:spPr>
      </p:pic>
      <p:sp>
        <p:nvSpPr>
          <p:cNvPr id="60" name="모서리가 둥근 직사각형 59"/>
          <p:cNvSpPr/>
          <p:nvPr/>
        </p:nvSpPr>
        <p:spPr>
          <a:xfrm>
            <a:off x="2765955" y="4380759"/>
            <a:ext cx="694479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23499" y="4380759"/>
            <a:ext cx="658284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모서리가 둥근 직사각형 61"/>
          <p:cNvSpPr/>
          <p:nvPr/>
        </p:nvSpPr>
        <p:spPr>
          <a:xfrm>
            <a:off x="3719322" y="5891252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705269" y="587060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20277" y="3593118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658305" y="352120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3589299" y="57822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4582175" y="577185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8195942" y="36183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직사각형 55"/>
          <p:cNvSpPr/>
          <p:nvPr/>
        </p:nvSpPr>
        <p:spPr>
          <a:xfrm>
            <a:off x="76777" y="345989"/>
            <a:ext cx="9209903" cy="6409038"/>
          </a:xfrm>
          <a:prstGeom prst="rect">
            <a:avLst/>
          </a:prstGeom>
          <a:solidFill>
            <a:schemeClr val="accent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600" dirty="0" smtClean="0"/>
              <a:t>삭제</a:t>
            </a:r>
            <a:endParaRPr lang="ko-KR" altLang="en-US" sz="6600" dirty="0"/>
          </a:p>
        </p:txBody>
      </p:sp>
    </p:spTree>
    <p:extLst>
      <p:ext uri="{BB962C8B-B14F-4D97-AF65-F5344CB8AC3E}">
        <p14:creationId xmlns:p14="http://schemas.microsoft.com/office/powerpoint/2010/main" val="1576212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 소방훈련 이력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703036"/>
              </p:ext>
            </p:extLst>
          </p:nvPr>
        </p:nvGraphicFramePr>
        <p:xfrm>
          <a:off x="9466197" y="847258"/>
          <a:ext cx="2668137" cy="35188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수정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사용자정보 수정 팝업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수정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이름 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휴대전화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E-mail 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ID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Pass Word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등록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수정 팝업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7657007"/>
              </p:ext>
            </p:extLst>
          </p:nvPr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2035" y="4587934"/>
            <a:ext cx="1767524" cy="245489"/>
          </a:xfrm>
          <a:prstGeom prst="rect">
            <a:avLst/>
          </a:prstGeom>
        </p:spPr>
      </p:pic>
      <p:sp>
        <p:nvSpPr>
          <p:cNvPr id="200" name="타원 199"/>
          <p:cNvSpPr/>
          <p:nvPr/>
        </p:nvSpPr>
        <p:spPr>
          <a:xfrm>
            <a:off x="2748059" y="162764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792123" y="3582000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896897" y="3630922"/>
            <a:ext cx="11689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사용자 정보 수정 </a:t>
            </a:r>
            <a:endParaRPr lang="ko-KR" altLang="en-US" sz="1000" dirty="0"/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0916237"/>
              </p:ext>
            </p:extLst>
          </p:nvPr>
        </p:nvGraphicFramePr>
        <p:xfrm>
          <a:off x="987748" y="3968580"/>
          <a:ext cx="7554692" cy="1813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이름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*ID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휴대전화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-                                    -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*Pass Word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E-Mail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사용자 등급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구분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비교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모서리가 둥근 직사각형 6"/>
          <p:cNvSpPr/>
          <p:nvPr/>
        </p:nvSpPr>
        <p:spPr>
          <a:xfrm>
            <a:off x="2214858" y="402506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dirty="0" smtClean="0">
                <a:solidFill>
                  <a:schemeClr val="tx1"/>
                </a:solidFill>
              </a:rPr>
              <a:t>고길동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47" name="모서리가 둥근 직사각형 46"/>
          <p:cNvSpPr/>
          <p:nvPr/>
        </p:nvSpPr>
        <p:spPr>
          <a:xfrm>
            <a:off x="5669559" y="400416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err="1">
                <a:solidFill>
                  <a:schemeClr val="tx1"/>
                </a:solidFill>
              </a:rPr>
              <a:t>Posco_admin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14858" y="4382601"/>
            <a:ext cx="423213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010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69559" y="438075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err="1">
                <a:solidFill>
                  <a:schemeClr val="tx1"/>
                </a:solidFill>
              </a:rPr>
              <a:t>Posco_admin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2224383" y="4741779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Posco-pic@posco.com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51" name="모서리가 둥근 직사각형 50"/>
          <p:cNvSpPr/>
          <p:nvPr/>
        </p:nvSpPr>
        <p:spPr>
          <a:xfrm>
            <a:off x="5679084" y="4739937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dirty="0" smtClean="0">
                <a:solidFill>
                  <a:schemeClr val="tx1"/>
                </a:solidFill>
              </a:rPr>
              <a:t>선택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53" name="모서리가 둥근 직사각형 52"/>
          <p:cNvSpPr/>
          <p:nvPr/>
        </p:nvSpPr>
        <p:spPr>
          <a:xfrm>
            <a:off x="5679084" y="5096734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ALL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5" name="모서리가 둥근 직사각형 54"/>
          <p:cNvSpPr/>
          <p:nvPr/>
        </p:nvSpPr>
        <p:spPr>
          <a:xfrm>
            <a:off x="2233908" y="5455912"/>
            <a:ext cx="6220137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pic>
        <p:nvPicPr>
          <p:cNvPr id="57" name="그림 5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00846" y="4833534"/>
            <a:ext cx="75096" cy="65406"/>
          </a:xfrm>
          <a:prstGeom prst="rect">
            <a:avLst/>
          </a:prstGeom>
        </p:spPr>
      </p:pic>
      <p:pic>
        <p:nvPicPr>
          <p:cNvPr id="58" name="그림 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0371" y="5195484"/>
            <a:ext cx="75096" cy="65406"/>
          </a:xfrm>
          <a:prstGeom prst="rect">
            <a:avLst/>
          </a:prstGeom>
        </p:spPr>
      </p:pic>
      <p:sp>
        <p:nvSpPr>
          <p:cNvPr id="60" name="모서리가 둥근 직사각형 59"/>
          <p:cNvSpPr/>
          <p:nvPr/>
        </p:nvSpPr>
        <p:spPr>
          <a:xfrm>
            <a:off x="2765955" y="4380759"/>
            <a:ext cx="694479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23499" y="4380759"/>
            <a:ext cx="658284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3719322" y="5891252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확인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705269" y="587060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20277" y="3593118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658305" y="352120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3589299" y="57822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4582175" y="577185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8195942" y="36183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2233908" y="5098277"/>
            <a:ext cx="203835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ALL</a:t>
            </a:r>
            <a:endParaRPr lang="ko-KR" altLang="en-US" sz="800">
              <a:solidFill>
                <a:schemeClr val="tx1"/>
              </a:solidFill>
            </a:endParaRPr>
          </a:p>
        </p:txBody>
      </p:sp>
      <p:pic>
        <p:nvPicPr>
          <p:cNvPr id="70" name="그림 6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6628" y="5200119"/>
            <a:ext cx="75096" cy="65406"/>
          </a:xfrm>
          <a:prstGeom prst="rect">
            <a:avLst/>
          </a:prstGeom>
        </p:spPr>
      </p:pic>
      <p:sp>
        <p:nvSpPr>
          <p:cNvPr id="52" name="직사각형 51"/>
          <p:cNvSpPr/>
          <p:nvPr/>
        </p:nvSpPr>
        <p:spPr>
          <a:xfrm>
            <a:off x="76777" y="345989"/>
            <a:ext cx="9209903" cy="6409038"/>
          </a:xfrm>
          <a:prstGeom prst="rect">
            <a:avLst/>
          </a:prstGeom>
          <a:solidFill>
            <a:schemeClr val="accent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600" dirty="0" smtClean="0"/>
              <a:t>삭제</a:t>
            </a:r>
            <a:endParaRPr lang="ko-KR" altLang="en-US" sz="6600" dirty="0"/>
          </a:p>
        </p:txBody>
      </p:sp>
    </p:spTree>
    <p:extLst>
      <p:ext uri="{BB962C8B-B14F-4D97-AF65-F5344CB8AC3E}">
        <p14:creationId xmlns:p14="http://schemas.microsoft.com/office/powerpoint/2010/main" val="1090921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2510" y="1627006"/>
            <a:ext cx="285750" cy="390525"/>
          </a:xfrm>
          <a:prstGeom prst="rect">
            <a:avLst/>
          </a:prstGeom>
        </p:spPr>
      </p:pic>
      <p:pic>
        <p:nvPicPr>
          <p:cNvPr id="4" name="그림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097" y="1613663"/>
            <a:ext cx="285750" cy="390525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4682" y="3784758"/>
            <a:ext cx="190500" cy="295275"/>
          </a:xfrm>
          <a:prstGeom prst="rect">
            <a:avLst/>
          </a:prstGeom>
        </p:spPr>
      </p:pic>
      <p:pic>
        <p:nvPicPr>
          <p:cNvPr id="6" name="그림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9241" y="3778274"/>
            <a:ext cx="190500" cy="295275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3148" y="5142105"/>
            <a:ext cx="285750" cy="333375"/>
          </a:xfrm>
          <a:prstGeom prst="rect">
            <a:avLst/>
          </a:prstGeom>
        </p:spPr>
      </p:pic>
      <p:pic>
        <p:nvPicPr>
          <p:cNvPr id="10" name="그림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506" y="5133559"/>
            <a:ext cx="285750" cy="333375"/>
          </a:xfrm>
          <a:prstGeom prst="rect">
            <a:avLst/>
          </a:prstGeom>
        </p:spPr>
      </p:pic>
      <p:pic>
        <p:nvPicPr>
          <p:cNvPr id="11" name="그림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0511" y="5179346"/>
            <a:ext cx="28575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8041" y="5179346"/>
            <a:ext cx="285750" cy="295275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48867" y="5179346"/>
            <a:ext cx="285750" cy="2952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261" y="3798458"/>
            <a:ext cx="190500" cy="295275"/>
          </a:xfrm>
          <a:prstGeom prst="rect">
            <a:avLst/>
          </a:prstGeom>
        </p:spPr>
      </p:pic>
      <p:pic>
        <p:nvPicPr>
          <p:cNvPr id="15" name="그림 1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7688" y="3798458"/>
            <a:ext cx="190500" cy="295275"/>
          </a:xfrm>
          <a:prstGeom prst="rect">
            <a:avLst/>
          </a:prstGeom>
        </p:spPr>
      </p:pic>
      <p:pic>
        <p:nvPicPr>
          <p:cNvPr id="16" name="그림 1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3575" y="3798458"/>
            <a:ext cx="19050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9822" y="3796818"/>
            <a:ext cx="209550" cy="295275"/>
          </a:xfrm>
          <a:prstGeom prst="rect">
            <a:avLst/>
          </a:prstGeom>
        </p:spPr>
      </p:pic>
      <p:pic>
        <p:nvPicPr>
          <p:cNvPr id="18" name="그림 1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1197" y="3792573"/>
            <a:ext cx="20955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7587" y="5170337"/>
            <a:ext cx="396397" cy="285750"/>
          </a:xfrm>
          <a:prstGeom prst="rect">
            <a:avLst/>
          </a:prstGeom>
        </p:spPr>
      </p:pic>
      <p:pic>
        <p:nvPicPr>
          <p:cNvPr id="21" name="그림 2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1422" y="5170337"/>
            <a:ext cx="396397" cy="285750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7740" y="5170337"/>
            <a:ext cx="396397" cy="285750"/>
          </a:xfrm>
          <a:prstGeom prst="rect">
            <a:avLst/>
          </a:prstGeom>
        </p:spPr>
      </p:pic>
      <p:pic>
        <p:nvPicPr>
          <p:cNvPr id="23" name="그림 22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747" y="1627006"/>
            <a:ext cx="285750" cy="295275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0043" y="1627382"/>
            <a:ext cx="285750" cy="295275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036" y="2951817"/>
            <a:ext cx="247650" cy="295275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3658" y="2951817"/>
            <a:ext cx="247650" cy="295275"/>
          </a:xfrm>
          <a:prstGeom prst="rect">
            <a:avLst/>
          </a:prstGeom>
        </p:spPr>
      </p:pic>
      <p:pic>
        <p:nvPicPr>
          <p:cNvPr id="28" name="그림 2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747" y="2951818"/>
            <a:ext cx="247650" cy="295275"/>
          </a:xfrm>
          <a:prstGeom prst="rect">
            <a:avLst/>
          </a:prstGeom>
        </p:spPr>
      </p:pic>
      <p:sp>
        <p:nvSpPr>
          <p:cNvPr id="34" name="직사각형 33"/>
          <p:cNvSpPr/>
          <p:nvPr/>
        </p:nvSpPr>
        <p:spPr>
          <a:xfrm>
            <a:off x="9245751" y="1439811"/>
            <a:ext cx="160916" cy="140043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9739819" y="1439811"/>
            <a:ext cx="160916" cy="140043"/>
          </a:xfrm>
          <a:prstGeom prst="rect">
            <a:avLst/>
          </a:prstGeom>
          <a:solidFill>
            <a:srgbClr val="F7932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/>
          <p:cNvSpPr/>
          <p:nvPr/>
        </p:nvSpPr>
        <p:spPr>
          <a:xfrm>
            <a:off x="10456069" y="1439811"/>
            <a:ext cx="160916" cy="14004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/>
          <p:cNvSpPr txBox="1"/>
          <p:nvPr/>
        </p:nvSpPr>
        <p:spPr>
          <a:xfrm>
            <a:off x="9349969" y="1402110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정상</a:t>
            </a:r>
            <a:endParaRPr lang="ko-KR" altLang="en-US" sz="800" b="1" dirty="0"/>
          </a:p>
        </p:txBody>
      </p:sp>
      <p:sp>
        <p:nvSpPr>
          <p:cNvPr id="39" name="TextBox 38"/>
          <p:cNvSpPr txBox="1"/>
          <p:nvPr/>
        </p:nvSpPr>
        <p:spPr>
          <a:xfrm>
            <a:off x="9848362" y="1406228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이상발생</a:t>
            </a:r>
            <a:endParaRPr lang="ko-KR" altLang="en-US" sz="800" b="1" dirty="0"/>
          </a:p>
        </p:txBody>
      </p:sp>
      <p:sp>
        <p:nvSpPr>
          <p:cNvPr id="41" name="TextBox 40"/>
          <p:cNvSpPr txBox="1"/>
          <p:nvPr/>
        </p:nvSpPr>
        <p:spPr>
          <a:xfrm>
            <a:off x="10562908" y="1397986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/>
              <a:t>화재발생</a:t>
            </a:r>
            <a:endParaRPr lang="ko-KR" altLang="en-US" sz="800" b="1" dirty="0"/>
          </a:p>
        </p:txBody>
      </p:sp>
      <p:sp>
        <p:nvSpPr>
          <p:cNvPr id="42" name="모서리가 둥근 직사각형 41"/>
          <p:cNvSpPr/>
          <p:nvPr/>
        </p:nvSpPr>
        <p:spPr>
          <a:xfrm>
            <a:off x="9145590" y="1306543"/>
            <a:ext cx="2080933" cy="414813"/>
          </a:xfrm>
          <a:prstGeom prst="roundRect">
            <a:avLst>
              <a:gd name="adj" fmla="val 673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TextBox 42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606836" y="2617477"/>
            <a:ext cx="1620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WISE 1A (</a:t>
            </a:r>
            <a:r>
              <a:rPr lang="en-US" altLang="ko-KR" sz="1000" b="1" dirty="0" err="1" smtClean="0"/>
              <a:t>IoT</a:t>
            </a:r>
            <a:r>
              <a:rPr lang="en-US" altLang="ko-KR" sz="1000" b="1" dirty="0" smtClean="0"/>
              <a:t> </a:t>
            </a:r>
            <a:r>
              <a:rPr lang="ko-KR" altLang="en-US" sz="1000" b="1" smtClean="0"/>
              <a:t>디바이스</a:t>
            </a:r>
            <a:r>
              <a:rPr lang="en-US" altLang="ko-KR" sz="1000" b="1" dirty="0" smtClean="0"/>
              <a:t>)</a:t>
            </a:r>
            <a:endParaRPr lang="ko-KR" altLang="en-US" sz="1000" b="1"/>
          </a:p>
        </p:txBody>
      </p:sp>
      <p:sp>
        <p:nvSpPr>
          <p:cNvPr id="45" name="TextBox 44"/>
          <p:cNvSpPr txBox="1"/>
          <p:nvPr/>
        </p:nvSpPr>
        <p:spPr>
          <a:xfrm>
            <a:off x="880336" y="3494789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908182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628404" y="3494789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49" name="TextBox 48"/>
          <p:cNvSpPr txBox="1"/>
          <p:nvPr/>
        </p:nvSpPr>
        <p:spPr>
          <a:xfrm>
            <a:off x="6305001" y="3494788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50" name="TextBox 49"/>
          <p:cNvSpPr txBox="1"/>
          <p:nvPr/>
        </p:nvSpPr>
        <p:spPr>
          <a:xfrm>
            <a:off x="8864307" y="3494787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51" name="TextBox 50"/>
          <p:cNvSpPr txBox="1"/>
          <p:nvPr/>
        </p:nvSpPr>
        <p:spPr>
          <a:xfrm>
            <a:off x="858869" y="4837338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52" name="TextBox 51"/>
          <p:cNvSpPr txBox="1"/>
          <p:nvPr/>
        </p:nvSpPr>
        <p:spPr>
          <a:xfrm>
            <a:off x="1067965" y="4837337"/>
            <a:ext cx="172996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cxnSp>
        <p:nvCxnSpPr>
          <p:cNvPr id="55" name="직선 연결선 54"/>
          <p:cNvCxnSpPr/>
          <p:nvPr/>
        </p:nvCxnSpPr>
        <p:spPr>
          <a:xfrm>
            <a:off x="1427448" y="5477492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2450710" y="5475478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" name="그림 57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7287" y="5129646"/>
            <a:ext cx="285750" cy="333375"/>
          </a:xfrm>
          <a:prstGeom prst="rect">
            <a:avLst/>
          </a:prstGeom>
        </p:spPr>
      </p:pic>
      <p:cxnSp>
        <p:nvCxnSpPr>
          <p:cNvPr id="59" name="직선 연결선 58"/>
          <p:cNvCxnSpPr/>
          <p:nvPr/>
        </p:nvCxnSpPr>
        <p:spPr>
          <a:xfrm>
            <a:off x="1963100" y="5474052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8633619" y="483505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61" name="TextBox 60"/>
          <p:cNvSpPr txBox="1"/>
          <p:nvPr/>
        </p:nvSpPr>
        <p:spPr>
          <a:xfrm>
            <a:off x="8842715" y="483505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62" name="TextBox 61"/>
          <p:cNvSpPr txBox="1"/>
          <p:nvPr/>
        </p:nvSpPr>
        <p:spPr>
          <a:xfrm>
            <a:off x="6124083" y="483505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63" name="TextBox 62"/>
          <p:cNvSpPr txBox="1"/>
          <p:nvPr/>
        </p:nvSpPr>
        <p:spPr>
          <a:xfrm>
            <a:off x="6333179" y="4835053"/>
            <a:ext cx="13003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스프링쿨러 펌프</a:t>
            </a:r>
            <a:endParaRPr lang="ko-KR" altLang="en-US" sz="1000" b="1" dirty="0"/>
          </a:p>
        </p:txBody>
      </p:sp>
      <p:pic>
        <p:nvPicPr>
          <p:cNvPr id="64" name="그림 63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804" y="3798799"/>
            <a:ext cx="266700" cy="257175"/>
          </a:xfrm>
          <a:prstGeom prst="rect">
            <a:avLst/>
          </a:prstGeom>
        </p:spPr>
      </p:pic>
      <p:pic>
        <p:nvPicPr>
          <p:cNvPr id="66" name="그림 65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763" y="3798800"/>
            <a:ext cx="266700" cy="257175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1958313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483162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533293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905322" y="327903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301562" y="32790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955453" y="327903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940910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337150" y="4125571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991041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3842726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4218696" y="4125571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453605" y="413108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849845" y="413108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9034064" y="41396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9453164" y="413960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196870" y="5534027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631210" y="5534027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2247001" y="5534027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6498985" y="55284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6925705" y="552840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7549116" y="55284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94353" y="5529795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9421073" y="5529795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0044484" y="5529795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011327" y="2219752"/>
            <a:ext cx="33906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WISE 1A </a:t>
            </a:r>
            <a:r>
              <a:rPr lang="ko-KR" altLang="en-US" sz="800" smtClean="0">
                <a:latin typeface="+mj-ea"/>
                <a:ea typeface="+mj-ea"/>
              </a:rPr>
              <a:t>통신 이상</a:t>
            </a:r>
            <a:r>
              <a:rPr lang="en-US" altLang="ko-KR" sz="800" dirty="0" smtClean="0">
                <a:latin typeface="+mj-ea"/>
                <a:ea typeface="+mj-ea"/>
              </a:rPr>
              <a:t> </a:t>
            </a:r>
            <a:r>
              <a:rPr lang="ko-KR" altLang="en-US" sz="800" smtClean="0">
                <a:latin typeface="+mj-ea"/>
                <a:ea typeface="+mj-ea"/>
              </a:rPr>
              <a:t>또는 온도센서 값 </a:t>
            </a:r>
            <a:r>
              <a:rPr lang="en-US" altLang="ko-KR" sz="800" dirty="0">
                <a:latin typeface="+mj-ea"/>
              </a:rPr>
              <a:t>[ ex) 60</a:t>
            </a:r>
            <a:r>
              <a:rPr lang="ko-KR" altLang="en-US" sz="800"/>
              <a:t>℃</a:t>
            </a:r>
            <a:r>
              <a:rPr lang="en-US" altLang="ko-KR" sz="800" dirty="0">
                <a:latin typeface="+mj-ea"/>
              </a:rPr>
              <a:t> ~ 70</a:t>
            </a:r>
            <a:r>
              <a:rPr lang="ko-KR" altLang="en-US" sz="800"/>
              <a:t>℃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 </a:t>
            </a:r>
            <a:r>
              <a:rPr lang="en-US" altLang="ko-KR" sz="800" dirty="0" smtClean="0">
                <a:latin typeface="+mj-ea"/>
                <a:ea typeface="+mj-ea"/>
              </a:rPr>
              <a:t>: WISE 1A </a:t>
            </a:r>
            <a:r>
              <a:rPr lang="ko-KR" altLang="en-US" sz="800" smtClean="0">
                <a:latin typeface="+mj-ea"/>
                <a:ea typeface="+mj-ea"/>
              </a:rPr>
              <a:t>화재 신호</a:t>
            </a:r>
            <a:r>
              <a:rPr lang="en-US" altLang="ko-KR" sz="800" dirty="0" smtClean="0">
                <a:latin typeface="+mj-ea"/>
                <a:ea typeface="+mj-ea"/>
              </a:rPr>
              <a:t>, </a:t>
            </a:r>
            <a:r>
              <a:rPr lang="ko-KR" altLang="en-US" sz="800" smtClean="0">
                <a:latin typeface="+mj-ea"/>
                <a:ea typeface="+mj-ea"/>
              </a:rPr>
              <a:t>온도센서 값 </a:t>
            </a:r>
            <a:r>
              <a:rPr lang="en-US" altLang="ko-KR" sz="800" dirty="0">
                <a:latin typeface="+mj-ea"/>
              </a:rPr>
              <a:t>[ ex) 71</a:t>
            </a:r>
            <a:r>
              <a:rPr lang="ko-KR" altLang="en-US" sz="800"/>
              <a:t>℃</a:t>
            </a:r>
            <a:r>
              <a:rPr lang="en-US" altLang="ko-KR" sz="800" dirty="0">
                <a:latin typeface="+mj-ea"/>
              </a:rPr>
              <a:t> ~ </a:t>
            </a:r>
            <a:r>
              <a:rPr lang="ko-KR" altLang="en-US" sz="800"/>
              <a:t> </a:t>
            </a:r>
            <a:r>
              <a:rPr lang="en-US" altLang="ko-KR" sz="800" dirty="0" smtClean="0"/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         : </a:t>
            </a:r>
            <a:r>
              <a:rPr lang="ko-KR" altLang="en-US" sz="800" smtClean="0">
                <a:latin typeface="+mj-ea"/>
                <a:ea typeface="+mj-ea"/>
              </a:rPr>
              <a:t>데이터 미수신 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848263" y="4348542"/>
            <a:ext cx="21964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온도센서 값</a:t>
            </a:r>
            <a:r>
              <a:rPr lang="en-US" altLang="ko-KR" sz="800" dirty="0">
                <a:latin typeface="+mj-ea"/>
                <a:ea typeface="+mj-ea"/>
              </a:rPr>
              <a:t>[</a:t>
            </a:r>
            <a:r>
              <a:rPr lang="en-US" altLang="ko-KR" sz="800" dirty="0" smtClean="0">
                <a:latin typeface="+mj-ea"/>
                <a:ea typeface="+mj-ea"/>
              </a:rPr>
              <a:t> ex) 60</a:t>
            </a:r>
            <a:r>
              <a:rPr lang="ko-KR" altLang="en-US" sz="800" smtClean="0"/>
              <a:t>℃</a:t>
            </a:r>
            <a:r>
              <a:rPr lang="en-US" altLang="ko-KR" sz="800" dirty="0" smtClean="0">
                <a:latin typeface="+mj-ea"/>
                <a:ea typeface="+mj-ea"/>
              </a:rPr>
              <a:t> ~ 7</a:t>
            </a:r>
            <a:r>
              <a:rPr lang="en-US" altLang="ko-KR" sz="800" dirty="0" smtClean="0">
                <a:latin typeface="+mj-ea"/>
              </a:rPr>
              <a:t>0</a:t>
            </a:r>
            <a:r>
              <a:rPr lang="ko-KR" altLang="en-US" sz="800" smtClean="0"/>
              <a:t>℃ </a:t>
            </a:r>
            <a:r>
              <a:rPr lang="en-US" altLang="ko-KR" sz="800" dirty="0"/>
              <a:t>]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>
                <a:latin typeface="+mj-ea"/>
              </a:rPr>
              <a:t>온도센서 값</a:t>
            </a:r>
            <a:r>
              <a:rPr lang="en-US" altLang="ko-KR" sz="800" dirty="0">
                <a:latin typeface="+mj-ea"/>
              </a:rPr>
              <a:t>[ ex) </a:t>
            </a:r>
            <a:r>
              <a:rPr lang="en-US" altLang="ko-KR" sz="800" dirty="0" smtClean="0">
                <a:latin typeface="+mj-ea"/>
              </a:rPr>
              <a:t>71</a:t>
            </a:r>
            <a:r>
              <a:rPr lang="ko-KR" altLang="en-US" sz="800" smtClean="0"/>
              <a:t>℃</a:t>
            </a:r>
            <a:r>
              <a:rPr lang="en-US" altLang="ko-KR" sz="800" dirty="0" smtClean="0">
                <a:latin typeface="+mj-ea"/>
              </a:rPr>
              <a:t> </a:t>
            </a:r>
            <a:r>
              <a:rPr lang="en-US" altLang="ko-KR" sz="800" dirty="0">
                <a:latin typeface="+mj-ea"/>
              </a:rPr>
              <a:t>~ 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>
              <a:latin typeface="+mj-ea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651905" y="4355050"/>
            <a:ext cx="21371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LTE </a:t>
            </a:r>
            <a:r>
              <a:rPr lang="ko-KR" altLang="en-US" sz="800" smtClean="0">
                <a:latin typeface="+mj-ea"/>
                <a:ea typeface="+mj-ea"/>
              </a:rPr>
              <a:t>수신감도 </a:t>
            </a:r>
            <a:r>
              <a:rPr lang="en-US" altLang="ko-KR" sz="800" dirty="0" smtClean="0">
                <a:latin typeface="+mj-ea"/>
                <a:ea typeface="+mj-ea"/>
              </a:rPr>
              <a:t>[ ex) -100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389288" y="4361436"/>
            <a:ext cx="21291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입력 전압 값 </a:t>
            </a:r>
            <a:r>
              <a:rPr lang="en-US" altLang="ko-KR" sz="800" dirty="0" smtClean="0">
                <a:latin typeface="+mj-ea"/>
                <a:ea typeface="+mj-ea"/>
              </a:rPr>
              <a:t>[ ex) -19V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9002948" y="4361436"/>
            <a:ext cx="21291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입력 전압 값 </a:t>
            </a:r>
            <a:r>
              <a:rPr lang="en-US" altLang="ko-KR" sz="800" dirty="0" smtClean="0">
                <a:latin typeface="+mj-ea"/>
                <a:ea typeface="+mj-ea"/>
              </a:rPr>
              <a:t>[ ex) -19V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1114700" y="5795858"/>
            <a:ext cx="27943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 발생 거리</a:t>
            </a:r>
            <a:r>
              <a:rPr lang="en-US" altLang="ko-KR" sz="800" dirty="0" smtClean="0">
                <a:latin typeface="+mj-ea"/>
                <a:ea typeface="+mj-ea"/>
              </a:rPr>
              <a:t>, </a:t>
            </a:r>
            <a:r>
              <a:rPr lang="ko-KR" altLang="en-US" sz="800" smtClean="0">
                <a:latin typeface="+mj-ea"/>
                <a:ea typeface="+mj-ea"/>
              </a:rPr>
              <a:t>화재여부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>
                <a:latin typeface="+mj-ea"/>
              </a:rPr>
              <a:t>[ </a:t>
            </a:r>
            <a:r>
              <a:rPr lang="ko-KR" altLang="en-US" sz="800">
                <a:latin typeface="+mj-ea"/>
              </a:rPr>
              <a:t>화재 발생 거리</a:t>
            </a:r>
            <a:r>
              <a:rPr lang="en-US" altLang="ko-KR" sz="800" dirty="0">
                <a:latin typeface="+mj-ea"/>
              </a:rPr>
              <a:t>, </a:t>
            </a:r>
            <a:r>
              <a:rPr lang="ko-KR" altLang="en-US" sz="800">
                <a:latin typeface="+mj-ea"/>
              </a:rPr>
              <a:t>화재여부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6359514" y="5795858"/>
            <a:ext cx="24272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펌프 기동 데이터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>
                <a:latin typeface="+mj-ea"/>
              </a:rPr>
              <a:t>[ </a:t>
            </a:r>
            <a:r>
              <a:rPr lang="ko-KR" altLang="en-US" sz="800" smtClean="0">
                <a:latin typeface="+mj-ea"/>
              </a:rPr>
              <a:t>펌프 기동 데이터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8929862" y="5795858"/>
            <a:ext cx="28376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준비작동식 밸브 개폐여부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 smtClean="0">
                <a:latin typeface="+mj-ea"/>
              </a:rPr>
              <a:t>[ </a:t>
            </a:r>
            <a:r>
              <a:rPr lang="ko-KR" altLang="en-US" sz="800" smtClean="0">
                <a:latin typeface="+mj-ea"/>
              </a:rPr>
              <a:t>준비작동식 </a:t>
            </a:r>
            <a:r>
              <a:rPr lang="ko-KR" altLang="en-US" sz="800">
                <a:latin typeface="+mj-ea"/>
              </a:rPr>
              <a:t>밸브 개폐여부</a:t>
            </a:r>
            <a:r>
              <a:rPr lang="ko-KR" altLang="en-US" sz="800" smtClean="0">
                <a:latin typeface="+mj-ea"/>
              </a:rPr>
              <a:t>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2397108" y="2971039"/>
            <a:ext cx="24288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미수신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각종 센서 및 연동 데이터의 화재값 범위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</a:t>
            </a:r>
            <a:r>
              <a:rPr lang="en-US" altLang="ko-KR" sz="1200" b="1" dirty="0" err="1" smtClean="0">
                <a:latin typeface="맑은 고딕" pitchFamily="50" charset="-127"/>
                <a:ea typeface="맑은 고딕" pitchFamily="50" charset="-127"/>
              </a:rPr>
              <a:t>iCON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6684" y="1621672"/>
            <a:ext cx="285750" cy="390525"/>
          </a:xfrm>
          <a:prstGeom prst="rect">
            <a:avLst/>
          </a:prstGeom>
        </p:spPr>
      </p:pic>
      <p:pic>
        <p:nvPicPr>
          <p:cNvPr id="100" name="그림 99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036" y="1627006"/>
            <a:ext cx="285750" cy="295275"/>
          </a:xfrm>
          <a:prstGeom prst="rect">
            <a:avLst/>
          </a:prstGeom>
        </p:spPr>
      </p:pic>
      <p:sp>
        <p:nvSpPr>
          <p:cNvPr id="102" name="TextBox 101"/>
          <p:cNvSpPr txBox="1"/>
          <p:nvPr/>
        </p:nvSpPr>
        <p:spPr>
          <a:xfrm>
            <a:off x="1360054" y="1986695"/>
            <a:ext cx="6960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2892679" y="1992445"/>
            <a:ext cx="6960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3911013" y="4831945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113" name="TextBox 112"/>
          <p:cNvSpPr txBox="1"/>
          <p:nvPr/>
        </p:nvSpPr>
        <p:spPr>
          <a:xfrm>
            <a:off x="4120109" y="4831944"/>
            <a:ext cx="168507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화재수신반</a:t>
            </a:r>
            <a:r>
              <a:rPr lang="ko-KR" altLang="en-US" sz="1000" b="1" dirty="0" smtClean="0"/>
              <a:t> 화재감지기</a:t>
            </a:r>
            <a:endParaRPr lang="ko-KR" altLang="en-US" sz="1000" b="1" dirty="0"/>
          </a:p>
        </p:txBody>
      </p:sp>
      <p:sp>
        <p:nvSpPr>
          <p:cNvPr id="118" name="TextBox 117"/>
          <p:cNvSpPr txBox="1"/>
          <p:nvPr/>
        </p:nvSpPr>
        <p:spPr>
          <a:xfrm>
            <a:off x="4249014" y="5528634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4683354" y="5528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5299145" y="5528634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4166844" y="5790465"/>
            <a:ext cx="1497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endParaRPr lang="en-US" altLang="ko-KR" sz="800" dirty="0">
              <a:latin typeface="+mj-ea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7806" y="5153936"/>
            <a:ext cx="285750" cy="323850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1449" y="5159279"/>
            <a:ext cx="285750" cy="323850"/>
          </a:xfrm>
          <a:prstGeom prst="rect">
            <a:avLst/>
          </a:prstGeom>
        </p:spPr>
      </p:pic>
      <p:pic>
        <p:nvPicPr>
          <p:cNvPr id="9" name="그림 8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6980" y="5152261"/>
            <a:ext cx="285750" cy="323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4582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 소방훈련 이력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941329"/>
              </p:ext>
            </p:extLst>
          </p:nvPr>
        </p:nvGraphicFramePr>
        <p:xfrm>
          <a:off x="9466197" y="847258"/>
          <a:ext cx="2668137" cy="47851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관리 메뉴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Super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Admin /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만 접근 가능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Super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Admin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사용자 등록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Super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Admin, Admin, User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생성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또는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 사용자 등록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Admin, User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생성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 선택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select box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Super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Admin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사용자 안내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S Admin / Admin /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수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등록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리스트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엑셀 다운로드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등록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페이지 이동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상세 페이지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8" name="직사각형 147"/>
          <p:cNvSpPr/>
          <p:nvPr/>
        </p:nvSpPr>
        <p:spPr>
          <a:xfrm>
            <a:off x="2055785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아이디 입력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3748452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0153187"/>
              </p:ext>
            </p:extLst>
          </p:nvPr>
        </p:nvGraphicFramePr>
        <p:xfrm>
          <a:off x="371473" y="1495975"/>
          <a:ext cx="8715742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3339"/>
                <a:gridCol w="734824"/>
                <a:gridCol w="842887"/>
                <a:gridCol w="842887"/>
                <a:gridCol w="972561"/>
                <a:gridCol w="864856"/>
                <a:gridCol w="895979"/>
                <a:gridCol w="882020"/>
                <a:gridCol w="771040"/>
                <a:gridCol w="1495349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aseline="0" smtClean="0">
                          <a:solidFill>
                            <a:schemeClr val="bg1"/>
                          </a:solidFill>
                        </a:rPr>
                        <a:t>등록 사용자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Super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2964377" y="5801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80" name="타원 179"/>
          <p:cNvSpPr/>
          <p:nvPr/>
        </p:nvSpPr>
        <p:spPr>
          <a:xfrm>
            <a:off x="241152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973563" y="8131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3665680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5552" y="6083359"/>
            <a:ext cx="1767524" cy="245489"/>
          </a:xfrm>
          <a:prstGeom prst="rect">
            <a:avLst/>
          </a:prstGeom>
        </p:spPr>
      </p:pic>
      <p:sp>
        <p:nvSpPr>
          <p:cNvPr id="198" name="타원 197"/>
          <p:cNvSpPr/>
          <p:nvPr/>
        </p:nvSpPr>
        <p:spPr>
          <a:xfrm>
            <a:off x="241152" y="116649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279532" y="14094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7439546" y="116845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8300375" y="117459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3835552" y="59914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9511504" y="5794058"/>
            <a:ext cx="2577522" cy="960969"/>
          </a:xfrm>
          <a:prstGeom prst="rect">
            <a:avLst/>
          </a:prstGeom>
          <a:solidFill>
            <a:srgbClr val="FF5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dirty="0" smtClean="0"/>
              <a:t>추가</a:t>
            </a:r>
            <a:endParaRPr lang="ko-KR" altLang="en-US" dirty="0"/>
          </a:p>
        </p:txBody>
      </p:sp>
      <p:sp>
        <p:nvSpPr>
          <p:cNvPr id="40" name="타원 39"/>
          <p:cNvSpPr/>
          <p:nvPr/>
        </p:nvSpPr>
        <p:spPr>
          <a:xfrm>
            <a:off x="8480375" y="8318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1941445" y="8291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3368817" y="196471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20694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 소방훈련 이력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672675"/>
              </p:ext>
            </p:extLst>
          </p:nvPr>
        </p:nvGraphicFramePr>
        <p:xfrm>
          <a:off x="9466197" y="847258"/>
          <a:ext cx="2668137" cy="329783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등록할 공장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출력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계정 등급 선택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Super / Admin / User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공용계정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Pwd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비고 내용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POSCO Talk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POSTOC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인터페이스 확인 필요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팝업으로 처리 고려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공장에 등록된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POSTOC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 이상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감지지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해당 공장의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POSTOC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사용자게 안내 톡 발송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문서이후 재정의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POSTOC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삭제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계정 등록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관리 화면 이동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54607" y="964913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사용자 등록</a:t>
            </a:r>
            <a:endParaRPr lang="ko-KR" altLang="en-US" sz="900"/>
          </a:p>
        </p:txBody>
      </p:sp>
      <p:sp>
        <p:nvSpPr>
          <p:cNvPr id="62" name="모서리가 둥근 직사각형 61"/>
          <p:cNvSpPr/>
          <p:nvPr/>
        </p:nvSpPr>
        <p:spPr>
          <a:xfrm>
            <a:off x="3719322" y="5355790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705269" y="533514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5" name="타원 64"/>
          <p:cNvSpPr/>
          <p:nvPr/>
        </p:nvSpPr>
        <p:spPr>
          <a:xfrm>
            <a:off x="3619521" y="52451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6489461"/>
              </p:ext>
            </p:extLst>
          </p:nvPr>
        </p:nvGraphicFramePr>
        <p:xfrm>
          <a:off x="488459" y="1397011"/>
          <a:ext cx="8598758" cy="12927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09475"/>
                <a:gridCol w="3351339"/>
                <a:gridCol w="976257"/>
                <a:gridCol w="3261687"/>
              </a:tblGrid>
              <a:tr h="43091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공장선택 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등급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3091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ID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*Pass Word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3091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0" name="모서리가 둥근 직사각형 69"/>
          <p:cNvSpPr/>
          <p:nvPr/>
        </p:nvSpPr>
        <p:spPr>
          <a:xfrm>
            <a:off x="1598143" y="1487269"/>
            <a:ext cx="2401269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1" name="그림 7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0174" y="1580566"/>
            <a:ext cx="75096" cy="65406"/>
          </a:xfrm>
          <a:prstGeom prst="rect">
            <a:avLst/>
          </a:prstGeom>
        </p:spPr>
      </p:pic>
      <p:sp>
        <p:nvSpPr>
          <p:cNvPr id="72" name="모서리가 둥근 직사각형 71"/>
          <p:cNvSpPr/>
          <p:nvPr/>
        </p:nvSpPr>
        <p:spPr>
          <a:xfrm>
            <a:off x="1598143" y="1915727"/>
            <a:ext cx="2401269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모서리가 둥근 직사각형 72"/>
          <p:cNvSpPr/>
          <p:nvPr/>
        </p:nvSpPr>
        <p:spPr>
          <a:xfrm>
            <a:off x="5948371" y="1924878"/>
            <a:ext cx="2493415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모서리가 둥근 직사각형 73"/>
          <p:cNvSpPr/>
          <p:nvPr/>
        </p:nvSpPr>
        <p:spPr>
          <a:xfrm>
            <a:off x="1594521" y="2340547"/>
            <a:ext cx="7384722" cy="2772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모서리가 둥근 직사각형 74"/>
          <p:cNvSpPr/>
          <p:nvPr/>
        </p:nvSpPr>
        <p:spPr>
          <a:xfrm>
            <a:off x="7629342" y="2762209"/>
            <a:ext cx="1391405" cy="200715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POSCO Talk </a:t>
            </a:r>
            <a:r>
              <a:rPr lang="ko-KR" altLang="en-US" sz="800" b="1" smtClean="0"/>
              <a:t>추가</a:t>
            </a:r>
            <a:endParaRPr lang="ko-KR" altLang="en-US" sz="800" b="1" dirty="0"/>
          </a:p>
        </p:txBody>
      </p:sp>
      <p:sp>
        <p:nvSpPr>
          <p:cNvPr id="76" name="타원 75"/>
          <p:cNvSpPr/>
          <p:nvPr/>
        </p:nvSpPr>
        <p:spPr>
          <a:xfrm>
            <a:off x="1506200" y="141293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1506200" y="1842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5860517" y="181961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1506200" y="22368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4598837" y="5206484"/>
            <a:ext cx="198000" cy="198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338854" y="297163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6080852"/>
              </p:ext>
            </p:extLst>
          </p:nvPr>
        </p:nvGraphicFramePr>
        <p:xfrm>
          <a:off x="457475" y="3084709"/>
          <a:ext cx="8629738" cy="12607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1668"/>
                <a:gridCol w="631668"/>
                <a:gridCol w="1730843"/>
                <a:gridCol w="1589903"/>
                <a:gridCol w="3369275"/>
                <a:gridCol w="676381"/>
              </a:tblGrid>
              <a:tr h="25214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이름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전화번호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POSTOC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ID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214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길동이 아버지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214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214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214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33" name="모서리가 둥근 직사각형 32"/>
          <p:cNvSpPr/>
          <p:nvPr/>
        </p:nvSpPr>
        <p:spPr>
          <a:xfrm>
            <a:off x="8484393" y="3391236"/>
            <a:ext cx="502669" cy="13796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삭제</a:t>
            </a:r>
            <a:endParaRPr lang="ko-KR" altLang="en-US" sz="800" b="1" dirty="0"/>
          </a:p>
        </p:txBody>
      </p:sp>
      <p:sp>
        <p:nvSpPr>
          <p:cNvPr id="31" name="모서리가 둥근 직사각형 30"/>
          <p:cNvSpPr/>
          <p:nvPr/>
        </p:nvSpPr>
        <p:spPr>
          <a:xfrm>
            <a:off x="5948373" y="1466433"/>
            <a:ext cx="2493414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" name="그림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92548" y="1559730"/>
            <a:ext cx="75096" cy="65406"/>
          </a:xfrm>
          <a:prstGeom prst="rect">
            <a:avLst/>
          </a:prstGeom>
        </p:spPr>
      </p:pic>
      <p:sp>
        <p:nvSpPr>
          <p:cNvPr id="34" name="타원 33"/>
          <p:cNvSpPr/>
          <p:nvPr/>
        </p:nvSpPr>
        <p:spPr>
          <a:xfrm>
            <a:off x="5856430" y="138737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7525650" y="267708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8441786" y="32623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7" name="직사각형 36"/>
          <p:cNvSpPr/>
          <p:nvPr/>
        </p:nvSpPr>
        <p:spPr>
          <a:xfrm>
            <a:off x="9511504" y="5794058"/>
            <a:ext cx="2577522" cy="960969"/>
          </a:xfrm>
          <a:prstGeom prst="rect">
            <a:avLst/>
          </a:prstGeom>
          <a:solidFill>
            <a:srgbClr val="FF5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dirty="0" smtClean="0"/>
              <a:t>추가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12107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114520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7352825"/>
              </p:ext>
            </p:extLst>
          </p:nvPr>
        </p:nvGraphicFramePr>
        <p:xfrm>
          <a:off x="9466197" y="847258"/>
          <a:ext cx="2668137" cy="398363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관리 메뉴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Super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만 접근 가능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공정 및 등록 구분값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조건별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장비 안내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(WISE 1A)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공정별 장비등록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장비아이디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IP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등록자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등록일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정보 엑셀 다운로드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페이지 안내 및 이동 버튼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2668282"/>
              </p:ext>
            </p:extLst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/Sub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3647314" y="5540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sp>
        <p:nvSpPr>
          <p:cNvPr id="40" name="타원 39"/>
          <p:cNvSpPr/>
          <p:nvPr/>
        </p:nvSpPr>
        <p:spPr>
          <a:xfrm>
            <a:off x="243136" y="8306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1096355" y="80239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218151" y="80774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243136" y="112280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228815" y="13995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7421649" y="116478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8279807" y="115832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827314" y="61861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55642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3905433"/>
              </p:ext>
            </p:extLst>
          </p:nvPr>
        </p:nvGraphicFramePr>
        <p:xfrm>
          <a:off x="9466197" y="847258"/>
          <a:ext cx="2668137" cy="27674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장비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 확인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 아이디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특이사항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데이터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장비정보 팝업 창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6707122"/>
              </p:ext>
            </p:extLst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4224738" y="17878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31" name="그림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77891" y="4274896"/>
            <a:ext cx="1767524" cy="245489"/>
          </a:xfrm>
          <a:prstGeom prst="rect">
            <a:avLst/>
          </a:prstGeom>
        </p:spPr>
      </p:pic>
      <p:sp>
        <p:nvSpPr>
          <p:cNvPr id="32" name="직사각형 31"/>
          <p:cNvSpPr/>
          <p:nvPr/>
        </p:nvSpPr>
        <p:spPr>
          <a:xfrm>
            <a:off x="767979" y="3268962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872753" y="3317884"/>
            <a:ext cx="128272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</a:t>
            </a:r>
            <a:endParaRPr lang="ko-KR" altLang="en-US" sz="1000" dirty="0"/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4963642"/>
              </p:ext>
            </p:extLst>
          </p:nvPr>
        </p:nvGraphicFramePr>
        <p:xfrm>
          <a:off x="963604" y="3655542"/>
          <a:ext cx="7554692" cy="1707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  (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방화문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ID)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943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5" name="모서리가 둥근 직사각형 34"/>
          <p:cNvSpPr/>
          <p:nvPr/>
        </p:nvSpPr>
        <p:spPr>
          <a:xfrm>
            <a:off x="2190714" y="371202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err="1" smtClean="0">
                <a:solidFill>
                  <a:schemeClr val="tx1"/>
                </a:solidFill>
              </a:rPr>
              <a:t>방화문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5645415" y="369113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>
                <a:solidFill>
                  <a:schemeClr val="tx1"/>
                </a:solidFill>
              </a:rPr>
              <a:t>2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2190714" y="406956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E01223714132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5645415" y="406772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00239" y="442874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2</a:t>
            </a:r>
            <a:r>
              <a:rPr lang="ko-KR" altLang="en-US" sz="1000" b="1" smtClean="0">
                <a:solidFill>
                  <a:schemeClr val="tx1"/>
                </a:solidFill>
              </a:rPr>
              <a:t>제강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54940" y="442689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95178" y="557821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4681125" y="5557568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52" name="TextBox 51"/>
          <p:cNvSpPr txBox="1"/>
          <p:nvPr/>
        </p:nvSpPr>
        <p:spPr>
          <a:xfrm>
            <a:off x="8296133" y="3280080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53" name="타원 52"/>
          <p:cNvSpPr/>
          <p:nvPr/>
        </p:nvSpPr>
        <p:spPr>
          <a:xfrm>
            <a:off x="634161" y="32081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2083269" y="40032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4558031" y="545881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8171798" y="33053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190713" y="4803612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5486029" y="39901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096016" y="473397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584975" y="54440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38983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5174046"/>
              </p:ext>
            </p:extLst>
          </p:nvPr>
        </p:nvGraphicFramePr>
        <p:xfrm>
          <a:off x="9466197" y="847258"/>
          <a:ext cx="2668137" cy="387695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장비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 확인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 아이디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정온식감지선형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감지기 접점 연결정보 설정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화재수신반 화재감지 접점 연결정보 설정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밸브 접점 연결정보 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펌프기동 접점 연결정보 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특이사항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데이터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장비정보 팝업 창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4265927" y="57502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44" name="그림 4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01459" y="2423535"/>
            <a:ext cx="1767524" cy="245489"/>
          </a:xfrm>
          <a:prstGeom prst="rect">
            <a:avLst/>
          </a:prstGeom>
        </p:spPr>
      </p:pic>
      <p:sp>
        <p:nvSpPr>
          <p:cNvPr id="45" name="직사각형 44"/>
          <p:cNvSpPr/>
          <p:nvPr/>
        </p:nvSpPr>
        <p:spPr>
          <a:xfrm>
            <a:off x="891547" y="1463174"/>
            <a:ext cx="7846389" cy="412011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996321" y="1507710"/>
            <a:ext cx="128272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</a:t>
            </a:r>
            <a:endParaRPr lang="ko-KR" altLang="en-US" sz="1000" dirty="0"/>
          </a:p>
        </p:txBody>
      </p:sp>
      <p:graphicFrame>
        <p:nvGraphicFramePr>
          <p:cNvPr id="47" name="표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4660234"/>
              </p:ext>
            </p:extLst>
          </p:nvPr>
        </p:nvGraphicFramePr>
        <p:xfrm>
          <a:off x="1087172" y="1764809"/>
          <a:ext cx="7554692" cy="32711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정온식 감지선형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감지기 접점 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화재수신반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 감지 첩점신호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준비작동식 밸브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펌프 기동 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6150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1" name="모서리가 둥근 직사각형 60"/>
          <p:cNvSpPr/>
          <p:nvPr/>
        </p:nvSpPr>
        <p:spPr>
          <a:xfrm>
            <a:off x="2314282" y="1841612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P</a:t>
            </a:r>
            <a:r>
              <a:rPr lang="ko-KR" altLang="en-US" sz="1000" b="1" smtClean="0">
                <a:solidFill>
                  <a:schemeClr val="tx1"/>
                </a:solidFill>
              </a:rPr>
              <a:t>형 복합수신기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5768983" y="1820720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1002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3" name="모서리가 둥근 직사각형 62"/>
          <p:cNvSpPr/>
          <p:nvPr/>
        </p:nvSpPr>
        <p:spPr>
          <a:xfrm>
            <a:off x="2314282" y="2218202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4" name="모서리가 둥근 직사각형 63"/>
          <p:cNvSpPr/>
          <p:nvPr/>
        </p:nvSpPr>
        <p:spPr>
          <a:xfrm>
            <a:off x="5768983" y="2216360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2323807" y="2577380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3</a:t>
            </a:r>
            <a:r>
              <a:rPr lang="ko-KR" altLang="en-US" sz="1000" b="1" smtClean="0">
                <a:solidFill>
                  <a:schemeClr val="tx1"/>
                </a:solidFill>
              </a:rPr>
              <a:t>후판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5778508" y="2575538"/>
            <a:ext cx="2765436" cy="252000"/>
          </a:xfrm>
          <a:prstGeom prst="roundRect">
            <a:avLst/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4M/C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3912474" y="5284129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8" name="모서리가 둥근 직사각형 67"/>
          <p:cNvSpPr/>
          <p:nvPr/>
        </p:nvSpPr>
        <p:spPr>
          <a:xfrm>
            <a:off x="4898421" y="5263483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9" name="TextBox 68"/>
          <p:cNvSpPr txBox="1"/>
          <p:nvPr/>
        </p:nvSpPr>
        <p:spPr>
          <a:xfrm>
            <a:off x="8419701" y="1486382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71" name="타원 70"/>
          <p:cNvSpPr/>
          <p:nvPr/>
        </p:nvSpPr>
        <p:spPr>
          <a:xfrm>
            <a:off x="4775327" y="51647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8295366" y="15116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3802271" y="51499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2233807" y="213696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5638777" y="21396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직사각형 81"/>
          <p:cNvSpPr/>
          <p:nvPr/>
        </p:nvSpPr>
        <p:spPr>
          <a:xfrm>
            <a:off x="255962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직사각형 82"/>
          <p:cNvSpPr/>
          <p:nvPr/>
        </p:nvSpPr>
        <p:spPr>
          <a:xfrm>
            <a:off x="314227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직사각형 83"/>
          <p:cNvSpPr/>
          <p:nvPr/>
        </p:nvSpPr>
        <p:spPr>
          <a:xfrm>
            <a:off x="374834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직사각형 84"/>
          <p:cNvSpPr/>
          <p:nvPr/>
        </p:nvSpPr>
        <p:spPr>
          <a:xfrm>
            <a:off x="437671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직사각형 85"/>
          <p:cNvSpPr/>
          <p:nvPr/>
        </p:nvSpPr>
        <p:spPr>
          <a:xfrm>
            <a:off x="499802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직사각형 86"/>
          <p:cNvSpPr/>
          <p:nvPr/>
        </p:nvSpPr>
        <p:spPr>
          <a:xfrm>
            <a:off x="564925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직사각형 87"/>
          <p:cNvSpPr/>
          <p:nvPr/>
        </p:nvSpPr>
        <p:spPr>
          <a:xfrm>
            <a:off x="630104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직사각형 88"/>
          <p:cNvSpPr/>
          <p:nvPr/>
        </p:nvSpPr>
        <p:spPr>
          <a:xfrm>
            <a:off x="692179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직사각형 89"/>
          <p:cNvSpPr/>
          <p:nvPr/>
        </p:nvSpPr>
        <p:spPr>
          <a:xfrm>
            <a:off x="756596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직사각형 90"/>
          <p:cNvSpPr/>
          <p:nvPr/>
        </p:nvSpPr>
        <p:spPr>
          <a:xfrm>
            <a:off x="825529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직사각형 91"/>
          <p:cNvSpPr/>
          <p:nvPr/>
        </p:nvSpPr>
        <p:spPr>
          <a:xfrm>
            <a:off x="2567240" y="377824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직사각형 92"/>
          <p:cNvSpPr/>
          <p:nvPr/>
        </p:nvSpPr>
        <p:spPr>
          <a:xfrm>
            <a:off x="3149899" y="3780152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직사각형 93"/>
          <p:cNvSpPr/>
          <p:nvPr/>
        </p:nvSpPr>
        <p:spPr>
          <a:xfrm>
            <a:off x="3755960" y="377824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직사각형 94"/>
          <p:cNvSpPr/>
          <p:nvPr/>
        </p:nvSpPr>
        <p:spPr>
          <a:xfrm>
            <a:off x="4384339" y="3780152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직사각형 95"/>
          <p:cNvSpPr/>
          <p:nvPr/>
        </p:nvSpPr>
        <p:spPr>
          <a:xfrm>
            <a:off x="5005640" y="377824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직사각형 96"/>
          <p:cNvSpPr/>
          <p:nvPr/>
        </p:nvSpPr>
        <p:spPr>
          <a:xfrm>
            <a:off x="2574860" y="413638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직사각형 97"/>
          <p:cNvSpPr/>
          <p:nvPr/>
        </p:nvSpPr>
        <p:spPr>
          <a:xfrm>
            <a:off x="3157519" y="4138292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직사각형 98"/>
          <p:cNvSpPr/>
          <p:nvPr/>
        </p:nvSpPr>
        <p:spPr>
          <a:xfrm>
            <a:off x="3763580" y="413638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직사각형 99"/>
          <p:cNvSpPr/>
          <p:nvPr/>
        </p:nvSpPr>
        <p:spPr>
          <a:xfrm>
            <a:off x="4391959" y="4138292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직사각형 100"/>
          <p:cNvSpPr/>
          <p:nvPr/>
        </p:nvSpPr>
        <p:spPr>
          <a:xfrm>
            <a:off x="5013260" y="413638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2323807" y="4475916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103" name="타원 102"/>
          <p:cNvSpPr/>
          <p:nvPr/>
        </p:nvSpPr>
        <p:spPr>
          <a:xfrm>
            <a:off x="2216835" y="287210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타원 103"/>
          <p:cNvSpPr/>
          <p:nvPr/>
        </p:nvSpPr>
        <p:spPr>
          <a:xfrm>
            <a:off x="2212304" y="361939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타원 104"/>
          <p:cNvSpPr/>
          <p:nvPr/>
        </p:nvSpPr>
        <p:spPr>
          <a:xfrm>
            <a:off x="2212713" y="398009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2216835" y="43887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타원 106"/>
          <p:cNvSpPr/>
          <p:nvPr/>
        </p:nvSpPr>
        <p:spPr>
          <a:xfrm>
            <a:off x="795707" y="14051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직사각형 107"/>
          <p:cNvSpPr/>
          <p:nvPr/>
        </p:nvSpPr>
        <p:spPr>
          <a:xfrm>
            <a:off x="2598448" y="3049218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직사각형 108"/>
          <p:cNvSpPr/>
          <p:nvPr/>
        </p:nvSpPr>
        <p:spPr>
          <a:xfrm>
            <a:off x="3180379" y="3050986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직사각형 109"/>
          <p:cNvSpPr/>
          <p:nvPr/>
        </p:nvSpPr>
        <p:spPr>
          <a:xfrm>
            <a:off x="4414819" y="305384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직사각형 111"/>
          <p:cNvSpPr/>
          <p:nvPr/>
        </p:nvSpPr>
        <p:spPr>
          <a:xfrm>
            <a:off x="5037579" y="305384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직사각형 112"/>
          <p:cNvSpPr/>
          <p:nvPr/>
        </p:nvSpPr>
        <p:spPr>
          <a:xfrm>
            <a:off x="5687849" y="305384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직사각형 113"/>
          <p:cNvSpPr/>
          <p:nvPr/>
        </p:nvSpPr>
        <p:spPr>
          <a:xfrm>
            <a:off x="2603210" y="3817640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직사각형 114"/>
          <p:cNvSpPr/>
          <p:nvPr/>
        </p:nvSpPr>
        <p:spPr>
          <a:xfrm>
            <a:off x="3188541" y="382057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직사각형 115"/>
          <p:cNvSpPr/>
          <p:nvPr/>
        </p:nvSpPr>
        <p:spPr>
          <a:xfrm>
            <a:off x="3794789" y="3818190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2612317" y="4176207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3196348" y="4178002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3802271" y="4175621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직사각형 120"/>
          <p:cNvSpPr/>
          <p:nvPr/>
        </p:nvSpPr>
        <p:spPr>
          <a:xfrm>
            <a:off x="4430788" y="4175621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/>
          <p:cNvSpPr/>
          <p:nvPr/>
        </p:nvSpPr>
        <p:spPr>
          <a:xfrm>
            <a:off x="256373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직사각형 80"/>
          <p:cNvSpPr/>
          <p:nvPr/>
        </p:nvSpPr>
        <p:spPr>
          <a:xfrm>
            <a:off x="314639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75245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438083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500213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565337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630515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692591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>
            <a:off x="757007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9" name="직사각형 128"/>
          <p:cNvSpPr/>
          <p:nvPr/>
        </p:nvSpPr>
        <p:spPr>
          <a:xfrm>
            <a:off x="825941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2602564" y="3440519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직사각형 130"/>
          <p:cNvSpPr/>
          <p:nvPr/>
        </p:nvSpPr>
        <p:spPr>
          <a:xfrm>
            <a:off x="3184495" y="3442287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직사각형 134"/>
          <p:cNvSpPr/>
          <p:nvPr/>
        </p:nvSpPr>
        <p:spPr>
          <a:xfrm>
            <a:off x="3790529" y="3447321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타원 135"/>
          <p:cNvSpPr/>
          <p:nvPr/>
        </p:nvSpPr>
        <p:spPr>
          <a:xfrm>
            <a:off x="2212713" y="32634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50000"/>
              <a:alpha val="7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600" smtClean="0"/>
              <a:t>삭제</a:t>
            </a:r>
            <a:endParaRPr lang="ko-KR" altLang="en-US" sz="9600"/>
          </a:p>
        </p:txBody>
      </p:sp>
    </p:spTree>
    <p:extLst>
      <p:ext uri="{BB962C8B-B14F-4D97-AF65-F5344CB8AC3E}">
        <p14:creationId xmlns:p14="http://schemas.microsoft.com/office/powerpoint/2010/main" val="2845653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387695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장비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 확인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 아이디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정온식감지선형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감지기 접점 연결정보 설정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화재수신반 화재감지 접점 연결정보 설정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밸브 접점 연결정보 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펌프기동 접점 연결정보 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특이사항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데이터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장비정보 팝업 창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4265927" y="57502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44" name="그림 4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01459" y="2423535"/>
            <a:ext cx="1767524" cy="245489"/>
          </a:xfrm>
          <a:prstGeom prst="rect">
            <a:avLst/>
          </a:prstGeom>
        </p:spPr>
      </p:pic>
      <p:sp>
        <p:nvSpPr>
          <p:cNvPr id="45" name="직사각형 44"/>
          <p:cNvSpPr/>
          <p:nvPr/>
        </p:nvSpPr>
        <p:spPr>
          <a:xfrm>
            <a:off x="891547" y="1463174"/>
            <a:ext cx="7846389" cy="412011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996321" y="1507710"/>
            <a:ext cx="128272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</a:t>
            </a:r>
            <a:endParaRPr lang="ko-KR" altLang="en-US" sz="1000" dirty="0"/>
          </a:p>
        </p:txBody>
      </p:sp>
      <p:graphicFrame>
        <p:nvGraphicFramePr>
          <p:cNvPr id="47" name="표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5929129"/>
              </p:ext>
            </p:extLst>
          </p:nvPr>
        </p:nvGraphicFramePr>
        <p:xfrm>
          <a:off x="1087172" y="1764809"/>
          <a:ext cx="7554692" cy="32711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정온식 감지선형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감지기 접점 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화재수신반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 감지 첩점신호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준비작동식 밸브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펌프 기동 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6150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1" name="모서리가 둥근 직사각형 60"/>
          <p:cNvSpPr/>
          <p:nvPr/>
        </p:nvSpPr>
        <p:spPr>
          <a:xfrm>
            <a:off x="2314282" y="1841612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P</a:t>
            </a:r>
            <a:r>
              <a:rPr lang="ko-KR" altLang="en-US" sz="1000" b="1" smtClean="0">
                <a:solidFill>
                  <a:schemeClr val="tx1"/>
                </a:solidFill>
              </a:rPr>
              <a:t>형 복합수신기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5768983" y="1820720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1002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3" name="모서리가 둥근 직사각형 62"/>
          <p:cNvSpPr/>
          <p:nvPr/>
        </p:nvSpPr>
        <p:spPr>
          <a:xfrm>
            <a:off x="2314282" y="2218202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4" name="모서리가 둥근 직사각형 63"/>
          <p:cNvSpPr/>
          <p:nvPr/>
        </p:nvSpPr>
        <p:spPr>
          <a:xfrm>
            <a:off x="5768983" y="2216360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2323807" y="2577380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3</a:t>
            </a:r>
            <a:r>
              <a:rPr lang="ko-KR" altLang="en-US" sz="1000" b="1" smtClean="0">
                <a:solidFill>
                  <a:schemeClr val="tx1"/>
                </a:solidFill>
              </a:rPr>
              <a:t>후판 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5778508" y="2575538"/>
            <a:ext cx="2765436" cy="252000"/>
          </a:xfrm>
          <a:prstGeom prst="roundRect">
            <a:avLst/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-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3912474" y="5284129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8" name="모서리가 둥근 직사각형 67"/>
          <p:cNvSpPr/>
          <p:nvPr/>
        </p:nvSpPr>
        <p:spPr>
          <a:xfrm>
            <a:off x="4898421" y="5263483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9" name="TextBox 68"/>
          <p:cNvSpPr txBox="1"/>
          <p:nvPr/>
        </p:nvSpPr>
        <p:spPr>
          <a:xfrm>
            <a:off x="8419701" y="1486382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71" name="타원 70"/>
          <p:cNvSpPr/>
          <p:nvPr/>
        </p:nvSpPr>
        <p:spPr>
          <a:xfrm>
            <a:off x="4775327" y="51647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8295366" y="15116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3802271" y="51499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2233807" y="213696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5638777" y="21396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2323807" y="4475916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103" name="타원 102"/>
          <p:cNvSpPr/>
          <p:nvPr/>
        </p:nvSpPr>
        <p:spPr>
          <a:xfrm>
            <a:off x="2216835" y="287210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타원 103"/>
          <p:cNvSpPr/>
          <p:nvPr/>
        </p:nvSpPr>
        <p:spPr>
          <a:xfrm>
            <a:off x="2212304" y="361939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타원 104"/>
          <p:cNvSpPr/>
          <p:nvPr/>
        </p:nvSpPr>
        <p:spPr>
          <a:xfrm>
            <a:off x="2212713" y="398009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2216835" y="43887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타원 106"/>
          <p:cNvSpPr/>
          <p:nvPr/>
        </p:nvSpPr>
        <p:spPr>
          <a:xfrm>
            <a:off x="795707" y="14051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2212713" y="32634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9474435" y="6293930"/>
            <a:ext cx="2668137" cy="461097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mtClean="0"/>
              <a:t>추가</a:t>
            </a:r>
            <a:endParaRPr lang="ko-KR" altLang="en-US" dirty="0"/>
          </a:p>
        </p:txBody>
      </p:sp>
      <p:sp>
        <p:nvSpPr>
          <p:cNvPr id="5" name="직사각형 4"/>
          <p:cNvSpPr/>
          <p:nvPr/>
        </p:nvSpPr>
        <p:spPr>
          <a:xfrm>
            <a:off x="2604187" y="3009701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rgbClr val="FF0000"/>
              </a:solidFill>
            </a:endParaRPr>
          </a:p>
        </p:txBody>
      </p:sp>
      <p:sp>
        <p:nvSpPr>
          <p:cNvPr id="132" name="직사각형 131"/>
          <p:cNvSpPr/>
          <p:nvPr/>
        </p:nvSpPr>
        <p:spPr>
          <a:xfrm>
            <a:off x="3168479" y="3005579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3790439" y="3009698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직사각형 133"/>
          <p:cNvSpPr/>
          <p:nvPr/>
        </p:nvSpPr>
        <p:spPr>
          <a:xfrm>
            <a:off x="4395914" y="3005579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직사각형 136"/>
          <p:cNvSpPr/>
          <p:nvPr/>
        </p:nvSpPr>
        <p:spPr>
          <a:xfrm>
            <a:off x="5001396" y="3009695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5656308" y="3005576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6319458" y="3005579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6924940" y="3009695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직사각형 140"/>
          <p:cNvSpPr/>
          <p:nvPr/>
        </p:nvSpPr>
        <p:spPr>
          <a:xfrm>
            <a:off x="7579852" y="3006673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8243000" y="3010789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2600066" y="3384526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직사각형 143"/>
          <p:cNvSpPr/>
          <p:nvPr/>
        </p:nvSpPr>
        <p:spPr>
          <a:xfrm>
            <a:off x="3164358" y="3380404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3786318" y="3384523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직사각형 145"/>
          <p:cNvSpPr/>
          <p:nvPr/>
        </p:nvSpPr>
        <p:spPr>
          <a:xfrm>
            <a:off x="4391793" y="3380404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직사각형 146"/>
          <p:cNvSpPr/>
          <p:nvPr/>
        </p:nvSpPr>
        <p:spPr>
          <a:xfrm>
            <a:off x="4997275" y="3384520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직사각형 147"/>
          <p:cNvSpPr/>
          <p:nvPr/>
        </p:nvSpPr>
        <p:spPr>
          <a:xfrm>
            <a:off x="5652187" y="3380401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직사각형 148"/>
          <p:cNvSpPr/>
          <p:nvPr/>
        </p:nvSpPr>
        <p:spPr>
          <a:xfrm>
            <a:off x="6315337" y="3380404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직사각형 149"/>
          <p:cNvSpPr/>
          <p:nvPr/>
        </p:nvSpPr>
        <p:spPr>
          <a:xfrm>
            <a:off x="6920819" y="3384520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직사각형 150"/>
          <p:cNvSpPr/>
          <p:nvPr/>
        </p:nvSpPr>
        <p:spPr>
          <a:xfrm>
            <a:off x="7575731" y="3381498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2" name="직사각형 151"/>
          <p:cNvSpPr/>
          <p:nvPr/>
        </p:nvSpPr>
        <p:spPr>
          <a:xfrm>
            <a:off x="8238879" y="3385614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직사각형 153"/>
          <p:cNvSpPr/>
          <p:nvPr/>
        </p:nvSpPr>
        <p:spPr>
          <a:xfrm>
            <a:off x="2604185" y="3767586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직사각형 155"/>
          <p:cNvSpPr/>
          <p:nvPr/>
        </p:nvSpPr>
        <p:spPr>
          <a:xfrm>
            <a:off x="3168477" y="3763464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>
          <a:xfrm>
            <a:off x="3790437" y="3767583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4395912" y="3763464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직사각형 158"/>
          <p:cNvSpPr/>
          <p:nvPr/>
        </p:nvSpPr>
        <p:spPr>
          <a:xfrm>
            <a:off x="5001394" y="3767580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2600063" y="4142408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직사각형 160"/>
          <p:cNvSpPr/>
          <p:nvPr/>
        </p:nvSpPr>
        <p:spPr>
          <a:xfrm>
            <a:off x="3164355" y="4138286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직사각형 161"/>
          <p:cNvSpPr/>
          <p:nvPr/>
        </p:nvSpPr>
        <p:spPr>
          <a:xfrm>
            <a:off x="3786315" y="4142405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직사각형 162"/>
          <p:cNvSpPr/>
          <p:nvPr/>
        </p:nvSpPr>
        <p:spPr>
          <a:xfrm>
            <a:off x="4391790" y="4138286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직사각형 163"/>
          <p:cNvSpPr/>
          <p:nvPr/>
        </p:nvSpPr>
        <p:spPr>
          <a:xfrm>
            <a:off x="4997272" y="4142402"/>
            <a:ext cx="264869" cy="1699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13295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3076453"/>
              </p:ext>
            </p:extLst>
          </p:nvPr>
        </p:nvGraphicFramePr>
        <p:xfrm>
          <a:off x="9466197" y="847258"/>
          <a:ext cx="2668137" cy="23758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장비등록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장비정보등록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31" name="그림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77891" y="4274896"/>
            <a:ext cx="1767524" cy="245489"/>
          </a:xfrm>
          <a:prstGeom prst="rect">
            <a:avLst/>
          </a:prstGeom>
        </p:spPr>
      </p:pic>
      <p:sp>
        <p:nvSpPr>
          <p:cNvPr id="32" name="직사각형 31"/>
          <p:cNvSpPr/>
          <p:nvPr/>
        </p:nvSpPr>
        <p:spPr>
          <a:xfrm>
            <a:off x="767979" y="3268962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872753" y="3317884"/>
            <a:ext cx="15680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 등록</a:t>
            </a:r>
            <a:endParaRPr lang="ko-KR" altLang="en-US" sz="1000" dirty="0"/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8215678"/>
              </p:ext>
            </p:extLst>
          </p:nvPr>
        </p:nvGraphicFramePr>
        <p:xfrm>
          <a:off x="963604" y="3655542"/>
          <a:ext cx="7554692" cy="1707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943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5" name="모서리가 둥근 직사각형 34"/>
          <p:cNvSpPr/>
          <p:nvPr/>
        </p:nvSpPr>
        <p:spPr>
          <a:xfrm>
            <a:off x="2190714" y="371202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장비구분 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5645415" y="369113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2190714" y="406956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5645415" y="406772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00239" y="442874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공장선택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54940" y="442689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공정선택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95178" y="557821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4681125" y="5557568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52" name="TextBox 51"/>
          <p:cNvSpPr txBox="1"/>
          <p:nvPr/>
        </p:nvSpPr>
        <p:spPr>
          <a:xfrm>
            <a:off x="8296133" y="3280080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53" name="타원 52"/>
          <p:cNvSpPr/>
          <p:nvPr/>
        </p:nvSpPr>
        <p:spPr>
          <a:xfrm>
            <a:off x="634161" y="32081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190713" y="4803612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8468307" y="847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45" name="그림 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01250" y="3808649"/>
            <a:ext cx="75096" cy="65406"/>
          </a:xfrm>
          <a:prstGeom prst="rect">
            <a:avLst/>
          </a:prstGeom>
        </p:spPr>
      </p:pic>
      <p:pic>
        <p:nvPicPr>
          <p:cNvPr id="46" name="그림 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3604" y="4521227"/>
            <a:ext cx="75096" cy="65406"/>
          </a:xfrm>
          <a:prstGeom prst="rect">
            <a:avLst/>
          </a:prstGeom>
        </p:spPr>
      </p:pic>
      <p:pic>
        <p:nvPicPr>
          <p:cNvPr id="47" name="그림 4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53114" y="4517107"/>
            <a:ext cx="75096" cy="654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518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409683"/>
              </p:ext>
            </p:extLst>
          </p:nvPr>
        </p:nvGraphicFramePr>
        <p:xfrm>
          <a:off x="9466197" y="847258"/>
          <a:ext cx="2668137" cy="373826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장비등록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장비정보등록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방화문일 경우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아이디 입력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자동화 고려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방화문 설치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87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88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1000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데이터 연동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연동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WAIS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아이디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통신번호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후판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공장의 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특이사항 입력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장비등록 팝업 닫기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sp>
        <p:nvSpPr>
          <p:cNvPr id="44" name="타원 43"/>
          <p:cNvSpPr/>
          <p:nvPr/>
        </p:nvSpPr>
        <p:spPr>
          <a:xfrm>
            <a:off x="8468307" y="847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1" name="그림 6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79577" y="3171148"/>
            <a:ext cx="1767524" cy="245489"/>
          </a:xfrm>
          <a:prstGeom prst="rect">
            <a:avLst/>
          </a:prstGeom>
        </p:spPr>
      </p:pic>
      <p:sp>
        <p:nvSpPr>
          <p:cNvPr id="66" name="직사각형 65"/>
          <p:cNvSpPr/>
          <p:nvPr/>
        </p:nvSpPr>
        <p:spPr>
          <a:xfrm>
            <a:off x="869665" y="2165214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7" name="TextBox 66"/>
          <p:cNvSpPr txBox="1"/>
          <p:nvPr/>
        </p:nvSpPr>
        <p:spPr>
          <a:xfrm>
            <a:off x="974439" y="2214136"/>
            <a:ext cx="15680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 등록</a:t>
            </a:r>
            <a:endParaRPr lang="ko-KR" altLang="en-US" sz="1000" dirty="0"/>
          </a:p>
        </p:txBody>
      </p:sp>
      <p:graphicFrame>
        <p:nvGraphicFramePr>
          <p:cNvPr id="68" name="표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4467777"/>
              </p:ext>
            </p:extLst>
          </p:nvPr>
        </p:nvGraphicFramePr>
        <p:xfrm>
          <a:off x="1065290" y="2551794"/>
          <a:ext cx="7554692" cy="1707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943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9" name="모서리가 둥근 직사각형 68"/>
          <p:cNvSpPr/>
          <p:nvPr/>
        </p:nvSpPr>
        <p:spPr>
          <a:xfrm>
            <a:off x="2292400" y="2608275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err="1" smtClean="0">
                <a:solidFill>
                  <a:schemeClr val="tx1"/>
                </a:solidFill>
              </a:rPr>
              <a:t>방화문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5747101" y="2587383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292400" y="2965815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2" name="모서리가 둥근 직사각형 71"/>
          <p:cNvSpPr/>
          <p:nvPr/>
        </p:nvSpPr>
        <p:spPr>
          <a:xfrm>
            <a:off x="5747101" y="2963973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2301925" y="332499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공장선택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5756626" y="332315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공정선택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96864" y="447446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76" name="모서리가 둥근 직사각형 75"/>
          <p:cNvSpPr/>
          <p:nvPr/>
        </p:nvSpPr>
        <p:spPr>
          <a:xfrm>
            <a:off x="4782811" y="4453820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8397819" y="2176332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78" name="타원 77"/>
          <p:cNvSpPr/>
          <p:nvPr/>
        </p:nvSpPr>
        <p:spPr>
          <a:xfrm>
            <a:off x="2196328" y="25270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4659717" y="43550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8273484" y="220156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모서리가 둥근 직사각형 80"/>
          <p:cNvSpPr/>
          <p:nvPr/>
        </p:nvSpPr>
        <p:spPr>
          <a:xfrm>
            <a:off x="2292399" y="3699864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5639656" y="25006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197702" y="36302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3686661" y="434032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85" name="그림 8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02936" y="2704901"/>
            <a:ext cx="75096" cy="65406"/>
          </a:xfrm>
          <a:prstGeom prst="rect">
            <a:avLst/>
          </a:prstGeom>
        </p:spPr>
      </p:pic>
      <p:pic>
        <p:nvPicPr>
          <p:cNvPr id="86" name="그림 8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15290" y="3417479"/>
            <a:ext cx="75096" cy="65406"/>
          </a:xfrm>
          <a:prstGeom prst="rect">
            <a:avLst/>
          </a:prstGeom>
        </p:spPr>
      </p:pic>
      <p:pic>
        <p:nvPicPr>
          <p:cNvPr id="87" name="그림 8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54800" y="3413359"/>
            <a:ext cx="75096" cy="65406"/>
          </a:xfrm>
          <a:prstGeom prst="rect">
            <a:avLst/>
          </a:prstGeom>
        </p:spPr>
      </p:pic>
      <p:sp>
        <p:nvSpPr>
          <p:cNvPr id="88" name="타원 87"/>
          <p:cNvSpPr/>
          <p:nvPr/>
        </p:nvSpPr>
        <p:spPr>
          <a:xfrm>
            <a:off x="2211925" y="288457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5616895" y="288726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타원 89"/>
          <p:cNvSpPr/>
          <p:nvPr/>
        </p:nvSpPr>
        <p:spPr>
          <a:xfrm>
            <a:off x="2204005" y="325512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5606524" y="32499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2" name="타원 91"/>
          <p:cNvSpPr/>
          <p:nvPr/>
        </p:nvSpPr>
        <p:spPr>
          <a:xfrm>
            <a:off x="787748" y="20996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61786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2233578"/>
              </p:ext>
            </p:extLst>
          </p:nvPr>
        </p:nvGraphicFramePr>
        <p:xfrm>
          <a:off x="9466197" y="847258"/>
          <a:ext cx="2668137" cy="49097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장비등록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장비정보등록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복합수신기일 경우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아이디 입력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자동화 고려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방화문 설치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87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88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1000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데이터 연동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연동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WAIS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아이디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통신번호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후판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공장의 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접점신호 연결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화재수신반 화재감지 접점 연결정보 설정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밸브 접점신호 연결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펌프기동 접점신호 연결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특이사항 입력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장비등록 팝업 닫기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sp>
        <p:nvSpPr>
          <p:cNvPr id="44" name="타원 43"/>
          <p:cNvSpPr/>
          <p:nvPr/>
        </p:nvSpPr>
        <p:spPr>
          <a:xfrm>
            <a:off x="8468307" y="847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51" name="그림 5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1830" y="2992704"/>
            <a:ext cx="1767524" cy="245489"/>
          </a:xfrm>
          <a:prstGeom prst="rect">
            <a:avLst/>
          </a:prstGeom>
        </p:spPr>
      </p:pic>
      <p:sp>
        <p:nvSpPr>
          <p:cNvPr id="52" name="직사각형 51"/>
          <p:cNvSpPr/>
          <p:nvPr/>
        </p:nvSpPr>
        <p:spPr>
          <a:xfrm>
            <a:off x="801918" y="2019913"/>
            <a:ext cx="7846389" cy="405841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906692" y="2068640"/>
            <a:ext cx="15680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 등록</a:t>
            </a:r>
            <a:endParaRPr lang="ko-KR" altLang="en-US" sz="1000" dirty="0"/>
          </a:p>
        </p:txBody>
      </p:sp>
      <p:graphicFrame>
        <p:nvGraphicFramePr>
          <p:cNvPr id="54" name="표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5243358"/>
              </p:ext>
            </p:extLst>
          </p:nvPr>
        </p:nvGraphicFramePr>
        <p:xfrm>
          <a:off x="997543" y="2333978"/>
          <a:ext cx="7554692" cy="32711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정온식 감지선형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감지기 접점 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화재수신반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 감지 첩점신호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준비작동식 밸브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펌프 기동 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6150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5" name="모서리가 둥근 직사각형 54"/>
          <p:cNvSpPr/>
          <p:nvPr/>
        </p:nvSpPr>
        <p:spPr>
          <a:xfrm>
            <a:off x="2224653" y="241078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P</a:t>
            </a:r>
            <a:r>
              <a:rPr lang="ko-KR" altLang="en-US" sz="1000" b="1" smtClean="0">
                <a:solidFill>
                  <a:schemeClr val="tx1"/>
                </a:solidFill>
              </a:rPr>
              <a:t>형 복합수신기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5679354" y="238988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224653" y="278737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5679354" y="278552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2234178" y="3146549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공장선택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0" name="모서리가 둥근 직사각형 59"/>
          <p:cNvSpPr/>
          <p:nvPr/>
        </p:nvSpPr>
        <p:spPr>
          <a:xfrm>
            <a:off x="5688879" y="3144707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공정선택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3822845" y="5779160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808792" y="575851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30072" y="2030836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2128581" y="232954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3" name="타원 92"/>
          <p:cNvSpPr/>
          <p:nvPr/>
        </p:nvSpPr>
        <p:spPr>
          <a:xfrm>
            <a:off x="4685698" y="565976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14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타원 93"/>
          <p:cNvSpPr/>
          <p:nvPr/>
        </p:nvSpPr>
        <p:spPr>
          <a:xfrm>
            <a:off x="8205737" y="20560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타원 94"/>
          <p:cNvSpPr/>
          <p:nvPr/>
        </p:nvSpPr>
        <p:spPr>
          <a:xfrm>
            <a:off x="5571909" y="23031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타원 95"/>
          <p:cNvSpPr/>
          <p:nvPr/>
        </p:nvSpPr>
        <p:spPr>
          <a:xfrm>
            <a:off x="3712642" y="564501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5189" y="2507407"/>
            <a:ext cx="75096" cy="65406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7543" y="3239035"/>
            <a:ext cx="75096" cy="65406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87053" y="3234915"/>
            <a:ext cx="75096" cy="65406"/>
          </a:xfrm>
          <a:prstGeom prst="rect">
            <a:avLst/>
          </a:prstGeom>
        </p:spPr>
      </p:pic>
      <p:sp>
        <p:nvSpPr>
          <p:cNvPr id="100" name="타원 99"/>
          <p:cNvSpPr/>
          <p:nvPr/>
        </p:nvSpPr>
        <p:spPr>
          <a:xfrm>
            <a:off x="2144178" y="27061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5549148" y="270881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2" name="타원 101"/>
          <p:cNvSpPr/>
          <p:nvPr/>
        </p:nvSpPr>
        <p:spPr>
          <a:xfrm>
            <a:off x="2136258" y="30766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타원 102"/>
          <p:cNvSpPr/>
          <p:nvPr/>
        </p:nvSpPr>
        <p:spPr>
          <a:xfrm>
            <a:off x="5538777" y="30715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>
          <a:xfrm>
            <a:off x="2484943" y="3580473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직사각형 104"/>
          <p:cNvSpPr/>
          <p:nvPr/>
        </p:nvSpPr>
        <p:spPr>
          <a:xfrm>
            <a:off x="3067602" y="3582378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직사각형 105"/>
          <p:cNvSpPr/>
          <p:nvPr/>
        </p:nvSpPr>
        <p:spPr>
          <a:xfrm>
            <a:off x="3673663" y="3580473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직사각형 106"/>
          <p:cNvSpPr/>
          <p:nvPr/>
        </p:nvSpPr>
        <p:spPr>
          <a:xfrm>
            <a:off x="4302042" y="3582378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직사각형 107"/>
          <p:cNvSpPr/>
          <p:nvPr/>
        </p:nvSpPr>
        <p:spPr>
          <a:xfrm>
            <a:off x="4923343" y="3580473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직사각형 108"/>
          <p:cNvSpPr/>
          <p:nvPr/>
        </p:nvSpPr>
        <p:spPr>
          <a:xfrm>
            <a:off x="5574582" y="3582378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직사각형 109"/>
          <p:cNvSpPr/>
          <p:nvPr/>
        </p:nvSpPr>
        <p:spPr>
          <a:xfrm>
            <a:off x="6226363" y="3580473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직사각형 111"/>
          <p:cNvSpPr/>
          <p:nvPr/>
        </p:nvSpPr>
        <p:spPr>
          <a:xfrm>
            <a:off x="6847122" y="3582378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직사각형 112"/>
          <p:cNvSpPr/>
          <p:nvPr/>
        </p:nvSpPr>
        <p:spPr>
          <a:xfrm>
            <a:off x="7491283" y="3580473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직사각형 113"/>
          <p:cNvSpPr/>
          <p:nvPr/>
        </p:nvSpPr>
        <p:spPr>
          <a:xfrm>
            <a:off x="8180622" y="3582378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직사각형 114"/>
          <p:cNvSpPr/>
          <p:nvPr/>
        </p:nvSpPr>
        <p:spPr>
          <a:xfrm>
            <a:off x="2492563" y="4347420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직사각형 115"/>
          <p:cNvSpPr/>
          <p:nvPr/>
        </p:nvSpPr>
        <p:spPr>
          <a:xfrm>
            <a:off x="3075222" y="4349325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3681283" y="4347420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4309662" y="4349325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4930963" y="4347420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직사각형 120"/>
          <p:cNvSpPr/>
          <p:nvPr/>
        </p:nvSpPr>
        <p:spPr>
          <a:xfrm>
            <a:off x="2500183" y="4705560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082842" y="4707465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688903" y="4705560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4317282" y="4707465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4938583" y="4705560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2234178" y="5045089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127" name="타원 126"/>
          <p:cNvSpPr/>
          <p:nvPr/>
        </p:nvSpPr>
        <p:spPr>
          <a:xfrm>
            <a:off x="2127206" y="34412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타원 127"/>
          <p:cNvSpPr/>
          <p:nvPr/>
        </p:nvSpPr>
        <p:spPr>
          <a:xfrm>
            <a:off x="2122675" y="41885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2123084" y="454926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127206" y="49579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726692" y="194221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4" name="직사각형 73"/>
          <p:cNvSpPr/>
          <p:nvPr/>
        </p:nvSpPr>
        <p:spPr>
          <a:xfrm>
            <a:off x="2497297" y="3963534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직사각형 74"/>
          <p:cNvSpPr/>
          <p:nvPr/>
        </p:nvSpPr>
        <p:spPr>
          <a:xfrm>
            <a:off x="3079956" y="3965439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직사각형 75"/>
          <p:cNvSpPr/>
          <p:nvPr/>
        </p:nvSpPr>
        <p:spPr>
          <a:xfrm>
            <a:off x="3686017" y="3963534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직사각형 76"/>
          <p:cNvSpPr/>
          <p:nvPr/>
        </p:nvSpPr>
        <p:spPr>
          <a:xfrm>
            <a:off x="4314396" y="3965439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직사각형 77"/>
          <p:cNvSpPr/>
          <p:nvPr/>
        </p:nvSpPr>
        <p:spPr>
          <a:xfrm>
            <a:off x="4935697" y="3963534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직사각형 78"/>
          <p:cNvSpPr/>
          <p:nvPr/>
        </p:nvSpPr>
        <p:spPr>
          <a:xfrm>
            <a:off x="5586936" y="3965439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/>
          <p:cNvSpPr/>
          <p:nvPr/>
        </p:nvSpPr>
        <p:spPr>
          <a:xfrm>
            <a:off x="6238717" y="3963534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직사각형 80"/>
          <p:cNvSpPr/>
          <p:nvPr/>
        </p:nvSpPr>
        <p:spPr>
          <a:xfrm>
            <a:off x="6859476" y="3965439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직사각형 81"/>
          <p:cNvSpPr/>
          <p:nvPr/>
        </p:nvSpPr>
        <p:spPr>
          <a:xfrm>
            <a:off x="7503637" y="3963534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직사각형 82"/>
          <p:cNvSpPr/>
          <p:nvPr/>
        </p:nvSpPr>
        <p:spPr>
          <a:xfrm>
            <a:off x="8192976" y="3965439"/>
            <a:ext cx="310847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타원 84"/>
          <p:cNvSpPr/>
          <p:nvPr/>
        </p:nvSpPr>
        <p:spPr>
          <a:xfrm>
            <a:off x="2129930" y="38160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22985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2896" y="2193485"/>
            <a:ext cx="19050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91" y="4683816"/>
            <a:ext cx="285750" cy="3333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0239" y="6093402"/>
            <a:ext cx="28575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287" y="2207792"/>
            <a:ext cx="19050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1586" y="2205545"/>
            <a:ext cx="209550" cy="295275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1818" y="5371508"/>
            <a:ext cx="396397" cy="285750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7410" y="2170005"/>
            <a:ext cx="285750" cy="295275"/>
          </a:xfrm>
          <a:prstGeom prst="rect">
            <a:avLst/>
          </a:prstGeom>
        </p:spPr>
      </p:pic>
      <p:pic>
        <p:nvPicPr>
          <p:cNvPr id="29" name="그림 2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912" y="1560291"/>
            <a:ext cx="247650" cy="295275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31" name="TextBox 30"/>
          <p:cNvSpPr txBox="1"/>
          <p:nvPr/>
        </p:nvSpPr>
        <p:spPr>
          <a:xfrm>
            <a:off x="606836" y="3008002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P</a:t>
            </a:r>
            <a:r>
              <a:rPr lang="ko-KR" altLang="en-US" sz="1000" b="1" smtClean="0"/>
              <a:t>형 복합 수신기</a:t>
            </a:r>
            <a:endParaRPr lang="ko-KR" altLang="en-US" sz="1000" b="1"/>
          </a:p>
        </p:txBody>
      </p:sp>
      <p:sp>
        <p:nvSpPr>
          <p:cNvPr id="32" name="TextBox 31"/>
          <p:cNvSpPr txBox="1"/>
          <p:nvPr/>
        </p:nvSpPr>
        <p:spPr>
          <a:xfrm>
            <a:off x="1768287" y="1904123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34" name="TextBox 33"/>
          <p:cNvSpPr txBox="1"/>
          <p:nvPr/>
        </p:nvSpPr>
        <p:spPr>
          <a:xfrm>
            <a:off x="2652718" y="1903516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35" name="TextBox 34"/>
          <p:cNvSpPr txBox="1"/>
          <p:nvPr/>
        </p:nvSpPr>
        <p:spPr>
          <a:xfrm>
            <a:off x="3757690" y="1903515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36" name="TextBox 35"/>
          <p:cNvSpPr txBox="1"/>
          <p:nvPr/>
        </p:nvSpPr>
        <p:spPr>
          <a:xfrm>
            <a:off x="4583446" y="1903514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37" name="TextBox 36"/>
          <p:cNvSpPr txBox="1"/>
          <p:nvPr/>
        </p:nvSpPr>
        <p:spPr>
          <a:xfrm>
            <a:off x="1147112" y="4379049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38" name="TextBox 37"/>
          <p:cNvSpPr txBox="1"/>
          <p:nvPr/>
        </p:nvSpPr>
        <p:spPr>
          <a:xfrm>
            <a:off x="1356208" y="4379048"/>
            <a:ext cx="15568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sp>
        <p:nvSpPr>
          <p:cNvPr id="43" name="TextBox 42"/>
          <p:cNvSpPr txBox="1"/>
          <p:nvPr/>
        </p:nvSpPr>
        <p:spPr>
          <a:xfrm>
            <a:off x="1153347" y="5749110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1362443" y="5749109"/>
            <a:ext cx="117211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45" name="TextBox 44"/>
          <p:cNvSpPr txBox="1"/>
          <p:nvPr/>
        </p:nvSpPr>
        <p:spPr>
          <a:xfrm>
            <a:off x="1138314" y="5036225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1347410" y="5036224"/>
            <a:ext cx="11272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스프링쿨러 펌프</a:t>
            </a:r>
            <a:endParaRPr lang="ko-KR" altLang="en-US" sz="1000" b="1" dirty="0"/>
          </a:p>
        </p:txBody>
      </p:sp>
      <p:pic>
        <p:nvPicPr>
          <p:cNvPr id="48" name="그림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7152" y="2207527"/>
            <a:ext cx="266700" cy="257175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1074471" y="1903514"/>
            <a:ext cx="74251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smtClean="0"/>
              <a:t>└ </a:t>
            </a:r>
            <a:r>
              <a:rPr lang="ko-KR" altLang="en-US" sz="1000" b="1" smtClean="0"/>
              <a:t>방화문</a:t>
            </a:r>
            <a:endParaRPr lang="ko-KR" altLang="en-US" sz="1000" b="1"/>
          </a:p>
        </p:txBody>
      </p:sp>
      <p:pic>
        <p:nvPicPr>
          <p:cNvPr id="84" name="그림 8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391" y="3973134"/>
            <a:ext cx="190500" cy="295275"/>
          </a:xfrm>
          <a:prstGeom prst="rect">
            <a:avLst/>
          </a:prstGeom>
        </p:spPr>
      </p:pic>
      <p:pic>
        <p:nvPicPr>
          <p:cNvPr id="86" name="그림 8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5081" y="3985194"/>
            <a:ext cx="209550" cy="295275"/>
          </a:xfrm>
          <a:prstGeom prst="rect">
            <a:avLst/>
          </a:prstGeom>
        </p:spPr>
      </p:pic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50" y="3339940"/>
            <a:ext cx="247650" cy="295275"/>
          </a:xfrm>
          <a:prstGeom prst="rect">
            <a:avLst/>
          </a:prstGeom>
        </p:spPr>
      </p:pic>
      <p:sp>
        <p:nvSpPr>
          <p:cNvPr id="90" name="TextBox 89"/>
          <p:cNvSpPr txBox="1"/>
          <p:nvPr/>
        </p:nvSpPr>
        <p:spPr>
          <a:xfrm>
            <a:off x="1156213" y="3683165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91" name="TextBox 90"/>
          <p:cNvSpPr txBox="1"/>
          <p:nvPr/>
        </p:nvSpPr>
        <p:spPr>
          <a:xfrm>
            <a:off x="2261185" y="3683164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92" name="TextBox 91"/>
          <p:cNvSpPr txBox="1"/>
          <p:nvPr/>
        </p:nvSpPr>
        <p:spPr>
          <a:xfrm>
            <a:off x="3086941" y="368316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0647" y="3987176"/>
            <a:ext cx="266700" cy="257175"/>
          </a:xfrm>
          <a:prstGeom prst="rect">
            <a:avLst/>
          </a:prstGeom>
        </p:spPr>
      </p:pic>
      <p:sp>
        <p:nvSpPr>
          <p:cNvPr id="95" name="직사각형 94"/>
          <p:cNvSpPr/>
          <p:nvPr/>
        </p:nvSpPr>
        <p:spPr>
          <a:xfrm>
            <a:off x="6668027" y="4520990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>
            <a:off x="6962454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7" name="타원 96"/>
          <p:cNvSpPr/>
          <p:nvPr/>
        </p:nvSpPr>
        <p:spPr>
          <a:xfrm>
            <a:off x="7096976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7231053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6965254" y="510880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7487054" y="4756416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01" name="TextBox 100"/>
          <p:cNvSpPr txBox="1"/>
          <p:nvPr/>
        </p:nvSpPr>
        <p:spPr>
          <a:xfrm>
            <a:off x="7774929" y="4764337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50</a:t>
            </a:r>
            <a:r>
              <a:rPr lang="ko-KR" altLang="en-US" sz="600" smtClean="0"/>
              <a:t>℃</a:t>
            </a:r>
            <a:endParaRPr lang="ko-KR" altLang="en-US" sz="700" dirty="0"/>
          </a:p>
        </p:txBody>
      </p:sp>
      <p:sp>
        <p:nvSpPr>
          <p:cNvPr id="102" name="TextBox 101"/>
          <p:cNvSpPr txBox="1"/>
          <p:nvPr/>
        </p:nvSpPr>
        <p:spPr>
          <a:xfrm>
            <a:off x="8060025" y="476209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79678" y="476286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629325" y="4761200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05" name="타원 104"/>
          <p:cNvSpPr/>
          <p:nvPr/>
        </p:nvSpPr>
        <p:spPr>
          <a:xfrm>
            <a:off x="7608132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7742654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7" name="타원 106"/>
          <p:cNvSpPr/>
          <p:nvPr/>
        </p:nvSpPr>
        <p:spPr>
          <a:xfrm>
            <a:off x="7876731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8" name="타원 107"/>
          <p:cNvSpPr/>
          <p:nvPr/>
        </p:nvSpPr>
        <p:spPr>
          <a:xfrm>
            <a:off x="7610932" y="5083137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9" name="타원 108"/>
          <p:cNvSpPr/>
          <p:nvPr/>
        </p:nvSpPr>
        <p:spPr>
          <a:xfrm>
            <a:off x="7098604" y="510880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8128855" y="512665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타원 110"/>
          <p:cNvSpPr/>
          <p:nvPr/>
        </p:nvSpPr>
        <p:spPr>
          <a:xfrm>
            <a:off x="8321798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2" name="타원 111"/>
          <p:cNvSpPr/>
          <p:nvPr/>
        </p:nvSpPr>
        <p:spPr>
          <a:xfrm>
            <a:off x="8456320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3" name="타원 112"/>
          <p:cNvSpPr/>
          <p:nvPr/>
        </p:nvSpPr>
        <p:spPr>
          <a:xfrm>
            <a:off x="8590397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4" name="타원 113"/>
          <p:cNvSpPr/>
          <p:nvPr/>
        </p:nvSpPr>
        <p:spPr>
          <a:xfrm>
            <a:off x="8724260" y="493915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8328148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8462670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7" name="타원 116"/>
          <p:cNvSpPr/>
          <p:nvPr/>
        </p:nvSpPr>
        <p:spPr>
          <a:xfrm>
            <a:off x="8596747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8" name="타원 117"/>
          <p:cNvSpPr/>
          <p:nvPr/>
        </p:nvSpPr>
        <p:spPr>
          <a:xfrm>
            <a:off x="8730610" y="507250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8862371" y="493438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20" name="타원 119"/>
          <p:cNvSpPr/>
          <p:nvPr/>
        </p:nvSpPr>
        <p:spPr>
          <a:xfrm>
            <a:off x="8868721" y="50677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8787892" y="5031237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24" name="그림 12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6621" y="4603943"/>
            <a:ext cx="144867" cy="172726"/>
          </a:xfrm>
          <a:prstGeom prst="rect">
            <a:avLst/>
          </a:prstGeom>
        </p:spPr>
      </p:pic>
      <p:pic>
        <p:nvPicPr>
          <p:cNvPr id="125" name="그림 12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1816" y="4598197"/>
            <a:ext cx="124931" cy="193643"/>
          </a:xfrm>
          <a:prstGeom prst="rect">
            <a:avLst/>
          </a:prstGeom>
        </p:spPr>
      </p:pic>
      <p:pic>
        <p:nvPicPr>
          <p:cNvPr id="126" name="그림 12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2069" y="4594417"/>
            <a:ext cx="138584" cy="195278"/>
          </a:xfrm>
          <a:prstGeom prst="rect">
            <a:avLst/>
          </a:prstGeom>
        </p:spPr>
      </p:pic>
      <p:grpSp>
        <p:nvGrpSpPr>
          <p:cNvPr id="128" name="그룹 127"/>
          <p:cNvGrpSpPr/>
          <p:nvPr/>
        </p:nvGrpSpPr>
        <p:grpSpPr>
          <a:xfrm>
            <a:off x="7153873" y="4623950"/>
            <a:ext cx="226532" cy="141030"/>
            <a:chOff x="2285071" y="1785368"/>
            <a:chExt cx="362596" cy="227817"/>
          </a:xfrm>
        </p:grpSpPr>
        <p:sp>
          <p:nvSpPr>
            <p:cNvPr id="129" name="직사각형 12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1" name="직사각형 130"/>
          <p:cNvSpPr/>
          <p:nvPr/>
        </p:nvSpPr>
        <p:spPr>
          <a:xfrm>
            <a:off x="6668027" y="5424915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6962454" y="5876447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7096976" y="5876447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7231053" y="5876447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7495944" y="566034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36" name="TextBox 135"/>
          <p:cNvSpPr txBox="1"/>
          <p:nvPr/>
        </p:nvSpPr>
        <p:spPr>
          <a:xfrm>
            <a:off x="7774929" y="5668262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137" name="TextBox 136"/>
          <p:cNvSpPr txBox="1"/>
          <p:nvPr/>
        </p:nvSpPr>
        <p:spPr>
          <a:xfrm>
            <a:off x="8060025" y="566602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38" name="TextBox 137"/>
          <p:cNvSpPr txBox="1"/>
          <p:nvPr/>
        </p:nvSpPr>
        <p:spPr>
          <a:xfrm>
            <a:off x="8379678" y="566678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39" name="TextBox 138"/>
          <p:cNvSpPr txBox="1"/>
          <p:nvPr/>
        </p:nvSpPr>
        <p:spPr>
          <a:xfrm>
            <a:off x="6654039" y="56651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40" name="타원 139"/>
          <p:cNvSpPr/>
          <p:nvPr/>
        </p:nvSpPr>
        <p:spPr>
          <a:xfrm>
            <a:off x="7608132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7742654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7876731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3" name="타원 142"/>
          <p:cNvSpPr/>
          <p:nvPr/>
        </p:nvSpPr>
        <p:spPr>
          <a:xfrm>
            <a:off x="7610932" y="5987062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44" name="직선 연결선 143"/>
          <p:cNvCxnSpPr/>
          <p:nvPr/>
        </p:nvCxnSpPr>
        <p:spPr>
          <a:xfrm flipV="1">
            <a:off x="8128855" y="603057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타원 144"/>
          <p:cNvSpPr/>
          <p:nvPr/>
        </p:nvSpPr>
        <p:spPr>
          <a:xfrm>
            <a:off x="8321798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8456320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8590397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8724260" y="584308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8328148" y="597488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8862371" y="5838314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7104" y="5516046"/>
            <a:ext cx="143402" cy="170979"/>
          </a:xfrm>
          <a:prstGeom prst="rect">
            <a:avLst/>
          </a:prstGeom>
        </p:spPr>
      </p:pic>
      <p:pic>
        <p:nvPicPr>
          <p:cNvPr id="154" name="그림 15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7834" y="5501717"/>
            <a:ext cx="127064" cy="196948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7608" y="5491366"/>
            <a:ext cx="133876" cy="207507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4416" y="5495483"/>
            <a:ext cx="147264" cy="207508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7482" y="5910612"/>
            <a:ext cx="213840" cy="166227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7536" y="5855753"/>
            <a:ext cx="136057" cy="15873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9738" y="5880514"/>
            <a:ext cx="148463" cy="153411"/>
          </a:xfrm>
          <a:prstGeom prst="rect">
            <a:avLst/>
          </a:prstGeom>
        </p:spPr>
      </p:pic>
      <p:grpSp>
        <p:nvGrpSpPr>
          <p:cNvPr id="161" name="그룹 160"/>
          <p:cNvGrpSpPr/>
          <p:nvPr/>
        </p:nvGrpSpPr>
        <p:grpSpPr>
          <a:xfrm>
            <a:off x="7146226" y="5541129"/>
            <a:ext cx="226532" cy="141030"/>
            <a:chOff x="2285071" y="1785368"/>
            <a:chExt cx="362596" cy="227817"/>
          </a:xfrm>
        </p:grpSpPr>
        <p:sp>
          <p:nvSpPr>
            <p:cNvPr id="162" name="직사각형 161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모서리가 둥근 직사각형 162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5" name="직사각형 164"/>
          <p:cNvSpPr/>
          <p:nvPr/>
        </p:nvSpPr>
        <p:spPr>
          <a:xfrm>
            <a:off x="6668027" y="3618007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타원 165"/>
          <p:cNvSpPr/>
          <p:nvPr/>
        </p:nvSpPr>
        <p:spPr>
          <a:xfrm>
            <a:off x="6962454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7096976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7231053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6965254" y="4205820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7487054" y="385343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71" name="TextBox 170"/>
          <p:cNvSpPr txBox="1"/>
          <p:nvPr/>
        </p:nvSpPr>
        <p:spPr>
          <a:xfrm>
            <a:off x="7774929" y="3861354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172" name="TextBox 171"/>
          <p:cNvSpPr txBox="1"/>
          <p:nvPr/>
        </p:nvSpPr>
        <p:spPr>
          <a:xfrm>
            <a:off x="8060025" y="385911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23V</a:t>
            </a:r>
            <a:endParaRPr lang="ko-KR" altLang="en-US" sz="700" dirty="0"/>
          </a:p>
        </p:txBody>
      </p:sp>
      <p:sp>
        <p:nvSpPr>
          <p:cNvPr id="173" name="TextBox 172"/>
          <p:cNvSpPr txBox="1"/>
          <p:nvPr/>
        </p:nvSpPr>
        <p:spPr>
          <a:xfrm>
            <a:off x="8379678" y="385988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22V</a:t>
            </a:r>
            <a:endParaRPr lang="ko-KR" altLang="en-US" sz="700" dirty="0"/>
          </a:p>
        </p:txBody>
      </p:sp>
      <p:sp>
        <p:nvSpPr>
          <p:cNvPr id="174" name="TextBox 173"/>
          <p:cNvSpPr txBox="1"/>
          <p:nvPr/>
        </p:nvSpPr>
        <p:spPr>
          <a:xfrm>
            <a:off x="6629325" y="3858217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75" name="타원 174"/>
          <p:cNvSpPr/>
          <p:nvPr/>
        </p:nvSpPr>
        <p:spPr>
          <a:xfrm>
            <a:off x="7608132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7742654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7876731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7610932" y="4180154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7098604" y="4205820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80" name="직선 연결선 179"/>
          <p:cNvCxnSpPr/>
          <p:nvPr/>
        </p:nvCxnSpPr>
        <p:spPr>
          <a:xfrm flipV="1">
            <a:off x="8128855" y="422366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타원 180"/>
          <p:cNvSpPr/>
          <p:nvPr/>
        </p:nvSpPr>
        <p:spPr>
          <a:xfrm>
            <a:off x="8321798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8456320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8590397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8724260" y="4036175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8328148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8462670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7" name="타원 186"/>
          <p:cNvSpPr/>
          <p:nvPr/>
        </p:nvSpPr>
        <p:spPr>
          <a:xfrm>
            <a:off x="8596747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8" name="타원 187"/>
          <p:cNvSpPr/>
          <p:nvPr/>
        </p:nvSpPr>
        <p:spPr>
          <a:xfrm>
            <a:off x="8730610" y="4169525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9" name="타원 188"/>
          <p:cNvSpPr/>
          <p:nvPr/>
        </p:nvSpPr>
        <p:spPr>
          <a:xfrm>
            <a:off x="8862371" y="403140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90" name="타원 189"/>
          <p:cNvSpPr/>
          <p:nvPr/>
        </p:nvSpPr>
        <p:spPr>
          <a:xfrm>
            <a:off x="8868721" y="41647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8787892" y="4128254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94" name="그림 19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7289" y="3684766"/>
            <a:ext cx="129441" cy="200633"/>
          </a:xfrm>
          <a:prstGeom prst="rect">
            <a:avLst/>
          </a:prstGeom>
        </p:spPr>
      </p:pic>
      <p:pic>
        <p:nvPicPr>
          <p:cNvPr id="195" name="그림 19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0138" y="4034428"/>
            <a:ext cx="153886" cy="179534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8358" y="4094432"/>
            <a:ext cx="147696" cy="152619"/>
          </a:xfrm>
          <a:prstGeom prst="rect">
            <a:avLst/>
          </a:prstGeom>
        </p:spPr>
      </p:pic>
      <p:pic>
        <p:nvPicPr>
          <p:cNvPr id="197" name="그림 19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0457" y="4110530"/>
            <a:ext cx="184269" cy="162225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8339" y="3700762"/>
            <a:ext cx="185999" cy="179355"/>
          </a:xfrm>
          <a:prstGeom prst="rect">
            <a:avLst/>
          </a:prstGeom>
        </p:spPr>
      </p:pic>
      <p:grpSp>
        <p:nvGrpSpPr>
          <p:cNvPr id="200" name="그룹 199"/>
          <p:cNvGrpSpPr/>
          <p:nvPr/>
        </p:nvGrpSpPr>
        <p:grpSpPr>
          <a:xfrm>
            <a:off x="7153873" y="3720967"/>
            <a:ext cx="226532" cy="141030"/>
            <a:chOff x="2285071" y="1785368"/>
            <a:chExt cx="362596" cy="227817"/>
          </a:xfrm>
        </p:grpSpPr>
        <p:sp>
          <p:nvSpPr>
            <p:cNvPr id="204" name="직사각형 203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모서리가 둥근 직사각형 204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7228" y="3698160"/>
            <a:ext cx="141874" cy="169158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915" y="3667923"/>
            <a:ext cx="133876" cy="207507"/>
          </a:xfrm>
          <a:prstGeom prst="rect">
            <a:avLst/>
          </a:prstGeom>
        </p:spPr>
      </p:pic>
      <p:pic>
        <p:nvPicPr>
          <p:cNvPr id="203" name="그림 20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5723" y="3672040"/>
            <a:ext cx="147264" cy="207508"/>
          </a:xfrm>
          <a:prstGeom prst="rect">
            <a:avLst/>
          </a:prstGeom>
        </p:spPr>
      </p:pic>
      <p:sp>
        <p:nvSpPr>
          <p:cNvPr id="207" name="직사각형 206"/>
          <p:cNvSpPr/>
          <p:nvPr/>
        </p:nvSpPr>
        <p:spPr>
          <a:xfrm>
            <a:off x="6669714" y="2739084"/>
            <a:ext cx="2587068" cy="487100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TextBox 207"/>
          <p:cNvSpPr txBox="1"/>
          <p:nvPr/>
        </p:nvSpPr>
        <p:spPr>
          <a:xfrm>
            <a:off x="7156607" y="2975812"/>
            <a:ext cx="4074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209" name="TextBox 208"/>
          <p:cNvSpPr txBox="1"/>
          <p:nvPr/>
        </p:nvSpPr>
        <p:spPr>
          <a:xfrm>
            <a:off x="7443021" y="29745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210" name="TextBox 209"/>
          <p:cNvSpPr txBox="1"/>
          <p:nvPr/>
        </p:nvSpPr>
        <p:spPr>
          <a:xfrm>
            <a:off x="7738516" y="2982430"/>
            <a:ext cx="3577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66</a:t>
            </a:r>
            <a:r>
              <a:rPr lang="ko-KR" altLang="en-US" sz="600" smtClean="0">
                <a:solidFill>
                  <a:srgbClr val="FF0000"/>
                </a:solidFill>
              </a:rPr>
              <a:t>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8015992" y="2980192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12" name="TextBox 211"/>
          <p:cNvSpPr txBox="1"/>
          <p:nvPr/>
        </p:nvSpPr>
        <p:spPr>
          <a:xfrm>
            <a:off x="8297545" y="2980957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13" name="TextBox 212"/>
          <p:cNvSpPr txBox="1"/>
          <p:nvPr/>
        </p:nvSpPr>
        <p:spPr>
          <a:xfrm>
            <a:off x="6655726" y="297929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16" name="그림 21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0541" y="2830214"/>
            <a:ext cx="143402" cy="170979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3801" y="2815885"/>
            <a:ext cx="127064" cy="196948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4306" y="2805516"/>
            <a:ext cx="185999" cy="179355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5475" y="2799184"/>
            <a:ext cx="133876" cy="207507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0383" y="2803301"/>
            <a:ext cx="147264" cy="207508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114" y="5510455"/>
            <a:ext cx="185999" cy="179355"/>
          </a:xfrm>
          <a:prstGeom prst="rect">
            <a:avLst/>
          </a:prstGeom>
        </p:spPr>
      </p:pic>
      <p:sp>
        <p:nvSpPr>
          <p:cNvPr id="242" name="직사각형 241"/>
          <p:cNvSpPr/>
          <p:nvPr/>
        </p:nvSpPr>
        <p:spPr>
          <a:xfrm>
            <a:off x="6669456" y="2094120"/>
            <a:ext cx="2587068" cy="486298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TextBox 242"/>
          <p:cNvSpPr txBox="1"/>
          <p:nvPr/>
        </p:nvSpPr>
        <p:spPr>
          <a:xfrm>
            <a:off x="7455463" y="23600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7738258" y="2367946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245" name="TextBox 244"/>
          <p:cNvSpPr txBox="1"/>
          <p:nvPr/>
        </p:nvSpPr>
        <p:spPr>
          <a:xfrm>
            <a:off x="8015734" y="236570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8297287" y="236647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6655468" y="236480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1298" y="2207552"/>
            <a:ext cx="144867" cy="172726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9425" y="2201806"/>
            <a:ext cx="124931" cy="193643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7778" y="2198026"/>
            <a:ext cx="138584" cy="195278"/>
          </a:xfrm>
          <a:prstGeom prst="rect">
            <a:avLst/>
          </a:prstGeom>
        </p:spPr>
      </p:pic>
      <p:sp>
        <p:nvSpPr>
          <p:cNvPr id="254" name="TextBox 253"/>
          <p:cNvSpPr txBox="1"/>
          <p:nvPr/>
        </p:nvSpPr>
        <p:spPr>
          <a:xfrm>
            <a:off x="7094690" y="236655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Closed</a:t>
            </a:r>
            <a:endParaRPr lang="ko-KR" altLang="en-US" sz="700" dirty="0"/>
          </a:p>
        </p:txBody>
      </p:sp>
      <p:pic>
        <p:nvPicPr>
          <p:cNvPr id="256" name="그림 25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7679" y="2186655"/>
            <a:ext cx="186667" cy="180000"/>
          </a:xfrm>
          <a:prstGeom prst="rect">
            <a:avLst/>
          </a:prstGeom>
        </p:spPr>
      </p:pic>
      <p:pic>
        <p:nvPicPr>
          <p:cNvPr id="257" name="그림 256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4599" y="2178869"/>
            <a:ext cx="126016" cy="195325"/>
          </a:xfrm>
          <a:prstGeom prst="rect">
            <a:avLst/>
          </a:prstGeom>
        </p:spPr>
      </p:pic>
      <p:pic>
        <p:nvPicPr>
          <p:cNvPr id="258" name="그림 257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5310" y="4592449"/>
            <a:ext cx="186667" cy="180000"/>
          </a:xfrm>
          <a:prstGeom prst="rect">
            <a:avLst/>
          </a:prstGeom>
        </p:spPr>
      </p:pic>
      <p:pic>
        <p:nvPicPr>
          <p:cNvPr id="259" name="그림 258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2230" y="4584663"/>
            <a:ext cx="126016" cy="195325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0490" y="4958184"/>
            <a:ext cx="143440" cy="167347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8277" y="5000856"/>
            <a:ext cx="136977" cy="1415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3841" y="4993158"/>
            <a:ext cx="188331" cy="161645"/>
          </a:xfrm>
          <a:prstGeom prst="rect">
            <a:avLst/>
          </a:prstGeom>
        </p:spPr>
      </p:pic>
      <p:sp>
        <p:nvSpPr>
          <p:cNvPr id="263" name="TextBox 262"/>
          <p:cNvSpPr txBox="1"/>
          <p:nvPr/>
        </p:nvSpPr>
        <p:spPr>
          <a:xfrm>
            <a:off x="5736630" y="1426350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4" name="TextBox 263"/>
          <p:cNvSpPr txBox="1"/>
          <p:nvPr/>
        </p:nvSpPr>
        <p:spPr>
          <a:xfrm>
            <a:off x="5737720" y="2114611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5" name="TextBox 264"/>
          <p:cNvSpPr txBox="1"/>
          <p:nvPr/>
        </p:nvSpPr>
        <p:spPr>
          <a:xfrm>
            <a:off x="5737720" y="2734224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6" name="TextBox 265"/>
          <p:cNvSpPr txBox="1"/>
          <p:nvPr/>
        </p:nvSpPr>
        <p:spPr>
          <a:xfrm>
            <a:off x="5736351" y="3588304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7" name="TextBox 266"/>
          <p:cNvSpPr txBox="1"/>
          <p:nvPr/>
        </p:nvSpPr>
        <p:spPr>
          <a:xfrm>
            <a:off x="5737441" y="4524215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8" name="TextBox 267"/>
          <p:cNvSpPr txBox="1"/>
          <p:nvPr/>
        </p:nvSpPr>
        <p:spPr>
          <a:xfrm>
            <a:off x="5737441" y="5429578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9" name="직사각형 268"/>
          <p:cNvSpPr/>
          <p:nvPr/>
        </p:nvSpPr>
        <p:spPr>
          <a:xfrm>
            <a:off x="9485261" y="2745716"/>
            <a:ext cx="1819459" cy="48430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9980392" y="3024508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Closed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0320312" y="3031126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26</a:t>
            </a:r>
            <a:r>
              <a:rPr lang="ko-KR" altLang="en-US" sz="600">
                <a:solidFill>
                  <a:srgbClr val="FF0000"/>
                </a:solidFill>
              </a:rPr>
              <a:t> 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9471273" y="30279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6088" y="2878910"/>
            <a:ext cx="143402" cy="170979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7969" y="2854785"/>
            <a:ext cx="191064" cy="197433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3217" y="2864581"/>
            <a:ext cx="127064" cy="196948"/>
          </a:xfrm>
          <a:prstGeom prst="rect">
            <a:avLst/>
          </a:prstGeom>
        </p:spPr>
      </p:pic>
      <p:sp>
        <p:nvSpPr>
          <p:cNvPr id="276" name="직사각형 275"/>
          <p:cNvSpPr/>
          <p:nvPr/>
        </p:nvSpPr>
        <p:spPr>
          <a:xfrm>
            <a:off x="9485004" y="1459148"/>
            <a:ext cx="1819458" cy="487006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9996610" y="1738194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278" name="TextBox 277"/>
          <p:cNvSpPr txBox="1"/>
          <p:nvPr/>
        </p:nvSpPr>
        <p:spPr>
          <a:xfrm>
            <a:off x="10320054" y="1738462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279" name="TextBox 278"/>
          <p:cNvSpPr txBox="1"/>
          <p:nvPr/>
        </p:nvSpPr>
        <p:spPr>
          <a:xfrm>
            <a:off x="9438063" y="17353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2414" y="1561874"/>
            <a:ext cx="129441" cy="20063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11142481" y="14393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8259" y="1542435"/>
            <a:ext cx="231517" cy="265998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8104" y="1559345"/>
            <a:ext cx="141874" cy="169158"/>
          </a:xfrm>
          <a:prstGeom prst="rect">
            <a:avLst/>
          </a:prstGeom>
        </p:spPr>
      </p:pic>
      <p:sp>
        <p:nvSpPr>
          <p:cNvPr id="284" name="직사각형 283"/>
          <p:cNvSpPr/>
          <p:nvPr/>
        </p:nvSpPr>
        <p:spPr>
          <a:xfrm>
            <a:off x="9485003" y="2084387"/>
            <a:ext cx="1819459" cy="492090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TextBox 284"/>
          <p:cNvSpPr txBox="1"/>
          <p:nvPr/>
        </p:nvSpPr>
        <p:spPr>
          <a:xfrm>
            <a:off x="10320054" y="2369686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9471015" y="236654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7" name="그림 28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6845" y="2201054"/>
            <a:ext cx="144867" cy="172726"/>
          </a:xfrm>
          <a:prstGeom prst="rect">
            <a:avLst/>
          </a:prstGeom>
        </p:spPr>
      </p:pic>
      <p:sp>
        <p:nvSpPr>
          <p:cNvPr id="288" name="TextBox 287"/>
          <p:cNvSpPr txBox="1"/>
          <p:nvPr/>
        </p:nvSpPr>
        <p:spPr>
          <a:xfrm>
            <a:off x="11134377" y="204936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289" name="TextBox 288"/>
          <p:cNvSpPr txBox="1"/>
          <p:nvPr/>
        </p:nvSpPr>
        <p:spPr>
          <a:xfrm>
            <a:off x="9967903" y="2368296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9552" y="2157949"/>
            <a:ext cx="231517" cy="265998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4015" y="2172371"/>
            <a:ext cx="126016" cy="195325"/>
          </a:xfrm>
          <a:prstGeom prst="rect">
            <a:avLst/>
          </a:prstGeom>
        </p:spPr>
      </p:pic>
      <p:sp>
        <p:nvSpPr>
          <p:cNvPr id="292" name="모서리가 둥근 직사각형 291"/>
          <p:cNvSpPr/>
          <p:nvPr/>
        </p:nvSpPr>
        <p:spPr>
          <a:xfrm>
            <a:off x="11122416" y="1766209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3" name="이등변 삼각형 292"/>
          <p:cNvSpPr/>
          <p:nvPr/>
        </p:nvSpPr>
        <p:spPr>
          <a:xfrm rot="10800000">
            <a:off x="11158279" y="1813362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10691394" y="1530143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2157" y="1562717"/>
            <a:ext cx="186364" cy="192576"/>
          </a:xfrm>
          <a:prstGeom prst="rect">
            <a:avLst/>
          </a:prstGeom>
        </p:spPr>
      </p:pic>
      <p:sp>
        <p:nvSpPr>
          <p:cNvPr id="296" name="TextBox 295"/>
          <p:cNvSpPr txBox="1"/>
          <p:nvPr/>
        </p:nvSpPr>
        <p:spPr>
          <a:xfrm>
            <a:off x="10665367" y="1709033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10709540" y="2142546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8" name="그림 2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0303" y="2175120"/>
            <a:ext cx="186364" cy="192576"/>
          </a:xfrm>
          <a:prstGeom prst="rect">
            <a:avLst/>
          </a:prstGeom>
        </p:spPr>
      </p:pic>
      <p:sp>
        <p:nvSpPr>
          <p:cNvPr id="299" name="TextBox 298"/>
          <p:cNvSpPr txBox="1"/>
          <p:nvPr/>
        </p:nvSpPr>
        <p:spPr>
          <a:xfrm>
            <a:off x="10683513" y="232143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11126532" y="233874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1" name="이등변 삼각형 300"/>
          <p:cNvSpPr/>
          <p:nvPr/>
        </p:nvSpPr>
        <p:spPr>
          <a:xfrm rot="10800000">
            <a:off x="11162395" y="238589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TextBox 301"/>
          <p:cNvSpPr txBox="1"/>
          <p:nvPr/>
        </p:nvSpPr>
        <p:spPr>
          <a:xfrm>
            <a:off x="11130255" y="271251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11122410" y="302660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6" name="이등변 삼각형 305"/>
          <p:cNvSpPr/>
          <p:nvPr/>
        </p:nvSpPr>
        <p:spPr>
          <a:xfrm rot="10800000">
            <a:off x="11158273" y="307375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9483575" y="3617275"/>
            <a:ext cx="1883878" cy="52562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9444872" y="388219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10" name="직선 연결선 309"/>
          <p:cNvCxnSpPr/>
          <p:nvPr/>
        </p:nvCxnSpPr>
        <p:spPr>
          <a:xfrm flipV="1">
            <a:off x="10985485" y="389638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1" name="그림 3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6768" y="3707145"/>
            <a:ext cx="153886" cy="179534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8495" y="3729580"/>
            <a:ext cx="147696" cy="152619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3649" y="3723904"/>
            <a:ext cx="184269" cy="162225"/>
          </a:xfrm>
          <a:prstGeom prst="rect">
            <a:avLst/>
          </a:prstGeom>
        </p:spPr>
      </p:pic>
      <p:grpSp>
        <p:nvGrpSpPr>
          <p:cNvPr id="314" name="그룹 313"/>
          <p:cNvGrpSpPr/>
          <p:nvPr/>
        </p:nvGrpSpPr>
        <p:grpSpPr>
          <a:xfrm>
            <a:off x="9969420" y="3744949"/>
            <a:ext cx="226532" cy="141030"/>
            <a:chOff x="2285071" y="1785368"/>
            <a:chExt cx="362596" cy="227817"/>
          </a:xfrm>
        </p:grpSpPr>
        <p:sp>
          <p:nvSpPr>
            <p:cNvPr id="315" name="직사각형 31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모서리가 둥근 직사각형 31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17" name="그림 3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2775" y="3722142"/>
            <a:ext cx="141874" cy="169158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11203949" y="363147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11196104" y="3945556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20" name="이등변 삼각형 319"/>
          <p:cNvSpPr/>
          <p:nvPr/>
        </p:nvSpPr>
        <p:spPr>
          <a:xfrm rot="10800000">
            <a:off x="11231967" y="3992709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TextBox 320"/>
          <p:cNvSpPr txBox="1"/>
          <p:nvPr/>
        </p:nvSpPr>
        <p:spPr>
          <a:xfrm>
            <a:off x="10241809" y="389268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2" name="TextBox 321"/>
          <p:cNvSpPr txBox="1"/>
          <p:nvPr/>
        </p:nvSpPr>
        <p:spPr>
          <a:xfrm>
            <a:off x="10542493" y="388855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3" name="TextBox 322"/>
          <p:cNvSpPr txBox="1"/>
          <p:nvPr/>
        </p:nvSpPr>
        <p:spPr>
          <a:xfrm>
            <a:off x="10834939" y="389267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4" name="직사각형 323"/>
          <p:cNvSpPr/>
          <p:nvPr/>
        </p:nvSpPr>
        <p:spPr>
          <a:xfrm>
            <a:off x="9512390" y="4526561"/>
            <a:ext cx="1855063" cy="4791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TextBox 332"/>
          <p:cNvSpPr txBox="1"/>
          <p:nvPr/>
        </p:nvSpPr>
        <p:spPr>
          <a:xfrm>
            <a:off x="9473688" y="476677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39" name="직선 연결선 338"/>
          <p:cNvCxnSpPr/>
          <p:nvPr/>
        </p:nvCxnSpPr>
        <p:spPr>
          <a:xfrm flipV="1">
            <a:off x="10984992" y="476398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3" name="그림 3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0984" y="4609514"/>
            <a:ext cx="144867" cy="172726"/>
          </a:xfrm>
          <a:prstGeom prst="rect">
            <a:avLst/>
          </a:prstGeom>
        </p:spPr>
      </p:pic>
      <p:grpSp>
        <p:nvGrpSpPr>
          <p:cNvPr id="357" name="그룹 356"/>
          <p:cNvGrpSpPr/>
          <p:nvPr/>
        </p:nvGrpSpPr>
        <p:grpSpPr>
          <a:xfrm>
            <a:off x="9998236" y="4629521"/>
            <a:ext cx="226532" cy="141030"/>
            <a:chOff x="2285071" y="1785368"/>
            <a:chExt cx="362596" cy="227817"/>
          </a:xfrm>
        </p:grpSpPr>
        <p:sp>
          <p:nvSpPr>
            <p:cNvPr id="358" name="직사각형 35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모서리가 둥근 직사각형 35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직사각형 359"/>
          <p:cNvSpPr/>
          <p:nvPr/>
        </p:nvSpPr>
        <p:spPr>
          <a:xfrm>
            <a:off x="9512390" y="5430487"/>
            <a:ext cx="1855063" cy="48012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TextBox 367"/>
          <p:cNvSpPr txBox="1"/>
          <p:nvPr/>
        </p:nvSpPr>
        <p:spPr>
          <a:xfrm>
            <a:off x="9498402" y="567069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73" name="직선 연결선 372"/>
          <p:cNvCxnSpPr/>
          <p:nvPr/>
        </p:nvCxnSpPr>
        <p:spPr>
          <a:xfrm flipV="1">
            <a:off x="10987480" y="5660571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2" name="그림 38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1467" y="5521617"/>
            <a:ext cx="143402" cy="170979"/>
          </a:xfrm>
          <a:prstGeom prst="rect">
            <a:avLst/>
          </a:prstGeom>
        </p:spPr>
      </p:pic>
      <p:pic>
        <p:nvPicPr>
          <p:cNvPr id="386" name="그림 38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7315" y="5522653"/>
            <a:ext cx="213840" cy="166227"/>
          </a:xfrm>
          <a:prstGeom prst="rect">
            <a:avLst/>
          </a:prstGeom>
        </p:spPr>
      </p:pic>
      <p:pic>
        <p:nvPicPr>
          <p:cNvPr id="387" name="그림 38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6161" y="5485749"/>
            <a:ext cx="136057" cy="158733"/>
          </a:xfrm>
          <a:prstGeom prst="rect">
            <a:avLst/>
          </a:prstGeom>
        </p:spPr>
      </p:pic>
      <p:pic>
        <p:nvPicPr>
          <p:cNvPr id="388" name="그림 38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4962" y="5524829"/>
            <a:ext cx="148463" cy="153411"/>
          </a:xfrm>
          <a:prstGeom prst="rect">
            <a:avLst/>
          </a:prstGeom>
        </p:spPr>
      </p:pic>
      <p:grpSp>
        <p:nvGrpSpPr>
          <p:cNvPr id="390" name="그룹 389"/>
          <p:cNvGrpSpPr/>
          <p:nvPr/>
        </p:nvGrpSpPr>
        <p:grpSpPr>
          <a:xfrm>
            <a:off x="9990589" y="5546700"/>
            <a:ext cx="226532" cy="141030"/>
            <a:chOff x="2285071" y="1785368"/>
            <a:chExt cx="362596" cy="227817"/>
          </a:xfrm>
        </p:grpSpPr>
        <p:sp>
          <p:nvSpPr>
            <p:cNvPr id="391" name="직사각형 39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모서리가 둥근 직사각형 39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96" name="그림 395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6627" y="4595517"/>
            <a:ext cx="143440" cy="167347"/>
          </a:xfrm>
          <a:prstGeom prst="rect">
            <a:avLst/>
          </a:prstGeom>
        </p:spPr>
      </p:pic>
      <p:pic>
        <p:nvPicPr>
          <p:cNvPr id="397" name="그림 39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9214" y="4628086"/>
            <a:ext cx="136977" cy="141543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248" y="4624224"/>
            <a:ext cx="188331" cy="161645"/>
          </a:xfrm>
          <a:prstGeom prst="rect">
            <a:avLst/>
          </a:prstGeom>
        </p:spPr>
      </p:pic>
      <p:sp>
        <p:nvSpPr>
          <p:cNvPr id="399" name="TextBox 398"/>
          <p:cNvSpPr txBox="1"/>
          <p:nvPr/>
        </p:nvSpPr>
        <p:spPr>
          <a:xfrm>
            <a:off x="11203949" y="4515112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11196104" y="4829198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1" name="이등변 삼각형 400"/>
          <p:cNvSpPr/>
          <p:nvPr/>
        </p:nvSpPr>
        <p:spPr>
          <a:xfrm rot="10800000">
            <a:off x="11231967" y="4876351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2" name="TextBox 401"/>
          <p:cNvSpPr txBox="1"/>
          <p:nvPr/>
        </p:nvSpPr>
        <p:spPr>
          <a:xfrm>
            <a:off x="10241809" y="477632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3" name="TextBox 402"/>
          <p:cNvSpPr txBox="1"/>
          <p:nvPr/>
        </p:nvSpPr>
        <p:spPr>
          <a:xfrm>
            <a:off x="10542493" y="47722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4" name="TextBox 403"/>
          <p:cNvSpPr txBox="1"/>
          <p:nvPr/>
        </p:nvSpPr>
        <p:spPr>
          <a:xfrm>
            <a:off x="10834939" y="477631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5" name="TextBox 404"/>
          <p:cNvSpPr txBox="1"/>
          <p:nvPr/>
        </p:nvSpPr>
        <p:spPr>
          <a:xfrm>
            <a:off x="11190334" y="541782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6" name="모서리가 둥근 직사각형 405"/>
          <p:cNvSpPr/>
          <p:nvPr/>
        </p:nvSpPr>
        <p:spPr>
          <a:xfrm>
            <a:off x="11182489" y="5731906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7" name="이등변 삼각형 406"/>
          <p:cNvSpPr/>
          <p:nvPr/>
        </p:nvSpPr>
        <p:spPr>
          <a:xfrm rot="10800000">
            <a:off x="11218352" y="5779059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8" name="TextBox 407"/>
          <p:cNvSpPr txBox="1"/>
          <p:nvPr/>
        </p:nvSpPr>
        <p:spPr>
          <a:xfrm>
            <a:off x="10228194" y="567903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기동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09" name="TextBox 408"/>
          <p:cNvSpPr txBox="1"/>
          <p:nvPr/>
        </p:nvSpPr>
        <p:spPr>
          <a:xfrm>
            <a:off x="10528878" y="56749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0" name="TextBox 409"/>
          <p:cNvSpPr txBox="1"/>
          <p:nvPr/>
        </p:nvSpPr>
        <p:spPr>
          <a:xfrm>
            <a:off x="10821324" y="56790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rgbClr val="FF0000"/>
                </a:solidFill>
              </a:rPr>
              <a:t>화재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4" name="모서리가 둥근 직사각형 413"/>
          <p:cNvSpPr/>
          <p:nvPr/>
        </p:nvSpPr>
        <p:spPr>
          <a:xfrm>
            <a:off x="8682981" y="2159021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3744" y="2191595"/>
            <a:ext cx="186364" cy="192576"/>
          </a:xfrm>
          <a:prstGeom prst="rect">
            <a:avLst/>
          </a:prstGeom>
        </p:spPr>
      </p:pic>
      <p:sp>
        <p:nvSpPr>
          <p:cNvPr id="416" name="TextBox 415"/>
          <p:cNvSpPr txBox="1"/>
          <p:nvPr/>
        </p:nvSpPr>
        <p:spPr>
          <a:xfrm>
            <a:off x="8656954" y="2337911"/>
            <a:ext cx="4074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Open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7" name="모서리가 둥근 직사각형 416"/>
          <p:cNvSpPr/>
          <p:nvPr/>
        </p:nvSpPr>
        <p:spPr>
          <a:xfrm>
            <a:off x="8678859" y="2816404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1" name="TextBox 420"/>
          <p:cNvSpPr txBox="1"/>
          <p:nvPr/>
        </p:nvSpPr>
        <p:spPr>
          <a:xfrm>
            <a:off x="9085323" y="20429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grpSp>
        <p:nvGrpSpPr>
          <p:cNvPr id="2" name="그룹 1"/>
          <p:cNvGrpSpPr/>
          <p:nvPr/>
        </p:nvGrpSpPr>
        <p:grpSpPr>
          <a:xfrm>
            <a:off x="6655468" y="1432996"/>
            <a:ext cx="2601056" cy="499722"/>
            <a:chOff x="6655468" y="1432996"/>
            <a:chExt cx="2601056" cy="499722"/>
          </a:xfrm>
        </p:grpSpPr>
        <p:sp>
          <p:nvSpPr>
            <p:cNvPr id="224" name="직사각형 223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7139873" y="1689498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</a:t>
              </a:r>
              <a:endParaRPr lang="ko-KR" altLang="en-US" sz="700" dirty="0"/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33" name="그림 23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411" name="모서리가 둥근 직사각형 410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412" name="그림 411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413" name="TextBox 412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22" name="모서리가 둥근 직사각형 421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23" name="이등변 삼각형 422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24" name="모서리가 둥근 직사각형 423"/>
          <p:cNvSpPr/>
          <p:nvPr/>
        </p:nvSpPr>
        <p:spPr>
          <a:xfrm>
            <a:off x="9077478" y="233235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5" name="이등변 삼각형 424"/>
          <p:cNvSpPr/>
          <p:nvPr/>
        </p:nvSpPr>
        <p:spPr>
          <a:xfrm rot="10800000">
            <a:off x="9113341" y="2379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TextBox 425"/>
          <p:cNvSpPr txBox="1"/>
          <p:nvPr/>
        </p:nvSpPr>
        <p:spPr>
          <a:xfrm>
            <a:off x="9081201" y="270612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27" name="모서리가 둥근 직사각형 426"/>
          <p:cNvSpPr/>
          <p:nvPr/>
        </p:nvSpPr>
        <p:spPr>
          <a:xfrm>
            <a:off x="9073356" y="302021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8" name="이등변 삼각형 427"/>
          <p:cNvSpPr/>
          <p:nvPr/>
        </p:nvSpPr>
        <p:spPr>
          <a:xfrm rot="10800000">
            <a:off x="9109219" y="306736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1" name="TextBox 430"/>
          <p:cNvSpPr txBox="1"/>
          <p:nvPr/>
        </p:nvSpPr>
        <p:spPr>
          <a:xfrm>
            <a:off x="9055512" y="3598609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2" name="모서리가 둥근 직사각형 431"/>
          <p:cNvSpPr/>
          <p:nvPr/>
        </p:nvSpPr>
        <p:spPr>
          <a:xfrm>
            <a:off x="9027827" y="415403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3" name="이등변 삼각형 432"/>
          <p:cNvSpPr/>
          <p:nvPr/>
        </p:nvSpPr>
        <p:spPr>
          <a:xfrm rot="10800000">
            <a:off x="9063690" y="420118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4" name="TextBox 433"/>
          <p:cNvSpPr txBox="1"/>
          <p:nvPr/>
        </p:nvSpPr>
        <p:spPr>
          <a:xfrm>
            <a:off x="9055512" y="4499539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5" name="모서리가 둥근 직사각형 434"/>
          <p:cNvSpPr/>
          <p:nvPr/>
        </p:nvSpPr>
        <p:spPr>
          <a:xfrm>
            <a:off x="9027827" y="505496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6" name="이등변 삼각형 435"/>
          <p:cNvSpPr/>
          <p:nvPr/>
        </p:nvSpPr>
        <p:spPr>
          <a:xfrm rot="10800000">
            <a:off x="9063690" y="510211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7" name="TextBox 436"/>
          <p:cNvSpPr txBox="1"/>
          <p:nvPr/>
        </p:nvSpPr>
        <p:spPr>
          <a:xfrm>
            <a:off x="9055936" y="542446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8" name="모서리가 둥근 직사각형 437"/>
          <p:cNvSpPr/>
          <p:nvPr/>
        </p:nvSpPr>
        <p:spPr>
          <a:xfrm>
            <a:off x="9028251" y="5979889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9" name="이등변 삼각형 438"/>
          <p:cNvSpPr/>
          <p:nvPr/>
        </p:nvSpPr>
        <p:spPr>
          <a:xfrm rot="10800000">
            <a:off x="9064114" y="6027042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5" name="그림 3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6646" y="2205219"/>
            <a:ext cx="195013" cy="201513"/>
          </a:xfrm>
          <a:prstGeom prst="rect">
            <a:avLst/>
          </a:prstGeom>
        </p:spPr>
      </p:pic>
      <p:pic>
        <p:nvPicPr>
          <p:cNvPr id="326" name="그림 325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4700" y="2811552"/>
            <a:ext cx="169240" cy="231294"/>
          </a:xfrm>
          <a:prstGeom prst="rect">
            <a:avLst/>
          </a:prstGeom>
        </p:spPr>
      </p:pic>
      <p:pic>
        <p:nvPicPr>
          <p:cNvPr id="327" name="그림 32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3410" y="2838550"/>
            <a:ext cx="186364" cy="192576"/>
          </a:xfrm>
          <a:prstGeom prst="rect">
            <a:avLst/>
          </a:prstGeom>
        </p:spPr>
      </p:pic>
      <p:sp>
        <p:nvSpPr>
          <p:cNvPr id="328" name="TextBox 327"/>
          <p:cNvSpPr txBox="1"/>
          <p:nvPr/>
        </p:nvSpPr>
        <p:spPr>
          <a:xfrm>
            <a:off x="8636620" y="298486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9402914" y="158793"/>
            <a:ext cx="243856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3600" smtClean="0">
                <a:solidFill>
                  <a:srgbClr val="FF0000"/>
                </a:solidFill>
              </a:rPr>
              <a:t>삭제</a:t>
            </a:r>
            <a:endParaRPr lang="ko-KR" altLang="en-US" sz="360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988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6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149496</TotalTime>
  <Words>19485</Words>
  <Application>Microsoft Office PowerPoint</Application>
  <PresentationFormat>와이드스크린</PresentationFormat>
  <Paragraphs>9187</Paragraphs>
  <Slides>89</Slides>
  <Notes>5</Notes>
  <HiddenSlides>3</HiddenSlides>
  <MMClips>0</MMClips>
  <ScaleCrop>false</ScaleCrop>
  <HeadingPairs>
    <vt:vector size="6" baseType="variant">
      <vt:variant>
        <vt:lpstr>사용한 글꼴</vt:lpstr>
      </vt:variant>
      <vt:variant>
        <vt:i4>12</vt:i4>
      </vt:variant>
      <vt:variant>
        <vt:lpstr>테마</vt:lpstr>
      </vt:variant>
      <vt:variant>
        <vt:i4>8</vt:i4>
      </vt:variant>
      <vt:variant>
        <vt:lpstr>슬라이드 제목</vt:lpstr>
      </vt:variant>
      <vt:variant>
        <vt:i4>89</vt:i4>
      </vt:variant>
    </vt:vector>
  </HeadingPairs>
  <TitlesOfParts>
    <vt:vector size="109" baseType="lpstr">
      <vt:lpstr>HY견고딕</vt:lpstr>
      <vt:lpstr>굴림</vt:lpstr>
      <vt:lpstr>궁서체</vt:lpstr>
      <vt:lpstr>맑은 고딕</vt:lpstr>
      <vt:lpstr>바탕</vt:lpstr>
      <vt:lpstr>Arial</vt:lpstr>
      <vt:lpstr>Calibri</vt:lpstr>
      <vt:lpstr>Calibri Light</vt:lpstr>
      <vt:lpstr>Segoe UI</vt:lpstr>
      <vt:lpstr>Tahoma</vt:lpstr>
      <vt:lpstr>Times New Roman</vt:lpstr>
      <vt:lpstr>Wingdings</vt:lpstr>
      <vt:lpstr>1_Office 테마</vt:lpstr>
      <vt:lpstr>1_디자인 사용자 지정</vt:lpstr>
      <vt:lpstr>3_디자인 사용자 지정</vt:lpstr>
      <vt:lpstr>디자인 사용자 지정</vt:lpstr>
      <vt:lpstr>4_디자인 사용자 지정</vt:lpstr>
      <vt:lpstr>6_디자인 사용자 지정</vt:lpstr>
      <vt:lpstr>5_디자인 사용자 지정</vt:lpstr>
      <vt:lpstr>2_Office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이 낙훈</cp:lastModifiedBy>
  <cp:revision>6334</cp:revision>
  <cp:lastPrinted>2022-03-28T07:21:00Z</cp:lastPrinted>
  <dcterms:created xsi:type="dcterms:W3CDTF">2014-07-16T08:39:01Z</dcterms:created>
  <dcterms:modified xsi:type="dcterms:W3CDTF">2022-04-08T06:18:32Z</dcterms:modified>
</cp:coreProperties>
</file>