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344" r:id="rId3"/>
    <p:sldId id="371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53" r:id="rId12"/>
    <p:sldId id="382" r:id="rId13"/>
    <p:sldId id="383" r:id="rId14"/>
    <p:sldId id="358" r:id="rId15"/>
    <p:sldId id="384" r:id="rId16"/>
    <p:sldId id="368" r:id="rId17"/>
    <p:sldId id="386" r:id="rId18"/>
    <p:sldId id="389" r:id="rId19"/>
    <p:sldId id="390" r:id="rId20"/>
    <p:sldId id="387" r:id="rId21"/>
    <p:sldId id="391" r:id="rId22"/>
    <p:sldId id="392" r:id="rId23"/>
    <p:sldId id="362" r:id="rId24"/>
    <p:sldId id="394" r:id="rId25"/>
    <p:sldId id="395" r:id="rId26"/>
    <p:sldId id="363" r:id="rId27"/>
    <p:sldId id="397" r:id="rId28"/>
    <p:sldId id="398" r:id="rId29"/>
    <p:sldId id="399" r:id="rId30"/>
    <p:sldId id="364" r:id="rId31"/>
    <p:sldId id="400" r:id="rId32"/>
    <p:sldId id="365" r:id="rId33"/>
    <p:sldId id="402" r:id="rId34"/>
    <p:sldId id="403" r:id="rId35"/>
    <p:sldId id="404" r:id="rId36"/>
    <p:sldId id="366" r:id="rId37"/>
    <p:sldId id="369" r:id="rId38"/>
    <p:sldId id="334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9pPr>
  </p:defaultTextStyle>
  <p:extLst>
    <p:ext uri="{EFAFB233-063F-42B5-8137-9DF3F51BA10A}">
      <p15:sldGuideLst xmlns:p15="http://schemas.microsoft.com/office/powerpoint/2012/main">
        <p15:guide id="4" orient="horz" pos="873" userDrawn="1">
          <p15:clr>
            <a:srgbClr val="A4A3A4"/>
          </p15:clr>
        </p15:guide>
        <p15:guide id="5" pos="7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4C9"/>
    <a:srgbClr val="999899"/>
    <a:srgbClr val="4BACC6"/>
    <a:srgbClr val="3484CC"/>
    <a:srgbClr val="3298E0"/>
    <a:srgbClr val="1E1E28"/>
    <a:srgbClr val="F9F7F9"/>
    <a:srgbClr val="2E8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9078F-047E-584E-823D-CD193E02B021}" v="2055" dt="2020-02-12T05:28:23.41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6400" autoAdjust="0"/>
  </p:normalViewPr>
  <p:slideViewPr>
    <p:cSldViewPr snapToGrid="0" snapToObjects="1">
      <p:cViewPr varScale="1">
        <p:scale>
          <a:sx n="51" d="100"/>
          <a:sy n="51" d="100"/>
        </p:scale>
        <p:origin x="106" y="403"/>
      </p:cViewPr>
      <p:guideLst>
        <p:guide orient="horz" pos="873"/>
        <p:guide pos="7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4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G HYUNPIL" userId="94928424e2c1064a" providerId="LiveId" clId="{99F9078F-047E-584E-823D-CD193E02B021}"/>
    <pc:docChg chg="undo custSel addSld delSld modSld">
      <pc:chgData name="KANG HYUNPIL" userId="94928424e2c1064a" providerId="LiveId" clId="{99F9078F-047E-584E-823D-CD193E02B021}" dt="2020-02-12T05:29:06.756" v="5062" actId="122"/>
      <pc:docMkLst>
        <pc:docMk/>
      </pc:docMkLst>
      <pc:sldChg chg="addSp delSp modSp">
        <pc:chgData name="KANG HYUNPIL" userId="94928424e2c1064a" providerId="LiveId" clId="{99F9078F-047E-584E-823D-CD193E02B021}" dt="2020-02-07T05:26:56.566" v="2103"/>
        <pc:sldMkLst>
          <pc:docMk/>
          <pc:sldMk cId="3056520278" sldId="287"/>
        </pc:sldMkLst>
        <pc:spChg chg="mod">
          <ac:chgData name="KANG HYUNPIL" userId="94928424e2c1064a" providerId="LiveId" clId="{99F9078F-047E-584E-823D-CD193E02B021}" dt="2020-02-07T05:25:38.463" v="2087" actId="20577"/>
          <ac:spMkLst>
            <pc:docMk/>
            <pc:sldMk cId="3056520278" sldId="287"/>
            <ac:spMk id="268" creationId="{56B4148A-D9CB-6742-B096-E08BE6BBA591}"/>
          </ac:spMkLst>
        </pc:spChg>
        <pc:grpChg chg="del">
          <ac:chgData name="KANG HYUNPIL" userId="94928424e2c1064a" providerId="LiveId" clId="{99F9078F-047E-584E-823D-CD193E02B021}" dt="2020-02-07T05:26:12.182" v="2096" actId="478"/>
          <ac:grpSpMkLst>
            <pc:docMk/>
            <pc:sldMk cId="3056520278" sldId="287"/>
            <ac:grpSpMk id="266" creationId="{B1B26BAD-6BDA-6C49-B0B0-D61B5C04B5B0}"/>
          </ac:grpSpMkLst>
        </pc:grpChg>
        <pc:grpChg chg="add del mod">
          <ac:chgData name="KANG HYUNPIL" userId="94928424e2c1064a" providerId="LiveId" clId="{99F9078F-047E-584E-823D-CD193E02B021}" dt="2020-02-07T05:26:56.566" v="2103"/>
          <ac:grpSpMkLst>
            <pc:docMk/>
            <pc:sldMk cId="3056520278" sldId="287"/>
            <ac:grpSpMk id="285" creationId="{ABA5055C-A224-ED49-A412-983E03FBD57C}"/>
          </ac:grpSpMkLst>
        </pc:grpChg>
        <pc:grpChg chg="mod">
          <ac:chgData name="KANG HYUNPIL" userId="94928424e2c1064a" providerId="LiveId" clId="{99F9078F-047E-584E-823D-CD193E02B021}" dt="2020-02-07T05:26:53.454" v="2101"/>
          <ac:grpSpMkLst>
            <pc:docMk/>
            <pc:sldMk cId="3056520278" sldId="287"/>
            <ac:grpSpMk id="286" creationId="{0FC51B22-EEC7-D249-BB67-8A435FA43DEE}"/>
          </ac:grpSpMkLst>
        </pc:grpChg>
        <pc:grpChg chg="mod">
          <ac:chgData name="KANG HYUNPIL" userId="94928424e2c1064a" providerId="LiveId" clId="{99F9078F-047E-584E-823D-CD193E02B021}" dt="2020-02-07T05:26:53.454" v="2101"/>
          <ac:grpSpMkLst>
            <pc:docMk/>
            <pc:sldMk cId="3056520278" sldId="287"/>
            <ac:grpSpMk id="292" creationId="{4311868B-23FE-4E45-9B57-54726CC270BA}"/>
          </ac:grpSpMkLst>
        </pc:grpChg>
        <pc:grpChg chg="mod">
          <ac:chgData name="KANG HYUNPIL" userId="94928424e2c1064a" providerId="LiveId" clId="{99F9078F-047E-584E-823D-CD193E02B021}" dt="2020-02-07T05:26:53.454" v="2101"/>
          <ac:grpSpMkLst>
            <pc:docMk/>
            <pc:sldMk cId="3056520278" sldId="287"/>
            <ac:grpSpMk id="293" creationId="{9CA22168-D0BD-0445-8E98-B664A688B20D}"/>
          </ac:grpSpMkLst>
        </pc:grpChg>
        <pc:grpChg chg="mod">
          <ac:chgData name="KANG HYUNPIL" userId="94928424e2c1064a" providerId="LiveId" clId="{99F9078F-047E-584E-823D-CD193E02B021}" dt="2020-02-07T05:26:53.454" v="2101"/>
          <ac:grpSpMkLst>
            <pc:docMk/>
            <pc:sldMk cId="3056520278" sldId="287"/>
            <ac:grpSpMk id="294" creationId="{78273712-9E4F-914D-8D5F-D946DCEAB8F2}"/>
          </ac:grpSpMkLst>
        </pc:grpChg>
        <pc:grpChg chg="mod">
          <ac:chgData name="KANG HYUNPIL" userId="94928424e2c1064a" providerId="LiveId" clId="{99F9078F-047E-584E-823D-CD193E02B021}" dt="2020-02-07T05:26:53.454" v="2101"/>
          <ac:grpSpMkLst>
            <pc:docMk/>
            <pc:sldMk cId="3056520278" sldId="287"/>
            <ac:grpSpMk id="295" creationId="{B361751B-2DE7-6F4A-BED7-B71AB6B9C05E}"/>
          </ac:grpSpMkLst>
        </pc:grpChg>
      </pc:sldChg>
      <pc:sldChg chg="addSp delSp modSp delAnim modAnim">
        <pc:chgData name="KANG HYUNPIL" userId="94928424e2c1064a" providerId="LiveId" clId="{99F9078F-047E-584E-823D-CD193E02B021}" dt="2020-02-12T00:45:04.050" v="2351" actId="1037"/>
        <pc:sldMkLst>
          <pc:docMk/>
          <pc:sldMk cId="2815540613" sldId="322"/>
        </pc:sldMkLst>
        <pc:spChg chg="del">
          <ac:chgData name="KANG HYUNPIL" userId="94928424e2c1064a" providerId="LiveId" clId="{99F9078F-047E-584E-823D-CD193E02B021}" dt="2020-02-07T05:36:43.652" v="2174" actId="478"/>
          <ac:spMkLst>
            <pc:docMk/>
            <pc:sldMk cId="2815540613" sldId="322"/>
            <ac:spMk id="4" creationId="{00000000-0000-0000-0000-000000000000}"/>
          </ac:spMkLst>
        </pc:spChg>
        <pc:spChg chg="add del">
          <ac:chgData name="KANG HYUNPIL" userId="94928424e2c1064a" providerId="LiveId" clId="{99F9078F-047E-584E-823D-CD193E02B021}" dt="2020-02-07T05:36:55.606" v="2178" actId="478"/>
          <ac:spMkLst>
            <pc:docMk/>
            <pc:sldMk cId="2815540613" sldId="322"/>
            <ac:spMk id="33" creationId="{F132B7B3-8EE8-2C42-85EE-921213711604}"/>
          </ac:spMkLst>
        </pc:spChg>
        <pc:spChg chg="add del">
          <ac:chgData name="KANG HYUNPIL" userId="94928424e2c1064a" providerId="LiveId" clId="{99F9078F-047E-584E-823D-CD193E02B021}" dt="2020-02-07T05:36:55.606" v="2178" actId="478"/>
          <ac:spMkLst>
            <pc:docMk/>
            <pc:sldMk cId="2815540613" sldId="322"/>
            <ac:spMk id="38" creationId="{4F2612BB-8778-504F-9956-4AB9A3EF5FBF}"/>
          </ac:spMkLst>
        </pc:spChg>
        <pc:spChg chg="add del">
          <ac:chgData name="KANG HYUNPIL" userId="94928424e2c1064a" providerId="LiveId" clId="{99F9078F-047E-584E-823D-CD193E02B021}" dt="2020-02-07T05:36:55.606" v="2178" actId="478"/>
          <ac:spMkLst>
            <pc:docMk/>
            <pc:sldMk cId="2815540613" sldId="322"/>
            <ac:spMk id="39" creationId="{41A32975-D728-5340-9D27-9F9B7F1866F3}"/>
          </ac:spMkLst>
        </pc:spChg>
        <pc:spChg chg="del">
          <ac:chgData name="KANG HYUNPIL" userId="94928424e2c1064a" providerId="LiveId" clId="{99F9078F-047E-584E-823D-CD193E02B021}" dt="2020-02-07T05:36:43.652" v="2174" actId="478"/>
          <ac:spMkLst>
            <pc:docMk/>
            <pc:sldMk cId="2815540613" sldId="322"/>
            <ac:spMk id="40" creationId="{00000000-0000-0000-0000-000000000000}"/>
          </ac:spMkLst>
        </pc:spChg>
        <pc:spChg chg="add del">
          <ac:chgData name="KANG HYUNPIL" userId="94928424e2c1064a" providerId="LiveId" clId="{99F9078F-047E-584E-823D-CD193E02B021}" dt="2020-02-07T05:36:55.606" v="2178" actId="478"/>
          <ac:spMkLst>
            <pc:docMk/>
            <pc:sldMk cId="2815540613" sldId="322"/>
            <ac:spMk id="41" creationId="{C76E1219-A188-F041-8686-6C7E23AA5914}"/>
          </ac:spMkLst>
        </pc:spChg>
        <pc:spChg chg="add del">
          <ac:chgData name="KANG HYUNPIL" userId="94928424e2c1064a" providerId="LiveId" clId="{99F9078F-047E-584E-823D-CD193E02B021}" dt="2020-02-07T05:36:55.606" v="2178" actId="478"/>
          <ac:spMkLst>
            <pc:docMk/>
            <pc:sldMk cId="2815540613" sldId="322"/>
            <ac:spMk id="42" creationId="{F676C1F1-7F9E-5B4F-9771-28ADAA1AFF0B}"/>
          </ac:spMkLst>
        </pc:spChg>
        <pc:spChg chg="add del">
          <ac:chgData name="KANG HYUNPIL" userId="94928424e2c1064a" providerId="LiveId" clId="{99F9078F-047E-584E-823D-CD193E02B021}" dt="2020-02-07T05:36:55.606" v="2178" actId="478"/>
          <ac:spMkLst>
            <pc:docMk/>
            <pc:sldMk cId="2815540613" sldId="322"/>
            <ac:spMk id="43" creationId="{7FAA8228-7A08-0645-89FA-CD3FD2BB5A78}"/>
          </ac:spMkLst>
        </pc:spChg>
        <pc:spChg chg="add del">
          <ac:chgData name="KANG HYUNPIL" userId="94928424e2c1064a" providerId="LiveId" clId="{99F9078F-047E-584E-823D-CD193E02B021}" dt="2020-02-07T05:36:55.606" v="2178" actId="478"/>
          <ac:spMkLst>
            <pc:docMk/>
            <pc:sldMk cId="2815540613" sldId="322"/>
            <ac:spMk id="47" creationId="{B0BF5DB6-7D82-D84F-891A-659EB9A6F163}"/>
          </ac:spMkLst>
        </pc:spChg>
        <pc:spChg chg="add del">
          <ac:chgData name="KANG HYUNPIL" userId="94928424e2c1064a" providerId="LiveId" clId="{99F9078F-047E-584E-823D-CD193E02B021}" dt="2020-02-07T05:36:55.606" v="2178" actId="478"/>
          <ac:spMkLst>
            <pc:docMk/>
            <pc:sldMk cId="2815540613" sldId="322"/>
            <ac:spMk id="51" creationId="{06AA15E0-15B5-7043-B777-4C4E29BCBAF1}"/>
          </ac:spMkLst>
        </pc:spChg>
        <pc:spChg chg="add del">
          <ac:chgData name="KANG HYUNPIL" userId="94928424e2c1064a" providerId="LiveId" clId="{99F9078F-047E-584E-823D-CD193E02B021}" dt="2020-02-07T05:36:55.606" v="2178" actId="478"/>
          <ac:spMkLst>
            <pc:docMk/>
            <pc:sldMk cId="2815540613" sldId="322"/>
            <ac:spMk id="52" creationId="{50E4156C-BE7A-B541-B3B4-7D4193FC32B6}"/>
          </ac:spMkLst>
        </pc:spChg>
        <pc:spChg chg="add del">
          <ac:chgData name="KANG HYUNPIL" userId="94928424e2c1064a" providerId="LiveId" clId="{99F9078F-047E-584E-823D-CD193E02B021}" dt="2020-02-07T05:36:55.606" v="2178" actId="478"/>
          <ac:spMkLst>
            <pc:docMk/>
            <pc:sldMk cId="2815540613" sldId="322"/>
            <ac:spMk id="53" creationId="{7ECAEC59-DF3A-424A-8ACF-8EEB76D6B77E}"/>
          </ac:spMkLst>
        </pc:spChg>
        <pc:spChg chg="add mod">
          <ac:chgData name="KANG HYUNPIL" userId="94928424e2c1064a" providerId="LiveId" clId="{99F9078F-047E-584E-823D-CD193E02B021}" dt="2020-02-12T00:45:04.050" v="2351" actId="1037"/>
          <ac:spMkLst>
            <pc:docMk/>
            <pc:sldMk cId="2815540613" sldId="322"/>
            <ac:spMk id="60" creationId="{3C70ED81-4E59-5D48-9554-83A90A56B296}"/>
          </ac:spMkLst>
        </pc:spChg>
        <pc:spChg chg="add mod">
          <ac:chgData name="KANG HYUNPIL" userId="94928424e2c1064a" providerId="LiveId" clId="{99F9078F-047E-584E-823D-CD193E02B021}" dt="2020-02-12T00:45:04.050" v="2351" actId="1037"/>
          <ac:spMkLst>
            <pc:docMk/>
            <pc:sldMk cId="2815540613" sldId="322"/>
            <ac:spMk id="61" creationId="{36FC2B6F-30E0-0C44-858D-D26FFDE74271}"/>
          </ac:spMkLst>
        </pc:spChg>
        <pc:spChg chg="del">
          <ac:chgData name="KANG HYUNPIL" userId="94928424e2c1064a" providerId="LiveId" clId="{99F9078F-047E-584E-823D-CD193E02B021}" dt="2020-02-07T05:36:52.836" v="2176"/>
          <ac:spMkLst>
            <pc:docMk/>
            <pc:sldMk cId="2815540613" sldId="322"/>
            <ac:spMk id="243" creationId="{00000000-0000-0000-0000-000000000000}"/>
          </ac:spMkLst>
        </pc:spChg>
        <pc:spChg chg="del">
          <ac:chgData name="KANG HYUNPIL" userId="94928424e2c1064a" providerId="LiveId" clId="{99F9078F-047E-584E-823D-CD193E02B021}" dt="2020-02-07T05:36:52.836" v="2176"/>
          <ac:spMkLst>
            <pc:docMk/>
            <pc:sldMk cId="2815540613" sldId="322"/>
            <ac:spMk id="244" creationId="{00000000-0000-0000-0000-000000000000}"/>
          </ac:spMkLst>
        </pc:spChg>
        <pc:spChg chg="del">
          <ac:chgData name="KANG HYUNPIL" userId="94928424e2c1064a" providerId="LiveId" clId="{99F9078F-047E-584E-823D-CD193E02B021}" dt="2020-02-07T05:36:52.836" v="2176"/>
          <ac:spMkLst>
            <pc:docMk/>
            <pc:sldMk cId="2815540613" sldId="322"/>
            <ac:spMk id="245" creationId="{00000000-0000-0000-0000-000000000000}"/>
          </ac:spMkLst>
        </pc:spChg>
        <pc:spChg chg="del">
          <ac:chgData name="KANG HYUNPIL" userId="94928424e2c1064a" providerId="LiveId" clId="{99F9078F-047E-584E-823D-CD193E02B021}" dt="2020-02-07T05:36:52.836" v="2176"/>
          <ac:spMkLst>
            <pc:docMk/>
            <pc:sldMk cId="2815540613" sldId="322"/>
            <ac:spMk id="246" creationId="{00000000-0000-0000-0000-000000000000}"/>
          </ac:spMkLst>
        </pc:spChg>
        <pc:spChg chg="del">
          <ac:chgData name="KANG HYUNPIL" userId="94928424e2c1064a" providerId="LiveId" clId="{99F9078F-047E-584E-823D-CD193E02B021}" dt="2020-02-07T05:36:52.836" v="2176"/>
          <ac:spMkLst>
            <pc:docMk/>
            <pc:sldMk cId="2815540613" sldId="322"/>
            <ac:spMk id="249" creationId="{00000000-0000-0000-0000-000000000000}"/>
          </ac:spMkLst>
        </pc:spChg>
        <pc:spChg chg="del">
          <ac:chgData name="KANG HYUNPIL" userId="94928424e2c1064a" providerId="LiveId" clId="{99F9078F-047E-584E-823D-CD193E02B021}" dt="2020-02-07T05:36:52.836" v="2176"/>
          <ac:spMkLst>
            <pc:docMk/>
            <pc:sldMk cId="2815540613" sldId="322"/>
            <ac:spMk id="250" creationId="{00000000-0000-0000-0000-000000000000}"/>
          </ac:spMkLst>
        </pc:spChg>
        <pc:spChg chg="del">
          <ac:chgData name="KANG HYUNPIL" userId="94928424e2c1064a" providerId="LiveId" clId="{99F9078F-047E-584E-823D-CD193E02B021}" dt="2020-02-07T05:36:52.836" v="2176"/>
          <ac:spMkLst>
            <pc:docMk/>
            <pc:sldMk cId="2815540613" sldId="322"/>
            <ac:spMk id="254" creationId="{00000000-0000-0000-0000-000000000000}"/>
          </ac:spMkLst>
        </pc:spChg>
        <pc:spChg chg="del">
          <ac:chgData name="KANG HYUNPIL" userId="94928424e2c1064a" providerId="LiveId" clId="{99F9078F-047E-584E-823D-CD193E02B021}" dt="2020-02-07T05:36:52.836" v="2176"/>
          <ac:spMkLst>
            <pc:docMk/>
            <pc:sldMk cId="2815540613" sldId="322"/>
            <ac:spMk id="261" creationId="{00000000-0000-0000-0000-000000000000}"/>
          </ac:spMkLst>
        </pc:spChg>
        <pc:spChg chg="del">
          <ac:chgData name="KANG HYUNPIL" userId="94928424e2c1064a" providerId="LiveId" clId="{99F9078F-047E-584E-823D-CD193E02B021}" dt="2020-02-07T05:36:52.836" v="2176"/>
          <ac:spMkLst>
            <pc:docMk/>
            <pc:sldMk cId="2815540613" sldId="322"/>
            <ac:spMk id="263" creationId="{00000000-0000-0000-0000-000000000000}"/>
          </ac:spMkLst>
        </pc:spChg>
        <pc:spChg chg="del">
          <ac:chgData name="KANG HYUNPIL" userId="94928424e2c1064a" providerId="LiveId" clId="{99F9078F-047E-584E-823D-CD193E02B021}" dt="2020-02-07T05:36:52.836" v="2176"/>
          <ac:spMkLst>
            <pc:docMk/>
            <pc:sldMk cId="2815540613" sldId="322"/>
            <ac:spMk id="264" creationId="{00000000-0000-0000-0000-000000000000}"/>
          </ac:spMkLst>
        </pc:spChg>
        <pc:grpChg chg="add del">
          <ac:chgData name="KANG HYUNPIL" userId="94928424e2c1064a" providerId="LiveId" clId="{99F9078F-047E-584E-823D-CD193E02B021}" dt="2020-02-07T05:36:55.606" v="2178" actId="478"/>
          <ac:grpSpMkLst>
            <pc:docMk/>
            <pc:sldMk cId="2815540613" sldId="322"/>
            <ac:grpSpMk id="44" creationId="{41C5137C-542D-3D41-BED9-AFD91B752DF2}"/>
          </ac:grpSpMkLst>
        </pc:grpChg>
        <pc:grpChg chg="add del">
          <ac:chgData name="KANG HYUNPIL" userId="94928424e2c1064a" providerId="LiveId" clId="{99F9078F-047E-584E-823D-CD193E02B021}" dt="2020-02-07T05:36:55.606" v="2178" actId="478"/>
          <ac:grpSpMkLst>
            <pc:docMk/>
            <pc:sldMk cId="2815540613" sldId="322"/>
            <ac:grpSpMk id="48" creationId="{462F51A4-9962-194A-9A47-066AA093AE7F}"/>
          </ac:grpSpMkLst>
        </pc:grpChg>
        <pc:grpChg chg="del">
          <ac:chgData name="KANG HYUNPIL" userId="94928424e2c1064a" providerId="LiveId" clId="{99F9078F-047E-584E-823D-CD193E02B021}" dt="2020-02-07T05:36:52.836" v="2176"/>
          <ac:grpSpMkLst>
            <pc:docMk/>
            <pc:sldMk cId="2815540613" sldId="322"/>
            <ac:grpSpMk id="253" creationId="{00000000-0000-0000-0000-000000000000}"/>
          </ac:grpSpMkLst>
        </pc:grpChg>
        <pc:grpChg chg="del">
          <ac:chgData name="KANG HYUNPIL" userId="94928424e2c1064a" providerId="LiveId" clId="{99F9078F-047E-584E-823D-CD193E02B021}" dt="2020-02-07T05:36:52.836" v="2176"/>
          <ac:grpSpMkLst>
            <pc:docMk/>
            <pc:sldMk cId="2815540613" sldId="322"/>
            <ac:grpSpMk id="260" creationId="{00000000-0000-0000-0000-000000000000}"/>
          </ac:grpSpMkLst>
        </pc:grpChg>
        <pc:picChg chg="del">
          <ac:chgData name="KANG HYUNPIL" userId="94928424e2c1064a" providerId="LiveId" clId="{99F9078F-047E-584E-823D-CD193E02B021}" dt="2020-02-07T05:36:43.652" v="2174" actId="478"/>
          <ac:picMkLst>
            <pc:docMk/>
            <pc:sldMk cId="2815540613" sldId="322"/>
            <ac:picMk id="2" creationId="{00000000-0000-0000-0000-000000000000}"/>
          </ac:picMkLst>
        </pc:picChg>
        <pc:picChg chg="del">
          <ac:chgData name="KANG HYUNPIL" userId="94928424e2c1064a" providerId="LiveId" clId="{99F9078F-047E-584E-823D-CD193E02B021}" dt="2020-02-07T05:36:43.652" v="2174" actId="478"/>
          <ac:picMkLst>
            <pc:docMk/>
            <pc:sldMk cId="2815540613" sldId="322"/>
            <ac:picMk id="3" creationId="{00000000-0000-0000-0000-000000000000}"/>
          </ac:picMkLst>
        </pc:picChg>
        <pc:picChg chg="add mod modCrop">
          <ac:chgData name="KANG HYUNPIL" userId="94928424e2c1064a" providerId="LiveId" clId="{99F9078F-047E-584E-823D-CD193E02B021}" dt="2020-02-12T00:44:55.760" v="2335" actId="1038"/>
          <ac:picMkLst>
            <pc:docMk/>
            <pc:sldMk cId="2815540613" sldId="322"/>
            <ac:picMk id="5" creationId="{6ECAFE2F-B481-8843-A039-F43FF4C51FAF}"/>
          </ac:picMkLst>
        </pc:picChg>
        <pc:picChg chg="add del">
          <ac:chgData name="KANG HYUNPIL" userId="94928424e2c1064a" providerId="LiveId" clId="{99F9078F-047E-584E-823D-CD193E02B021}" dt="2020-02-07T05:36:55.606" v="2178" actId="478"/>
          <ac:picMkLst>
            <pc:docMk/>
            <pc:sldMk cId="2815540613" sldId="322"/>
            <ac:picMk id="54" creationId="{59045D68-AAFD-334A-881E-342A1223CA9A}"/>
          </ac:picMkLst>
        </pc:picChg>
        <pc:picChg chg="add del">
          <ac:chgData name="KANG HYUNPIL" userId="94928424e2c1064a" providerId="LiveId" clId="{99F9078F-047E-584E-823D-CD193E02B021}" dt="2020-02-07T05:36:55.606" v="2178" actId="478"/>
          <ac:picMkLst>
            <pc:docMk/>
            <pc:sldMk cId="2815540613" sldId="322"/>
            <ac:picMk id="55" creationId="{A7235D46-D044-4C44-A98A-64820725CBE6}"/>
          </ac:picMkLst>
        </pc:picChg>
        <pc:picChg chg="add mod">
          <ac:chgData name="KANG HYUNPIL" userId="94928424e2c1064a" providerId="LiveId" clId="{99F9078F-047E-584E-823D-CD193E02B021}" dt="2020-02-12T00:45:04.050" v="2351" actId="1037"/>
          <ac:picMkLst>
            <pc:docMk/>
            <pc:sldMk cId="2815540613" sldId="322"/>
            <ac:picMk id="58" creationId="{8B59926F-A5FB-7647-9F80-AA2D630E8E86}"/>
          </ac:picMkLst>
        </pc:picChg>
        <pc:picChg chg="add mod">
          <ac:chgData name="KANG HYUNPIL" userId="94928424e2c1064a" providerId="LiveId" clId="{99F9078F-047E-584E-823D-CD193E02B021}" dt="2020-02-12T00:45:04.050" v="2351" actId="1037"/>
          <ac:picMkLst>
            <pc:docMk/>
            <pc:sldMk cId="2815540613" sldId="322"/>
            <ac:picMk id="59" creationId="{CD0B8B99-3C94-0C4C-AA6B-079A8BBC7A7E}"/>
          </ac:picMkLst>
        </pc:picChg>
        <pc:picChg chg="add mod">
          <ac:chgData name="KANG HYUNPIL" userId="94928424e2c1064a" providerId="LiveId" clId="{99F9078F-047E-584E-823D-CD193E02B021}" dt="2020-02-12T00:45:04.050" v="2351" actId="1037"/>
          <ac:picMkLst>
            <pc:docMk/>
            <pc:sldMk cId="2815540613" sldId="322"/>
            <ac:picMk id="62" creationId="{D1E4AE9D-6D80-E34C-922E-C60399F98BAA}"/>
          </ac:picMkLst>
        </pc:picChg>
        <pc:picChg chg="del">
          <ac:chgData name="KANG HYUNPIL" userId="94928424e2c1064a" providerId="LiveId" clId="{99F9078F-047E-584E-823D-CD193E02B021}" dt="2020-02-07T05:36:52.836" v="2176"/>
          <ac:picMkLst>
            <pc:docMk/>
            <pc:sldMk cId="2815540613" sldId="322"/>
            <ac:picMk id="267" creationId="{00000000-0000-0000-0000-000000000000}"/>
          </ac:picMkLst>
        </pc:picChg>
        <pc:picChg chg="del">
          <ac:chgData name="KANG HYUNPIL" userId="94928424e2c1064a" providerId="LiveId" clId="{99F9078F-047E-584E-823D-CD193E02B021}" dt="2020-02-07T05:36:52.836" v="2176"/>
          <ac:picMkLst>
            <pc:docMk/>
            <pc:sldMk cId="2815540613" sldId="322"/>
            <ac:picMk id="268" creationId="{00000000-0000-0000-0000-000000000000}"/>
          </ac:picMkLst>
        </pc:picChg>
        <pc:picChg chg="del">
          <ac:chgData name="KANG HYUNPIL" userId="94928424e2c1064a" providerId="LiveId" clId="{99F9078F-047E-584E-823D-CD193E02B021}" dt="2020-02-07T05:36:45.338" v="2175" actId="478"/>
          <ac:picMkLst>
            <pc:docMk/>
            <pc:sldMk cId="2815540613" sldId="322"/>
            <ac:picMk id="1026" creationId="{00000000-0000-0000-0000-000000000000}"/>
          </ac:picMkLst>
        </pc:picChg>
        <pc:cxnChg chg="del">
          <ac:chgData name="KANG HYUNPIL" userId="94928424e2c1064a" providerId="LiveId" clId="{99F9078F-047E-584E-823D-CD193E02B021}" dt="2020-02-07T05:36:52.836" v="2176"/>
          <ac:cxnSpMkLst>
            <pc:docMk/>
            <pc:sldMk cId="2815540613" sldId="322"/>
            <ac:cxnSpMk id="6" creationId="{00000000-0000-0000-0000-000000000000}"/>
          </ac:cxnSpMkLst>
        </pc:cxnChg>
        <pc:cxnChg chg="del">
          <ac:chgData name="KANG HYUNPIL" userId="94928424e2c1064a" providerId="LiveId" clId="{99F9078F-047E-584E-823D-CD193E02B021}" dt="2020-02-07T05:36:52.836" v="2176"/>
          <ac:cxnSpMkLst>
            <pc:docMk/>
            <pc:sldMk cId="2815540613" sldId="322"/>
            <ac:cxnSpMk id="8" creationId="{00000000-0000-0000-0000-000000000000}"/>
          </ac:cxnSpMkLst>
        </pc:cxnChg>
        <pc:cxnChg chg="add del">
          <ac:chgData name="KANG HYUNPIL" userId="94928424e2c1064a" providerId="LiveId" clId="{99F9078F-047E-584E-823D-CD193E02B021}" dt="2020-02-07T05:36:55.606" v="2178" actId="478"/>
          <ac:cxnSpMkLst>
            <pc:docMk/>
            <pc:sldMk cId="2815540613" sldId="322"/>
            <ac:cxnSpMk id="56" creationId="{CC2F2D9F-B16B-6B47-8D20-AF8E852474D5}"/>
          </ac:cxnSpMkLst>
        </pc:cxnChg>
        <pc:cxnChg chg="add del mod">
          <ac:chgData name="KANG HYUNPIL" userId="94928424e2c1064a" providerId="LiveId" clId="{99F9078F-047E-584E-823D-CD193E02B021}" dt="2020-02-07T05:36:55.606" v="2178" actId="478"/>
          <ac:cxnSpMkLst>
            <pc:docMk/>
            <pc:sldMk cId="2815540613" sldId="322"/>
            <ac:cxnSpMk id="57" creationId="{49EA8955-5782-2F4D-8742-D183AE7327D5}"/>
          </ac:cxnSpMkLst>
        </pc:cxnChg>
      </pc:sldChg>
      <pc:sldChg chg="delSp">
        <pc:chgData name="KANG HYUNPIL" userId="94928424e2c1064a" providerId="LiveId" clId="{99F9078F-047E-584E-823D-CD193E02B021}" dt="2020-02-07T07:09:18.247" v="2310" actId="478"/>
        <pc:sldMkLst>
          <pc:docMk/>
          <pc:sldMk cId="789525431" sldId="378"/>
        </pc:sldMkLst>
        <pc:spChg chg="del">
          <ac:chgData name="KANG HYUNPIL" userId="94928424e2c1064a" providerId="LiveId" clId="{99F9078F-047E-584E-823D-CD193E02B021}" dt="2020-02-07T07:09:18.247" v="2310" actId="478"/>
          <ac:spMkLst>
            <pc:docMk/>
            <pc:sldMk cId="789525431" sldId="378"/>
            <ac:spMk id="7" creationId="{C2388C26-CB50-C243-8EB4-77DE13375204}"/>
          </ac:spMkLst>
        </pc:spChg>
      </pc:sldChg>
      <pc:sldChg chg="delSp">
        <pc:chgData name="KANG HYUNPIL" userId="94928424e2c1064a" providerId="LiveId" clId="{99F9078F-047E-584E-823D-CD193E02B021}" dt="2020-02-07T07:09:28.751" v="2311" actId="478"/>
        <pc:sldMkLst>
          <pc:docMk/>
          <pc:sldMk cId="774147420" sldId="383"/>
        </pc:sldMkLst>
        <pc:spChg chg="del">
          <ac:chgData name="KANG HYUNPIL" userId="94928424e2c1064a" providerId="LiveId" clId="{99F9078F-047E-584E-823D-CD193E02B021}" dt="2020-02-07T07:09:28.751" v="2311" actId="478"/>
          <ac:spMkLst>
            <pc:docMk/>
            <pc:sldMk cId="774147420" sldId="383"/>
            <ac:spMk id="4" creationId="{40198476-B98F-9D49-879D-59563F377241}"/>
          </ac:spMkLst>
        </pc:spChg>
      </pc:sldChg>
      <pc:sldChg chg="addSp delSp modSp">
        <pc:chgData name="KANG HYUNPIL" userId="94928424e2c1064a" providerId="LiveId" clId="{99F9078F-047E-584E-823D-CD193E02B021}" dt="2020-02-07T05:30:39.812" v="2153" actId="20577"/>
        <pc:sldMkLst>
          <pc:docMk/>
          <pc:sldMk cId="246972628" sldId="387"/>
        </pc:sldMkLst>
        <pc:spChg chg="mod">
          <ac:chgData name="KANG HYUNPIL" userId="94928424e2c1064a" providerId="LiveId" clId="{99F9078F-047E-584E-823D-CD193E02B021}" dt="2020-02-07T05:30:39.812" v="2153" actId="20577"/>
          <ac:spMkLst>
            <pc:docMk/>
            <pc:sldMk cId="246972628" sldId="387"/>
            <ac:spMk id="708" creationId="{00000000-0000-0000-0000-000000000000}"/>
          </ac:spMkLst>
        </pc:spChg>
        <pc:picChg chg="del">
          <ac:chgData name="KANG HYUNPIL" userId="94928424e2c1064a" providerId="LiveId" clId="{99F9078F-047E-584E-823D-CD193E02B021}" dt="2020-02-07T05:29:46.664" v="2134" actId="478"/>
          <ac:picMkLst>
            <pc:docMk/>
            <pc:sldMk cId="246972628" sldId="387"/>
            <ac:picMk id="3" creationId="{725D51C8-78F9-5E4E-8CD5-A9C00258CE31}"/>
          </ac:picMkLst>
        </pc:picChg>
        <pc:picChg chg="del">
          <ac:chgData name="KANG HYUNPIL" userId="94928424e2c1064a" providerId="LiveId" clId="{99F9078F-047E-584E-823D-CD193E02B021}" dt="2020-02-07T05:29:46.664" v="2134" actId="478"/>
          <ac:picMkLst>
            <pc:docMk/>
            <pc:sldMk cId="246972628" sldId="387"/>
            <ac:picMk id="5" creationId="{60F130A6-D9CC-F14C-AE47-1F98CD1F249F}"/>
          </ac:picMkLst>
        </pc:picChg>
        <pc:picChg chg="add mod">
          <ac:chgData name="KANG HYUNPIL" userId="94928424e2c1064a" providerId="LiveId" clId="{99F9078F-047E-584E-823D-CD193E02B021}" dt="2020-02-07T05:30:26.588" v="2143" actId="14100"/>
          <ac:picMkLst>
            <pc:docMk/>
            <pc:sldMk cId="246972628" sldId="387"/>
            <ac:picMk id="21" creationId="{28059CCE-E163-974E-AE5F-82D7F0C44069}"/>
          </ac:picMkLst>
        </pc:picChg>
        <pc:picChg chg="add mod">
          <ac:chgData name="KANG HYUNPIL" userId="94928424e2c1064a" providerId="LiveId" clId="{99F9078F-047E-584E-823D-CD193E02B021}" dt="2020-02-07T05:30:21.453" v="2142" actId="1076"/>
          <ac:picMkLst>
            <pc:docMk/>
            <pc:sldMk cId="246972628" sldId="387"/>
            <ac:picMk id="22" creationId="{AF8E6689-DCA4-F642-9831-6B110049CB00}"/>
          </ac:picMkLst>
        </pc:picChg>
        <pc:picChg chg="del mod">
          <ac:chgData name="KANG HYUNPIL" userId="94928424e2c1064a" providerId="LiveId" clId="{99F9078F-047E-584E-823D-CD193E02B021}" dt="2020-02-07T05:30:12.694" v="2140" actId="478"/>
          <ac:picMkLst>
            <pc:docMk/>
            <pc:sldMk cId="246972628" sldId="387"/>
            <ac:picMk id="24" creationId="{AE26D09A-CF27-A14C-8305-5E79402F0BFF}"/>
          </ac:picMkLst>
        </pc:picChg>
      </pc:sldChg>
      <pc:sldChg chg="modSp">
        <pc:chgData name="KANG HYUNPIL" userId="94928424e2c1064a" providerId="LiveId" clId="{99F9078F-047E-584E-823D-CD193E02B021}" dt="2020-02-07T05:36:13.419" v="2172" actId="1076"/>
        <pc:sldMkLst>
          <pc:docMk/>
          <pc:sldMk cId="415209142" sldId="540"/>
        </pc:sldMkLst>
        <pc:picChg chg="mod">
          <ac:chgData name="KANG HYUNPIL" userId="94928424e2c1064a" providerId="LiveId" clId="{99F9078F-047E-584E-823D-CD193E02B021}" dt="2020-02-07T05:36:13.419" v="2172" actId="1076"/>
          <ac:picMkLst>
            <pc:docMk/>
            <pc:sldMk cId="415209142" sldId="540"/>
            <ac:picMk id="18" creationId="{AB7754D3-4280-CE4A-8A97-526C105143E2}"/>
          </ac:picMkLst>
        </pc:picChg>
      </pc:sldChg>
      <pc:sldChg chg="addSp delSp modSp">
        <pc:chgData name="KANG HYUNPIL" userId="94928424e2c1064a" providerId="LiveId" clId="{99F9078F-047E-584E-823D-CD193E02B021}" dt="2020-02-07T05:35:43.097" v="2169" actId="20577"/>
        <pc:sldMkLst>
          <pc:docMk/>
          <pc:sldMk cId="3852371938" sldId="541"/>
        </pc:sldMkLst>
        <pc:spChg chg="mod">
          <ac:chgData name="KANG HYUNPIL" userId="94928424e2c1064a" providerId="LiveId" clId="{99F9078F-047E-584E-823D-CD193E02B021}" dt="2020-02-07T05:35:43.097" v="2169" actId="20577"/>
          <ac:spMkLst>
            <pc:docMk/>
            <pc:sldMk cId="3852371938" sldId="541"/>
            <ac:spMk id="84" creationId="{E244D7F5-9C0B-FA4B-8BCE-2758118A3BC3}"/>
          </ac:spMkLst>
        </pc:spChg>
        <pc:picChg chg="del">
          <ac:chgData name="KANG HYUNPIL" userId="94928424e2c1064a" providerId="LiveId" clId="{99F9078F-047E-584E-823D-CD193E02B021}" dt="2020-02-07T05:28:35.565" v="2124" actId="478"/>
          <ac:picMkLst>
            <pc:docMk/>
            <pc:sldMk cId="3852371938" sldId="541"/>
            <ac:picMk id="2" creationId="{3AD654B8-48F3-424A-A674-708E77ECEB31}"/>
          </ac:picMkLst>
        </pc:picChg>
        <pc:picChg chg="mod">
          <ac:chgData name="KANG HYUNPIL" userId="94928424e2c1064a" providerId="LiveId" clId="{99F9078F-047E-584E-823D-CD193E02B021}" dt="2020-02-07T05:31:05.543" v="2156" actId="1076"/>
          <ac:picMkLst>
            <pc:docMk/>
            <pc:sldMk cId="3852371938" sldId="541"/>
            <ac:picMk id="3" creationId="{9FC1B399-FAC6-A944-A1F2-BBE22A573499}"/>
          </ac:picMkLst>
        </pc:picChg>
        <pc:picChg chg="add del mod">
          <ac:chgData name="KANG HYUNPIL" userId="94928424e2c1064a" providerId="LiveId" clId="{99F9078F-047E-584E-823D-CD193E02B021}" dt="2020-02-07T05:31:01.374" v="2155" actId="478"/>
          <ac:picMkLst>
            <pc:docMk/>
            <pc:sldMk cId="3852371938" sldId="541"/>
            <ac:picMk id="4" creationId="{87E6A863-6D5C-DB49-B1F6-823CD6E49817}"/>
          </ac:picMkLst>
        </pc:picChg>
        <pc:picChg chg="add mod modCrop">
          <ac:chgData name="KANG HYUNPIL" userId="94928424e2c1064a" providerId="LiveId" clId="{99F9078F-047E-584E-823D-CD193E02B021}" dt="2020-02-07T05:32:19.610" v="2161" actId="1076"/>
          <ac:picMkLst>
            <pc:docMk/>
            <pc:sldMk cId="3852371938" sldId="541"/>
            <ac:picMk id="5" creationId="{FD4F098A-ECD1-F44B-9129-70C4F5B2A0B7}"/>
          </ac:picMkLst>
        </pc:picChg>
        <pc:picChg chg="add mod">
          <ac:chgData name="KANG HYUNPIL" userId="94928424e2c1064a" providerId="LiveId" clId="{99F9078F-047E-584E-823D-CD193E02B021}" dt="2020-02-07T05:35:32.708" v="2164" actId="1076"/>
          <ac:picMkLst>
            <pc:docMk/>
            <pc:sldMk cId="3852371938" sldId="541"/>
            <ac:picMk id="6" creationId="{EB007623-AD84-A246-BFFF-08872158F824}"/>
          </ac:picMkLst>
        </pc:picChg>
      </pc:sldChg>
      <pc:sldChg chg="delSp">
        <pc:chgData name="KANG HYUNPIL" userId="94928424e2c1064a" providerId="LiveId" clId="{99F9078F-047E-584E-823D-CD193E02B021}" dt="2020-02-07T07:09:32.260" v="2312" actId="478"/>
        <pc:sldMkLst>
          <pc:docMk/>
          <pc:sldMk cId="3688500242" sldId="554"/>
        </pc:sldMkLst>
        <pc:spChg chg="del">
          <ac:chgData name="KANG HYUNPIL" userId="94928424e2c1064a" providerId="LiveId" clId="{99F9078F-047E-584E-823D-CD193E02B021}" dt="2020-02-07T07:09:32.260" v="2312" actId="478"/>
          <ac:spMkLst>
            <pc:docMk/>
            <pc:sldMk cId="3688500242" sldId="554"/>
            <ac:spMk id="7" creationId="{EDBA43BC-348A-7945-A9C6-72B04BF224D2}"/>
          </ac:spMkLst>
        </pc:spChg>
      </pc:sldChg>
      <pc:sldChg chg="addSp modSp">
        <pc:chgData name="KANG HYUNPIL" userId="94928424e2c1064a" providerId="LiveId" clId="{99F9078F-047E-584E-823D-CD193E02B021}" dt="2020-02-07T05:40:01.530" v="2309" actId="1076"/>
        <pc:sldMkLst>
          <pc:docMk/>
          <pc:sldMk cId="2830459428" sldId="555"/>
        </pc:sldMkLst>
        <pc:spChg chg="add mod">
          <ac:chgData name="KANG HYUNPIL" userId="94928424e2c1064a" providerId="LiveId" clId="{99F9078F-047E-584E-823D-CD193E02B021}" dt="2020-02-07T05:40:01.530" v="2309" actId="1076"/>
          <ac:spMkLst>
            <pc:docMk/>
            <pc:sldMk cId="2830459428" sldId="555"/>
            <ac:spMk id="2" creationId="{6E844B6C-F98E-A44F-8532-4FB09BCAA15E}"/>
          </ac:spMkLst>
        </pc:spChg>
        <pc:picChg chg="mod">
          <ac:chgData name="KANG HYUNPIL" userId="94928424e2c1064a" providerId="LiveId" clId="{99F9078F-047E-584E-823D-CD193E02B021}" dt="2020-02-07T05:39:09.973" v="2222" actId="1076"/>
          <ac:picMkLst>
            <pc:docMk/>
            <pc:sldMk cId="2830459428" sldId="555"/>
            <ac:picMk id="47" creationId="{ABCB47EF-679F-6840-B902-FDF5048E6D84}"/>
          </ac:picMkLst>
        </pc:picChg>
      </pc:sldChg>
      <pc:sldChg chg="addSp delSp modSp">
        <pc:chgData name="KANG HYUNPIL" userId="94928424e2c1064a" providerId="LiveId" clId="{99F9078F-047E-584E-823D-CD193E02B021}" dt="2020-02-07T05:27:35.494" v="2119" actId="166"/>
        <pc:sldMkLst>
          <pc:docMk/>
          <pc:sldMk cId="1785903071" sldId="557"/>
        </pc:sldMkLst>
        <pc:spChg chg="add del mod">
          <ac:chgData name="KANG HYUNPIL" userId="94928424e2c1064a" providerId="LiveId" clId="{99F9078F-047E-584E-823D-CD193E02B021}" dt="2020-02-07T05:25:49.067" v="2090" actId="478"/>
          <ac:spMkLst>
            <pc:docMk/>
            <pc:sldMk cId="1785903071" sldId="557"/>
            <ac:spMk id="15" creationId="{11AFAC13-72F3-4B40-A2DE-08D73DCE2C0E}"/>
          </ac:spMkLst>
        </pc:spChg>
        <pc:spChg chg="mod">
          <ac:chgData name="KANG HYUNPIL" userId="94928424e2c1064a" providerId="LiveId" clId="{99F9078F-047E-584E-823D-CD193E02B021}" dt="2020-02-07T05:27:35.494" v="2119" actId="166"/>
          <ac:spMkLst>
            <pc:docMk/>
            <pc:sldMk cId="1785903071" sldId="557"/>
            <ac:spMk id="24" creationId="{1A2CF339-FFEA-7B45-AC3D-6A091FC6763D}"/>
          </ac:spMkLst>
        </pc:spChg>
        <pc:spChg chg="mod">
          <ac:chgData name="KANG HYUNPIL" userId="94928424e2c1064a" providerId="LiveId" clId="{99F9078F-047E-584E-823D-CD193E02B021}" dt="2020-02-07T05:27:01.668" v="2108" actId="20577"/>
          <ac:spMkLst>
            <pc:docMk/>
            <pc:sldMk cId="1785903071" sldId="557"/>
            <ac:spMk id="54" creationId="{775A765E-0653-8940-9C38-777EE8D19F38}"/>
          </ac:spMkLst>
        </pc:spChg>
        <pc:grpChg chg="add del">
          <ac:chgData name="KANG HYUNPIL" userId="94928424e2c1064a" providerId="LiveId" clId="{99F9078F-047E-584E-823D-CD193E02B021}" dt="2020-02-07T05:27:07.130" v="2109"/>
          <ac:grpSpMkLst>
            <pc:docMk/>
            <pc:sldMk cId="1785903071" sldId="557"/>
            <ac:grpSpMk id="52" creationId="{909BA765-1A5C-FA47-939E-B30D2BB0FE8A}"/>
          </ac:grpSpMkLst>
        </pc:grpChg>
        <pc:grpChg chg="add del mod">
          <ac:chgData name="KANG HYUNPIL" userId="94928424e2c1064a" providerId="LiveId" clId="{99F9078F-047E-584E-823D-CD193E02B021}" dt="2020-02-07T05:27:15.537" v="2114"/>
          <ac:grpSpMkLst>
            <pc:docMk/>
            <pc:sldMk cId="1785903071" sldId="557"/>
            <ac:grpSpMk id="72" creationId="{54EB726E-7F4D-8E49-AACB-D1451483CF19}"/>
          </ac:grpSpMkLst>
        </pc:grpChg>
        <pc:picChg chg="del mod">
          <ac:chgData name="KANG HYUNPIL" userId="94928424e2c1064a" providerId="LiveId" clId="{99F9078F-047E-584E-823D-CD193E02B021}" dt="2020-02-07T05:25:59.546" v="2095" actId="478"/>
          <ac:picMkLst>
            <pc:docMk/>
            <pc:sldMk cId="1785903071" sldId="557"/>
            <ac:picMk id="10" creationId="{147D56BF-0229-C34C-AA09-D05A2DB864AE}"/>
          </ac:picMkLst>
        </pc:picChg>
        <pc:picChg chg="add del mod">
          <ac:chgData name="KANG HYUNPIL" userId="94928424e2c1064a" providerId="LiveId" clId="{99F9078F-047E-584E-823D-CD193E02B021}" dt="2020-02-07T05:27:08.492" v="2110" actId="478"/>
          <ac:picMkLst>
            <pc:docMk/>
            <pc:sldMk cId="1785903071" sldId="557"/>
            <ac:picMk id="17" creationId="{57FD1920-E8FD-1A4C-9974-2A1811B5215B}"/>
          </ac:picMkLst>
        </pc:picChg>
        <pc:picChg chg="add mod">
          <ac:chgData name="KANG HYUNPIL" userId="94928424e2c1064a" providerId="LiveId" clId="{99F9078F-047E-584E-823D-CD193E02B021}" dt="2020-02-07T05:27:29.014" v="2118" actId="1076"/>
          <ac:picMkLst>
            <pc:docMk/>
            <pc:sldMk cId="1785903071" sldId="557"/>
            <ac:picMk id="19" creationId="{EE35F757-B19C-D641-AE4A-5E469537961A}"/>
          </ac:picMkLst>
        </pc:picChg>
      </pc:sldChg>
      <pc:sldChg chg="addSp delSp modSp modNotesTx">
        <pc:chgData name="KANG HYUNPIL" userId="94928424e2c1064a" providerId="LiveId" clId="{99F9078F-047E-584E-823D-CD193E02B021}" dt="2020-02-12T05:29:06.756" v="5062" actId="122"/>
        <pc:sldMkLst>
          <pc:docMk/>
          <pc:sldMk cId="2972141829" sldId="558"/>
        </pc:sldMkLst>
        <pc:spChg chg="add del mod">
          <ac:chgData name="KANG HYUNPIL" userId="94928424e2c1064a" providerId="LiveId" clId="{99F9078F-047E-584E-823D-CD193E02B021}" dt="2020-02-12T05:28:25.393" v="5038" actId="478"/>
          <ac:spMkLst>
            <pc:docMk/>
            <pc:sldMk cId="2972141829" sldId="558"/>
            <ac:spMk id="2" creationId="{5C497D20-A1FB-C649-8990-77A7E385521D}"/>
          </ac:spMkLst>
        </pc:spChg>
        <pc:spChg chg="mod">
          <ac:chgData name="KANG HYUNPIL" userId="94928424e2c1064a" providerId="LiveId" clId="{99F9078F-047E-584E-823D-CD193E02B021}" dt="2020-02-12T05:28:57.303" v="5051" actId="122"/>
          <ac:spMkLst>
            <pc:docMk/>
            <pc:sldMk cId="2972141829" sldId="558"/>
            <ac:spMk id="161" creationId="{5AD14531-6146-F444-AC5D-86836754B02E}"/>
          </ac:spMkLst>
        </pc:spChg>
        <pc:spChg chg="mod">
          <ac:chgData name="KANG HYUNPIL" userId="94928424e2c1064a" providerId="LiveId" clId="{99F9078F-047E-584E-823D-CD193E02B021}" dt="2020-02-12T05:29:06.756" v="5062" actId="122"/>
          <ac:spMkLst>
            <pc:docMk/>
            <pc:sldMk cId="2972141829" sldId="558"/>
            <ac:spMk id="162" creationId="{BEF16AEF-ED51-1D41-B7E6-E83F88E3C148}"/>
          </ac:spMkLst>
        </pc:spChg>
        <pc:grpChg chg="mod">
          <ac:chgData name="KANG HYUNPIL" userId="94928424e2c1064a" providerId="LiveId" clId="{99F9078F-047E-584E-823D-CD193E02B021}" dt="2020-02-12T05:28:38.897" v="5039" actId="14100"/>
          <ac:grpSpMkLst>
            <pc:docMk/>
            <pc:sldMk cId="2972141829" sldId="558"/>
            <ac:grpSpMk id="55" creationId="{3C977ED5-6BFD-A94F-9FC3-9143F65A7918}"/>
          </ac:grpSpMkLst>
        </pc:grpChg>
        <pc:grpChg chg="mod">
          <ac:chgData name="KANG HYUNPIL" userId="94928424e2c1064a" providerId="LiveId" clId="{99F9078F-047E-584E-823D-CD193E02B021}" dt="2020-02-12T05:28:38.897" v="5039" actId="14100"/>
          <ac:grpSpMkLst>
            <pc:docMk/>
            <pc:sldMk cId="2972141829" sldId="558"/>
            <ac:grpSpMk id="58" creationId="{896B7880-9CDB-DF4A-AED7-CCDA8B3DB4D8}"/>
          </ac:grpSpMkLst>
        </pc:grpChg>
      </pc:sldChg>
      <pc:sldChg chg="addSp delSp modSp">
        <pc:chgData name="KANG HYUNPIL" userId="94928424e2c1064a" providerId="LiveId" clId="{99F9078F-047E-584E-823D-CD193E02B021}" dt="2020-02-12T05:26:03.247" v="5025" actId="478"/>
        <pc:sldMkLst>
          <pc:docMk/>
          <pc:sldMk cId="923292857" sldId="561"/>
        </pc:sldMkLst>
        <pc:spChg chg="del">
          <ac:chgData name="KANG HYUNPIL" userId="94928424e2c1064a" providerId="LiveId" clId="{99F9078F-047E-584E-823D-CD193E02B021}" dt="2020-02-12T05:26:00.326" v="5024" actId="478"/>
          <ac:spMkLst>
            <pc:docMk/>
            <pc:sldMk cId="923292857" sldId="561"/>
            <ac:spMk id="4" creationId="{A19C8316-2CC2-8F4F-970D-5468C129E619}"/>
          </ac:spMkLst>
        </pc:spChg>
        <pc:spChg chg="add mod">
          <ac:chgData name="KANG HYUNPIL" userId="94928424e2c1064a" providerId="LiveId" clId="{99F9078F-047E-584E-823D-CD193E02B021}" dt="2020-02-12T05:25:43.807" v="5023" actId="1036"/>
          <ac:spMkLst>
            <pc:docMk/>
            <pc:sldMk cId="923292857" sldId="561"/>
            <ac:spMk id="5" creationId="{EA25C836-28D1-C343-9780-E65C167BCCB9}"/>
          </ac:spMkLst>
        </pc:spChg>
        <pc:spChg chg="del">
          <ac:chgData name="KANG HYUNPIL" userId="94928424e2c1064a" providerId="LiveId" clId="{99F9078F-047E-584E-823D-CD193E02B021}" dt="2020-02-12T05:24:31.454" v="4992" actId="478"/>
          <ac:spMkLst>
            <pc:docMk/>
            <pc:sldMk cId="923292857" sldId="561"/>
            <ac:spMk id="6" creationId="{A0A04ACA-2D21-5643-AC2A-D4D83C5CA6CF}"/>
          </ac:spMkLst>
        </pc:spChg>
        <pc:spChg chg="del">
          <ac:chgData name="KANG HYUNPIL" userId="94928424e2c1064a" providerId="LiveId" clId="{99F9078F-047E-584E-823D-CD193E02B021}" dt="2020-02-12T05:26:03.247" v="5025" actId="478"/>
          <ac:spMkLst>
            <pc:docMk/>
            <pc:sldMk cId="923292857" sldId="561"/>
            <ac:spMk id="7" creationId="{80636276-C44F-7F40-BB6B-715945034EA7}"/>
          </ac:spMkLst>
        </pc:spChg>
        <pc:spChg chg="add mod">
          <ac:chgData name="KANG HYUNPIL" userId="94928424e2c1064a" providerId="LiveId" clId="{99F9078F-047E-584E-823D-CD193E02B021}" dt="2020-02-12T05:25:31.691" v="5021" actId="1036"/>
          <ac:spMkLst>
            <pc:docMk/>
            <pc:sldMk cId="923292857" sldId="561"/>
            <ac:spMk id="9" creationId="{B5295A1C-A61B-824F-A096-D73A26599BF5}"/>
          </ac:spMkLst>
        </pc:spChg>
        <pc:spChg chg="add mod">
          <ac:chgData name="KANG HYUNPIL" userId="94928424e2c1064a" providerId="LiveId" clId="{99F9078F-047E-584E-823D-CD193E02B021}" dt="2020-02-12T05:25:39.323" v="5022" actId="1036"/>
          <ac:spMkLst>
            <pc:docMk/>
            <pc:sldMk cId="923292857" sldId="561"/>
            <ac:spMk id="10" creationId="{60B5F896-FD32-6C4A-A9CC-2C81FCB794C0}"/>
          </ac:spMkLst>
        </pc:spChg>
        <pc:spChg chg="mod">
          <ac:chgData name="KANG HYUNPIL" userId="94928424e2c1064a" providerId="LiveId" clId="{99F9078F-047E-584E-823D-CD193E02B021}" dt="2020-02-12T05:19:14.889" v="4935" actId="14100"/>
          <ac:spMkLst>
            <pc:docMk/>
            <pc:sldMk cId="923292857" sldId="561"/>
            <ac:spMk id="159" creationId="{00000000-0000-0000-0000-000000000000}"/>
          </ac:spMkLst>
        </pc:spChg>
        <pc:picChg chg="mod">
          <ac:chgData name="KANG HYUNPIL" userId="94928424e2c1064a" providerId="LiveId" clId="{99F9078F-047E-584E-823D-CD193E02B021}" dt="2020-02-12T05:19:16.966" v="4937" actId="1076"/>
          <ac:picMkLst>
            <pc:docMk/>
            <pc:sldMk cId="923292857" sldId="561"/>
            <ac:picMk id="2" creationId="{AA3BA0C6-1095-944C-BE72-F0EAE54F333F}"/>
          </ac:picMkLst>
        </pc:picChg>
      </pc:sldChg>
      <pc:sldChg chg="modNotesTx">
        <pc:chgData name="KANG HYUNPIL" userId="94928424e2c1064a" providerId="LiveId" clId="{99F9078F-047E-584E-823D-CD193E02B021}" dt="2020-02-05T02:16:00.102" v="866" actId="20577"/>
        <pc:sldMkLst>
          <pc:docMk/>
          <pc:sldMk cId="4177886541" sldId="573"/>
        </pc:sldMkLst>
      </pc:sldChg>
      <pc:sldChg chg="delSp add del">
        <pc:chgData name="KANG HYUNPIL" userId="94928424e2c1064a" providerId="LiveId" clId="{99F9078F-047E-584E-823D-CD193E02B021}" dt="2020-02-12T05:26:17.666" v="5026" actId="2696"/>
        <pc:sldMkLst>
          <pc:docMk/>
          <pc:sldMk cId="2785545572" sldId="575"/>
        </pc:sldMkLst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19" creationId="{06968668-6CED-614B-B57B-40736B92095C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20" creationId="{6B944316-2AF4-594C-9F9A-3757731D390B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46" creationId="{BFA93F6A-DA1A-AD4A-9CBE-192FA5F7F66F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47" creationId="{7BB6A5FA-C834-F342-AA9E-4F51F9C1E173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48" creationId="{90782356-0F01-F144-B9EF-DBF3EC7F87EE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49" creationId="{81B51442-E4F1-5D43-9E14-6057DA8B8F64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50" creationId="{32E560AA-169B-DD45-B057-71AC18BC22C9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51" creationId="{97AB5512-ABD2-3640-A942-362BBACA75F0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54" creationId="{A135DB6D-D98B-6F42-BB93-01852A423512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55" creationId="{FEB622E3-9163-6A4D-80AF-19D3B3B2DF00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56" creationId="{C7D18406-E453-974F-9719-5D134B074FD5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57" creationId="{53CDFC90-A26C-FB4A-90BC-3E14FD23ED07}"/>
          </ac:spMkLst>
        </pc:spChg>
        <pc:spChg chg="del">
          <ac:chgData name="KANG HYUNPIL" userId="94928424e2c1064a" providerId="LiveId" clId="{99F9078F-047E-584E-823D-CD193E02B021}" dt="2020-02-07T05:28:14.799" v="2121" actId="478"/>
          <ac:spMkLst>
            <pc:docMk/>
            <pc:sldMk cId="2785545572" sldId="575"/>
            <ac:spMk id="168" creationId="{877676CF-E58B-F848-96C9-13DDEC243049}"/>
          </ac:spMkLst>
        </pc:spChg>
        <pc:spChg chg="del">
          <ac:chgData name="KANG HYUNPIL" userId="94928424e2c1064a" providerId="LiveId" clId="{99F9078F-047E-584E-823D-CD193E02B021}" dt="2020-02-07T05:28:18.552" v="2122" actId="478"/>
          <ac:spMkLst>
            <pc:docMk/>
            <pc:sldMk cId="2785545572" sldId="575"/>
            <ac:spMk id="170" creationId="{3BE16D6B-39E0-CC48-BFA3-F6565CAEB1D8}"/>
          </ac:spMkLst>
        </pc:spChg>
        <pc:spChg chg="del">
          <ac:chgData name="KANG HYUNPIL" userId="94928424e2c1064a" providerId="LiveId" clId="{99F9078F-047E-584E-823D-CD193E02B021}" dt="2020-02-07T05:28:18.552" v="2122" actId="478"/>
          <ac:spMkLst>
            <pc:docMk/>
            <pc:sldMk cId="2785545572" sldId="575"/>
            <ac:spMk id="261" creationId="{4C23E7EE-411E-014B-B821-EDFAEC1FB200}"/>
          </ac:spMkLst>
        </pc:spChg>
        <pc:spChg chg="del">
          <ac:chgData name="KANG HYUNPIL" userId="94928424e2c1064a" providerId="LiveId" clId="{99F9078F-047E-584E-823D-CD193E02B021}" dt="2020-02-07T05:28:18.552" v="2122" actId="478"/>
          <ac:spMkLst>
            <pc:docMk/>
            <pc:sldMk cId="2785545572" sldId="575"/>
            <ac:spMk id="262" creationId="{6F81B31E-6E50-BB49-94E8-3BF34155EF92}"/>
          </ac:spMkLst>
        </pc:spChg>
        <pc:spChg chg="del">
          <ac:chgData name="KANG HYUNPIL" userId="94928424e2c1064a" providerId="LiveId" clId="{99F9078F-047E-584E-823D-CD193E02B021}" dt="2020-02-07T05:28:18.552" v="2122" actId="478"/>
          <ac:spMkLst>
            <pc:docMk/>
            <pc:sldMk cId="2785545572" sldId="575"/>
            <ac:spMk id="263" creationId="{8BEE85CF-70B4-8D42-B35C-128A4C18B888}"/>
          </ac:spMkLst>
        </pc:spChg>
        <pc:grpChg chg="del">
          <ac:chgData name="KANG HYUNPIL" userId="94928424e2c1064a" providerId="LiveId" clId="{99F9078F-047E-584E-823D-CD193E02B021}" dt="2020-02-07T05:28:14.799" v="2121" actId="478"/>
          <ac:grpSpMkLst>
            <pc:docMk/>
            <pc:sldMk cId="2785545572" sldId="575"/>
            <ac:grpSpMk id="122" creationId="{61D506F3-6F7D-954B-B691-30945FD25317}"/>
          </ac:grpSpMkLst>
        </pc:grpChg>
        <pc:grpChg chg="del">
          <ac:chgData name="KANG HYUNPIL" userId="94928424e2c1064a" providerId="LiveId" clId="{99F9078F-047E-584E-823D-CD193E02B021}" dt="2020-02-07T05:28:14.799" v="2121" actId="478"/>
          <ac:grpSpMkLst>
            <pc:docMk/>
            <pc:sldMk cId="2785545572" sldId="575"/>
            <ac:grpSpMk id="125" creationId="{A3175EB4-95A8-224B-9B6F-E22475A0DDE0}"/>
          </ac:grpSpMkLst>
        </pc:grpChg>
        <pc:grpChg chg="del">
          <ac:chgData name="KANG HYUNPIL" userId="94928424e2c1064a" providerId="LiveId" clId="{99F9078F-047E-584E-823D-CD193E02B021}" dt="2020-02-07T05:28:14.799" v="2121" actId="478"/>
          <ac:grpSpMkLst>
            <pc:docMk/>
            <pc:sldMk cId="2785545572" sldId="575"/>
            <ac:grpSpMk id="128" creationId="{4910051A-89A6-0D40-90BD-2A96B8522DB7}"/>
          </ac:grpSpMkLst>
        </pc:grpChg>
        <pc:grpChg chg="del">
          <ac:chgData name="KANG HYUNPIL" userId="94928424e2c1064a" providerId="LiveId" clId="{99F9078F-047E-584E-823D-CD193E02B021}" dt="2020-02-07T05:28:14.799" v="2121" actId="478"/>
          <ac:grpSpMkLst>
            <pc:docMk/>
            <pc:sldMk cId="2785545572" sldId="575"/>
            <ac:grpSpMk id="131" creationId="{6DF3F2FA-E57F-5F4C-8AE6-DF31872E5209}"/>
          </ac:grpSpMkLst>
        </pc:grpChg>
        <pc:grpChg chg="del">
          <ac:chgData name="KANG HYUNPIL" userId="94928424e2c1064a" providerId="LiveId" clId="{99F9078F-047E-584E-823D-CD193E02B021}" dt="2020-02-07T05:28:21.549" v="2123" actId="478"/>
          <ac:grpSpMkLst>
            <pc:docMk/>
            <pc:sldMk cId="2785545572" sldId="575"/>
            <ac:grpSpMk id="213" creationId="{885A555E-92D7-1547-84C8-B42BB0CE3FDB}"/>
          </ac:grpSpMkLst>
        </pc:grpChg>
        <pc:picChg chg="del">
          <ac:chgData name="KANG HYUNPIL" userId="94928424e2c1064a" providerId="LiveId" clId="{99F9078F-047E-584E-823D-CD193E02B021}" dt="2020-02-07T05:28:14.799" v="2121" actId="478"/>
          <ac:picMkLst>
            <pc:docMk/>
            <pc:sldMk cId="2785545572" sldId="575"/>
            <ac:picMk id="134" creationId="{DB658B2A-DFBC-6D48-924E-85F8279899B1}"/>
          </ac:picMkLst>
        </pc:picChg>
        <pc:picChg chg="del">
          <ac:chgData name="KANG HYUNPIL" userId="94928424e2c1064a" providerId="LiveId" clId="{99F9078F-047E-584E-823D-CD193E02B021}" dt="2020-02-07T05:28:14.799" v="2121" actId="478"/>
          <ac:picMkLst>
            <pc:docMk/>
            <pc:sldMk cId="2785545572" sldId="575"/>
            <ac:picMk id="135" creationId="{145466C1-C15D-6541-BC10-9A4108F36BA3}"/>
          </ac:picMkLst>
        </pc:picChg>
        <pc:picChg chg="del">
          <ac:chgData name="KANG HYUNPIL" userId="94928424e2c1064a" providerId="LiveId" clId="{99F9078F-047E-584E-823D-CD193E02B021}" dt="2020-02-07T05:28:14.799" v="2121" actId="478"/>
          <ac:picMkLst>
            <pc:docMk/>
            <pc:sldMk cId="2785545572" sldId="575"/>
            <ac:picMk id="136" creationId="{BC193A64-4306-F44F-A483-46A4E86D5F2E}"/>
          </ac:picMkLst>
        </pc:picChg>
        <pc:picChg chg="del">
          <ac:chgData name="KANG HYUNPIL" userId="94928424e2c1064a" providerId="LiveId" clId="{99F9078F-047E-584E-823D-CD193E02B021}" dt="2020-02-07T05:28:14.799" v="2121" actId="478"/>
          <ac:picMkLst>
            <pc:docMk/>
            <pc:sldMk cId="2785545572" sldId="575"/>
            <ac:picMk id="137" creationId="{B6138DC2-256D-3345-9147-E97108388048}"/>
          </ac:picMkLst>
        </pc:picChg>
        <pc:picChg chg="del">
          <ac:chgData name="KANG HYUNPIL" userId="94928424e2c1064a" providerId="LiveId" clId="{99F9078F-047E-584E-823D-CD193E02B021}" dt="2020-02-07T05:28:18.552" v="2122" actId="478"/>
          <ac:picMkLst>
            <pc:docMk/>
            <pc:sldMk cId="2785545572" sldId="575"/>
            <ac:picMk id="138" creationId="{AD90BD0F-A45C-3045-AE8E-A5A8A1E2FF88}"/>
          </ac:picMkLst>
        </pc:picChg>
        <pc:picChg chg="del">
          <ac:chgData name="KANG HYUNPIL" userId="94928424e2c1064a" providerId="LiveId" clId="{99F9078F-047E-584E-823D-CD193E02B021}" dt="2020-02-07T05:28:18.552" v="2122" actId="478"/>
          <ac:picMkLst>
            <pc:docMk/>
            <pc:sldMk cId="2785545572" sldId="575"/>
            <ac:picMk id="139" creationId="{E3A10EDE-DFD1-184C-8319-10541FA04177}"/>
          </ac:picMkLst>
        </pc:picChg>
        <pc:picChg chg="del">
          <ac:chgData name="KANG HYUNPIL" userId="94928424e2c1064a" providerId="LiveId" clId="{99F9078F-047E-584E-823D-CD193E02B021}" dt="2020-02-07T05:28:18.552" v="2122" actId="478"/>
          <ac:picMkLst>
            <pc:docMk/>
            <pc:sldMk cId="2785545572" sldId="575"/>
            <ac:picMk id="140" creationId="{0256DD12-6D3C-5E49-B12D-8F51051BC0F1}"/>
          </ac:picMkLst>
        </pc:picChg>
        <pc:picChg chg="del">
          <ac:chgData name="KANG HYUNPIL" userId="94928424e2c1064a" providerId="LiveId" clId="{99F9078F-047E-584E-823D-CD193E02B021}" dt="2020-02-07T05:28:18.552" v="2122" actId="478"/>
          <ac:picMkLst>
            <pc:docMk/>
            <pc:sldMk cId="2785545572" sldId="575"/>
            <ac:picMk id="141" creationId="{E2EB6A26-AF32-FB4A-9094-D020D7633F4B}"/>
          </ac:picMkLst>
        </pc:picChg>
        <pc:picChg chg="del">
          <ac:chgData name="KANG HYUNPIL" userId="94928424e2c1064a" providerId="LiveId" clId="{99F9078F-047E-584E-823D-CD193E02B021}" dt="2020-02-07T05:28:18.552" v="2122" actId="478"/>
          <ac:picMkLst>
            <pc:docMk/>
            <pc:sldMk cId="2785545572" sldId="575"/>
            <ac:picMk id="143" creationId="{58FD1225-1524-4645-916D-20BD7509F8F9}"/>
          </ac:picMkLst>
        </pc:picChg>
        <pc:picChg chg="del">
          <ac:chgData name="KANG HYUNPIL" userId="94928424e2c1064a" providerId="LiveId" clId="{99F9078F-047E-584E-823D-CD193E02B021}" dt="2020-02-07T05:28:14.799" v="2121" actId="478"/>
          <ac:picMkLst>
            <pc:docMk/>
            <pc:sldMk cId="2785545572" sldId="575"/>
            <ac:picMk id="152" creationId="{6CA0FD61-ED96-0840-883B-48316A6B35C1}"/>
          </ac:picMkLst>
        </pc:picChg>
        <pc:picChg chg="del">
          <ac:chgData name="KANG HYUNPIL" userId="94928424e2c1064a" providerId="LiveId" clId="{99F9078F-047E-584E-823D-CD193E02B021}" dt="2020-02-07T05:28:14.799" v="2121" actId="478"/>
          <ac:picMkLst>
            <pc:docMk/>
            <pc:sldMk cId="2785545572" sldId="575"/>
            <ac:picMk id="153" creationId="{4EBEBA01-5ED1-BA4F-97F6-1B9E90A0CB51}"/>
          </ac:picMkLst>
        </pc:picChg>
        <pc:picChg chg="del">
          <ac:chgData name="KANG HYUNPIL" userId="94928424e2c1064a" providerId="LiveId" clId="{99F9078F-047E-584E-823D-CD193E02B021}" dt="2020-02-07T05:28:14.799" v="2121" actId="478"/>
          <ac:picMkLst>
            <pc:docMk/>
            <pc:sldMk cId="2785545572" sldId="575"/>
            <ac:picMk id="169" creationId="{BB015691-EE93-DB40-A78B-00C3B5041E0B}"/>
          </ac:picMkLst>
        </pc:picChg>
      </pc:sldChg>
      <pc:sldChg chg="add del">
        <pc:chgData name="KANG HYUNPIL" userId="94928424e2c1064a" providerId="LiveId" clId="{99F9078F-047E-584E-823D-CD193E02B021}" dt="2020-02-07T05:38:58.591" v="2219" actId="2696"/>
        <pc:sldMkLst>
          <pc:docMk/>
          <pc:sldMk cId="2651139770" sldId="576"/>
        </pc:sldMkLst>
      </pc:sldChg>
      <pc:sldChg chg="addSp delSp modSp add del">
        <pc:chgData name="KANG HYUNPIL" userId="94928424e2c1064a" providerId="LiveId" clId="{99F9078F-047E-584E-823D-CD193E02B021}" dt="2020-02-12T05:22:27.578" v="4938" actId="2696"/>
        <pc:sldMkLst>
          <pc:docMk/>
          <pc:sldMk cId="4051930966" sldId="576"/>
        </pc:sldMkLst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2" creationId="{CB725E81-32CB-9A48-B706-D3BC2F3642A1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8" creationId="{20A1FA42-7C86-014C-BF7F-917FA4E93966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9" creationId="{8DB759A4-2CE0-A041-804A-152490761CBD}"/>
          </ac:spMkLst>
        </pc:spChg>
        <pc:spChg chg="add mod">
          <ac:chgData name="KANG HYUNPIL" userId="94928424e2c1064a" providerId="LiveId" clId="{99F9078F-047E-584E-823D-CD193E02B021}" dt="2020-02-12T05:15:28.664" v="4873" actId="1076"/>
          <ac:spMkLst>
            <pc:docMk/>
            <pc:sldMk cId="4051930966" sldId="576"/>
            <ac:spMk id="10" creationId="{E8C09F9F-2A9D-3B44-92B1-60E17C966868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12" creationId="{ADCA60AE-4599-CF4C-8AEA-53BDF03D1979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16" creationId="{75188EB4-7F6B-7943-A373-7D52877ADF2B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21" creationId="{83B2BAC9-E3D9-A642-B466-CA34C9E6F539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22" creationId="{25BB183A-D50E-DF41-954B-7E9BC61B67DF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23" creationId="{6D681065-C271-FC45-B49B-DD3F2C1CA17D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24" creationId="{1A2CF339-FFEA-7B45-AC3D-6A091FC6763D}"/>
          </ac:spMkLst>
        </pc:spChg>
        <pc:spChg chg="add del mod">
          <ac:chgData name="KANG HYUNPIL" userId="94928424e2c1064a" providerId="LiveId" clId="{99F9078F-047E-584E-823D-CD193E02B021}" dt="2020-02-12T05:10:14.917" v="4762" actId="478"/>
          <ac:spMkLst>
            <pc:docMk/>
            <pc:sldMk cId="4051930966" sldId="576"/>
            <ac:spMk id="39" creationId="{18D971C8-1332-5F45-B2CE-453523C340A1}"/>
          </ac:spMkLst>
        </pc:spChg>
        <pc:spChg chg="add del mod">
          <ac:chgData name="KANG HYUNPIL" userId="94928424e2c1064a" providerId="LiveId" clId="{99F9078F-047E-584E-823D-CD193E02B021}" dt="2020-02-12T05:07:24.967" v="4757" actId="478"/>
          <ac:spMkLst>
            <pc:docMk/>
            <pc:sldMk cId="4051930966" sldId="576"/>
            <ac:spMk id="40" creationId="{DFAA11CD-399D-1A4D-AB5D-5C794057F146}"/>
          </ac:spMkLst>
        </pc:spChg>
        <pc:spChg chg="add mod">
          <ac:chgData name="KANG HYUNPIL" userId="94928424e2c1064a" providerId="LiveId" clId="{99F9078F-047E-584E-823D-CD193E02B021}" dt="2020-02-12T05:13:02.233" v="4830" actId="1076"/>
          <ac:spMkLst>
            <pc:docMk/>
            <pc:sldMk cId="4051930966" sldId="576"/>
            <ac:spMk id="43" creationId="{2D7C5F4F-6798-BC4F-9D5F-9C1855535BC5}"/>
          </ac:spMkLst>
        </pc:spChg>
        <pc:spChg chg="add mod">
          <ac:chgData name="KANG HYUNPIL" userId="94928424e2c1064a" providerId="LiveId" clId="{99F9078F-047E-584E-823D-CD193E02B021}" dt="2020-02-12T05:15:47.919" v="4875" actId="207"/>
          <ac:spMkLst>
            <pc:docMk/>
            <pc:sldMk cId="4051930966" sldId="576"/>
            <ac:spMk id="44" creationId="{53C94C73-5EE1-1845-A97A-BF9455ED0D3F}"/>
          </ac:spMkLst>
        </pc:spChg>
        <pc:spChg chg="add mod">
          <ac:chgData name="KANG HYUNPIL" userId="94928424e2c1064a" providerId="LiveId" clId="{99F9078F-047E-584E-823D-CD193E02B021}" dt="2020-02-12T04:38:42.042" v="2609" actId="1076"/>
          <ac:spMkLst>
            <pc:docMk/>
            <pc:sldMk cId="4051930966" sldId="576"/>
            <ac:spMk id="51" creationId="{33D3416D-65E3-4846-AF81-0416B7C7E6A2}"/>
          </ac:spMkLst>
        </pc:spChg>
        <pc:spChg chg="add del mod">
          <ac:chgData name="KANG HYUNPIL" userId="94928424e2c1064a" providerId="LiveId" clId="{99F9078F-047E-584E-823D-CD193E02B021}" dt="2020-02-12T05:10:20.420" v="4765" actId="478"/>
          <ac:spMkLst>
            <pc:docMk/>
            <pc:sldMk cId="4051930966" sldId="576"/>
            <ac:spMk id="52" creationId="{99A854A2-940A-D348-9FEE-DE23F0C5691A}"/>
          </ac:spMkLst>
        </pc:spChg>
        <pc:spChg chg="add del mod">
          <ac:chgData name="KANG HYUNPIL" userId="94928424e2c1064a" providerId="LiveId" clId="{99F9078F-047E-584E-823D-CD193E02B021}" dt="2020-02-12T05:02:23.534" v="4656" actId="478"/>
          <ac:spMkLst>
            <pc:docMk/>
            <pc:sldMk cId="4051930966" sldId="576"/>
            <ac:spMk id="53" creationId="{904B5D69-1DE9-C846-81D0-146584D912D4}"/>
          </ac:spMkLst>
        </pc:spChg>
        <pc:spChg chg="add mod">
          <ac:chgData name="KANG HYUNPIL" userId="94928424e2c1064a" providerId="LiveId" clId="{99F9078F-047E-584E-823D-CD193E02B021}" dt="2020-02-12T05:02:32.408" v="4657" actId="164"/>
          <ac:spMkLst>
            <pc:docMk/>
            <pc:sldMk cId="4051930966" sldId="576"/>
            <ac:spMk id="54" creationId="{A437D7FA-82E2-724A-BEF6-34D09354D95A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55" creationId="{92A7B72E-1A38-E345-A6AF-6A20DDBCAC62}"/>
          </ac:spMkLst>
        </pc:spChg>
        <pc:spChg chg="add del mod">
          <ac:chgData name="KANG HYUNPIL" userId="94928424e2c1064a" providerId="LiveId" clId="{99F9078F-047E-584E-823D-CD193E02B021}" dt="2020-02-12T04:56:43.186" v="4371" actId="478"/>
          <ac:spMkLst>
            <pc:docMk/>
            <pc:sldMk cId="4051930966" sldId="576"/>
            <ac:spMk id="56" creationId="{F0985AC0-7F91-6F42-8750-0274F0FB6EBD}"/>
          </ac:spMkLst>
        </pc:spChg>
        <pc:spChg chg="add del mod">
          <ac:chgData name="KANG HYUNPIL" userId="94928424e2c1064a" providerId="LiveId" clId="{99F9078F-047E-584E-823D-CD193E02B021}" dt="2020-02-12T04:56:44.674" v="4373" actId="478"/>
          <ac:spMkLst>
            <pc:docMk/>
            <pc:sldMk cId="4051930966" sldId="576"/>
            <ac:spMk id="57" creationId="{7686A57C-CD7A-AC43-BCE6-3213A5276EC3}"/>
          </ac:spMkLst>
        </pc:spChg>
        <pc:spChg chg="add del mod">
          <ac:chgData name="KANG HYUNPIL" userId="94928424e2c1064a" providerId="LiveId" clId="{99F9078F-047E-584E-823D-CD193E02B021}" dt="2020-02-12T04:56:43.808" v="4372" actId="478"/>
          <ac:spMkLst>
            <pc:docMk/>
            <pc:sldMk cId="4051930966" sldId="576"/>
            <ac:spMk id="58" creationId="{82DC6566-D69E-824C-BE69-F2ECCE25BEC2}"/>
          </ac:spMkLst>
        </pc:spChg>
        <pc:spChg chg="add del mod">
          <ac:chgData name="KANG HYUNPIL" userId="94928424e2c1064a" providerId="LiveId" clId="{99F9078F-047E-584E-823D-CD193E02B021}" dt="2020-02-12T04:55:54.246" v="4337" actId="478"/>
          <ac:spMkLst>
            <pc:docMk/>
            <pc:sldMk cId="4051930966" sldId="576"/>
            <ac:spMk id="59" creationId="{BA9893DE-8FFB-2646-AF10-2980CB743691}"/>
          </ac:spMkLst>
        </pc:spChg>
        <pc:spChg chg="add del mod">
          <ac:chgData name="KANG HYUNPIL" userId="94928424e2c1064a" providerId="LiveId" clId="{99F9078F-047E-584E-823D-CD193E02B021}" dt="2020-02-12T04:59:03.577" v="4634" actId="478"/>
          <ac:spMkLst>
            <pc:docMk/>
            <pc:sldMk cId="4051930966" sldId="576"/>
            <ac:spMk id="60" creationId="{52ECA2AE-3459-0342-9F8D-7E5E94A14767}"/>
          </ac:spMkLst>
        </pc:spChg>
        <pc:spChg chg="add mod">
          <ac:chgData name="KANG HYUNPIL" userId="94928424e2c1064a" providerId="LiveId" clId="{99F9078F-047E-584E-823D-CD193E02B021}" dt="2020-02-12T05:11:47.738" v="4784" actId="164"/>
          <ac:spMkLst>
            <pc:docMk/>
            <pc:sldMk cId="4051930966" sldId="576"/>
            <ac:spMk id="79" creationId="{8E2F2C94-F075-F54C-8936-A350AED1BC88}"/>
          </ac:spMkLst>
        </pc:spChg>
        <pc:spChg chg="add mod">
          <ac:chgData name="KANG HYUNPIL" userId="94928424e2c1064a" providerId="LiveId" clId="{99F9078F-047E-584E-823D-CD193E02B021}" dt="2020-02-12T05:15:02.149" v="4869" actId="1076"/>
          <ac:spMkLst>
            <pc:docMk/>
            <pc:sldMk cId="4051930966" sldId="576"/>
            <ac:spMk id="83" creationId="{642808F9-8EFB-124B-8E20-A3AC51EDB800}"/>
          </ac:spMkLst>
        </pc:spChg>
        <pc:spChg chg="del topLvl">
          <ac:chgData name="KANG HYUNPIL" userId="94928424e2c1064a" providerId="LiveId" clId="{99F9078F-047E-584E-823D-CD193E02B021}" dt="2020-02-12T05:17:20.761" v="4879" actId="478"/>
          <ac:spMkLst>
            <pc:docMk/>
            <pc:sldMk cId="4051930966" sldId="576"/>
            <ac:spMk id="86" creationId="{1420C3BE-C087-694E-8262-B73718EA9727}"/>
          </ac:spMkLst>
        </pc:spChg>
        <pc:spChg chg="add mod">
          <ac:chgData name="KANG HYUNPIL" userId="94928424e2c1064a" providerId="LiveId" clId="{99F9078F-047E-584E-823D-CD193E02B021}" dt="2020-02-12T05:18:46.146" v="4906" actId="1076"/>
          <ac:spMkLst>
            <pc:docMk/>
            <pc:sldMk cId="4051930966" sldId="576"/>
            <ac:spMk id="87" creationId="{5BBA1F1E-688F-884B-A3CD-90A8F2F9E5B9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110" creationId="{AE5B4EB0-78FA-1540-8BBA-735FA7295C0D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267" creationId="{639F6742-7680-B846-8666-17AFD16C5D8F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278" creationId="{11EEE357-977F-3042-B40D-F306F0B45E6B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280" creationId="{665267D4-CA12-E34C-BE93-3D9425C3F163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283" creationId="{F2067872-A36D-2B43-9462-3D8107DB18D8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301" creationId="{B025C277-75A8-CA4F-AF3E-5E92D3EC062C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306" creationId="{4DF56842-7A34-7E4A-A84F-C036E8EA9AD9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307" creationId="{B660D95B-DF96-8A4C-9D2E-0031565D5A9C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308" creationId="{C986F957-48D4-0848-A8DC-846D82D6E65D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309" creationId="{CFE59594-0166-9648-8E3D-C938E08CB775}"/>
          </ac:spMkLst>
        </pc:spChg>
        <pc:spChg chg="del">
          <ac:chgData name="KANG HYUNPIL" userId="94928424e2c1064a" providerId="LiveId" clId="{99F9078F-047E-584E-823D-CD193E02B021}" dt="2020-02-12T01:54:05.401" v="2353" actId="478"/>
          <ac:spMkLst>
            <pc:docMk/>
            <pc:sldMk cId="4051930966" sldId="576"/>
            <ac:spMk id="367" creationId="{927BC755-C411-6C47-B33A-C055B0B0B3E6}"/>
          </ac:spMkLst>
        </pc:spChg>
        <pc:spChg chg="mod">
          <ac:chgData name="KANG HYUNPIL" userId="94928424e2c1064a" providerId="LiveId" clId="{99F9078F-047E-584E-823D-CD193E02B021}" dt="2020-02-12T04:56:41.678" v="4370" actId="1076"/>
          <ac:spMkLst>
            <pc:docMk/>
            <pc:sldMk cId="4051930966" sldId="576"/>
            <ac:spMk id="410" creationId="{00000000-0000-0000-0000-000000000000}"/>
          </ac:spMkLst>
        </pc:spChg>
        <pc:spChg chg="mod">
          <ac:chgData name="KANG HYUNPIL" userId="94928424e2c1064a" providerId="LiveId" clId="{99F9078F-047E-584E-823D-CD193E02B021}" dt="2020-02-12T01:55:00.822" v="2399" actId="20577"/>
          <ac:spMkLst>
            <pc:docMk/>
            <pc:sldMk cId="4051930966" sldId="576"/>
            <ac:spMk id="411" creationId="{00000000-0000-0000-0000-000000000000}"/>
          </ac:spMkLst>
        </pc:spChg>
        <pc:grpChg chg="del">
          <ac:chgData name="KANG HYUNPIL" userId="94928424e2c1064a" providerId="LiveId" clId="{99F9078F-047E-584E-823D-CD193E02B021}" dt="2020-02-12T01:54:05.401" v="2353" actId="478"/>
          <ac:grpSpMkLst>
            <pc:docMk/>
            <pc:sldMk cId="4051930966" sldId="576"/>
            <ac:grpSpMk id="3" creationId="{26F0D1E3-3C7C-8E4E-ADEF-D25922F7167E}"/>
          </ac:grpSpMkLst>
        </pc:grpChg>
        <pc:grpChg chg="del">
          <ac:chgData name="KANG HYUNPIL" userId="94928424e2c1064a" providerId="LiveId" clId="{99F9078F-047E-584E-823D-CD193E02B021}" dt="2020-02-12T01:54:05.401" v="2353" actId="478"/>
          <ac:grpSpMkLst>
            <pc:docMk/>
            <pc:sldMk cId="4051930966" sldId="576"/>
            <ac:grpSpMk id="11" creationId="{E179C500-3666-4047-A152-A53ACC4683BD}"/>
          </ac:grpSpMkLst>
        </pc:grpChg>
        <pc:grpChg chg="del">
          <ac:chgData name="KANG HYUNPIL" userId="94928424e2c1064a" providerId="LiveId" clId="{99F9078F-047E-584E-823D-CD193E02B021}" dt="2020-02-12T01:54:05.401" v="2353" actId="478"/>
          <ac:grpSpMkLst>
            <pc:docMk/>
            <pc:sldMk cId="4051930966" sldId="576"/>
            <ac:grpSpMk id="13" creationId="{CBADDB6F-143C-E641-8EEE-0B3A56579926}"/>
          </ac:grpSpMkLst>
        </pc:grpChg>
        <pc:grpChg chg="del">
          <ac:chgData name="KANG HYUNPIL" userId="94928424e2c1064a" providerId="LiveId" clId="{99F9078F-047E-584E-823D-CD193E02B021}" dt="2020-02-12T01:54:05.401" v="2353" actId="478"/>
          <ac:grpSpMkLst>
            <pc:docMk/>
            <pc:sldMk cId="4051930966" sldId="576"/>
            <ac:grpSpMk id="14" creationId="{F9722A9D-41D9-114E-A8C7-0228F8405D91}"/>
          </ac:grpSpMkLst>
        </pc:grpChg>
        <pc:grpChg chg="add del mod">
          <ac:chgData name="KANG HYUNPIL" userId="94928424e2c1064a" providerId="LiveId" clId="{99F9078F-047E-584E-823D-CD193E02B021}" dt="2020-02-12T05:10:17.609" v="4763" actId="478"/>
          <ac:grpSpMkLst>
            <pc:docMk/>
            <pc:sldMk cId="4051930966" sldId="576"/>
            <ac:grpSpMk id="17" creationId="{540F7B32-5F2D-8B4D-92DF-E07DFD6061F5}"/>
          </ac:grpSpMkLst>
        </pc:grpChg>
        <pc:grpChg chg="add mod">
          <ac:chgData name="KANG HYUNPIL" userId="94928424e2c1064a" providerId="LiveId" clId="{99F9078F-047E-584E-823D-CD193E02B021}" dt="2020-02-12T05:11:47.738" v="4784" actId="164"/>
          <ac:grpSpMkLst>
            <pc:docMk/>
            <pc:sldMk cId="4051930966" sldId="576"/>
            <ac:grpSpMk id="42" creationId="{38311952-7546-8E46-A3BB-B40AB6B7E71E}"/>
          </ac:grpSpMkLst>
        </pc:grpChg>
        <pc:grpChg chg="add del mod">
          <ac:chgData name="KANG HYUNPIL" userId="94928424e2c1064a" providerId="LiveId" clId="{99F9078F-047E-584E-823D-CD193E02B021}" dt="2020-02-12T05:17:20.761" v="4879" actId="478"/>
          <ac:grpSpMkLst>
            <pc:docMk/>
            <pc:sldMk cId="4051930966" sldId="576"/>
            <ac:grpSpMk id="84" creationId="{1FA3F88A-8360-2E4E-82B5-BC748C85D000}"/>
          </ac:grpSpMkLst>
        </pc:grpChg>
        <pc:picChg chg="del">
          <ac:chgData name="KANG HYUNPIL" userId="94928424e2c1064a" providerId="LiveId" clId="{99F9078F-047E-584E-823D-CD193E02B021}" dt="2020-02-12T01:54:05.401" v="2353" actId="478"/>
          <ac:picMkLst>
            <pc:docMk/>
            <pc:sldMk cId="4051930966" sldId="576"/>
            <ac:picMk id="4" creationId="{D5ABDFC8-9452-AB4E-B8D4-0B95F29E3E15}"/>
          </ac:picMkLst>
        </pc:picChg>
        <pc:picChg chg="del">
          <ac:chgData name="KANG HYUNPIL" userId="94928424e2c1064a" providerId="LiveId" clId="{99F9078F-047E-584E-823D-CD193E02B021}" dt="2020-02-12T01:54:05.401" v="2353" actId="478"/>
          <ac:picMkLst>
            <pc:docMk/>
            <pc:sldMk cId="4051930966" sldId="576"/>
            <ac:picMk id="7" creationId="{DBC3C6A6-84F5-FC4F-A1F2-53CFBEC23DC2}"/>
          </ac:picMkLst>
        </pc:picChg>
        <pc:picChg chg="add mod">
          <ac:chgData name="KANG HYUNPIL" userId="94928424e2c1064a" providerId="LiveId" clId="{99F9078F-047E-584E-823D-CD193E02B021}" dt="2020-02-12T05:02:32.408" v="4657" actId="164"/>
          <ac:picMkLst>
            <pc:docMk/>
            <pc:sldMk cId="4051930966" sldId="576"/>
            <ac:picMk id="15" creationId="{B4E30BB0-315A-2847-A39A-127ECE2CB938}"/>
          </ac:picMkLst>
        </pc:picChg>
        <pc:picChg chg="del">
          <ac:chgData name="KANG HYUNPIL" userId="94928424e2c1064a" providerId="LiveId" clId="{99F9078F-047E-584E-823D-CD193E02B021}" dt="2020-02-12T01:54:05.401" v="2353" actId="478"/>
          <ac:picMkLst>
            <pc:docMk/>
            <pc:sldMk cId="4051930966" sldId="576"/>
            <ac:picMk id="19" creationId="{EE35F757-B19C-D641-AE4A-5E469537961A}"/>
          </ac:picMkLst>
        </pc:picChg>
        <pc:picChg chg="add mod">
          <ac:chgData name="KANG HYUNPIL" userId="94928424e2c1064a" providerId="LiveId" clId="{99F9078F-047E-584E-823D-CD193E02B021}" dt="2020-02-12T05:11:47.738" v="4784" actId="164"/>
          <ac:picMkLst>
            <pc:docMk/>
            <pc:sldMk cId="4051930966" sldId="576"/>
            <ac:picMk id="41" creationId="{7A4371C1-EE50-D94E-BAA6-3B0FA1A95E52}"/>
          </ac:picMkLst>
        </pc:picChg>
        <pc:picChg chg="del mod topLvl">
          <ac:chgData name="KANG HYUNPIL" userId="94928424e2c1064a" providerId="LiveId" clId="{99F9078F-047E-584E-823D-CD193E02B021}" dt="2020-02-12T05:18:18.494" v="4904" actId="478"/>
          <ac:picMkLst>
            <pc:docMk/>
            <pc:sldMk cId="4051930966" sldId="576"/>
            <ac:picMk id="85" creationId="{E3E0F1A0-0A81-F44E-AD86-A7087EAD2788}"/>
          </ac:picMkLst>
        </pc:picChg>
        <pc:picChg chg="del">
          <ac:chgData name="KANG HYUNPIL" userId="94928424e2c1064a" providerId="LiveId" clId="{99F9078F-047E-584E-823D-CD193E02B021}" dt="2020-02-12T01:54:05.401" v="2353" actId="478"/>
          <ac:picMkLst>
            <pc:docMk/>
            <pc:sldMk cId="4051930966" sldId="576"/>
            <ac:picMk id="279" creationId="{C14A3689-BF8C-2448-BA34-5902BD8709BE}"/>
          </ac:picMkLst>
        </pc:picChg>
        <pc:picChg chg="del">
          <ac:chgData name="KANG HYUNPIL" userId="94928424e2c1064a" providerId="LiveId" clId="{99F9078F-047E-584E-823D-CD193E02B021}" dt="2020-02-12T01:54:05.401" v="2353" actId="478"/>
          <ac:picMkLst>
            <pc:docMk/>
            <pc:sldMk cId="4051930966" sldId="576"/>
            <ac:picMk id="281" creationId="{4788FD85-BC44-F94D-ADA3-CB8FDD5A10E7}"/>
          </ac:picMkLst>
        </pc:picChg>
        <pc:picChg chg="del">
          <ac:chgData name="KANG HYUNPIL" userId="94928424e2c1064a" providerId="LiveId" clId="{99F9078F-047E-584E-823D-CD193E02B021}" dt="2020-02-12T01:54:05.401" v="2353" actId="478"/>
          <ac:picMkLst>
            <pc:docMk/>
            <pc:sldMk cId="4051930966" sldId="576"/>
            <ac:picMk id="282" creationId="{F71CFBC0-6B63-9A40-9C61-D95B0B7597FF}"/>
          </ac:picMkLst>
        </pc:picChg>
        <pc:picChg chg="del">
          <ac:chgData name="KANG HYUNPIL" userId="94928424e2c1064a" providerId="LiveId" clId="{99F9078F-047E-584E-823D-CD193E02B021}" dt="2020-02-12T01:54:05.401" v="2353" actId="478"/>
          <ac:picMkLst>
            <pc:docMk/>
            <pc:sldMk cId="4051930966" sldId="576"/>
            <ac:picMk id="284" creationId="{638BEB95-86FD-7844-9CC9-3D12D52D423D}"/>
          </ac:picMkLst>
        </pc:picChg>
        <pc:cxnChg chg="del mod">
          <ac:chgData name="KANG HYUNPIL" userId="94928424e2c1064a" providerId="LiveId" clId="{99F9078F-047E-584E-823D-CD193E02B021}" dt="2020-02-12T01:54:05.401" v="2353" actId="478"/>
          <ac:cxnSpMkLst>
            <pc:docMk/>
            <pc:sldMk cId="4051930966" sldId="576"/>
            <ac:cxnSpMk id="18" creationId="{434B385E-C0C5-A742-B03E-E93E1B15D4E0}"/>
          </ac:cxnSpMkLst>
        </pc:cxnChg>
        <pc:cxnChg chg="del mod">
          <ac:chgData name="KANG HYUNPIL" userId="94928424e2c1064a" providerId="LiveId" clId="{99F9078F-047E-584E-823D-CD193E02B021}" dt="2020-02-12T01:54:05.401" v="2353" actId="478"/>
          <ac:cxnSpMkLst>
            <pc:docMk/>
            <pc:sldMk cId="4051930966" sldId="576"/>
            <ac:cxnSpMk id="25" creationId="{CE2B3288-3ED8-F34C-8FA1-3FAC40164C91}"/>
          </ac:cxnSpMkLst>
        </pc:cxnChg>
        <pc:cxnChg chg="add del mod">
          <ac:chgData name="KANG HYUNPIL" userId="94928424e2c1064a" providerId="LiveId" clId="{99F9078F-047E-584E-823D-CD193E02B021}" dt="2020-02-12T05:10:19.166" v="4764" actId="478"/>
          <ac:cxnSpMkLst>
            <pc:docMk/>
            <pc:sldMk cId="4051930966" sldId="576"/>
            <ac:cxnSpMk id="26" creationId="{79D73C76-62D9-CD43-BCC4-6CDB65139752}"/>
          </ac:cxnSpMkLst>
        </pc:cxnChg>
        <pc:cxnChg chg="add del mod">
          <ac:chgData name="KANG HYUNPIL" userId="94928424e2c1064a" providerId="LiveId" clId="{99F9078F-047E-584E-823D-CD193E02B021}" dt="2020-02-12T05:10:23.005" v="4767" actId="478"/>
          <ac:cxnSpMkLst>
            <pc:docMk/>
            <pc:sldMk cId="4051930966" sldId="576"/>
            <ac:cxnSpMk id="28" creationId="{649F7D16-6B8C-C046-8540-720B9A9D0E93}"/>
          </ac:cxnSpMkLst>
        </pc:cxnChg>
        <pc:cxnChg chg="add del mod">
          <ac:chgData name="KANG HYUNPIL" userId="94928424e2c1064a" providerId="LiveId" clId="{99F9078F-047E-584E-823D-CD193E02B021}" dt="2020-02-12T05:10:21.799" v="4766" actId="478"/>
          <ac:cxnSpMkLst>
            <pc:docMk/>
            <pc:sldMk cId="4051930966" sldId="576"/>
            <ac:cxnSpMk id="31" creationId="{FBC197EE-D20A-0A4D-8426-A19E55083634}"/>
          </ac:cxnSpMkLst>
        </pc:cxnChg>
      </pc:sldChg>
    </pc:docChg>
  </pc:docChgLst>
  <pc:docChgLst>
    <pc:chgData name="KANG HYUNPIL" userId="94928424e2c1064a" providerId="LiveId" clId="{4116AEB0-31B8-6C4D-8AB3-4FC7C76AD467}"/>
    <pc:docChg chg="undo custSel modSld">
      <pc:chgData name="KANG HYUNPIL" userId="94928424e2c1064a" providerId="LiveId" clId="{4116AEB0-31B8-6C4D-8AB3-4FC7C76AD467}" dt="2020-01-30T08:28:45.216" v="1431" actId="20577"/>
      <pc:docMkLst>
        <pc:docMk/>
      </pc:docMkLst>
      <pc:sldChg chg="addSp delSp modSp">
        <pc:chgData name="KANG HYUNPIL" userId="94928424e2c1064a" providerId="LiveId" clId="{4116AEB0-31B8-6C4D-8AB3-4FC7C76AD467}" dt="2020-01-29T07:19:52.464" v="8" actId="1076"/>
        <pc:sldMkLst>
          <pc:docMk/>
          <pc:sldMk cId="2193706624" sldId="542"/>
        </pc:sldMkLst>
        <pc:grpChg chg="del">
          <ac:chgData name="KANG HYUNPIL" userId="94928424e2c1064a" providerId="LiveId" clId="{4116AEB0-31B8-6C4D-8AB3-4FC7C76AD467}" dt="2020-01-29T07:19:36.519" v="1" actId="478"/>
          <ac:grpSpMkLst>
            <pc:docMk/>
            <pc:sldMk cId="2193706624" sldId="542"/>
            <ac:grpSpMk id="33" creationId="{23F0EB0C-5190-DB4F-BEE7-19F6F89324CC}"/>
          </ac:grpSpMkLst>
        </pc:grpChg>
        <pc:picChg chg="mod">
          <ac:chgData name="KANG HYUNPIL" userId="94928424e2c1064a" providerId="LiveId" clId="{4116AEB0-31B8-6C4D-8AB3-4FC7C76AD467}" dt="2020-01-29T07:19:52.464" v="8" actId="1076"/>
          <ac:picMkLst>
            <pc:docMk/>
            <pc:sldMk cId="2193706624" sldId="542"/>
            <ac:picMk id="3" creationId="{3E45FCA6-1D97-2D4F-96F6-8B531C0935C3}"/>
          </ac:picMkLst>
        </pc:picChg>
        <pc:picChg chg="mod">
          <ac:chgData name="KANG HYUNPIL" userId="94928424e2c1064a" providerId="LiveId" clId="{4116AEB0-31B8-6C4D-8AB3-4FC7C76AD467}" dt="2020-01-29T07:19:46.903" v="5" actId="1076"/>
          <ac:picMkLst>
            <pc:docMk/>
            <pc:sldMk cId="2193706624" sldId="542"/>
            <ac:picMk id="4" creationId="{2C43954F-BD7B-B746-B309-7AB08A5C3CDC}"/>
          </ac:picMkLst>
        </pc:picChg>
        <pc:picChg chg="add mod">
          <ac:chgData name="KANG HYUNPIL" userId="94928424e2c1064a" providerId="LiveId" clId="{4116AEB0-31B8-6C4D-8AB3-4FC7C76AD467}" dt="2020-01-29T07:19:44.601" v="4" actId="1076"/>
          <ac:picMkLst>
            <pc:docMk/>
            <pc:sldMk cId="2193706624" sldId="542"/>
            <ac:picMk id="5" creationId="{25F65F9A-971C-0849-8759-E3FE61EF0093}"/>
          </ac:picMkLst>
        </pc:picChg>
      </pc:sldChg>
      <pc:sldChg chg="modNotesTx">
        <pc:chgData name="KANG HYUNPIL" userId="94928424e2c1064a" providerId="LiveId" clId="{4116AEB0-31B8-6C4D-8AB3-4FC7C76AD467}" dt="2020-01-30T08:28:45.216" v="1431" actId="20577"/>
        <pc:sldMkLst>
          <pc:docMk/>
          <pc:sldMk cId="2972141829" sldId="558"/>
        </pc:sldMkLst>
      </pc:sldChg>
      <pc:sldChg chg="addSp modSp">
        <pc:chgData name="KANG HYUNPIL" userId="94928424e2c1064a" providerId="LiveId" clId="{4116AEB0-31B8-6C4D-8AB3-4FC7C76AD467}" dt="2020-01-30T02:08:56.060" v="172" actId="20577"/>
        <pc:sldMkLst>
          <pc:docMk/>
          <pc:sldMk cId="923292857" sldId="561"/>
        </pc:sldMkLst>
        <pc:spChg chg="add mod">
          <ac:chgData name="KANG HYUNPIL" userId="94928424e2c1064a" providerId="LiveId" clId="{4116AEB0-31B8-6C4D-8AB3-4FC7C76AD467}" dt="2020-01-30T02:08:26.419" v="148" actId="1076"/>
          <ac:spMkLst>
            <pc:docMk/>
            <pc:sldMk cId="923292857" sldId="561"/>
            <ac:spMk id="4" creationId="{A19C8316-2CC2-8F4F-970D-5468C129E619}"/>
          </ac:spMkLst>
        </pc:spChg>
        <pc:spChg chg="add mod">
          <ac:chgData name="KANG HYUNPIL" userId="94928424e2c1064a" providerId="LiveId" clId="{4116AEB0-31B8-6C4D-8AB3-4FC7C76AD467}" dt="2020-01-30T02:08:07.405" v="133" actId="1076"/>
          <ac:spMkLst>
            <pc:docMk/>
            <pc:sldMk cId="923292857" sldId="561"/>
            <ac:spMk id="6" creationId="{A0A04ACA-2D21-5643-AC2A-D4D83C5CA6CF}"/>
          </ac:spMkLst>
        </pc:spChg>
        <pc:spChg chg="add mod">
          <ac:chgData name="KANG HYUNPIL" userId="94928424e2c1064a" providerId="LiveId" clId="{4116AEB0-31B8-6C4D-8AB3-4FC7C76AD467}" dt="2020-01-30T02:08:43.784" v="157" actId="1076"/>
          <ac:spMkLst>
            <pc:docMk/>
            <pc:sldMk cId="923292857" sldId="561"/>
            <ac:spMk id="7" creationId="{80636276-C44F-7F40-BB6B-715945034EA7}"/>
          </ac:spMkLst>
        </pc:spChg>
        <pc:spChg chg="mod">
          <ac:chgData name="KANG HYUNPIL" userId="94928424e2c1064a" providerId="LiveId" clId="{4116AEB0-31B8-6C4D-8AB3-4FC7C76AD467}" dt="2020-01-30T02:08:56.060" v="172" actId="20577"/>
          <ac:spMkLst>
            <pc:docMk/>
            <pc:sldMk cId="923292857" sldId="561"/>
            <ac:spMk id="159" creationId="{00000000-0000-0000-0000-000000000000}"/>
          </ac:spMkLst>
        </pc:spChg>
        <pc:picChg chg="mod">
          <ac:chgData name="KANG HYUNPIL" userId="94928424e2c1064a" providerId="LiveId" clId="{4116AEB0-31B8-6C4D-8AB3-4FC7C76AD467}" dt="2020-01-30T02:07:49.512" v="124" actId="1076"/>
          <ac:picMkLst>
            <pc:docMk/>
            <pc:sldMk cId="923292857" sldId="561"/>
            <ac:picMk id="2" creationId="{AA3BA0C6-1095-944C-BE72-F0EAE54F333F}"/>
          </ac:picMkLst>
        </pc:picChg>
        <pc:picChg chg="mod">
          <ac:chgData name="KANG HYUNPIL" userId="94928424e2c1064a" providerId="LiveId" clId="{4116AEB0-31B8-6C4D-8AB3-4FC7C76AD467}" dt="2020-01-30T02:08:50.664" v="159" actId="1076"/>
          <ac:picMkLst>
            <pc:docMk/>
            <pc:sldMk cId="923292857" sldId="561"/>
            <ac:picMk id="3" creationId="{A1BBDFB3-E154-1A48-BA1A-8F379EDE2999}"/>
          </ac:picMkLst>
        </pc:picChg>
      </pc:sldChg>
      <pc:sldChg chg="modSp modNotesTx">
        <pc:chgData name="KANG HYUNPIL" userId="94928424e2c1064a" providerId="LiveId" clId="{4116AEB0-31B8-6C4D-8AB3-4FC7C76AD467}" dt="2020-01-30T00:09:45.053" v="114" actId="20577"/>
        <pc:sldMkLst>
          <pc:docMk/>
          <pc:sldMk cId="4177886541" sldId="573"/>
        </pc:sldMkLst>
        <pc:spChg chg="mod">
          <ac:chgData name="KANG HYUNPIL" userId="94928424e2c1064a" providerId="LiveId" clId="{4116AEB0-31B8-6C4D-8AB3-4FC7C76AD467}" dt="2020-01-29T07:20:07.392" v="16" actId="20577"/>
          <ac:spMkLst>
            <pc:docMk/>
            <pc:sldMk cId="4177886541" sldId="573"/>
            <ac:spMk id="296" creationId="{FEEA89A5-EE36-0A42-92A1-0C6664399A49}"/>
          </ac:spMkLst>
        </pc:spChg>
        <pc:spChg chg="mod">
          <ac:chgData name="KANG HYUNPIL" userId="94928424e2c1064a" providerId="LiveId" clId="{4116AEB0-31B8-6C4D-8AB3-4FC7C76AD467}" dt="2020-01-29T07:21:50.202" v="55" actId="20577"/>
          <ac:spMkLst>
            <pc:docMk/>
            <pc:sldMk cId="4177886541" sldId="573"/>
            <ac:spMk id="41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반입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이전 1시간 실측</c:v>
                </c:pt>
                <c:pt idx="1">
                  <c:v>이후 1시간 예측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D-4078-BCEF-14B6766EB9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반출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이전 1시간 실측</c:v>
                </c:pt>
                <c:pt idx="1">
                  <c:v>이후 1시간 예측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36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D-4078-BCEF-14B6766EB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420272"/>
        <c:axId val="93432336"/>
      </c:barChart>
      <c:catAx>
        <c:axId val="9342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32336"/>
        <c:crosses val="autoZero"/>
        <c:auto val="1"/>
        <c:lblAlgn val="ctr"/>
        <c:lblOffset val="100"/>
        <c:noMultiLvlLbl val="0"/>
      </c:catAx>
      <c:valAx>
        <c:axId val="9343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202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QC1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h:mm</c:formatCode>
                <c:ptCount val="4"/>
                <c:pt idx="0">
                  <c:v>0.5</c:v>
                </c:pt>
                <c:pt idx="1">
                  <c:v>0.58333333333333337</c:v>
                </c:pt>
                <c:pt idx="2">
                  <c:v>0.66666666666666663</c:v>
                </c:pt>
                <c:pt idx="3">
                  <c:v>0.75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49-4FE6-B431-3A368C84F8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QC2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h:mm</c:formatCode>
                <c:ptCount val="4"/>
                <c:pt idx="0">
                  <c:v>0.5</c:v>
                </c:pt>
                <c:pt idx="1">
                  <c:v>0.58333333333333337</c:v>
                </c:pt>
                <c:pt idx="2">
                  <c:v>0.66666666666666663</c:v>
                </c:pt>
                <c:pt idx="3">
                  <c:v>0.75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49-4FE6-B431-3A368C84F8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QC3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h:mm</c:formatCode>
                <c:ptCount val="4"/>
                <c:pt idx="0">
                  <c:v>0.5</c:v>
                </c:pt>
                <c:pt idx="1">
                  <c:v>0.58333333333333337</c:v>
                </c:pt>
                <c:pt idx="2">
                  <c:v>0.66666666666666663</c:v>
                </c:pt>
                <c:pt idx="3">
                  <c:v>0.75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49-4FE6-B431-3A368C84F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3928528"/>
        <c:axId val="1953934352"/>
      </c:lineChart>
      <c:catAx>
        <c:axId val="1953928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o-KR" altLang="en-US" smtClean="0"/>
                  <a:t>작업 시간</a:t>
                </a:r>
                <a:endParaRPr lang="ko-KR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934352"/>
        <c:crosses val="autoZero"/>
        <c:auto val="1"/>
        <c:lblAlgn val="ctr"/>
        <c:lblOffset val="100"/>
        <c:noMultiLvlLbl val="0"/>
      </c:catAx>
      <c:valAx>
        <c:axId val="195393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mtClean="0"/>
                  <a:t>YT </a:t>
                </a:r>
                <a:r>
                  <a:rPr lang="ko-KR" altLang="en-US" smtClean="0"/>
                  <a:t>투입 대수</a:t>
                </a:r>
                <a:endParaRPr lang="ko-KR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92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맑은 고딕"/>
      </a:defRPr>
    </a:lvl1pPr>
    <a:lvl2pPr indent="228600" defTabSz="1828800" latinLnBrk="0">
      <a:defRPr sz="2400">
        <a:latin typeface="+mn-lt"/>
        <a:ea typeface="+mn-ea"/>
        <a:cs typeface="+mn-cs"/>
        <a:sym typeface="맑은 고딕"/>
      </a:defRPr>
    </a:lvl2pPr>
    <a:lvl3pPr indent="457200" defTabSz="1828800" latinLnBrk="0">
      <a:defRPr sz="2400">
        <a:latin typeface="+mn-lt"/>
        <a:ea typeface="+mn-ea"/>
        <a:cs typeface="+mn-cs"/>
        <a:sym typeface="맑은 고딕"/>
      </a:defRPr>
    </a:lvl3pPr>
    <a:lvl4pPr indent="685800" defTabSz="1828800" latinLnBrk="0">
      <a:defRPr sz="2400">
        <a:latin typeface="+mn-lt"/>
        <a:ea typeface="+mn-ea"/>
        <a:cs typeface="+mn-cs"/>
        <a:sym typeface="맑은 고딕"/>
      </a:defRPr>
    </a:lvl4pPr>
    <a:lvl5pPr indent="914400" defTabSz="1828800" latinLnBrk="0">
      <a:defRPr sz="2400">
        <a:latin typeface="+mn-lt"/>
        <a:ea typeface="+mn-ea"/>
        <a:cs typeface="+mn-cs"/>
        <a:sym typeface="맑은 고딕"/>
      </a:defRPr>
    </a:lvl5pPr>
    <a:lvl6pPr indent="1143000" defTabSz="1828800" latinLnBrk="0">
      <a:defRPr sz="2400">
        <a:latin typeface="+mn-lt"/>
        <a:ea typeface="+mn-ea"/>
        <a:cs typeface="+mn-cs"/>
        <a:sym typeface="맑은 고딕"/>
      </a:defRPr>
    </a:lvl6pPr>
    <a:lvl7pPr indent="1371600" defTabSz="1828800" latinLnBrk="0">
      <a:defRPr sz="2400">
        <a:latin typeface="+mn-lt"/>
        <a:ea typeface="+mn-ea"/>
        <a:cs typeface="+mn-cs"/>
        <a:sym typeface="맑은 고딕"/>
      </a:defRPr>
    </a:lvl7pPr>
    <a:lvl8pPr indent="1600200" defTabSz="1828800" latinLnBrk="0">
      <a:defRPr sz="2400">
        <a:latin typeface="+mn-lt"/>
        <a:ea typeface="+mn-ea"/>
        <a:cs typeface="+mn-cs"/>
        <a:sym typeface="맑은 고딕"/>
      </a:defRPr>
    </a:lvl8pPr>
    <a:lvl9pPr indent="1828800" defTabSz="1828800" latinLnBrk="0">
      <a:defRPr sz="2400">
        <a:latin typeface="+mn-lt"/>
        <a:ea typeface="+mn-ea"/>
        <a:cs typeface="+mn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393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1062" cy="33543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6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1062" cy="33543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9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1062" cy="33543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1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1062" cy="33543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1062" cy="33543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9A11-3F30-4831-B00E-D0BB67818E13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2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"/>
          <p:cNvSpPr/>
          <p:nvPr/>
        </p:nvSpPr>
        <p:spPr>
          <a:xfrm>
            <a:off x="20885100" y="2"/>
            <a:ext cx="2414589" cy="2228852"/>
          </a:xfrm>
          <a:prstGeom prst="ellipse">
            <a:avLst/>
          </a:prstGeom>
          <a:solidFill>
            <a:srgbClr val="13105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타원 3"/>
          <p:cNvSpPr/>
          <p:nvPr/>
        </p:nvSpPr>
        <p:spPr>
          <a:xfrm>
            <a:off x="20885100" y="3962401"/>
            <a:ext cx="2414589" cy="2228853"/>
          </a:xfrm>
          <a:prstGeom prst="ellipse">
            <a:avLst/>
          </a:prstGeom>
          <a:solidFill>
            <a:srgbClr val="13105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타원 4"/>
          <p:cNvSpPr/>
          <p:nvPr/>
        </p:nvSpPr>
        <p:spPr>
          <a:xfrm>
            <a:off x="20885100" y="9563102"/>
            <a:ext cx="2414589" cy="2228853"/>
          </a:xfrm>
          <a:prstGeom prst="ellipse">
            <a:avLst/>
          </a:prstGeom>
          <a:solidFill>
            <a:srgbClr val="13105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861800" y="12344400"/>
            <a:ext cx="46228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latin typeface="+mn-lt"/>
                <a:ea typeface="+mn-ea"/>
                <a:cs typeface="+mn-cs"/>
                <a:sym typeface="맑은 고딕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6819" y="13133266"/>
            <a:ext cx="2169819" cy="400759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61140" y="13078143"/>
            <a:ext cx="488624" cy="5130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직사각형 10"/>
          <p:cNvSpPr/>
          <p:nvPr/>
        </p:nvSpPr>
        <p:spPr>
          <a:xfrm>
            <a:off x="2286000" y="-1"/>
            <a:ext cx="19812000" cy="1235078"/>
          </a:xfrm>
          <a:prstGeom prst="rect">
            <a:avLst/>
          </a:prstGeom>
          <a:solidFill>
            <a:srgbClr val="150E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타원 11"/>
          <p:cNvSpPr/>
          <p:nvPr/>
        </p:nvSpPr>
        <p:spPr>
          <a:xfrm>
            <a:off x="21625171" y="914400"/>
            <a:ext cx="215901" cy="212728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타원 12"/>
          <p:cNvSpPr/>
          <p:nvPr/>
        </p:nvSpPr>
        <p:spPr>
          <a:xfrm>
            <a:off x="21625171" y="409576"/>
            <a:ext cx="215901" cy="212725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타원 13"/>
          <p:cNvSpPr/>
          <p:nvPr/>
        </p:nvSpPr>
        <p:spPr>
          <a:xfrm>
            <a:off x="21625171" y="34925"/>
            <a:ext cx="215901" cy="215901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7918" y="13169253"/>
            <a:ext cx="2212773" cy="33949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직사각형 30"/>
          <p:cNvSpPr/>
          <p:nvPr/>
        </p:nvSpPr>
        <p:spPr>
          <a:xfrm>
            <a:off x="2286000" y="1"/>
            <a:ext cx="19812000" cy="1235036"/>
          </a:xfrm>
          <a:prstGeom prst="rect">
            <a:avLst/>
          </a:prstGeom>
          <a:solidFill>
            <a:srgbClr val="150E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61140" y="13078143"/>
            <a:ext cx="488624" cy="5130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6" name="타원 5"/>
          <p:cNvSpPr/>
          <p:nvPr/>
        </p:nvSpPr>
        <p:spPr>
          <a:xfrm>
            <a:off x="21625171" y="914403"/>
            <a:ext cx="215901" cy="212729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타원 6"/>
          <p:cNvSpPr/>
          <p:nvPr/>
        </p:nvSpPr>
        <p:spPr>
          <a:xfrm>
            <a:off x="21625171" y="409576"/>
            <a:ext cx="215901" cy="212725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타원 7"/>
          <p:cNvSpPr/>
          <p:nvPr/>
        </p:nvSpPr>
        <p:spPr>
          <a:xfrm>
            <a:off x="21625171" y="34925"/>
            <a:ext cx="215901" cy="215901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8380" y="13169901"/>
            <a:ext cx="2211655" cy="339727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직사각형 2"/>
          <p:cNvSpPr/>
          <p:nvPr/>
        </p:nvSpPr>
        <p:spPr>
          <a:xfrm>
            <a:off x="2286000" y="-1"/>
            <a:ext cx="19812000" cy="1235078"/>
          </a:xfrm>
          <a:prstGeom prst="rect">
            <a:avLst/>
          </a:prstGeom>
          <a:solidFill>
            <a:srgbClr val="150E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타원 3"/>
          <p:cNvSpPr/>
          <p:nvPr/>
        </p:nvSpPr>
        <p:spPr>
          <a:xfrm>
            <a:off x="21492633" y="914402"/>
            <a:ext cx="233893" cy="212729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타원 4"/>
          <p:cNvSpPr/>
          <p:nvPr/>
        </p:nvSpPr>
        <p:spPr>
          <a:xfrm>
            <a:off x="21492633" y="409576"/>
            <a:ext cx="233893" cy="212725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타원 5"/>
          <p:cNvSpPr/>
          <p:nvPr/>
        </p:nvSpPr>
        <p:spPr>
          <a:xfrm>
            <a:off x="21492633" y="34925"/>
            <a:ext cx="233893" cy="215901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6278226" y="12712703"/>
            <a:ext cx="704127" cy="72898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3600">
                <a:latin typeface="+mn-lt"/>
                <a:ea typeface="+mn-ea"/>
                <a:cs typeface="+mn-cs"/>
                <a:sym typeface="맑은 고딕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제목 및 내용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8380" y="13169901"/>
            <a:ext cx="2211655" cy="33972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직사각형 2"/>
          <p:cNvSpPr/>
          <p:nvPr/>
        </p:nvSpPr>
        <p:spPr>
          <a:xfrm>
            <a:off x="2286000" y="-1"/>
            <a:ext cx="19812000" cy="1235078"/>
          </a:xfrm>
          <a:prstGeom prst="rect">
            <a:avLst/>
          </a:prstGeom>
          <a:solidFill>
            <a:srgbClr val="150E44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타원 3"/>
          <p:cNvSpPr/>
          <p:nvPr/>
        </p:nvSpPr>
        <p:spPr>
          <a:xfrm>
            <a:off x="21492633" y="914402"/>
            <a:ext cx="233893" cy="212729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타원 4"/>
          <p:cNvSpPr/>
          <p:nvPr/>
        </p:nvSpPr>
        <p:spPr>
          <a:xfrm>
            <a:off x="21492633" y="409576"/>
            <a:ext cx="233893" cy="212725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타원 5"/>
          <p:cNvSpPr/>
          <p:nvPr/>
        </p:nvSpPr>
        <p:spPr>
          <a:xfrm>
            <a:off x="21492633" y="34925"/>
            <a:ext cx="233893" cy="215901"/>
          </a:xfrm>
          <a:prstGeom prst="ellipse">
            <a:avLst/>
          </a:prstGeom>
          <a:solidFill>
            <a:srgbClr val="00ABE6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6278226" y="12712703"/>
            <a:ext cx="704127" cy="72898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3600">
                <a:latin typeface="+mn-lt"/>
                <a:ea typeface="+mn-ea"/>
                <a:cs typeface="+mn-cs"/>
                <a:sym typeface="맑은 고딕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55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기본-Yarimca_다음화면 연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22598759" y="83895"/>
            <a:ext cx="163732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 anchorCtr="1"/>
          <a:lstStyle/>
          <a:p>
            <a:pPr algn="r">
              <a:defRPr/>
            </a:pPr>
            <a:fld id="{E644FEE3-46ED-4FC2-9F0D-941C50120FD1}" type="slidenum">
              <a:rPr lang="en-US" altLang="ko-KR" sz="1800" smtClean="0">
                <a:solidFill>
                  <a:srgbClr val="7F7F7F"/>
                </a:solidFill>
                <a:latin typeface="맑은 고딕" pitchFamily="50" charset="-127"/>
              </a:rPr>
              <a:pPr algn="r">
                <a:defRPr/>
              </a:pPr>
              <a:t>‹#›</a:t>
            </a:fld>
            <a:endParaRPr lang="en-US" altLang="ko-KR" sz="1800" dirty="0">
              <a:solidFill>
                <a:srgbClr val="7F7F7F"/>
              </a:solidFill>
              <a:latin typeface="맑은 고딕" pitchFamily="50" charset="-127"/>
            </a:endParaRPr>
          </a:p>
        </p:txBody>
      </p:sp>
      <p:graphicFrame>
        <p:nvGraphicFramePr>
          <p:cNvPr id="3" name="Group 63"/>
          <p:cNvGraphicFramePr>
            <a:graphicFrameLocks noGrp="1"/>
          </p:cNvGraphicFramePr>
          <p:nvPr userDrawn="1">
            <p:extLst/>
          </p:nvPr>
        </p:nvGraphicFramePr>
        <p:xfrm>
          <a:off x="140677" y="140678"/>
          <a:ext cx="24102647" cy="457200"/>
        </p:xfrm>
        <a:graphic>
          <a:graphicData uri="http://schemas.openxmlformats.org/drawingml/2006/table">
            <a:tbl>
              <a:tblPr/>
              <a:tblGrid>
                <a:gridCol w="2555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9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Location</a:t>
                      </a:r>
                    </a:p>
                  </a:txBody>
                  <a:tcPr marL="88615" marR="88615" marT="91440" marB="9144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88615" marR="88615" marT="91440" marB="9144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Version</a:t>
                      </a:r>
                    </a:p>
                  </a:txBody>
                  <a:tcPr marL="243840" marR="243840" marT="91440" marB="9144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43840" marR="243840" marT="91440" marB="9144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8615" marR="88615" marT="91440" marB="9144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15" marR="88615" marT="91440" marB="91440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roup 6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53558459"/>
              </p:ext>
            </p:extLst>
          </p:nvPr>
        </p:nvGraphicFramePr>
        <p:xfrm>
          <a:off x="18956539" y="716086"/>
          <a:ext cx="5286784" cy="12859238"/>
        </p:xfrm>
        <a:graphic>
          <a:graphicData uri="http://schemas.openxmlformats.org/drawingml/2006/table">
            <a:tbl>
              <a:tblPr/>
              <a:tblGrid>
                <a:gridCol w="528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설명</a:t>
                      </a:r>
                    </a:p>
                  </a:txBody>
                  <a:tcPr marL="243842" marR="243842" marT="91450" marB="9145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0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43842" marR="243842" marT="91450" marB="9145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140677" y="716084"/>
            <a:ext cx="18815862" cy="1285924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7200" dirty="0">
              <a:solidFill>
                <a:prstClr val="white"/>
              </a:solidFill>
              <a:latin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201408" y="761522"/>
            <a:ext cx="18694400" cy="675391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latinLnBrk="0"/>
            <a:endParaRPr lang="en-US" altLang="ko-KR" sz="2400" b="1" kern="0" dirty="0" smtClean="0">
              <a:solidFill>
                <a:prstClr val="white"/>
              </a:solidFill>
              <a:latin typeface="맑은 고딕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94601072"/>
              </p:ext>
            </p:extLst>
          </p:nvPr>
        </p:nvGraphicFramePr>
        <p:xfrm>
          <a:off x="231774" y="920723"/>
          <a:ext cx="1869440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491">
                  <a:extLst>
                    <a:ext uri="{9D8B030D-6E8A-4147-A177-3AD203B41FA5}">
                      <a16:colId xmlns:a16="http://schemas.microsoft.com/office/drawing/2014/main" val="3313379234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1418506571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1182100717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2179905009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3099549101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2693640327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948902198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4217679800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4021042626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616413943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979695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Dashboard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Yard 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혼잡도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게이트 출입 분석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CHE 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패턴 분석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야드 생산성 예측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CHE 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패턴 분석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ko-KR" altLang="en-U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미래 장치장 예측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QC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1400" b="1" baseline="0" dirty="0" smtClean="0">
                          <a:solidFill>
                            <a:schemeClr val="bg1"/>
                          </a:solidFill>
                        </a:rPr>
                        <a:t>작업 패턴 분석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장비상관관계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최적 장비투입댓수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프로세스 흐름분석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939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65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254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825500"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6" r:id="rId3"/>
    <p:sldLayoutId id="2147483658" r:id="rId4"/>
    <p:sldLayoutId id="2147483659" r:id="rId5"/>
    <p:sldLayoutId id="2147483660" r:id="rId6"/>
    <p:sldLayoutId id="2147483662" r:id="rId7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yberlogitec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직선 연결선 3"/>
          <p:cNvSpPr/>
          <p:nvPr/>
        </p:nvSpPr>
        <p:spPr>
          <a:xfrm flipH="1">
            <a:off x="2678855" y="5016656"/>
            <a:ext cx="7713" cy="2493818"/>
          </a:xfrm>
          <a:prstGeom prst="line">
            <a:avLst/>
          </a:prstGeom>
          <a:ln w="25400">
            <a:solidFill>
              <a:srgbClr val="150E44"/>
            </a:solidFill>
          </a:ln>
        </p:spPr>
        <p:txBody>
          <a:bodyPr tIns="91439" bIns="91439"/>
          <a:lstStyle/>
          <a:p>
            <a:pPr>
              <a:defRPr>
                <a:solidFill>
                  <a:srgbClr val="E93324"/>
                </a:solidFill>
              </a:defRPr>
            </a:pPr>
            <a:endParaRPr/>
          </a:p>
        </p:txBody>
      </p:sp>
      <p:sp>
        <p:nvSpPr>
          <p:cNvPr id="153" name="직선 연결선 4"/>
          <p:cNvSpPr/>
          <p:nvPr/>
        </p:nvSpPr>
        <p:spPr>
          <a:xfrm flipV="1">
            <a:off x="2724663" y="6726688"/>
            <a:ext cx="15674380" cy="989"/>
          </a:xfrm>
          <a:prstGeom prst="line">
            <a:avLst/>
          </a:prstGeom>
          <a:ln w="38100">
            <a:solidFill>
              <a:srgbClr val="150E44"/>
            </a:solidFill>
            <a:headEnd type="oval"/>
          </a:ln>
        </p:spPr>
        <p:txBody>
          <a:bodyPr tIns="91439" bIns="91439"/>
          <a:lstStyle/>
          <a:p>
            <a:pPr>
              <a:defRPr>
                <a:solidFill>
                  <a:srgbClr val="E93324"/>
                </a:solidFill>
              </a:defRPr>
            </a:pPr>
            <a:endParaRPr/>
          </a:p>
        </p:txBody>
      </p:sp>
      <p:pic>
        <p:nvPicPr>
          <p:cNvPr id="154" name="그림 6" descr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622" y="1700843"/>
            <a:ext cx="5821262" cy="97021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9"/>
          <p:cNvSpPr txBox="1"/>
          <p:nvPr/>
        </p:nvSpPr>
        <p:spPr>
          <a:xfrm>
            <a:off x="2806883" y="5490023"/>
            <a:ext cx="18378795" cy="203132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 anchor="ctr">
            <a:spAutoFit/>
          </a:bodyPr>
          <a:lstStyle/>
          <a:p>
            <a:pPr>
              <a:defRPr sz="8000" b="1">
                <a:solidFill>
                  <a:srgbClr val="150E4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ko-KR" altLang="en-US" sz="8000" dirty="0" smtClean="0"/>
              <a:t>세부 </a:t>
            </a:r>
            <a:r>
              <a:rPr lang="en-US" altLang="ko-KR" sz="8000" dirty="0" smtClean="0"/>
              <a:t>2-1,  </a:t>
            </a:r>
            <a:r>
              <a:rPr lang="ko-KR" altLang="en-US" sz="8000" dirty="0" smtClean="0"/>
              <a:t>기능 정의서</a:t>
            </a:r>
            <a:endParaRPr lang="en-US" altLang="ko-KR" sz="8000" dirty="0" smtClean="0"/>
          </a:p>
          <a:p>
            <a:pPr>
              <a:defRPr sz="8000" b="1">
                <a:solidFill>
                  <a:srgbClr val="150E4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 err="1" smtClean="0"/>
              <a:t>IoT</a:t>
            </a:r>
            <a:r>
              <a:rPr lang="en-US" sz="4000" dirty="0" smtClean="0"/>
              <a:t> </a:t>
            </a:r>
            <a:r>
              <a:rPr lang="ko-KR" altLang="en-US" sz="4000" dirty="0" smtClean="0"/>
              <a:t>기반 지능형 항만 기술 개발</a:t>
            </a:r>
            <a:endParaRPr sz="4000" dirty="0"/>
          </a:p>
        </p:txBody>
      </p:sp>
      <p:sp>
        <p:nvSpPr>
          <p:cNvPr id="156" name="Rectangle 9"/>
          <p:cNvSpPr txBox="1"/>
          <p:nvPr/>
        </p:nvSpPr>
        <p:spPr>
          <a:xfrm>
            <a:off x="19789801" y="12587187"/>
            <a:ext cx="3659525" cy="5892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Strictly Confidential</a:t>
            </a:r>
          </a:p>
        </p:txBody>
      </p:sp>
      <p:sp>
        <p:nvSpPr>
          <p:cNvPr id="157" name="Rectangle 5"/>
          <p:cNvSpPr txBox="1"/>
          <p:nvPr/>
        </p:nvSpPr>
        <p:spPr>
          <a:xfrm>
            <a:off x="852029" y="11327844"/>
            <a:ext cx="11144251" cy="1397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1800225">
              <a:tabLst>
                <a:tab pos="609600" algn="l"/>
              </a:tabLst>
              <a:defRPr sz="1800" b="1">
                <a:solidFill>
                  <a:srgbClr val="404040"/>
                </a:solidFill>
                <a:latin typeface="Rix모던명조 M"/>
                <a:ea typeface="Rix모던명조 M"/>
                <a:cs typeface="Rix모던명조 M"/>
                <a:sym typeface="Rix모던명조 M"/>
              </a:defRPr>
            </a:pPr>
            <a:r>
              <a:t>CyberLogitec Co., Ltd.</a:t>
            </a:r>
          </a:p>
          <a:p>
            <a:pPr defTabSz="1800225">
              <a:tabLst>
                <a:tab pos="609600" algn="l"/>
              </a:tabLst>
              <a:defRPr sz="1800">
                <a:solidFill>
                  <a:srgbClr val="404040"/>
                </a:solidFill>
                <a:latin typeface="Rix모던명조 M"/>
                <a:ea typeface="Rix모던명조 M"/>
                <a:cs typeface="Rix모던명조 M"/>
                <a:sym typeface="Rix모던명조 M"/>
              </a:defRPr>
            </a:pPr>
            <a:r>
              <a:t>Nuritkum Square R&amp;D Tower, 16th Fl.1605 Sangam-Dong, </a:t>
            </a:r>
          </a:p>
          <a:p>
            <a:pPr defTabSz="1800225">
              <a:tabLst>
                <a:tab pos="609600" algn="l"/>
              </a:tabLst>
              <a:defRPr sz="1800">
                <a:solidFill>
                  <a:srgbClr val="404040"/>
                </a:solidFill>
                <a:latin typeface="Rix모던명조 M"/>
                <a:ea typeface="Rix모던명조 M"/>
                <a:cs typeface="Rix모던명조 M"/>
                <a:sym typeface="Rix모던명조 M"/>
              </a:defRPr>
            </a:pPr>
            <a:r>
              <a:t>Mapo-Ku,Seoul 121-795, Korea</a:t>
            </a:r>
          </a:p>
          <a:p>
            <a:pPr defTabSz="1800225">
              <a:tabLst>
                <a:tab pos="609600" algn="l"/>
              </a:tabLst>
              <a:defRPr sz="1800">
                <a:solidFill>
                  <a:srgbClr val="404040"/>
                </a:solidFill>
                <a:latin typeface="Rix모던명조 M"/>
                <a:ea typeface="Rix모던명조 M"/>
                <a:cs typeface="Rix모던명조 M"/>
                <a:sym typeface="Rix모던명조 M"/>
              </a:defRPr>
            </a:pPr>
            <a:r>
              <a:t>Tel  +82 2 6350 2232  Fax. +82.2.6350.2050</a:t>
            </a:r>
          </a:p>
          <a:p>
            <a:pPr defTabSz="1800225">
              <a:tabLst>
                <a:tab pos="609600" algn="l"/>
              </a:tabLst>
              <a:defRPr sz="1800">
                <a:solidFill>
                  <a:srgbClr val="404040"/>
                </a:solidFill>
                <a:latin typeface="Rix모던명조 M"/>
                <a:ea typeface="Rix모던명조 M"/>
                <a:cs typeface="Rix모던명조 M"/>
                <a:sym typeface="Rix모던명조 M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www.cyberlogitec.com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" t="26391" r="25006" b="21470"/>
          <a:stretch/>
        </p:blipFill>
        <p:spPr>
          <a:xfrm>
            <a:off x="193077" y="5331093"/>
            <a:ext cx="18632126" cy="7312425"/>
          </a:xfrm>
          <a:prstGeom prst="rect">
            <a:avLst/>
          </a:prstGeom>
        </p:spPr>
      </p:pic>
      <p:graphicFrame>
        <p:nvGraphicFramePr>
          <p:cNvPr id="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03907"/>
              </p:ext>
            </p:extLst>
          </p:nvPr>
        </p:nvGraphicFramePr>
        <p:xfrm>
          <a:off x="19006134" y="1287886"/>
          <a:ext cx="5206416" cy="12311737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49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indent="-5400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클릭 시 팝업 창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indent="-5400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동안 게이트 반입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예정 수량 그래프로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동안 게이트 반출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예정 수량 그래프로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당 반입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예상 수량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대 이상인 혼잡 예상 블록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80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05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61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94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indent="-5400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32296"/>
                  </a:ext>
                </a:extLst>
              </a:tr>
              <a:tr h="144581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게이트 입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출입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기능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1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21105" r="43253" b="48700"/>
          <a:stretch/>
        </p:blipFill>
        <p:spPr>
          <a:xfrm>
            <a:off x="214891" y="2314838"/>
            <a:ext cx="18588498" cy="2523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719352" y="1676225"/>
            <a:ext cx="1802399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반출</a:t>
            </a: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/</a:t>
            </a: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반입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52183" y="2168665"/>
            <a:ext cx="1592254" cy="11079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반출</a:t>
            </a: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/</a:t>
            </a: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반입</a:t>
            </a:r>
            <a:endParaRPr kumimoji="0" lang="en-US" altLang="ko-KR" sz="2000" b="1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 smtClean="0">
                <a:solidFill>
                  <a:schemeClr val="tx1"/>
                </a:solidFill>
              </a:rPr>
              <a:t>반출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반입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91583" y="1686874"/>
            <a:ext cx="1802399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컨테이너 유형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24412" y="2179314"/>
            <a:ext cx="2320509" cy="14157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모두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보기</a:t>
            </a:r>
            <a:endParaRPr kumimoji="0" lang="en-US" altLang="ko-KR" sz="2000" b="1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Full</a:t>
            </a:r>
            <a:r>
              <a:rPr kumimoji="0" lang="en-US" altLang="ko-KR" sz="20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 Container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Empty</a:t>
            </a:r>
            <a:r>
              <a:rPr kumimoji="0" lang="en-US" altLang="ko-KR" sz="20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 container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baseline="0" dirty="0" smtClean="0">
                <a:solidFill>
                  <a:schemeClr val="tx1"/>
                </a:solidFill>
              </a:rPr>
              <a:t>Reefer container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828938" y="7755092"/>
            <a:ext cx="1840342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6097378" y="1715449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9842269" y="2498013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031561" y="8650539"/>
            <a:ext cx="2031784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3164775" y="8214708"/>
            <a:ext cx="1332621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4777063" y="9630643"/>
            <a:ext cx="1332621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0014507" y="8852130"/>
            <a:ext cx="1332621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5801387" y="5122929"/>
            <a:ext cx="2390799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5481587" y="5110766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678327" y="5652617"/>
            <a:ext cx="6985050" cy="6165252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bg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2165519386"/>
              </p:ext>
            </p:extLst>
          </p:nvPr>
        </p:nvGraphicFramePr>
        <p:xfrm>
          <a:off x="15254201" y="6006971"/>
          <a:ext cx="5613739" cy="390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01614"/>
              </p:ext>
            </p:extLst>
          </p:nvPr>
        </p:nvGraphicFramePr>
        <p:xfrm>
          <a:off x="15254201" y="10378959"/>
          <a:ext cx="5585838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5838">
                  <a:extLst>
                    <a:ext uri="{9D8B030D-6E8A-4147-A177-3AD203B41FA5}">
                      <a16:colId xmlns:a16="http://schemas.microsoft.com/office/drawing/2014/main" val="2246084368"/>
                    </a:ext>
                  </a:extLst>
                </a:gridCol>
              </a:tblGrid>
              <a:tr h="36999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혼잡 </a:t>
                      </a:r>
                      <a:r>
                        <a:rPr lang="ko-KR" altLang="en-US" smtClean="0"/>
                        <a:t>예상 </a:t>
                      </a:r>
                      <a:r>
                        <a:rPr lang="ko-KR" altLang="en-US" smtClean="0"/>
                        <a:t>블록</a:t>
                      </a:r>
                      <a:r>
                        <a:rPr lang="en-US" altLang="ko-KR" smtClean="0"/>
                        <a:t>(</a:t>
                      </a:r>
                      <a:r>
                        <a:rPr lang="ko-KR" altLang="en-US" smtClean="0"/>
                        <a:t>시간당 </a:t>
                      </a:r>
                      <a:r>
                        <a:rPr lang="en-US" altLang="ko-KR" smtClean="0"/>
                        <a:t>30</a:t>
                      </a:r>
                      <a:r>
                        <a:rPr lang="ko-KR" altLang="en-US" smtClean="0"/>
                        <a:t>대 이상</a:t>
                      </a:r>
                      <a:r>
                        <a:rPr lang="en-US" altLang="ko-KR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666384"/>
                  </a:ext>
                </a:extLst>
              </a:tr>
              <a:tr h="36999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A1, A2, A3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124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4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48632" y="831272"/>
            <a:ext cx="1645900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2016"/>
          <a:stretch/>
        </p:blipFill>
        <p:spPr>
          <a:xfrm>
            <a:off x="750891" y="5597493"/>
            <a:ext cx="13880034" cy="7867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작업 패턴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85313" y="8188293"/>
            <a:ext cx="1613016" cy="304800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5246691" y="10626693"/>
            <a:ext cx="4895850" cy="42331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7446966" y="9829037"/>
            <a:ext cx="2569368" cy="61370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5627691" y="1055703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9273384" y="975938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627691" y="9829037"/>
            <a:ext cx="2131216" cy="457200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5634832" y="975938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5265741" y="8805656"/>
            <a:ext cx="4769643" cy="546506"/>
          </a:xfrm>
          <a:prstGeom prst="rect">
            <a:avLst/>
          </a:prstGeom>
        </p:spPr>
      </p:pic>
      <p:sp>
        <p:nvSpPr>
          <p:cNvPr id="16" name="타원 15"/>
          <p:cNvSpPr/>
          <p:nvPr/>
        </p:nvSpPr>
        <p:spPr>
          <a:xfrm>
            <a:off x="5627691" y="8769884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476478" y="12509456"/>
            <a:ext cx="4514852" cy="58400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7421962" y="11560768"/>
            <a:ext cx="2569368" cy="613700"/>
          </a:xfrm>
          <a:prstGeom prst="rect">
            <a:avLst/>
          </a:prstGeom>
        </p:spPr>
      </p:pic>
      <p:sp>
        <p:nvSpPr>
          <p:cNvPr id="23" name="타원 22"/>
          <p:cNvSpPr/>
          <p:nvPr/>
        </p:nvSpPr>
        <p:spPr>
          <a:xfrm>
            <a:off x="9248380" y="1149111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602687" y="11560768"/>
            <a:ext cx="2131216" cy="457200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>
          <a:xfrm>
            <a:off x="5609828" y="1149111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630067" y="12579111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520532" y="7993902"/>
            <a:ext cx="4514852" cy="584006"/>
          </a:xfrm>
          <a:prstGeom prst="rect">
            <a:avLst/>
          </a:prstGeom>
        </p:spPr>
      </p:pic>
      <p:sp>
        <p:nvSpPr>
          <p:cNvPr id="28" name="타원 27"/>
          <p:cNvSpPr/>
          <p:nvPr/>
        </p:nvSpPr>
        <p:spPr>
          <a:xfrm>
            <a:off x="5674121" y="806355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520532" y="6526145"/>
            <a:ext cx="4514852" cy="584006"/>
          </a:xfrm>
          <a:prstGeom prst="rect">
            <a:avLst/>
          </a:prstGeom>
        </p:spPr>
      </p:pic>
      <p:sp>
        <p:nvSpPr>
          <p:cNvPr id="30" name="타원 29"/>
          <p:cNvSpPr/>
          <p:nvPr/>
        </p:nvSpPr>
        <p:spPr>
          <a:xfrm>
            <a:off x="5674121" y="659580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520532" y="5729402"/>
            <a:ext cx="4514852" cy="584006"/>
          </a:xfrm>
          <a:prstGeom prst="rect">
            <a:avLst/>
          </a:prstGeom>
        </p:spPr>
      </p:pic>
      <p:sp>
        <p:nvSpPr>
          <p:cNvPr id="32" name="타원 31"/>
          <p:cNvSpPr/>
          <p:nvPr/>
        </p:nvSpPr>
        <p:spPr>
          <a:xfrm>
            <a:off x="5674121" y="5799057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9971229" y="10606329"/>
            <a:ext cx="4895850" cy="42331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2171504" y="9808673"/>
            <a:ext cx="2569368" cy="613700"/>
          </a:xfrm>
          <a:prstGeom prst="rect">
            <a:avLst/>
          </a:prstGeom>
        </p:spPr>
      </p:pic>
      <p:sp>
        <p:nvSpPr>
          <p:cNvPr id="37" name="타원 36"/>
          <p:cNvSpPr/>
          <p:nvPr/>
        </p:nvSpPr>
        <p:spPr>
          <a:xfrm>
            <a:off x="10352229" y="1053667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3997922" y="973901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352229" y="9808673"/>
            <a:ext cx="2131216" cy="457200"/>
          </a:xfrm>
          <a:prstGeom prst="rect">
            <a:avLst/>
          </a:prstGeom>
        </p:spPr>
      </p:pic>
      <p:sp>
        <p:nvSpPr>
          <p:cNvPr id="40" name="타원 39"/>
          <p:cNvSpPr/>
          <p:nvPr/>
        </p:nvSpPr>
        <p:spPr>
          <a:xfrm>
            <a:off x="10359370" y="973901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9990279" y="8785292"/>
            <a:ext cx="4769643" cy="546506"/>
          </a:xfrm>
          <a:prstGeom prst="rect">
            <a:avLst/>
          </a:prstGeom>
        </p:spPr>
      </p:pic>
      <p:sp>
        <p:nvSpPr>
          <p:cNvPr id="42" name="타원 41"/>
          <p:cNvSpPr/>
          <p:nvPr/>
        </p:nvSpPr>
        <p:spPr>
          <a:xfrm>
            <a:off x="10352229" y="874952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01016" y="12489092"/>
            <a:ext cx="4514852" cy="584006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2146500" y="11540404"/>
            <a:ext cx="2569368" cy="613700"/>
          </a:xfrm>
          <a:prstGeom prst="rect">
            <a:avLst/>
          </a:prstGeom>
        </p:spPr>
      </p:pic>
      <p:sp>
        <p:nvSpPr>
          <p:cNvPr id="45" name="타원 44"/>
          <p:cNvSpPr/>
          <p:nvPr/>
        </p:nvSpPr>
        <p:spPr>
          <a:xfrm>
            <a:off x="13972918" y="1147074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327225" y="11540404"/>
            <a:ext cx="2131216" cy="457200"/>
          </a:xfrm>
          <a:prstGeom prst="rect">
            <a:avLst/>
          </a:prstGeom>
        </p:spPr>
      </p:pic>
      <p:sp>
        <p:nvSpPr>
          <p:cNvPr id="47" name="타원 46"/>
          <p:cNvSpPr/>
          <p:nvPr/>
        </p:nvSpPr>
        <p:spPr>
          <a:xfrm>
            <a:off x="10334366" y="1147074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10354605" y="1255874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45070" y="7973538"/>
            <a:ext cx="4514852" cy="584006"/>
          </a:xfrm>
          <a:prstGeom prst="rect">
            <a:avLst/>
          </a:prstGeom>
        </p:spPr>
      </p:pic>
      <p:sp>
        <p:nvSpPr>
          <p:cNvPr id="50" name="타원 49"/>
          <p:cNvSpPr/>
          <p:nvPr/>
        </p:nvSpPr>
        <p:spPr>
          <a:xfrm>
            <a:off x="10398659" y="804319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45070" y="6505781"/>
            <a:ext cx="4514852" cy="584006"/>
          </a:xfrm>
          <a:prstGeom prst="rect">
            <a:avLst/>
          </a:prstGeom>
        </p:spPr>
      </p:pic>
      <p:sp>
        <p:nvSpPr>
          <p:cNvPr id="52" name="타원 51"/>
          <p:cNvSpPr/>
          <p:nvPr/>
        </p:nvSpPr>
        <p:spPr>
          <a:xfrm>
            <a:off x="10398659" y="657543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45070" y="5709038"/>
            <a:ext cx="4514852" cy="584006"/>
          </a:xfrm>
          <a:prstGeom prst="rect">
            <a:avLst/>
          </a:prstGeom>
        </p:spPr>
      </p:pic>
      <p:sp>
        <p:nvSpPr>
          <p:cNvPr id="54" name="타원 53"/>
          <p:cNvSpPr/>
          <p:nvPr/>
        </p:nvSpPr>
        <p:spPr>
          <a:xfrm>
            <a:off x="10398659" y="5778693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466857" y="10681672"/>
            <a:ext cx="4895850" cy="423316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2667132" y="9884016"/>
            <a:ext cx="2569368" cy="613700"/>
          </a:xfrm>
          <a:prstGeom prst="rect">
            <a:avLst/>
          </a:prstGeom>
        </p:spPr>
      </p:pic>
      <p:sp>
        <p:nvSpPr>
          <p:cNvPr id="57" name="타원 56"/>
          <p:cNvSpPr/>
          <p:nvPr/>
        </p:nvSpPr>
        <p:spPr>
          <a:xfrm>
            <a:off x="847857" y="1061201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4493550" y="9814361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847857" y="9884016"/>
            <a:ext cx="2131216" cy="457200"/>
          </a:xfrm>
          <a:prstGeom prst="rect">
            <a:avLst/>
          </a:prstGeom>
        </p:spPr>
      </p:pic>
      <p:sp>
        <p:nvSpPr>
          <p:cNvPr id="60" name="타원 59"/>
          <p:cNvSpPr/>
          <p:nvPr/>
        </p:nvSpPr>
        <p:spPr>
          <a:xfrm>
            <a:off x="854998" y="9814361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485907" y="8860635"/>
            <a:ext cx="4769643" cy="546506"/>
          </a:xfrm>
          <a:prstGeom prst="rect">
            <a:avLst/>
          </a:prstGeom>
        </p:spPr>
      </p:pic>
      <p:sp>
        <p:nvSpPr>
          <p:cNvPr id="62" name="타원 61"/>
          <p:cNvSpPr/>
          <p:nvPr/>
        </p:nvSpPr>
        <p:spPr>
          <a:xfrm>
            <a:off x="847857" y="882486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696644" y="12564435"/>
            <a:ext cx="4514852" cy="584006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2642128" y="11615747"/>
            <a:ext cx="2569368" cy="613700"/>
          </a:xfrm>
          <a:prstGeom prst="rect">
            <a:avLst/>
          </a:prstGeom>
        </p:spPr>
      </p:pic>
      <p:sp>
        <p:nvSpPr>
          <p:cNvPr id="65" name="타원 64"/>
          <p:cNvSpPr/>
          <p:nvPr/>
        </p:nvSpPr>
        <p:spPr>
          <a:xfrm>
            <a:off x="4468546" y="1154609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822853" y="11615747"/>
            <a:ext cx="2131216" cy="457200"/>
          </a:xfrm>
          <a:prstGeom prst="rect">
            <a:avLst/>
          </a:prstGeom>
        </p:spPr>
      </p:pic>
      <p:sp>
        <p:nvSpPr>
          <p:cNvPr id="67" name="타원 66"/>
          <p:cNvSpPr/>
          <p:nvPr/>
        </p:nvSpPr>
        <p:spPr>
          <a:xfrm>
            <a:off x="829994" y="1154609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850233" y="1263409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740698" y="8048881"/>
            <a:ext cx="4514852" cy="584006"/>
          </a:xfrm>
          <a:prstGeom prst="rect">
            <a:avLst/>
          </a:prstGeom>
        </p:spPr>
      </p:pic>
      <p:sp>
        <p:nvSpPr>
          <p:cNvPr id="70" name="타원 69"/>
          <p:cNvSpPr/>
          <p:nvPr/>
        </p:nvSpPr>
        <p:spPr>
          <a:xfrm>
            <a:off x="894287" y="811853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740698" y="6581124"/>
            <a:ext cx="4514852" cy="584006"/>
          </a:xfrm>
          <a:prstGeom prst="rect">
            <a:avLst/>
          </a:prstGeom>
        </p:spPr>
      </p:pic>
      <p:sp>
        <p:nvSpPr>
          <p:cNvPr id="72" name="타원 71"/>
          <p:cNvSpPr/>
          <p:nvPr/>
        </p:nvSpPr>
        <p:spPr>
          <a:xfrm>
            <a:off x="894287" y="665077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740698" y="5784381"/>
            <a:ext cx="4514852" cy="584006"/>
          </a:xfrm>
          <a:prstGeom prst="rect">
            <a:avLst/>
          </a:prstGeom>
        </p:spPr>
      </p:pic>
      <p:sp>
        <p:nvSpPr>
          <p:cNvPr id="74" name="타원 73"/>
          <p:cNvSpPr/>
          <p:nvPr/>
        </p:nvSpPr>
        <p:spPr>
          <a:xfrm>
            <a:off x="894287" y="5854036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4"/>
          <a:srcRect b="17229"/>
          <a:stretch/>
        </p:blipFill>
        <p:spPr>
          <a:xfrm>
            <a:off x="14740872" y="9725316"/>
            <a:ext cx="1959917" cy="1996599"/>
          </a:xfrm>
          <a:prstGeom prst="rect">
            <a:avLst/>
          </a:prstGeom>
        </p:spPr>
      </p:pic>
      <p:sp>
        <p:nvSpPr>
          <p:cNvPr id="100" name="타원 99"/>
          <p:cNvSpPr/>
          <p:nvPr/>
        </p:nvSpPr>
        <p:spPr>
          <a:xfrm>
            <a:off x="796133" y="5381219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0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48289"/>
              </p:ext>
            </p:extLst>
          </p:nvPr>
        </p:nvGraphicFramePr>
        <p:xfrm>
          <a:off x="19006134" y="1287886"/>
          <a:ext cx="5206416" cy="12295109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749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869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57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기능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 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상세 보기 위한 버튼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57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Pre move distance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단계 표시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YC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명과 해당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YC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coverage,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단계별 색상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776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미니맵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맵에서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어두은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영역을 선택하면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block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 선택된 영역으로 표시된다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732575"/>
                  </a:ext>
                </a:extLst>
              </a:tr>
            </a:tbl>
          </a:graphicData>
        </a:graphic>
      </p:graphicFrame>
      <p:pic>
        <p:nvPicPr>
          <p:cNvPr id="141" name="그림 140"/>
          <p:cNvPicPr>
            <a:picLocks noChangeAspect="1"/>
          </p:cNvPicPr>
          <p:nvPr/>
        </p:nvPicPr>
        <p:blipFill rotWithShape="1">
          <a:blip r:embed="rId5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142" name="직사각형 141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6"/>
          <a:srcRect l="58731" t="82385" r="25806" b="2424"/>
          <a:stretch/>
        </p:blipFill>
        <p:spPr>
          <a:xfrm>
            <a:off x="14984138" y="12033376"/>
            <a:ext cx="2527069" cy="1396538"/>
          </a:xfrm>
          <a:prstGeom prst="rect">
            <a:avLst/>
          </a:prstGeom>
        </p:spPr>
      </p:pic>
      <p:sp>
        <p:nvSpPr>
          <p:cNvPr id="77" name="타원 76"/>
          <p:cNvSpPr/>
          <p:nvPr/>
        </p:nvSpPr>
        <p:spPr>
          <a:xfrm>
            <a:off x="397994" y="156053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15661413" y="1610101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5783030" y="4649103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81" name="타원 80"/>
          <p:cNvSpPr/>
          <p:nvPr/>
        </p:nvSpPr>
        <p:spPr>
          <a:xfrm>
            <a:off x="15463230" y="463694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14794971" y="1205374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41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48632" y="831272"/>
            <a:ext cx="1645900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2016"/>
          <a:stretch/>
        </p:blipFill>
        <p:spPr>
          <a:xfrm>
            <a:off x="750891" y="5597493"/>
            <a:ext cx="13880034" cy="7867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작업 패턴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요일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시간대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85313" y="8188293"/>
            <a:ext cx="1613016" cy="304800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5246691" y="10626693"/>
            <a:ext cx="4895850" cy="42331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7446966" y="9829037"/>
            <a:ext cx="2569368" cy="61370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5627691" y="1055703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9273384" y="975938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627691" y="9829037"/>
            <a:ext cx="2131216" cy="457200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5634832" y="975938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5265741" y="8805656"/>
            <a:ext cx="4769643" cy="546506"/>
          </a:xfrm>
          <a:prstGeom prst="rect">
            <a:avLst/>
          </a:prstGeom>
        </p:spPr>
      </p:pic>
      <p:sp>
        <p:nvSpPr>
          <p:cNvPr id="16" name="타원 15"/>
          <p:cNvSpPr/>
          <p:nvPr/>
        </p:nvSpPr>
        <p:spPr>
          <a:xfrm>
            <a:off x="5627691" y="8769884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476478" y="12509456"/>
            <a:ext cx="4514852" cy="58400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7421962" y="11560768"/>
            <a:ext cx="2569368" cy="613700"/>
          </a:xfrm>
          <a:prstGeom prst="rect">
            <a:avLst/>
          </a:prstGeom>
        </p:spPr>
      </p:pic>
      <p:sp>
        <p:nvSpPr>
          <p:cNvPr id="23" name="타원 22"/>
          <p:cNvSpPr/>
          <p:nvPr/>
        </p:nvSpPr>
        <p:spPr>
          <a:xfrm>
            <a:off x="9248380" y="1149111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602687" y="11560768"/>
            <a:ext cx="2131216" cy="457200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>
          <a:xfrm>
            <a:off x="5609828" y="1149111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630067" y="12579111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520532" y="7993902"/>
            <a:ext cx="4514852" cy="584006"/>
          </a:xfrm>
          <a:prstGeom prst="rect">
            <a:avLst/>
          </a:prstGeom>
        </p:spPr>
      </p:pic>
      <p:sp>
        <p:nvSpPr>
          <p:cNvPr id="28" name="타원 27"/>
          <p:cNvSpPr/>
          <p:nvPr/>
        </p:nvSpPr>
        <p:spPr>
          <a:xfrm>
            <a:off x="5674121" y="806355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520532" y="6526145"/>
            <a:ext cx="4514852" cy="584006"/>
          </a:xfrm>
          <a:prstGeom prst="rect">
            <a:avLst/>
          </a:prstGeom>
        </p:spPr>
      </p:pic>
      <p:sp>
        <p:nvSpPr>
          <p:cNvPr id="30" name="타원 29"/>
          <p:cNvSpPr/>
          <p:nvPr/>
        </p:nvSpPr>
        <p:spPr>
          <a:xfrm>
            <a:off x="5674121" y="659580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520532" y="5729402"/>
            <a:ext cx="4514852" cy="584006"/>
          </a:xfrm>
          <a:prstGeom prst="rect">
            <a:avLst/>
          </a:prstGeom>
        </p:spPr>
      </p:pic>
      <p:sp>
        <p:nvSpPr>
          <p:cNvPr id="32" name="타원 31"/>
          <p:cNvSpPr/>
          <p:nvPr/>
        </p:nvSpPr>
        <p:spPr>
          <a:xfrm>
            <a:off x="5674121" y="5799057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9971229" y="10606329"/>
            <a:ext cx="4895850" cy="42331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2171504" y="9808673"/>
            <a:ext cx="2569368" cy="613700"/>
          </a:xfrm>
          <a:prstGeom prst="rect">
            <a:avLst/>
          </a:prstGeom>
        </p:spPr>
      </p:pic>
      <p:sp>
        <p:nvSpPr>
          <p:cNvPr id="37" name="타원 36"/>
          <p:cNvSpPr/>
          <p:nvPr/>
        </p:nvSpPr>
        <p:spPr>
          <a:xfrm>
            <a:off x="10352229" y="1053667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3997922" y="973901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352229" y="9808673"/>
            <a:ext cx="2131216" cy="457200"/>
          </a:xfrm>
          <a:prstGeom prst="rect">
            <a:avLst/>
          </a:prstGeom>
        </p:spPr>
      </p:pic>
      <p:sp>
        <p:nvSpPr>
          <p:cNvPr id="40" name="타원 39"/>
          <p:cNvSpPr/>
          <p:nvPr/>
        </p:nvSpPr>
        <p:spPr>
          <a:xfrm>
            <a:off x="10359370" y="973901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9990279" y="8785292"/>
            <a:ext cx="4769643" cy="546506"/>
          </a:xfrm>
          <a:prstGeom prst="rect">
            <a:avLst/>
          </a:prstGeom>
        </p:spPr>
      </p:pic>
      <p:sp>
        <p:nvSpPr>
          <p:cNvPr id="42" name="타원 41"/>
          <p:cNvSpPr/>
          <p:nvPr/>
        </p:nvSpPr>
        <p:spPr>
          <a:xfrm>
            <a:off x="10352229" y="874952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01016" y="12489092"/>
            <a:ext cx="4514852" cy="584006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2146500" y="11540404"/>
            <a:ext cx="2569368" cy="613700"/>
          </a:xfrm>
          <a:prstGeom prst="rect">
            <a:avLst/>
          </a:prstGeom>
        </p:spPr>
      </p:pic>
      <p:sp>
        <p:nvSpPr>
          <p:cNvPr id="45" name="타원 44"/>
          <p:cNvSpPr/>
          <p:nvPr/>
        </p:nvSpPr>
        <p:spPr>
          <a:xfrm>
            <a:off x="13972918" y="1147074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327225" y="11540404"/>
            <a:ext cx="2131216" cy="457200"/>
          </a:xfrm>
          <a:prstGeom prst="rect">
            <a:avLst/>
          </a:prstGeom>
        </p:spPr>
      </p:pic>
      <p:sp>
        <p:nvSpPr>
          <p:cNvPr id="47" name="타원 46"/>
          <p:cNvSpPr/>
          <p:nvPr/>
        </p:nvSpPr>
        <p:spPr>
          <a:xfrm>
            <a:off x="10334366" y="1147074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10354605" y="1255874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45070" y="7973538"/>
            <a:ext cx="4514852" cy="584006"/>
          </a:xfrm>
          <a:prstGeom prst="rect">
            <a:avLst/>
          </a:prstGeom>
        </p:spPr>
      </p:pic>
      <p:sp>
        <p:nvSpPr>
          <p:cNvPr id="50" name="타원 49"/>
          <p:cNvSpPr/>
          <p:nvPr/>
        </p:nvSpPr>
        <p:spPr>
          <a:xfrm>
            <a:off x="10398659" y="804319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45070" y="6505781"/>
            <a:ext cx="4514852" cy="584006"/>
          </a:xfrm>
          <a:prstGeom prst="rect">
            <a:avLst/>
          </a:prstGeom>
        </p:spPr>
      </p:pic>
      <p:sp>
        <p:nvSpPr>
          <p:cNvPr id="52" name="타원 51"/>
          <p:cNvSpPr/>
          <p:nvPr/>
        </p:nvSpPr>
        <p:spPr>
          <a:xfrm>
            <a:off x="10398659" y="657543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45070" y="5709038"/>
            <a:ext cx="4514852" cy="584006"/>
          </a:xfrm>
          <a:prstGeom prst="rect">
            <a:avLst/>
          </a:prstGeom>
        </p:spPr>
      </p:pic>
      <p:sp>
        <p:nvSpPr>
          <p:cNvPr id="54" name="타원 53"/>
          <p:cNvSpPr/>
          <p:nvPr/>
        </p:nvSpPr>
        <p:spPr>
          <a:xfrm>
            <a:off x="10398659" y="5778693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466857" y="10681672"/>
            <a:ext cx="4895850" cy="423316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2667132" y="9884016"/>
            <a:ext cx="2569368" cy="613700"/>
          </a:xfrm>
          <a:prstGeom prst="rect">
            <a:avLst/>
          </a:prstGeom>
        </p:spPr>
      </p:pic>
      <p:sp>
        <p:nvSpPr>
          <p:cNvPr id="57" name="타원 56"/>
          <p:cNvSpPr/>
          <p:nvPr/>
        </p:nvSpPr>
        <p:spPr>
          <a:xfrm>
            <a:off x="847857" y="1061201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4493550" y="9814361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847857" y="9884016"/>
            <a:ext cx="2131216" cy="457200"/>
          </a:xfrm>
          <a:prstGeom prst="rect">
            <a:avLst/>
          </a:prstGeom>
        </p:spPr>
      </p:pic>
      <p:sp>
        <p:nvSpPr>
          <p:cNvPr id="60" name="타원 59"/>
          <p:cNvSpPr/>
          <p:nvPr/>
        </p:nvSpPr>
        <p:spPr>
          <a:xfrm>
            <a:off x="854998" y="9814361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485907" y="8860635"/>
            <a:ext cx="4769643" cy="546506"/>
          </a:xfrm>
          <a:prstGeom prst="rect">
            <a:avLst/>
          </a:prstGeom>
        </p:spPr>
      </p:pic>
      <p:sp>
        <p:nvSpPr>
          <p:cNvPr id="62" name="타원 61"/>
          <p:cNvSpPr/>
          <p:nvPr/>
        </p:nvSpPr>
        <p:spPr>
          <a:xfrm>
            <a:off x="847857" y="882486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696644" y="12564435"/>
            <a:ext cx="4514852" cy="584006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2642128" y="11615747"/>
            <a:ext cx="2569368" cy="613700"/>
          </a:xfrm>
          <a:prstGeom prst="rect">
            <a:avLst/>
          </a:prstGeom>
        </p:spPr>
      </p:pic>
      <p:sp>
        <p:nvSpPr>
          <p:cNvPr id="65" name="타원 64"/>
          <p:cNvSpPr/>
          <p:nvPr/>
        </p:nvSpPr>
        <p:spPr>
          <a:xfrm>
            <a:off x="4468546" y="1154609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822853" y="11615747"/>
            <a:ext cx="2131216" cy="457200"/>
          </a:xfrm>
          <a:prstGeom prst="rect">
            <a:avLst/>
          </a:prstGeom>
        </p:spPr>
      </p:pic>
      <p:sp>
        <p:nvSpPr>
          <p:cNvPr id="67" name="타원 66"/>
          <p:cNvSpPr/>
          <p:nvPr/>
        </p:nvSpPr>
        <p:spPr>
          <a:xfrm>
            <a:off x="829994" y="1154609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850233" y="1263409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740698" y="8048881"/>
            <a:ext cx="4514852" cy="584006"/>
          </a:xfrm>
          <a:prstGeom prst="rect">
            <a:avLst/>
          </a:prstGeom>
        </p:spPr>
      </p:pic>
      <p:sp>
        <p:nvSpPr>
          <p:cNvPr id="70" name="타원 69"/>
          <p:cNvSpPr/>
          <p:nvPr/>
        </p:nvSpPr>
        <p:spPr>
          <a:xfrm>
            <a:off x="894287" y="811853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740698" y="6581124"/>
            <a:ext cx="4514852" cy="584006"/>
          </a:xfrm>
          <a:prstGeom prst="rect">
            <a:avLst/>
          </a:prstGeom>
        </p:spPr>
      </p:pic>
      <p:sp>
        <p:nvSpPr>
          <p:cNvPr id="72" name="타원 71"/>
          <p:cNvSpPr/>
          <p:nvPr/>
        </p:nvSpPr>
        <p:spPr>
          <a:xfrm>
            <a:off x="894287" y="665077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740698" y="5784381"/>
            <a:ext cx="4514852" cy="584006"/>
          </a:xfrm>
          <a:prstGeom prst="rect">
            <a:avLst/>
          </a:prstGeom>
        </p:spPr>
      </p:pic>
      <p:sp>
        <p:nvSpPr>
          <p:cNvPr id="74" name="타원 73"/>
          <p:cNvSpPr/>
          <p:nvPr/>
        </p:nvSpPr>
        <p:spPr>
          <a:xfrm>
            <a:off x="894287" y="5854036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4"/>
          <a:srcRect b="17229"/>
          <a:stretch/>
        </p:blipFill>
        <p:spPr>
          <a:xfrm>
            <a:off x="14740872" y="9725316"/>
            <a:ext cx="1959917" cy="1996599"/>
          </a:xfrm>
          <a:prstGeom prst="rect">
            <a:avLst/>
          </a:prstGeom>
        </p:spPr>
      </p:pic>
      <p:graphicFrame>
        <p:nvGraphicFramePr>
          <p:cNvPr id="10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14839"/>
              </p:ext>
            </p:extLst>
          </p:nvPr>
        </p:nvGraphicFramePr>
        <p:xfrm>
          <a:off x="19006134" y="1287887"/>
          <a:ext cx="5206416" cy="12295110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629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 선택 클릭 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캘린더와 함께 시간을 선택할 수 있는 창을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11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41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41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41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295097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491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857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1" name="그림 140"/>
          <p:cNvPicPr>
            <a:picLocks noChangeAspect="1"/>
          </p:cNvPicPr>
          <p:nvPr/>
        </p:nvPicPr>
        <p:blipFill rotWithShape="1">
          <a:blip r:embed="rId5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142" name="직사각형 141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6"/>
          <a:srcRect l="58731" t="82385" r="25806" b="2424"/>
          <a:stretch/>
        </p:blipFill>
        <p:spPr>
          <a:xfrm>
            <a:off x="14984138" y="12033376"/>
            <a:ext cx="2527069" cy="1396538"/>
          </a:xfrm>
          <a:prstGeom prst="rect">
            <a:avLst/>
          </a:prstGeom>
        </p:spPr>
      </p:pic>
      <p:sp>
        <p:nvSpPr>
          <p:cNvPr id="79" name="직사각형 78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5783030" y="4649103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81" name="타원 80"/>
          <p:cNvSpPr/>
          <p:nvPr/>
        </p:nvSpPr>
        <p:spPr>
          <a:xfrm>
            <a:off x="15463230" y="463694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82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931" t="5260" b="50092"/>
          <a:stretch/>
        </p:blipFill>
        <p:spPr>
          <a:xfrm>
            <a:off x="12305586" y="2111668"/>
            <a:ext cx="6441287" cy="645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73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48632" y="831272"/>
            <a:ext cx="1645900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2016"/>
          <a:stretch/>
        </p:blipFill>
        <p:spPr>
          <a:xfrm>
            <a:off x="750891" y="5597493"/>
            <a:ext cx="13880034" cy="7867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작업 패턴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기능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1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85313" y="8188293"/>
            <a:ext cx="1613016" cy="304800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5246691" y="10626693"/>
            <a:ext cx="4895850" cy="42331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7446966" y="9829037"/>
            <a:ext cx="2569368" cy="61370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5627691" y="1055703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9273384" y="975938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627691" y="9829037"/>
            <a:ext cx="2131216" cy="457200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5634832" y="975938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5265741" y="8805656"/>
            <a:ext cx="4769643" cy="546506"/>
          </a:xfrm>
          <a:prstGeom prst="rect">
            <a:avLst/>
          </a:prstGeom>
        </p:spPr>
      </p:pic>
      <p:sp>
        <p:nvSpPr>
          <p:cNvPr id="16" name="타원 15"/>
          <p:cNvSpPr/>
          <p:nvPr/>
        </p:nvSpPr>
        <p:spPr>
          <a:xfrm>
            <a:off x="5627691" y="8769884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476478" y="12509456"/>
            <a:ext cx="4514852" cy="58400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7421962" y="11560768"/>
            <a:ext cx="2569368" cy="613700"/>
          </a:xfrm>
          <a:prstGeom prst="rect">
            <a:avLst/>
          </a:prstGeom>
        </p:spPr>
      </p:pic>
      <p:sp>
        <p:nvSpPr>
          <p:cNvPr id="23" name="타원 22"/>
          <p:cNvSpPr/>
          <p:nvPr/>
        </p:nvSpPr>
        <p:spPr>
          <a:xfrm>
            <a:off x="9248380" y="1149111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602687" y="11560768"/>
            <a:ext cx="2131216" cy="457200"/>
          </a:xfrm>
          <a:prstGeom prst="rect">
            <a:avLst/>
          </a:prstGeom>
        </p:spPr>
      </p:pic>
      <p:sp>
        <p:nvSpPr>
          <p:cNvPr id="25" name="타원 24"/>
          <p:cNvSpPr/>
          <p:nvPr/>
        </p:nvSpPr>
        <p:spPr>
          <a:xfrm>
            <a:off x="5609828" y="1149111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630067" y="12579111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520532" y="7993902"/>
            <a:ext cx="4514852" cy="584006"/>
          </a:xfrm>
          <a:prstGeom prst="rect">
            <a:avLst/>
          </a:prstGeom>
        </p:spPr>
      </p:pic>
      <p:sp>
        <p:nvSpPr>
          <p:cNvPr id="28" name="타원 27"/>
          <p:cNvSpPr/>
          <p:nvPr/>
        </p:nvSpPr>
        <p:spPr>
          <a:xfrm>
            <a:off x="5674121" y="806355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520532" y="6526145"/>
            <a:ext cx="4514852" cy="584006"/>
          </a:xfrm>
          <a:prstGeom prst="rect">
            <a:avLst/>
          </a:prstGeom>
        </p:spPr>
      </p:pic>
      <p:sp>
        <p:nvSpPr>
          <p:cNvPr id="30" name="타원 29"/>
          <p:cNvSpPr/>
          <p:nvPr/>
        </p:nvSpPr>
        <p:spPr>
          <a:xfrm>
            <a:off x="5674121" y="659580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520532" y="5729402"/>
            <a:ext cx="4514852" cy="584006"/>
          </a:xfrm>
          <a:prstGeom prst="rect">
            <a:avLst/>
          </a:prstGeom>
        </p:spPr>
      </p:pic>
      <p:sp>
        <p:nvSpPr>
          <p:cNvPr id="32" name="타원 31"/>
          <p:cNvSpPr/>
          <p:nvPr/>
        </p:nvSpPr>
        <p:spPr>
          <a:xfrm>
            <a:off x="5674121" y="5799057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9971229" y="10606329"/>
            <a:ext cx="4895850" cy="42331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2171504" y="9808673"/>
            <a:ext cx="2569368" cy="613700"/>
          </a:xfrm>
          <a:prstGeom prst="rect">
            <a:avLst/>
          </a:prstGeom>
        </p:spPr>
      </p:pic>
      <p:sp>
        <p:nvSpPr>
          <p:cNvPr id="37" name="타원 36"/>
          <p:cNvSpPr/>
          <p:nvPr/>
        </p:nvSpPr>
        <p:spPr>
          <a:xfrm>
            <a:off x="10352229" y="1053667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3997922" y="973901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352229" y="9808673"/>
            <a:ext cx="2131216" cy="457200"/>
          </a:xfrm>
          <a:prstGeom prst="rect">
            <a:avLst/>
          </a:prstGeom>
        </p:spPr>
      </p:pic>
      <p:sp>
        <p:nvSpPr>
          <p:cNvPr id="40" name="타원 39"/>
          <p:cNvSpPr/>
          <p:nvPr/>
        </p:nvSpPr>
        <p:spPr>
          <a:xfrm>
            <a:off x="10359370" y="973901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9990279" y="8785292"/>
            <a:ext cx="4769643" cy="546506"/>
          </a:xfrm>
          <a:prstGeom prst="rect">
            <a:avLst/>
          </a:prstGeom>
        </p:spPr>
      </p:pic>
      <p:sp>
        <p:nvSpPr>
          <p:cNvPr id="42" name="타원 41"/>
          <p:cNvSpPr/>
          <p:nvPr/>
        </p:nvSpPr>
        <p:spPr>
          <a:xfrm>
            <a:off x="10352229" y="874952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01016" y="12489092"/>
            <a:ext cx="4514852" cy="584006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2146500" y="11540404"/>
            <a:ext cx="2569368" cy="613700"/>
          </a:xfrm>
          <a:prstGeom prst="rect">
            <a:avLst/>
          </a:prstGeom>
        </p:spPr>
      </p:pic>
      <p:sp>
        <p:nvSpPr>
          <p:cNvPr id="45" name="타원 44"/>
          <p:cNvSpPr/>
          <p:nvPr/>
        </p:nvSpPr>
        <p:spPr>
          <a:xfrm>
            <a:off x="13972918" y="1147074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327225" y="11540404"/>
            <a:ext cx="2131216" cy="457200"/>
          </a:xfrm>
          <a:prstGeom prst="rect">
            <a:avLst/>
          </a:prstGeom>
        </p:spPr>
      </p:pic>
      <p:sp>
        <p:nvSpPr>
          <p:cNvPr id="47" name="타원 46"/>
          <p:cNvSpPr/>
          <p:nvPr/>
        </p:nvSpPr>
        <p:spPr>
          <a:xfrm>
            <a:off x="10334366" y="1147074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10354605" y="1255874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45070" y="7973538"/>
            <a:ext cx="4514852" cy="584006"/>
          </a:xfrm>
          <a:prstGeom prst="rect">
            <a:avLst/>
          </a:prstGeom>
        </p:spPr>
      </p:pic>
      <p:sp>
        <p:nvSpPr>
          <p:cNvPr id="50" name="타원 49"/>
          <p:cNvSpPr/>
          <p:nvPr/>
        </p:nvSpPr>
        <p:spPr>
          <a:xfrm>
            <a:off x="10398659" y="804319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45070" y="6505781"/>
            <a:ext cx="4514852" cy="584006"/>
          </a:xfrm>
          <a:prstGeom prst="rect">
            <a:avLst/>
          </a:prstGeom>
        </p:spPr>
      </p:pic>
      <p:sp>
        <p:nvSpPr>
          <p:cNvPr id="52" name="타원 51"/>
          <p:cNvSpPr/>
          <p:nvPr/>
        </p:nvSpPr>
        <p:spPr>
          <a:xfrm>
            <a:off x="10398659" y="657543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245070" y="5709038"/>
            <a:ext cx="4514852" cy="584006"/>
          </a:xfrm>
          <a:prstGeom prst="rect">
            <a:avLst/>
          </a:prstGeom>
        </p:spPr>
      </p:pic>
      <p:sp>
        <p:nvSpPr>
          <p:cNvPr id="54" name="타원 53"/>
          <p:cNvSpPr/>
          <p:nvPr/>
        </p:nvSpPr>
        <p:spPr>
          <a:xfrm>
            <a:off x="10398659" y="5778693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466857" y="10681672"/>
            <a:ext cx="4895850" cy="423316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2667132" y="9884016"/>
            <a:ext cx="2569368" cy="613700"/>
          </a:xfrm>
          <a:prstGeom prst="rect">
            <a:avLst/>
          </a:prstGeom>
        </p:spPr>
      </p:pic>
      <p:sp>
        <p:nvSpPr>
          <p:cNvPr id="57" name="타원 56"/>
          <p:cNvSpPr/>
          <p:nvPr/>
        </p:nvSpPr>
        <p:spPr>
          <a:xfrm>
            <a:off x="847857" y="1061201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4493550" y="9814361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847857" y="9884016"/>
            <a:ext cx="2131216" cy="457200"/>
          </a:xfrm>
          <a:prstGeom prst="rect">
            <a:avLst/>
          </a:prstGeom>
        </p:spPr>
      </p:pic>
      <p:sp>
        <p:nvSpPr>
          <p:cNvPr id="60" name="타원 59"/>
          <p:cNvSpPr/>
          <p:nvPr/>
        </p:nvSpPr>
        <p:spPr>
          <a:xfrm>
            <a:off x="854998" y="9814361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485907" y="8860635"/>
            <a:ext cx="4769643" cy="546506"/>
          </a:xfrm>
          <a:prstGeom prst="rect">
            <a:avLst/>
          </a:prstGeom>
        </p:spPr>
      </p:pic>
      <p:sp>
        <p:nvSpPr>
          <p:cNvPr id="62" name="타원 61"/>
          <p:cNvSpPr/>
          <p:nvPr/>
        </p:nvSpPr>
        <p:spPr>
          <a:xfrm>
            <a:off x="847857" y="882486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696644" y="12564435"/>
            <a:ext cx="4514852" cy="584006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2642128" y="11615747"/>
            <a:ext cx="2569368" cy="613700"/>
          </a:xfrm>
          <a:prstGeom prst="rect">
            <a:avLst/>
          </a:prstGeom>
        </p:spPr>
      </p:pic>
      <p:sp>
        <p:nvSpPr>
          <p:cNvPr id="65" name="타원 64"/>
          <p:cNvSpPr/>
          <p:nvPr/>
        </p:nvSpPr>
        <p:spPr>
          <a:xfrm>
            <a:off x="4468546" y="1154609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822853" y="11615747"/>
            <a:ext cx="2131216" cy="457200"/>
          </a:xfrm>
          <a:prstGeom prst="rect">
            <a:avLst/>
          </a:prstGeom>
        </p:spPr>
      </p:pic>
      <p:sp>
        <p:nvSpPr>
          <p:cNvPr id="67" name="타원 66"/>
          <p:cNvSpPr/>
          <p:nvPr/>
        </p:nvSpPr>
        <p:spPr>
          <a:xfrm>
            <a:off x="829994" y="11546092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850233" y="1263409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740698" y="8048881"/>
            <a:ext cx="4514852" cy="584006"/>
          </a:xfrm>
          <a:prstGeom prst="rect">
            <a:avLst/>
          </a:prstGeom>
        </p:spPr>
      </p:pic>
      <p:sp>
        <p:nvSpPr>
          <p:cNvPr id="70" name="타원 69"/>
          <p:cNvSpPr/>
          <p:nvPr/>
        </p:nvSpPr>
        <p:spPr>
          <a:xfrm>
            <a:off x="894287" y="811853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740698" y="6581124"/>
            <a:ext cx="4514852" cy="584006"/>
          </a:xfrm>
          <a:prstGeom prst="rect">
            <a:avLst/>
          </a:prstGeom>
        </p:spPr>
      </p:pic>
      <p:sp>
        <p:nvSpPr>
          <p:cNvPr id="72" name="타원 71"/>
          <p:cNvSpPr/>
          <p:nvPr/>
        </p:nvSpPr>
        <p:spPr>
          <a:xfrm>
            <a:off x="894287" y="665077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740698" y="5784381"/>
            <a:ext cx="4514852" cy="584006"/>
          </a:xfrm>
          <a:prstGeom prst="rect">
            <a:avLst/>
          </a:prstGeom>
        </p:spPr>
      </p:pic>
      <p:sp>
        <p:nvSpPr>
          <p:cNvPr id="74" name="타원 73"/>
          <p:cNvSpPr/>
          <p:nvPr/>
        </p:nvSpPr>
        <p:spPr>
          <a:xfrm>
            <a:off x="894287" y="5854036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4"/>
          <a:srcRect b="17229"/>
          <a:stretch/>
        </p:blipFill>
        <p:spPr>
          <a:xfrm>
            <a:off x="14740872" y="9725316"/>
            <a:ext cx="1959917" cy="1996599"/>
          </a:xfrm>
          <a:prstGeom prst="rect">
            <a:avLst/>
          </a:prstGeom>
        </p:spPr>
      </p:pic>
      <p:graphicFrame>
        <p:nvGraphicFramePr>
          <p:cNvPr id="10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38041"/>
              </p:ext>
            </p:extLst>
          </p:nvPr>
        </p:nvGraphicFramePr>
        <p:xfrm>
          <a:off x="19006134" y="1287887"/>
          <a:ext cx="5206416" cy="12200227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404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클릭 시 팝업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전체보기를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포함하여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YC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별로 선택가능 할 수 있도록 탭 사용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탭 클릭 시 필요 정보는 도표로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43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04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404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404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383894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536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470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1" name="그림 140"/>
          <p:cNvPicPr>
            <a:picLocks noChangeAspect="1"/>
          </p:cNvPicPr>
          <p:nvPr/>
        </p:nvPicPr>
        <p:blipFill rotWithShape="1">
          <a:blip r:embed="rId5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142" name="직사각형 141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6"/>
          <a:srcRect l="58731" t="82385" r="25806" b="2424"/>
          <a:stretch/>
        </p:blipFill>
        <p:spPr>
          <a:xfrm>
            <a:off x="14984138" y="12033376"/>
            <a:ext cx="2527069" cy="1396538"/>
          </a:xfrm>
          <a:prstGeom prst="rect">
            <a:avLst/>
          </a:prstGeom>
        </p:spPr>
      </p:pic>
      <p:sp>
        <p:nvSpPr>
          <p:cNvPr id="79" name="직사각형 78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5783030" y="4649103"/>
            <a:ext cx="2390799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855159" y="5131321"/>
            <a:ext cx="14444313" cy="21960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57362"/>
              </p:ext>
            </p:extLst>
          </p:nvPr>
        </p:nvGraphicFramePr>
        <p:xfrm>
          <a:off x="3969070" y="5293879"/>
          <a:ext cx="114941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708">
                  <a:extLst>
                    <a:ext uri="{9D8B030D-6E8A-4147-A177-3AD203B41FA5}">
                      <a16:colId xmlns:a16="http://schemas.microsoft.com/office/drawing/2014/main" val="1060614469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1767622885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3818604820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75270998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2484343392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1223774239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1952222533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1624021948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3605925524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3220536125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3906267240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723160140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3733768585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3572113282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3467719655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2492396894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500685562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914234829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466982542"/>
                    </a:ext>
                  </a:extLst>
                </a:gridCol>
                <a:gridCol w="574708">
                  <a:extLst>
                    <a:ext uri="{9D8B030D-6E8A-4147-A177-3AD203B41FA5}">
                      <a16:colId xmlns:a16="http://schemas.microsoft.com/office/drawing/2014/main" val="279189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</a:rPr>
                        <a:t>전체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YC1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YC2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YC3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YC4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YC5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YC6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YC7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YC8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YC9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YC10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YC11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YC12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YC13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YC14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YC15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YC16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YC17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YC18</a:t>
                      </a:r>
                      <a:endParaRPr lang="ko-KR" alt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YC19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096519"/>
                  </a:ext>
                </a:extLst>
              </a:tr>
            </a:tbl>
          </a:graphicData>
        </a:graphic>
      </p:graphicFrame>
      <p:graphicFrame>
        <p:nvGraphicFramePr>
          <p:cNvPr id="87" name="표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51492"/>
              </p:ext>
            </p:extLst>
          </p:nvPr>
        </p:nvGraphicFramePr>
        <p:xfrm>
          <a:off x="3969643" y="5710483"/>
          <a:ext cx="13688491" cy="132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988">
                  <a:extLst>
                    <a:ext uri="{9D8B030D-6E8A-4147-A177-3AD203B41FA5}">
                      <a16:colId xmlns:a16="http://schemas.microsoft.com/office/drawing/2014/main" val="13150904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3446968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738894421"/>
                    </a:ext>
                  </a:extLst>
                </a:gridCol>
                <a:gridCol w="528019">
                  <a:extLst>
                    <a:ext uri="{9D8B030D-6E8A-4147-A177-3AD203B41FA5}">
                      <a16:colId xmlns:a16="http://schemas.microsoft.com/office/drawing/2014/main" val="3830097517"/>
                    </a:ext>
                  </a:extLst>
                </a:gridCol>
                <a:gridCol w="778453">
                  <a:extLst>
                    <a:ext uri="{9D8B030D-6E8A-4147-A177-3AD203B41FA5}">
                      <a16:colId xmlns:a16="http://schemas.microsoft.com/office/drawing/2014/main" val="1457981619"/>
                    </a:ext>
                  </a:extLst>
                </a:gridCol>
                <a:gridCol w="778453">
                  <a:extLst>
                    <a:ext uri="{9D8B030D-6E8A-4147-A177-3AD203B41FA5}">
                      <a16:colId xmlns:a16="http://schemas.microsoft.com/office/drawing/2014/main" val="763280427"/>
                    </a:ext>
                  </a:extLst>
                </a:gridCol>
                <a:gridCol w="778453">
                  <a:extLst>
                    <a:ext uri="{9D8B030D-6E8A-4147-A177-3AD203B41FA5}">
                      <a16:colId xmlns:a16="http://schemas.microsoft.com/office/drawing/2014/main" val="2286231510"/>
                    </a:ext>
                  </a:extLst>
                </a:gridCol>
                <a:gridCol w="778453">
                  <a:extLst>
                    <a:ext uri="{9D8B030D-6E8A-4147-A177-3AD203B41FA5}">
                      <a16:colId xmlns:a16="http://schemas.microsoft.com/office/drawing/2014/main" val="3083156357"/>
                    </a:ext>
                  </a:extLst>
                </a:gridCol>
                <a:gridCol w="778453">
                  <a:extLst>
                    <a:ext uri="{9D8B030D-6E8A-4147-A177-3AD203B41FA5}">
                      <a16:colId xmlns:a16="http://schemas.microsoft.com/office/drawing/2014/main" val="2997828829"/>
                    </a:ext>
                  </a:extLst>
                </a:gridCol>
                <a:gridCol w="778454">
                  <a:extLst>
                    <a:ext uri="{9D8B030D-6E8A-4147-A177-3AD203B41FA5}">
                      <a16:colId xmlns:a16="http://schemas.microsoft.com/office/drawing/2014/main" val="3933571981"/>
                    </a:ext>
                  </a:extLst>
                </a:gridCol>
                <a:gridCol w="796631">
                  <a:extLst>
                    <a:ext uri="{9D8B030D-6E8A-4147-A177-3AD203B41FA5}">
                      <a16:colId xmlns:a16="http://schemas.microsoft.com/office/drawing/2014/main" val="3369851695"/>
                    </a:ext>
                  </a:extLst>
                </a:gridCol>
                <a:gridCol w="760275">
                  <a:extLst>
                    <a:ext uri="{9D8B030D-6E8A-4147-A177-3AD203B41FA5}">
                      <a16:colId xmlns:a16="http://schemas.microsoft.com/office/drawing/2014/main" val="904741813"/>
                    </a:ext>
                  </a:extLst>
                </a:gridCol>
                <a:gridCol w="778453">
                  <a:extLst>
                    <a:ext uri="{9D8B030D-6E8A-4147-A177-3AD203B41FA5}">
                      <a16:colId xmlns:a16="http://schemas.microsoft.com/office/drawing/2014/main" val="3582924141"/>
                    </a:ext>
                  </a:extLst>
                </a:gridCol>
                <a:gridCol w="778453">
                  <a:extLst>
                    <a:ext uri="{9D8B030D-6E8A-4147-A177-3AD203B41FA5}">
                      <a16:colId xmlns:a16="http://schemas.microsoft.com/office/drawing/2014/main" val="1794027870"/>
                    </a:ext>
                  </a:extLst>
                </a:gridCol>
                <a:gridCol w="778453">
                  <a:extLst>
                    <a:ext uri="{9D8B030D-6E8A-4147-A177-3AD203B41FA5}">
                      <a16:colId xmlns:a16="http://schemas.microsoft.com/office/drawing/2014/main" val="1206789802"/>
                    </a:ext>
                  </a:extLst>
                </a:gridCol>
              </a:tblGrid>
              <a:tr h="1447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Pre Move Dis</a:t>
                      </a:r>
                      <a:r>
                        <a:rPr lang="en-US" altLang="ko-KR" sz="1500" baseline="0" dirty="0" smtClean="0"/>
                        <a:t>tance </a:t>
                      </a:r>
                      <a:endParaRPr lang="ko-KR" altLang="en-US" sz="15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5</a:t>
                      </a:r>
                      <a:endParaRPr lang="ko-KR" altLang="en-US" sz="15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latinLnBrk="1"/>
                      <a:r>
                        <a:rPr lang="en-US" altLang="ko-KR" sz="1500" smtClean="0"/>
                        <a:t>Job Type </a:t>
                      </a:r>
                      <a:r>
                        <a:rPr lang="ko-KR" altLang="en-US" sz="1500" smtClean="0"/>
                        <a:t>별</a:t>
                      </a:r>
                      <a:endParaRPr lang="ko-KR" altLang="en-US" sz="15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Container type</a:t>
                      </a:r>
                      <a:r>
                        <a:rPr lang="en-US" altLang="ko-KR" sz="1500" baseline="0" dirty="0" smtClean="0"/>
                        <a:t> </a:t>
                      </a:r>
                      <a:r>
                        <a:rPr lang="ko-KR" altLang="en-US" sz="1500" baseline="0" dirty="0" smtClean="0"/>
                        <a:t>별</a:t>
                      </a:r>
                      <a:endParaRPr lang="ko-KR" altLang="en-US" sz="15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78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b="1" dirty="0" smtClean="0"/>
                        <a:t>총 취급 횟수</a:t>
                      </a:r>
                      <a:endParaRPr lang="ko-KR" altLang="en-US" sz="16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300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Re-handling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ko-KR" altLang="en-US" sz="1600" baseline="0" dirty="0" smtClean="0"/>
                        <a:t>개수 </a:t>
                      </a:r>
                      <a:endParaRPr lang="ko-KR" alt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50</a:t>
                      </a:r>
                      <a:endParaRPr lang="ko-KR" alt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DS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LD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MI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MO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GI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GO</a:t>
                      </a:r>
                      <a:endParaRPr lang="ko-KR" alt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aseline="0" dirty="0" smtClean="0"/>
                        <a:t>45FT</a:t>
                      </a:r>
                      <a:endParaRPr lang="ko-KR" alt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40FT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20FT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H</a:t>
                      </a:r>
                      <a:r>
                        <a:rPr lang="en-US" altLang="ko-KR" sz="1600" baseline="0" dirty="0" smtClean="0"/>
                        <a:t>C</a:t>
                      </a:r>
                      <a:endParaRPr lang="ko-KR" alt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4554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총 할당된 작업 개수</a:t>
                      </a:r>
                      <a:endParaRPr lang="ko-KR" alt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250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미완료 작업</a:t>
                      </a:r>
                      <a:r>
                        <a:rPr lang="ko-KR" altLang="en-US" sz="1600" baseline="0" dirty="0" smtClean="0"/>
                        <a:t> 개수</a:t>
                      </a:r>
                      <a:endParaRPr lang="ko-KR" alt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110</a:t>
                      </a:r>
                      <a:endParaRPr lang="ko-KR" alt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할당</a:t>
                      </a:r>
                      <a:endParaRPr lang="ko-KR" alt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</a:t>
                      </a:r>
                      <a:endParaRPr lang="ko-KR" alt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6274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완료된 작업 개수</a:t>
                      </a:r>
                      <a:endParaRPr lang="ko-KR" alt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140</a:t>
                      </a:r>
                      <a:endParaRPr lang="ko-KR" altLang="en-US" sz="1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완료</a:t>
                      </a:r>
                      <a:endParaRPr lang="ko-KR" alt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8</a:t>
                      </a:r>
                      <a:endParaRPr lang="ko-KR" altLang="en-US" sz="1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8</a:t>
                      </a:r>
                      <a:endParaRPr lang="ko-KR" altLang="en-US" sz="1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8</a:t>
                      </a:r>
                      <a:endParaRPr lang="ko-KR" altLang="en-US" sz="1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8</a:t>
                      </a:r>
                      <a:endParaRPr lang="ko-KR" altLang="en-US" sz="1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8</a:t>
                      </a:r>
                      <a:endParaRPr lang="ko-KR" altLang="en-US" sz="1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8</a:t>
                      </a:r>
                      <a:endParaRPr lang="ko-KR" alt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8</a:t>
                      </a:r>
                      <a:endParaRPr lang="ko-KR" altLang="en-US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8</a:t>
                      </a:r>
                      <a:endParaRPr lang="ko-KR" altLang="en-US" sz="1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8</a:t>
                      </a:r>
                      <a:endParaRPr lang="ko-KR" altLang="en-US" sz="1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8</a:t>
                      </a:r>
                      <a:endParaRPr lang="ko-KR" altLang="en-US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746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5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042502" y="845269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야드 생산성 예측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/>
          <a:srcRect t="2016"/>
          <a:stretch/>
        </p:blipFill>
        <p:spPr>
          <a:xfrm>
            <a:off x="920310" y="5459710"/>
            <a:ext cx="13880034" cy="7867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직사각형 37"/>
          <p:cNvSpPr/>
          <p:nvPr/>
        </p:nvSpPr>
        <p:spPr>
          <a:xfrm>
            <a:off x="3454732" y="8050510"/>
            <a:ext cx="1613016" cy="304800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5416110" y="10488910"/>
            <a:ext cx="4895850" cy="423316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7616385" y="9691254"/>
            <a:ext cx="2569368" cy="613700"/>
          </a:xfrm>
          <a:prstGeom prst="rect">
            <a:avLst/>
          </a:prstGeom>
        </p:spPr>
      </p:pic>
      <p:sp>
        <p:nvSpPr>
          <p:cNvPr id="41" name="타원 40"/>
          <p:cNvSpPr/>
          <p:nvPr/>
        </p:nvSpPr>
        <p:spPr>
          <a:xfrm>
            <a:off x="5797110" y="10419254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9442803" y="962159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797110" y="9691254"/>
            <a:ext cx="2131216" cy="457200"/>
          </a:xfrm>
          <a:prstGeom prst="rect">
            <a:avLst/>
          </a:prstGeom>
        </p:spPr>
      </p:pic>
      <p:sp>
        <p:nvSpPr>
          <p:cNvPr id="44" name="타원 43"/>
          <p:cNvSpPr/>
          <p:nvPr/>
        </p:nvSpPr>
        <p:spPr>
          <a:xfrm>
            <a:off x="5804251" y="962159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5435160" y="8667873"/>
            <a:ext cx="4769643" cy="546506"/>
          </a:xfrm>
          <a:prstGeom prst="rect">
            <a:avLst/>
          </a:prstGeom>
        </p:spPr>
      </p:pic>
      <p:sp>
        <p:nvSpPr>
          <p:cNvPr id="46" name="타원 45"/>
          <p:cNvSpPr/>
          <p:nvPr/>
        </p:nvSpPr>
        <p:spPr>
          <a:xfrm>
            <a:off x="5797110" y="8632101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645897" y="12371673"/>
            <a:ext cx="4514852" cy="584006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7591381" y="11422985"/>
            <a:ext cx="2569368" cy="613700"/>
          </a:xfrm>
          <a:prstGeom prst="rect">
            <a:avLst/>
          </a:prstGeom>
        </p:spPr>
      </p:pic>
      <p:sp>
        <p:nvSpPr>
          <p:cNvPr id="49" name="타원 48"/>
          <p:cNvSpPr/>
          <p:nvPr/>
        </p:nvSpPr>
        <p:spPr>
          <a:xfrm>
            <a:off x="9417799" y="1135333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772106" y="11422985"/>
            <a:ext cx="2131216" cy="457200"/>
          </a:xfrm>
          <a:prstGeom prst="rect">
            <a:avLst/>
          </a:prstGeom>
        </p:spPr>
      </p:pic>
      <p:sp>
        <p:nvSpPr>
          <p:cNvPr id="51" name="타원 50"/>
          <p:cNvSpPr/>
          <p:nvPr/>
        </p:nvSpPr>
        <p:spPr>
          <a:xfrm>
            <a:off x="5779247" y="1135333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5799486" y="1244132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689951" y="7856119"/>
            <a:ext cx="4514852" cy="584006"/>
          </a:xfrm>
          <a:prstGeom prst="rect">
            <a:avLst/>
          </a:prstGeom>
        </p:spPr>
      </p:pic>
      <p:sp>
        <p:nvSpPr>
          <p:cNvPr id="54" name="타원 53"/>
          <p:cNvSpPr/>
          <p:nvPr/>
        </p:nvSpPr>
        <p:spPr>
          <a:xfrm>
            <a:off x="5843540" y="7925774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689951" y="6388362"/>
            <a:ext cx="4514852" cy="584006"/>
          </a:xfrm>
          <a:prstGeom prst="rect">
            <a:avLst/>
          </a:prstGeom>
        </p:spPr>
      </p:pic>
      <p:sp>
        <p:nvSpPr>
          <p:cNvPr id="56" name="타원 55"/>
          <p:cNvSpPr/>
          <p:nvPr/>
        </p:nvSpPr>
        <p:spPr>
          <a:xfrm>
            <a:off x="5843540" y="645801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689951" y="5591619"/>
            <a:ext cx="4514852" cy="584006"/>
          </a:xfrm>
          <a:prstGeom prst="rect">
            <a:avLst/>
          </a:prstGeom>
        </p:spPr>
      </p:pic>
      <p:sp>
        <p:nvSpPr>
          <p:cNvPr id="58" name="타원 57"/>
          <p:cNvSpPr/>
          <p:nvPr/>
        </p:nvSpPr>
        <p:spPr>
          <a:xfrm>
            <a:off x="5843540" y="5661274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10140648" y="10468546"/>
            <a:ext cx="4895850" cy="423316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2340923" y="9670890"/>
            <a:ext cx="2569368" cy="613700"/>
          </a:xfrm>
          <a:prstGeom prst="rect">
            <a:avLst/>
          </a:prstGeom>
        </p:spPr>
      </p:pic>
      <p:sp>
        <p:nvSpPr>
          <p:cNvPr id="61" name="타원 60"/>
          <p:cNvSpPr/>
          <p:nvPr/>
        </p:nvSpPr>
        <p:spPr>
          <a:xfrm>
            <a:off x="10521648" y="1039889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14167341" y="9601235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521648" y="9670890"/>
            <a:ext cx="2131216" cy="457200"/>
          </a:xfrm>
          <a:prstGeom prst="rect">
            <a:avLst/>
          </a:prstGeom>
        </p:spPr>
      </p:pic>
      <p:sp>
        <p:nvSpPr>
          <p:cNvPr id="64" name="타원 63"/>
          <p:cNvSpPr/>
          <p:nvPr/>
        </p:nvSpPr>
        <p:spPr>
          <a:xfrm>
            <a:off x="10528789" y="9601235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10159698" y="8647509"/>
            <a:ext cx="4769643" cy="546506"/>
          </a:xfrm>
          <a:prstGeom prst="rect">
            <a:avLst/>
          </a:prstGeom>
        </p:spPr>
      </p:pic>
      <p:sp>
        <p:nvSpPr>
          <p:cNvPr id="66" name="타원 65"/>
          <p:cNvSpPr/>
          <p:nvPr/>
        </p:nvSpPr>
        <p:spPr>
          <a:xfrm>
            <a:off x="10521648" y="861173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370435" y="12351309"/>
            <a:ext cx="4514852" cy="584006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2315919" y="11402621"/>
            <a:ext cx="2569368" cy="613700"/>
          </a:xfrm>
          <a:prstGeom prst="rect">
            <a:avLst/>
          </a:prstGeom>
        </p:spPr>
      </p:pic>
      <p:sp>
        <p:nvSpPr>
          <p:cNvPr id="69" name="타원 68"/>
          <p:cNvSpPr/>
          <p:nvPr/>
        </p:nvSpPr>
        <p:spPr>
          <a:xfrm>
            <a:off x="14142337" y="1133296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496644" y="11402621"/>
            <a:ext cx="2131216" cy="457200"/>
          </a:xfrm>
          <a:prstGeom prst="rect">
            <a:avLst/>
          </a:prstGeom>
        </p:spPr>
      </p:pic>
      <p:sp>
        <p:nvSpPr>
          <p:cNvPr id="71" name="타원 70"/>
          <p:cNvSpPr/>
          <p:nvPr/>
        </p:nvSpPr>
        <p:spPr>
          <a:xfrm>
            <a:off x="10503785" y="1133296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10524024" y="12420964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414489" y="7835755"/>
            <a:ext cx="4514852" cy="584006"/>
          </a:xfrm>
          <a:prstGeom prst="rect">
            <a:avLst/>
          </a:prstGeom>
        </p:spPr>
      </p:pic>
      <p:sp>
        <p:nvSpPr>
          <p:cNvPr id="74" name="타원 73"/>
          <p:cNvSpPr/>
          <p:nvPr/>
        </p:nvSpPr>
        <p:spPr>
          <a:xfrm>
            <a:off x="10568078" y="790541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414489" y="6367998"/>
            <a:ext cx="4514852" cy="584006"/>
          </a:xfrm>
          <a:prstGeom prst="rect">
            <a:avLst/>
          </a:prstGeom>
        </p:spPr>
      </p:pic>
      <p:sp>
        <p:nvSpPr>
          <p:cNvPr id="76" name="타원 75"/>
          <p:cNvSpPr/>
          <p:nvPr/>
        </p:nvSpPr>
        <p:spPr>
          <a:xfrm>
            <a:off x="10568078" y="643765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414489" y="5571255"/>
            <a:ext cx="4514852" cy="584006"/>
          </a:xfrm>
          <a:prstGeom prst="rect">
            <a:avLst/>
          </a:prstGeom>
        </p:spPr>
      </p:pic>
      <p:sp>
        <p:nvSpPr>
          <p:cNvPr id="78" name="타원 77"/>
          <p:cNvSpPr/>
          <p:nvPr/>
        </p:nvSpPr>
        <p:spPr>
          <a:xfrm>
            <a:off x="10568078" y="5640910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636276" y="10543889"/>
            <a:ext cx="4895850" cy="423316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2836551" y="9746233"/>
            <a:ext cx="2569368" cy="613700"/>
          </a:xfrm>
          <a:prstGeom prst="rect">
            <a:avLst/>
          </a:prstGeom>
        </p:spPr>
      </p:pic>
      <p:sp>
        <p:nvSpPr>
          <p:cNvPr id="81" name="타원 80"/>
          <p:cNvSpPr/>
          <p:nvPr/>
        </p:nvSpPr>
        <p:spPr>
          <a:xfrm>
            <a:off x="1017276" y="1047423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82" name="타원 81"/>
          <p:cNvSpPr/>
          <p:nvPr/>
        </p:nvSpPr>
        <p:spPr>
          <a:xfrm>
            <a:off x="4662969" y="967657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83" name="그림 8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17276" y="9746233"/>
            <a:ext cx="2131216" cy="457200"/>
          </a:xfrm>
          <a:prstGeom prst="rect">
            <a:avLst/>
          </a:prstGeom>
        </p:spPr>
      </p:pic>
      <p:sp>
        <p:nvSpPr>
          <p:cNvPr id="84" name="타원 83"/>
          <p:cNvSpPr/>
          <p:nvPr/>
        </p:nvSpPr>
        <p:spPr>
          <a:xfrm>
            <a:off x="1024417" y="967657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655326" y="8722852"/>
            <a:ext cx="4769643" cy="546506"/>
          </a:xfrm>
          <a:prstGeom prst="rect">
            <a:avLst/>
          </a:prstGeom>
        </p:spPr>
      </p:pic>
      <p:sp>
        <p:nvSpPr>
          <p:cNvPr id="86" name="타원 85"/>
          <p:cNvSpPr/>
          <p:nvPr/>
        </p:nvSpPr>
        <p:spPr>
          <a:xfrm>
            <a:off x="1017276" y="868708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87" name="그림 8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866063" y="12426652"/>
            <a:ext cx="4514852" cy="584006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2811547" y="11477964"/>
            <a:ext cx="2569368" cy="613700"/>
          </a:xfrm>
          <a:prstGeom prst="rect">
            <a:avLst/>
          </a:prstGeom>
        </p:spPr>
      </p:pic>
      <p:sp>
        <p:nvSpPr>
          <p:cNvPr id="89" name="타원 88"/>
          <p:cNvSpPr/>
          <p:nvPr/>
        </p:nvSpPr>
        <p:spPr>
          <a:xfrm>
            <a:off x="4637965" y="1140830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992272" y="11477964"/>
            <a:ext cx="2131216" cy="457200"/>
          </a:xfrm>
          <a:prstGeom prst="rect">
            <a:avLst/>
          </a:prstGeom>
        </p:spPr>
      </p:pic>
      <p:sp>
        <p:nvSpPr>
          <p:cNvPr id="91" name="타원 90"/>
          <p:cNvSpPr/>
          <p:nvPr/>
        </p:nvSpPr>
        <p:spPr>
          <a:xfrm>
            <a:off x="999413" y="1140830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1019652" y="1249630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93" name="그림 9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910117" y="7911098"/>
            <a:ext cx="4514852" cy="584006"/>
          </a:xfrm>
          <a:prstGeom prst="rect">
            <a:avLst/>
          </a:prstGeom>
        </p:spPr>
      </p:pic>
      <p:sp>
        <p:nvSpPr>
          <p:cNvPr id="94" name="타원 93"/>
          <p:cNvSpPr/>
          <p:nvPr/>
        </p:nvSpPr>
        <p:spPr>
          <a:xfrm>
            <a:off x="1063706" y="798075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910117" y="6443341"/>
            <a:ext cx="4514852" cy="584006"/>
          </a:xfrm>
          <a:prstGeom prst="rect">
            <a:avLst/>
          </a:prstGeom>
        </p:spPr>
      </p:pic>
      <p:sp>
        <p:nvSpPr>
          <p:cNvPr id="96" name="타원 95"/>
          <p:cNvSpPr/>
          <p:nvPr/>
        </p:nvSpPr>
        <p:spPr>
          <a:xfrm>
            <a:off x="1063706" y="651299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910117" y="5646598"/>
            <a:ext cx="4514852" cy="584006"/>
          </a:xfrm>
          <a:prstGeom prst="rect">
            <a:avLst/>
          </a:prstGeom>
        </p:spPr>
      </p:pic>
      <p:sp>
        <p:nvSpPr>
          <p:cNvPr id="98" name="타원 97"/>
          <p:cNvSpPr/>
          <p:nvPr/>
        </p:nvSpPr>
        <p:spPr>
          <a:xfrm>
            <a:off x="1063706" y="5716253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99" name="그림 98"/>
          <p:cNvPicPr>
            <a:picLocks noChangeAspect="1"/>
          </p:cNvPicPr>
          <p:nvPr/>
        </p:nvPicPr>
        <p:blipFill rotWithShape="1">
          <a:blip r:embed="rId4"/>
          <a:srcRect b="17229"/>
          <a:stretch/>
        </p:blipFill>
        <p:spPr>
          <a:xfrm>
            <a:off x="15030682" y="10053083"/>
            <a:ext cx="1817583" cy="1851601"/>
          </a:xfrm>
          <a:prstGeom prst="rect">
            <a:avLst/>
          </a:prstGeom>
        </p:spPr>
      </p:pic>
      <p:graphicFrame>
        <p:nvGraphicFramePr>
          <p:cNvPr id="108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09414"/>
              </p:ext>
            </p:extLst>
          </p:nvPr>
        </p:nvGraphicFramePr>
        <p:xfrm>
          <a:off x="19006134" y="1287888"/>
          <a:ext cx="5206416" cy="12295108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381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10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981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block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 단계 표시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YC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명과 해당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YC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coverage,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생산성의 단계별 색상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937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미니맵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맵에서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어두은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영역을 선택하면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block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 선택된 영역으로 표시된다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0" name="그림 99"/>
          <p:cNvPicPr>
            <a:picLocks noChangeAspect="1"/>
          </p:cNvPicPr>
          <p:nvPr/>
        </p:nvPicPr>
        <p:blipFill rotWithShape="1">
          <a:blip r:embed="rId5"/>
          <a:srcRect l="58731" t="82385" r="25806" b="2424"/>
          <a:stretch/>
        </p:blipFill>
        <p:spPr>
          <a:xfrm>
            <a:off x="14984138" y="12033376"/>
            <a:ext cx="2527069" cy="1396538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 rotWithShape="1">
          <a:blip r:embed="rId6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102" name="직사각형 101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3" name="직사각형 102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04" name="타원 103"/>
          <p:cNvSpPr/>
          <p:nvPr/>
        </p:nvSpPr>
        <p:spPr>
          <a:xfrm>
            <a:off x="397994" y="156053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5" name="타원 104"/>
          <p:cNvSpPr/>
          <p:nvPr/>
        </p:nvSpPr>
        <p:spPr>
          <a:xfrm>
            <a:off x="15661413" y="1610101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6" name="타원 105"/>
          <p:cNvSpPr/>
          <p:nvPr/>
        </p:nvSpPr>
        <p:spPr>
          <a:xfrm>
            <a:off x="622048" y="5289486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07" name="타원 106"/>
          <p:cNvSpPr/>
          <p:nvPr/>
        </p:nvSpPr>
        <p:spPr>
          <a:xfrm>
            <a:off x="14822876" y="11993368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58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042502" y="845269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야드 생산성 예측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요일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시간대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/>
          <a:srcRect t="2016"/>
          <a:stretch/>
        </p:blipFill>
        <p:spPr>
          <a:xfrm>
            <a:off x="920310" y="5459710"/>
            <a:ext cx="13880034" cy="7867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직사각형 37"/>
          <p:cNvSpPr/>
          <p:nvPr/>
        </p:nvSpPr>
        <p:spPr>
          <a:xfrm>
            <a:off x="3454732" y="8050510"/>
            <a:ext cx="1613016" cy="304800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5416110" y="10488910"/>
            <a:ext cx="4895850" cy="423316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7616385" y="9691254"/>
            <a:ext cx="2569368" cy="613700"/>
          </a:xfrm>
          <a:prstGeom prst="rect">
            <a:avLst/>
          </a:prstGeom>
        </p:spPr>
      </p:pic>
      <p:sp>
        <p:nvSpPr>
          <p:cNvPr id="41" name="타원 40"/>
          <p:cNvSpPr/>
          <p:nvPr/>
        </p:nvSpPr>
        <p:spPr>
          <a:xfrm>
            <a:off x="5797110" y="10419254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9442803" y="962159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797110" y="9691254"/>
            <a:ext cx="2131216" cy="457200"/>
          </a:xfrm>
          <a:prstGeom prst="rect">
            <a:avLst/>
          </a:prstGeom>
        </p:spPr>
      </p:pic>
      <p:sp>
        <p:nvSpPr>
          <p:cNvPr id="44" name="타원 43"/>
          <p:cNvSpPr/>
          <p:nvPr/>
        </p:nvSpPr>
        <p:spPr>
          <a:xfrm>
            <a:off x="5804251" y="962159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5435160" y="8667873"/>
            <a:ext cx="4769643" cy="546506"/>
          </a:xfrm>
          <a:prstGeom prst="rect">
            <a:avLst/>
          </a:prstGeom>
        </p:spPr>
      </p:pic>
      <p:sp>
        <p:nvSpPr>
          <p:cNvPr id="46" name="타원 45"/>
          <p:cNvSpPr/>
          <p:nvPr/>
        </p:nvSpPr>
        <p:spPr>
          <a:xfrm>
            <a:off x="5797110" y="8632101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645897" y="12371673"/>
            <a:ext cx="4514852" cy="584006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7591381" y="11422985"/>
            <a:ext cx="2569368" cy="613700"/>
          </a:xfrm>
          <a:prstGeom prst="rect">
            <a:avLst/>
          </a:prstGeom>
        </p:spPr>
      </p:pic>
      <p:sp>
        <p:nvSpPr>
          <p:cNvPr id="49" name="타원 48"/>
          <p:cNvSpPr/>
          <p:nvPr/>
        </p:nvSpPr>
        <p:spPr>
          <a:xfrm>
            <a:off x="9417799" y="1135333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5772106" y="11422985"/>
            <a:ext cx="2131216" cy="457200"/>
          </a:xfrm>
          <a:prstGeom prst="rect">
            <a:avLst/>
          </a:prstGeom>
        </p:spPr>
      </p:pic>
      <p:sp>
        <p:nvSpPr>
          <p:cNvPr id="51" name="타원 50"/>
          <p:cNvSpPr/>
          <p:nvPr/>
        </p:nvSpPr>
        <p:spPr>
          <a:xfrm>
            <a:off x="5779247" y="1135333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5799486" y="1244132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689951" y="7856119"/>
            <a:ext cx="4514852" cy="584006"/>
          </a:xfrm>
          <a:prstGeom prst="rect">
            <a:avLst/>
          </a:prstGeom>
        </p:spPr>
      </p:pic>
      <p:sp>
        <p:nvSpPr>
          <p:cNvPr id="54" name="타원 53"/>
          <p:cNvSpPr/>
          <p:nvPr/>
        </p:nvSpPr>
        <p:spPr>
          <a:xfrm>
            <a:off x="5843540" y="7925774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689951" y="6388362"/>
            <a:ext cx="4514852" cy="584006"/>
          </a:xfrm>
          <a:prstGeom prst="rect">
            <a:avLst/>
          </a:prstGeom>
        </p:spPr>
      </p:pic>
      <p:sp>
        <p:nvSpPr>
          <p:cNvPr id="56" name="타원 55"/>
          <p:cNvSpPr/>
          <p:nvPr/>
        </p:nvSpPr>
        <p:spPr>
          <a:xfrm>
            <a:off x="5843540" y="645801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5689951" y="5591619"/>
            <a:ext cx="4514852" cy="584006"/>
          </a:xfrm>
          <a:prstGeom prst="rect">
            <a:avLst/>
          </a:prstGeom>
        </p:spPr>
      </p:pic>
      <p:sp>
        <p:nvSpPr>
          <p:cNvPr id="58" name="타원 57"/>
          <p:cNvSpPr/>
          <p:nvPr/>
        </p:nvSpPr>
        <p:spPr>
          <a:xfrm>
            <a:off x="5843540" y="5661274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10140648" y="10468546"/>
            <a:ext cx="4895850" cy="423316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2340923" y="9670890"/>
            <a:ext cx="2569368" cy="613700"/>
          </a:xfrm>
          <a:prstGeom prst="rect">
            <a:avLst/>
          </a:prstGeom>
        </p:spPr>
      </p:pic>
      <p:sp>
        <p:nvSpPr>
          <p:cNvPr id="61" name="타원 60"/>
          <p:cNvSpPr/>
          <p:nvPr/>
        </p:nvSpPr>
        <p:spPr>
          <a:xfrm>
            <a:off x="10521648" y="1039889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14167341" y="9601235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521648" y="9670890"/>
            <a:ext cx="2131216" cy="457200"/>
          </a:xfrm>
          <a:prstGeom prst="rect">
            <a:avLst/>
          </a:prstGeom>
        </p:spPr>
      </p:pic>
      <p:sp>
        <p:nvSpPr>
          <p:cNvPr id="64" name="타원 63"/>
          <p:cNvSpPr/>
          <p:nvPr/>
        </p:nvSpPr>
        <p:spPr>
          <a:xfrm>
            <a:off x="10528789" y="9601235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10159698" y="8647509"/>
            <a:ext cx="4769643" cy="546506"/>
          </a:xfrm>
          <a:prstGeom prst="rect">
            <a:avLst/>
          </a:prstGeom>
        </p:spPr>
      </p:pic>
      <p:sp>
        <p:nvSpPr>
          <p:cNvPr id="66" name="타원 65"/>
          <p:cNvSpPr/>
          <p:nvPr/>
        </p:nvSpPr>
        <p:spPr>
          <a:xfrm>
            <a:off x="10521648" y="861173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370435" y="12351309"/>
            <a:ext cx="4514852" cy="584006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12315919" y="11402621"/>
            <a:ext cx="2569368" cy="613700"/>
          </a:xfrm>
          <a:prstGeom prst="rect">
            <a:avLst/>
          </a:prstGeom>
        </p:spPr>
      </p:pic>
      <p:sp>
        <p:nvSpPr>
          <p:cNvPr id="69" name="타원 68"/>
          <p:cNvSpPr/>
          <p:nvPr/>
        </p:nvSpPr>
        <p:spPr>
          <a:xfrm>
            <a:off x="14142337" y="1133296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496644" y="11402621"/>
            <a:ext cx="2131216" cy="457200"/>
          </a:xfrm>
          <a:prstGeom prst="rect">
            <a:avLst/>
          </a:prstGeom>
        </p:spPr>
      </p:pic>
      <p:sp>
        <p:nvSpPr>
          <p:cNvPr id="71" name="타원 70"/>
          <p:cNvSpPr/>
          <p:nvPr/>
        </p:nvSpPr>
        <p:spPr>
          <a:xfrm>
            <a:off x="10503785" y="1133296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10524024" y="12420964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414489" y="7835755"/>
            <a:ext cx="4514852" cy="584006"/>
          </a:xfrm>
          <a:prstGeom prst="rect">
            <a:avLst/>
          </a:prstGeom>
        </p:spPr>
      </p:pic>
      <p:sp>
        <p:nvSpPr>
          <p:cNvPr id="74" name="타원 73"/>
          <p:cNvSpPr/>
          <p:nvPr/>
        </p:nvSpPr>
        <p:spPr>
          <a:xfrm>
            <a:off x="10568078" y="790541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414489" y="6367998"/>
            <a:ext cx="4514852" cy="584006"/>
          </a:xfrm>
          <a:prstGeom prst="rect">
            <a:avLst/>
          </a:prstGeom>
        </p:spPr>
      </p:pic>
      <p:sp>
        <p:nvSpPr>
          <p:cNvPr id="76" name="타원 75"/>
          <p:cNvSpPr/>
          <p:nvPr/>
        </p:nvSpPr>
        <p:spPr>
          <a:xfrm>
            <a:off x="10568078" y="643765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10414489" y="5571255"/>
            <a:ext cx="4514852" cy="584006"/>
          </a:xfrm>
          <a:prstGeom prst="rect">
            <a:avLst/>
          </a:prstGeom>
        </p:spPr>
      </p:pic>
      <p:sp>
        <p:nvSpPr>
          <p:cNvPr id="78" name="타원 77"/>
          <p:cNvSpPr/>
          <p:nvPr/>
        </p:nvSpPr>
        <p:spPr>
          <a:xfrm>
            <a:off x="10568078" y="5640910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234" b="21909"/>
          <a:stretch/>
        </p:blipFill>
        <p:spPr>
          <a:xfrm>
            <a:off x="636276" y="10543889"/>
            <a:ext cx="4895850" cy="423316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2836551" y="9746233"/>
            <a:ext cx="2569368" cy="613700"/>
          </a:xfrm>
          <a:prstGeom prst="rect">
            <a:avLst/>
          </a:prstGeom>
        </p:spPr>
      </p:pic>
      <p:sp>
        <p:nvSpPr>
          <p:cNvPr id="81" name="타원 80"/>
          <p:cNvSpPr/>
          <p:nvPr/>
        </p:nvSpPr>
        <p:spPr>
          <a:xfrm>
            <a:off x="1017276" y="1047423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82" name="타원 81"/>
          <p:cNvSpPr/>
          <p:nvPr/>
        </p:nvSpPr>
        <p:spPr>
          <a:xfrm>
            <a:off x="4662969" y="967657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YC2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83" name="그림 8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1017276" y="9746233"/>
            <a:ext cx="2131216" cy="457200"/>
          </a:xfrm>
          <a:prstGeom prst="rect">
            <a:avLst/>
          </a:prstGeom>
        </p:spPr>
      </p:pic>
      <p:sp>
        <p:nvSpPr>
          <p:cNvPr id="84" name="타원 83"/>
          <p:cNvSpPr/>
          <p:nvPr/>
        </p:nvSpPr>
        <p:spPr>
          <a:xfrm>
            <a:off x="1024417" y="9676578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YC3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711" b="59673"/>
          <a:stretch/>
        </p:blipFill>
        <p:spPr>
          <a:xfrm>
            <a:off x="655326" y="8722852"/>
            <a:ext cx="4769643" cy="546506"/>
          </a:xfrm>
          <a:prstGeom prst="rect">
            <a:avLst/>
          </a:prstGeom>
        </p:spPr>
      </p:pic>
      <p:sp>
        <p:nvSpPr>
          <p:cNvPr id="86" name="타원 85"/>
          <p:cNvSpPr/>
          <p:nvPr/>
        </p:nvSpPr>
        <p:spPr>
          <a:xfrm>
            <a:off x="1017276" y="8687080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YC4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87" name="그림 8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866063" y="12426652"/>
            <a:ext cx="4514852" cy="584006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865"/>
          <a:stretch/>
        </p:blipFill>
        <p:spPr>
          <a:xfrm>
            <a:off x="2811547" y="11477964"/>
            <a:ext cx="2569368" cy="613700"/>
          </a:xfrm>
          <a:prstGeom prst="rect">
            <a:avLst/>
          </a:prstGeom>
        </p:spPr>
      </p:pic>
      <p:sp>
        <p:nvSpPr>
          <p:cNvPr id="89" name="타원 88"/>
          <p:cNvSpPr/>
          <p:nvPr/>
        </p:nvSpPr>
        <p:spPr>
          <a:xfrm>
            <a:off x="4637965" y="1140830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YC6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0" b="41807"/>
          <a:stretch/>
        </p:blipFill>
        <p:spPr>
          <a:xfrm>
            <a:off x="992272" y="11477964"/>
            <a:ext cx="2131216" cy="457200"/>
          </a:xfrm>
          <a:prstGeom prst="rect">
            <a:avLst/>
          </a:prstGeom>
        </p:spPr>
      </p:pic>
      <p:sp>
        <p:nvSpPr>
          <p:cNvPr id="91" name="타원 90"/>
          <p:cNvSpPr/>
          <p:nvPr/>
        </p:nvSpPr>
        <p:spPr>
          <a:xfrm>
            <a:off x="999413" y="11408309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YC5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1019652" y="12496307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YC7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93" name="그림 9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910117" y="7911098"/>
            <a:ext cx="4514852" cy="584006"/>
          </a:xfrm>
          <a:prstGeom prst="rect">
            <a:avLst/>
          </a:prstGeom>
        </p:spPr>
      </p:pic>
      <p:sp>
        <p:nvSpPr>
          <p:cNvPr id="94" name="타원 93"/>
          <p:cNvSpPr/>
          <p:nvPr/>
        </p:nvSpPr>
        <p:spPr>
          <a:xfrm>
            <a:off x="1063706" y="7980753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YC8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95" name="그림 9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910117" y="6443341"/>
            <a:ext cx="4514852" cy="584006"/>
          </a:xfrm>
          <a:prstGeom prst="rect">
            <a:avLst/>
          </a:prstGeom>
        </p:spPr>
      </p:pic>
      <p:sp>
        <p:nvSpPr>
          <p:cNvPr id="96" name="타원 95"/>
          <p:cNvSpPr/>
          <p:nvPr/>
        </p:nvSpPr>
        <p:spPr>
          <a:xfrm>
            <a:off x="1063706" y="6512996"/>
            <a:ext cx="74295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YC9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84"/>
          <a:stretch/>
        </p:blipFill>
        <p:spPr>
          <a:xfrm>
            <a:off x="910117" y="5646598"/>
            <a:ext cx="4514852" cy="584006"/>
          </a:xfrm>
          <a:prstGeom prst="rect">
            <a:avLst/>
          </a:prstGeom>
        </p:spPr>
      </p:pic>
      <p:sp>
        <p:nvSpPr>
          <p:cNvPr id="98" name="타원 97"/>
          <p:cNvSpPr/>
          <p:nvPr/>
        </p:nvSpPr>
        <p:spPr>
          <a:xfrm>
            <a:off x="1063706" y="5716253"/>
            <a:ext cx="887020" cy="562627"/>
          </a:xfrm>
          <a:prstGeom prst="ellipse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chemeClr val="tx1"/>
                </a:solidFill>
              </a:rPr>
              <a:t>YC10</a:t>
            </a:r>
            <a:endParaRPr kumimoji="0" lang="ko-KR" altLang="en-US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99" name="그림 98"/>
          <p:cNvPicPr>
            <a:picLocks noChangeAspect="1"/>
          </p:cNvPicPr>
          <p:nvPr/>
        </p:nvPicPr>
        <p:blipFill rotWithShape="1">
          <a:blip r:embed="rId4"/>
          <a:srcRect b="17229"/>
          <a:stretch/>
        </p:blipFill>
        <p:spPr>
          <a:xfrm>
            <a:off x="15030682" y="10053083"/>
            <a:ext cx="1817583" cy="1851601"/>
          </a:xfrm>
          <a:prstGeom prst="rect">
            <a:avLst/>
          </a:prstGeom>
        </p:spPr>
      </p:pic>
      <p:graphicFrame>
        <p:nvGraphicFramePr>
          <p:cNvPr id="108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53958"/>
              </p:ext>
            </p:extLst>
          </p:nvPr>
        </p:nvGraphicFramePr>
        <p:xfrm>
          <a:off x="19006134" y="1287888"/>
          <a:ext cx="5206416" cy="12295108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381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 선택 클릭 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캘린더와 함께 시간을 선택할 수 있는 창을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10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981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937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0" name="그림 99"/>
          <p:cNvPicPr>
            <a:picLocks noChangeAspect="1"/>
          </p:cNvPicPr>
          <p:nvPr/>
        </p:nvPicPr>
        <p:blipFill rotWithShape="1">
          <a:blip r:embed="rId5"/>
          <a:srcRect l="58731" t="82385" r="25806" b="2424"/>
          <a:stretch/>
        </p:blipFill>
        <p:spPr>
          <a:xfrm>
            <a:off x="14984138" y="12033376"/>
            <a:ext cx="2527069" cy="1396538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 rotWithShape="1">
          <a:blip r:embed="rId6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102" name="직사각형 101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3" name="직사각형 102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109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931" t="5260" b="50092"/>
          <a:stretch/>
        </p:blipFill>
        <p:spPr>
          <a:xfrm>
            <a:off x="12305586" y="2111668"/>
            <a:ext cx="6441287" cy="645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08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703702" y="217666"/>
            <a:ext cx="1291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패턴분석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(container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기준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)- Default(re-handling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비율 분석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rcRect t="42067" r="25095" b="1"/>
          <a:stretch/>
        </p:blipFill>
        <p:spPr>
          <a:xfrm>
            <a:off x="424970" y="5517939"/>
            <a:ext cx="17979407" cy="7821906"/>
          </a:xfrm>
          <a:prstGeom prst="rect">
            <a:avLst/>
          </a:prstGeom>
        </p:spPr>
      </p:pic>
      <p:graphicFrame>
        <p:nvGraphicFramePr>
          <p:cNvPr id="47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06915"/>
              </p:ext>
            </p:extLst>
          </p:nvPr>
        </p:nvGraphicFramePr>
        <p:xfrm>
          <a:off x="19006134" y="1287884"/>
          <a:ext cx="5206416" cy="12245235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289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90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49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 보기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toggle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on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toggle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ON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하면 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분석이 표시되고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Off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하면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Type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분석 보기가 표시된다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698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버튼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vs Job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특성에 따른 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구성 비율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17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기능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 :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환적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분석보기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버튼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수출입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환전 컨테이너 분석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(TBD)</a:t>
                      </a: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192130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Block Diagram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블록별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전체 작업 대비 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비율을 색상과 다이어그램으로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터미널 전체 중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일부부만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표시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크기 고정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Mini map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해당 위치 표시됨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108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블록에서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오버시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Job/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표시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우측에 상세정보창에 해당 블록의 상세 정보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539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Block Diagram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표시되고 있는 영역을 표시함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클릭으로 다른 영역으로 이동 가능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35889"/>
                  </a:ext>
                </a:extLst>
              </a:tr>
            </a:tbl>
          </a:graphicData>
        </a:graphic>
      </p:graphicFrame>
      <p:sp>
        <p:nvSpPr>
          <p:cNvPr id="56" name="직사각형 55"/>
          <p:cNvSpPr/>
          <p:nvPr/>
        </p:nvSpPr>
        <p:spPr>
          <a:xfrm>
            <a:off x="8727115" y="848564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97994" y="156053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5661413" y="1610101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65548" t="13142" r="25095" b="83831"/>
          <a:stretch/>
        </p:blipFill>
        <p:spPr>
          <a:xfrm>
            <a:off x="829994" y="5091028"/>
            <a:ext cx="1657447" cy="30154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2990874" y="4613158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558868" y="4600995"/>
            <a:ext cx="284550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2 : </a:t>
            </a:r>
            <a:r>
              <a:rPr lang="ko-KR" altLang="en-US" sz="1800" dirty="0" smtClean="0">
                <a:solidFill>
                  <a:schemeClr val="tx1"/>
                </a:solidFill>
              </a:rPr>
              <a:t>수출입</a:t>
            </a:r>
            <a:r>
              <a:rPr lang="en-US" altLang="ko-KR" sz="1800" dirty="0" smtClean="0">
                <a:solidFill>
                  <a:schemeClr val="tx1"/>
                </a:solidFill>
              </a:rPr>
              <a:t>,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환적</a:t>
            </a:r>
            <a:r>
              <a:rPr lang="ko-KR" altLang="en-US" sz="1800" dirty="0" smtClean="0">
                <a:solidFill>
                  <a:schemeClr val="tx1"/>
                </a:solidFill>
              </a:rPr>
              <a:t> 분석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2662333" y="4397158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5351817" y="445189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622637" y="4741549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50238" y="5814195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4326858" y="1092098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430065" y="6246195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61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703702" y="217666"/>
            <a:ext cx="1291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패턴분석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(container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기준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)-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요일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시간대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rcRect t="42067" r="25095" b="1"/>
          <a:stretch/>
        </p:blipFill>
        <p:spPr>
          <a:xfrm>
            <a:off x="424970" y="5517939"/>
            <a:ext cx="17979407" cy="7821906"/>
          </a:xfrm>
          <a:prstGeom prst="rect">
            <a:avLst/>
          </a:prstGeom>
        </p:spPr>
      </p:pic>
      <p:graphicFrame>
        <p:nvGraphicFramePr>
          <p:cNvPr id="47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09843"/>
              </p:ext>
            </p:extLst>
          </p:nvPr>
        </p:nvGraphicFramePr>
        <p:xfrm>
          <a:off x="19006134" y="1287884"/>
          <a:ext cx="5206416" cy="12245235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289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 선택 클릭 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캘린더와 함께 시간을 선택할 수 있는 창을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90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49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698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17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192130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108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539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35889"/>
                  </a:ext>
                </a:extLst>
              </a:tr>
            </a:tbl>
          </a:graphicData>
        </a:graphic>
      </p:graphicFrame>
      <p:sp>
        <p:nvSpPr>
          <p:cNvPr id="56" name="직사각형 55"/>
          <p:cNvSpPr/>
          <p:nvPr/>
        </p:nvSpPr>
        <p:spPr>
          <a:xfrm>
            <a:off x="8727115" y="848564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65548" t="13142" r="25095" b="83831"/>
          <a:stretch/>
        </p:blipFill>
        <p:spPr>
          <a:xfrm>
            <a:off x="829994" y="5091028"/>
            <a:ext cx="1657447" cy="30154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2990874" y="4613158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558868" y="4600995"/>
            <a:ext cx="284550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2 : </a:t>
            </a:r>
            <a:r>
              <a:rPr lang="ko-KR" altLang="en-US" sz="1800" dirty="0" smtClean="0">
                <a:solidFill>
                  <a:schemeClr val="tx1"/>
                </a:solidFill>
              </a:rPr>
              <a:t>수출입</a:t>
            </a:r>
            <a:r>
              <a:rPr lang="en-US" altLang="ko-KR" sz="1800" dirty="0" smtClean="0">
                <a:solidFill>
                  <a:schemeClr val="tx1"/>
                </a:solidFill>
              </a:rPr>
              <a:t>,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환적</a:t>
            </a:r>
            <a:r>
              <a:rPr lang="ko-KR" altLang="en-US" sz="1800" dirty="0" smtClean="0">
                <a:solidFill>
                  <a:schemeClr val="tx1"/>
                </a:solidFill>
              </a:rPr>
              <a:t> 분석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23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31" t="5260" b="50092"/>
          <a:stretch/>
        </p:blipFill>
        <p:spPr>
          <a:xfrm>
            <a:off x="12305586" y="2111668"/>
            <a:ext cx="6441287" cy="645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15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703702" y="217666"/>
            <a:ext cx="1291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패턴분석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(container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기준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)-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기능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1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rcRect t="42067" r="25095" b="1"/>
          <a:stretch/>
        </p:blipFill>
        <p:spPr>
          <a:xfrm>
            <a:off x="424970" y="5517939"/>
            <a:ext cx="17979407" cy="7821906"/>
          </a:xfrm>
          <a:prstGeom prst="rect">
            <a:avLst/>
          </a:prstGeom>
        </p:spPr>
      </p:pic>
      <p:graphicFrame>
        <p:nvGraphicFramePr>
          <p:cNvPr id="47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418190"/>
              </p:ext>
            </p:extLst>
          </p:nvPr>
        </p:nvGraphicFramePr>
        <p:xfrm>
          <a:off x="19006134" y="1287884"/>
          <a:ext cx="5206416" cy="12245235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289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클릭 시 팝업 표시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 내용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vs Job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비율 숫자 표시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특성에 따른 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구성 비율  그래프로 표시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(Full / Empty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90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49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698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17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192130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108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539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35889"/>
                  </a:ext>
                </a:extLst>
              </a:tr>
            </a:tbl>
          </a:graphicData>
        </a:graphic>
      </p:graphicFrame>
      <p:sp>
        <p:nvSpPr>
          <p:cNvPr id="56" name="직사각형 55"/>
          <p:cNvSpPr/>
          <p:nvPr/>
        </p:nvSpPr>
        <p:spPr>
          <a:xfrm>
            <a:off x="8727115" y="848564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65548" t="13142" r="25095" b="83831"/>
          <a:stretch/>
        </p:blipFill>
        <p:spPr>
          <a:xfrm>
            <a:off x="829994" y="5091028"/>
            <a:ext cx="1657447" cy="30154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2990874" y="4613158"/>
            <a:ext cx="2390799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558868" y="4600995"/>
            <a:ext cx="284550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2 : </a:t>
            </a:r>
            <a:r>
              <a:rPr lang="ko-KR" altLang="en-US" sz="1800" dirty="0" smtClean="0">
                <a:solidFill>
                  <a:schemeClr val="tx1"/>
                </a:solidFill>
              </a:rPr>
              <a:t>수출입</a:t>
            </a:r>
            <a:r>
              <a:rPr lang="en-US" altLang="ko-KR" sz="1800" dirty="0" smtClean="0">
                <a:solidFill>
                  <a:schemeClr val="tx1"/>
                </a:solidFill>
              </a:rPr>
              <a:t>,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환적</a:t>
            </a:r>
            <a:r>
              <a:rPr lang="ko-KR" altLang="en-US" sz="1800" dirty="0" smtClean="0">
                <a:solidFill>
                  <a:schemeClr val="tx1"/>
                </a:solidFill>
              </a:rPr>
              <a:t> 분석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rcRect l="75515" t="5178" b="49989"/>
          <a:stretch/>
        </p:blipFill>
        <p:spPr>
          <a:xfrm>
            <a:off x="11733297" y="5091028"/>
            <a:ext cx="5148574" cy="5302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04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703702" y="217666"/>
            <a:ext cx="1291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패턴분석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(container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기준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)-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기능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rcRect t="42067" r="25095" b="1"/>
          <a:stretch/>
        </p:blipFill>
        <p:spPr>
          <a:xfrm>
            <a:off x="424970" y="5517939"/>
            <a:ext cx="17979407" cy="7821906"/>
          </a:xfrm>
          <a:prstGeom prst="rect">
            <a:avLst/>
          </a:prstGeom>
        </p:spPr>
      </p:pic>
      <p:graphicFrame>
        <p:nvGraphicFramePr>
          <p:cNvPr id="47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76050"/>
              </p:ext>
            </p:extLst>
          </p:nvPr>
        </p:nvGraphicFramePr>
        <p:xfrm>
          <a:off x="19006134" y="1287884"/>
          <a:ext cx="5206416" cy="12245235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289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추후 추가 예정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90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49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698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17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192130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108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539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35889"/>
                  </a:ext>
                </a:extLst>
              </a:tr>
            </a:tbl>
          </a:graphicData>
        </a:graphic>
      </p:graphicFrame>
      <p:sp>
        <p:nvSpPr>
          <p:cNvPr id="56" name="직사각형 55"/>
          <p:cNvSpPr/>
          <p:nvPr/>
        </p:nvSpPr>
        <p:spPr>
          <a:xfrm>
            <a:off x="8727115" y="848564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65548" t="13142" r="25095" b="83831"/>
          <a:stretch/>
        </p:blipFill>
        <p:spPr>
          <a:xfrm>
            <a:off x="829994" y="5091028"/>
            <a:ext cx="1657447" cy="30154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2990874" y="4613158"/>
            <a:ext cx="2390799" cy="461663"/>
          </a:xfrm>
          <a:prstGeom prst="rect">
            <a:avLst/>
          </a:prstGeom>
          <a:solidFill>
            <a:schemeClr val="bg1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558868" y="4600995"/>
            <a:ext cx="2845509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2 : </a:t>
            </a:r>
            <a:r>
              <a:rPr lang="ko-KR" altLang="en-US" sz="1800" dirty="0" smtClean="0">
                <a:solidFill>
                  <a:schemeClr val="tx1"/>
                </a:solidFill>
              </a:rPr>
              <a:t>수출입</a:t>
            </a:r>
            <a:r>
              <a:rPr lang="en-US" altLang="ko-KR" sz="1800" dirty="0" smtClean="0">
                <a:solidFill>
                  <a:schemeClr val="tx1"/>
                </a:solidFill>
              </a:rPr>
              <a:t>,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환적</a:t>
            </a:r>
            <a:r>
              <a:rPr lang="ko-KR" altLang="en-US" sz="1800" dirty="0" smtClean="0">
                <a:solidFill>
                  <a:schemeClr val="tx1"/>
                </a:solidFill>
              </a:rPr>
              <a:t> 분석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rcRect l="75210" t="49468"/>
          <a:stretch/>
        </p:blipFill>
        <p:spPr>
          <a:xfrm>
            <a:off x="14426356" y="5091028"/>
            <a:ext cx="4419334" cy="5067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33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2175"/>
              </p:ext>
            </p:extLst>
          </p:nvPr>
        </p:nvGraphicFramePr>
        <p:xfrm>
          <a:off x="1930572" y="1460617"/>
          <a:ext cx="20995931" cy="11662035"/>
        </p:xfrm>
        <a:graphic>
          <a:graphicData uri="http://schemas.openxmlformats.org/drawingml/2006/table">
            <a:tbl>
              <a:tblPr/>
              <a:tblGrid>
                <a:gridCol w="1037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0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3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9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7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버전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변경일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소속</a:t>
                      </a:r>
                      <a:endParaRPr lang="ko-KR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0.1</a:t>
                      </a: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2020.08.12</a:t>
                      </a: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초안 작성</a:t>
                      </a: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조준희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CyberLogityec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0.2</a:t>
                      </a: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2020.09.15</a:t>
                      </a: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QC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작업패턴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분석 화면구성 수정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-21 page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QC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작업패턴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분석 예제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(CLT OPUS Terminal M(OTM)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UI) -22 page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블록생산성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예측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Yard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배경 수정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-43page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각장비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현재작업의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ETC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예측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Filter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부분 수정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- 49 page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1" marR="72001" marT="0" marB="0" anchor="ctr" horzOverflow="overflow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조준희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CyberLogityec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0.3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itchFamily="50" charset="-127"/>
                        </a:rPr>
                        <a:t>2020.09.22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F1 : UI</a:t>
                      </a:r>
                      <a:r>
                        <a:rPr lang="en-US" altLang="ko-K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Concept </a:t>
                      </a:r>
                      <a:r>
                        <a:rPr lang="ko-KR" alt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변경 </a:t>
                      </a:r>
                      <a:r>
                        <a:rPr lang="en-US" altLang="ko-K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– 5 Page</a:t>
                      </a:r>
                    </a:p>
                    <a:p>
                      <a:pPr marL="0" marR="0" indent="0" algn="l" defTabSz="8255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 smtClean="0"/>
                        <a:t>F4: </a:t>
                      </a:r>
                      <a:r>
                        <a:rPr lang="ko-KR" altLang="ko-KR" sz="2000" b="0" dirty="0" smtClean="0"/>
                        <a:t>컨테이너</a:t>
                      </a:r>
                      <a:r>
                        <a:rPr lang="en-US" altLang="ko-KR" sz="2000" b="0" dirty="0" smtClean="0"/>
                        <a:t> Cycle Time </a:t>
                      </a:r>
                      <a:r>
                        <a:rPr lang="ko-KR" altLang="ko-KR" sz="2000" b="0" dirty="0" smtClean="0"/>
                        <a:t>분석 및 예측 </a:t>
                      </a:r>
                      <a:r>
                        <a:rPr lang="en-US" altLang="ko-KR" sz="2000" b="0" dirty="0" smtClean="0"/>
                        <a:t>UI </a:t>
                      </a:r>
                      <a:r>
                        <a:rPr lang="ko-KR" altLang="en-US" sz="2000" b="0" dirty="0" smtClean="0"/>
                        <a:t>변경 </a:t>
                      </a:r>
                      <a:r>
                        <a:rPr lang="en-US" altLang="ko-KR" sz="2000" b="0" dirty="0" smtClean="0"/>
                        <a:t>– 18page</a:t>
                      </a:r>
                      <a:endParaRPr lang="ko-KR" altLang="en-US" sz="2000" b="0" dirty="0" smtClean="0"/>
                    </a:p>
                    <a:p>
                      <a:pPr marL="0" indent="0" algn="l" fontAlgn="ctr">
                        <a:buFontTx/>
                        <a:buNone/>
                      </a:pP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조준희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CyberLogitec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2020.11.11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기능 전면 수정</a:t>
                      </a: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조준희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CyberLogitec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0.5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2020.11.13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시계열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그래프 삽입</a:t>
                      </a: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조준희</a:t>
                      </a: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CyberLogitec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0.7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2020.11.18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협의 사항</a:t>
                      </a:r>
                      <a:r>
                        <a:rPr lang="ko-KR" alt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반영 및 전면 수정</a:t>
                      </a:r>
                      <a:endParaRPr lang="en-US" altLang="ko-K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조준희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CyberLogitec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67724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87355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88894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39302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31924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01469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5624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001294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559611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764902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78743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1440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32203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55483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021182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52863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50398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7707"/>
                  </a:ext>
                </a:extLst>
              </a:tr>
              <a:tr h="372850"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1" marR="72001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321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7506" y="21952"/>
            <a:ext cx="15743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/>
              <a:t>Version history</a:t>
            </a:r>
            <a:endParaRPr lang="en-US" altLang="ko-KR" sz="6000" b="1" dirty="0"/>
          </a:p>
        </p:txBody>
      </p:sp>
    </p:spTree>
    <p:extLst>
      <p:ext uri="{BB962C8B-B14F-4D97-AF65-F5344CB8AC3E}">
        <p14:creationId xmlns:p14="http://schemas.microsoft.com/office/powerpoint/2010/main" val="208705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rcRect t="42372" r="24895"/>
          <a:stretch/>
        </p:blipFill>
        <p:spPr>
          <a:xfrm>
            <a:off x="574572" y="5576504"/>
            <a:ext cx="17741557" cy="76573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03702" y="217666"/>
            <a:ext cx="1291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패턴분석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(container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기준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)-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Default(Job Type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별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47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86453"/>
              </p:ext>
            </p:extLst>
          </p:nvPr>
        </p:nvGraphicFramePr>
        <p:xfrm>
          <a:off x="19006134" y="1287884"/>
          <a:ext cx="5206416" cy="12278486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767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40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68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 보기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toggle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off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toggle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ON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하면 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분석이 표시되고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Off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하면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Type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분석 보기가 표시된다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308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버튼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job type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비율 상세 정보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385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Block Diagram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블록별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Job type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적재 비율을 색상과 다이어그램으로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터미널 전체 중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일부부만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표시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크기 고정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Mini map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해당 위치 표시됨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850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블록에서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오버시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블록별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컨테이너 점유율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(Job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할당된 비율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표시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블록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우측에 상세정보창에 해당 블록의 상세 정보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927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Block Diagram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표시되고 있는 영역을 표시함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클릭으로 다른 영역으로 이동 가능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35889"/>
                  </a:ext>
                </a:extLst>
              </a:tr>
            </a:tbl>
          </a:graphicData>
        </a:graphic>
      </p:graphicFrame>
      <p:sp>
        <p:nvSpPr>
          <p:cNvPr id="56" name="직사각형 55"/>
          <p:cNvSpPr/>
          <p:nvPr/>
        </p:nvSpPr>
        <p:spPr>
          <a:xfrm>
            <a:off x="8727115" y="848564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97994" y="156053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5661413" y="1610101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6103513" y="4598326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5825345" y="4631282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622637" y="4741549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50238" y="5814195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4326858" y="1092098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430065" y="6246195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rcRect l="66472" t="12213" r="25999" b="82612"/>
          <a:stretch/>
        </p:blipFill>
        <p:spPr>
          <a:xfrm>
            <a:off x="1231832" y="4903555"/>
            <a:ext cx="1246910" cy="48213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rcRect l="4435" t="21492" r="81210" b="64410"/>
          <a:stretch/>
        </p:blipFill>
        <p:spPr>
          <a:xfrm>
            <a:off x="9161466" y="12111261"/>
            <a:ext cx="2377441" cy="1313411"/>
          </a:xfrm>
          <a:prstGeom prst="rect">
            <a:avLst/>
          </a:prstGeom>
          <a:ln>
            <a:solidFill>
              <a:srgbClr val="999899"/>
            </a:solidFill>
          </a:ln>
        </p:spPr>
      </p:pic>
    </p:spTree>
    <p:extLst>
      <p:ext uri="{BB962C8B-B14F-4D97-AF65-F5344CB8AC3E}">
        <p14:creationId xmlns:p14="http://schemas.microsoft.com/office/powerpoint/2010/main" val="4738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rcRect t="42372" r="24895"/>
          <a:stretch/>
        </p:blipFill>
        <p:spPr>
          <a:xfrm>
            <a:off x="574572" y="5576504"/>
            <a:ext cx="17741557" cy="76573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03702" y="217666"/>
            <a:ext cx="1291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패턴분석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(container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기준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)-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Default(Job Type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별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 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요일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시간대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47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19392"/>
              </p:ext>
            </p:extLst>
          </p:nvPr>
        </p:nvGraphicFramePr>
        <p:xfrm>
          <a:off x="19006134" y="1287884"/>
          <a:ext cx="5206416" cy="12245235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289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 선택 클릭 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캘린더와 함께 시간을 선택할 수 있는 창을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90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49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698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17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192130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108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539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35889"/>
                  </a:ext>
                </a:extLst>
              </a:tr>
            </a:tbl>
          </a:graphicData>
        </a:graphic>
      </p:graphicFrame>
      <p:sp>
        <p:nvSpPr>
          <p:cNvPr id="56" name="직사각형 55"/>
          <p:cNvSpPr/>
          <p:nvPr/>
        </p:nvSpPr>
        <p:spPr>
          <a:xfrm>
            <a:off x="8727115" y="848564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2990874" y="4613158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558868" y="4600995"/>
            <a:ext cx="284550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2 : </a:t>
            </a:r>
            <a:r>
              <a:rPr lang="ko-KR" altLang="en-US" sz="1800" dirty="0" smtClean="0">
                <a:solidFill>
                  <a:schemeClr val="tx1"/>
                </a:solidFill>
              </a:rPr>
              <a:t>수출입</a:t>
            </a:r>
            <a:r>
              <a:rPr lang="en-US" altLang="ko-KR" sz="1800" dirty="0" smtClean="0">
                <a:solidFill>
                  <a:schemeClr val="tx1"/>
                </a:solidFill>
              </a:rPr>
              <a:t>,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환적</a:t>
            </a:r>
            <a:r>
              <a:rPr lang="ko-KR" altLang="en-US" sz="1800" dirty="0" smtClean="0">
                <a:solidFill>
                  <a:schemeClr val="tx1"/>
                </a:solidFill>
              </a:rPr>
              <a:t> 분석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rcRect l="66472" t="12213" r="25999" b="82612"/>
          <a:stretch/>
        </p:blipFill>
        <p:spPr>
          <a:xfrm>
            <a:off x="1231832" y="4903555"/>
            <a:ext cx="1246910" cy="48213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rcRect l="4435" t="21492" r="81210" b="64410"/>
          <a:stretch/>
        </p:blipFill>
        <p:spPr>
          <a:xfrm>
            <a:off x="9161466" y="12111261"/>
            <a:ext cx="2377441" cy="1313411"/>
          </a:xfrm>
          <a:prstGeom prst="rect">
            <a:avLst/>
          </a:prstGeom>
          <a:ln>
            <a:solidFill>
              <a:srgbClr val="999899"/>
            </a:solidFill>
          </a:ln>
        </p:spPr>
      </p:pic>
      <p:pic>
        <p:nvPicPr>
          <p:cNvPr id="26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31" t="5260" b="50092"/>
          <a:stretch/>
        </p:blipFill>
        <p:spPr>
          <a:xfrm>
            <a:off x="12305586" y="2111668"/>
            <a:ext cx="6441287" cy="645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40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rcRect t="42372" r="24895"/>
          <a:stretch/>
        </p:blipFill>
        <p:spPr>
          <a:xfrm>
            <a:off x="574572" y="5576504"/>
            <a:ext cx="17741557" cy="76573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03702" y="217666"/>
            <a:ext cx="12915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CHE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패턴분석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(container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기준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)-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Default(Job Type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별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 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기능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1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47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28739"/>
              </p:ext>
            </p:extLst>
          </p:nvPr>
        </p:nvGraphicFramePr>
        <p:xfrm>
          <a:off x="19006134" y="1254634"/>
          <a:ext cx="5206416" cy="13702463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289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Rehandling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옵션이 적용되지 않은 상태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”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화면상 각 블록</a:t>
                      </a:r>
                      <a:r>
                        <a:rPr kumimoji="1" lang="ko-KR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kumimoji="1" lang="en-US" altLang="ko-K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285750" marR="0" lvl="0" indent="-28575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오버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Workload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와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Total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퍼센트 표시하며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</a:p>
                    <a:p>
                      <a:pPr marL="285750" marR="0" lvl="0" indent="-28575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클릭 시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상세정보 팝업에 블록당 컨테이너 점유율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(Job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할당된 비율을 표시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클릭 시 팝업 표시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285750" marR="0" lvl="0" indent="-28575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특성에 따른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Workload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구성비율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285750" marR="0" lvl="0" indent="-28575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Total / Full / Empty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별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90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49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698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17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192130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108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539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35889"/>
                  </a:ext>
                </a:extLst>
              </a:tr>
            </a:tbl>
          </a:graphicData>
        </a:graphic>
      </p:graphicFrame>
      <p:sp>
        <p:nvSpPr>
          <p:cNvPr id="56" name="직사각형 55"/>
          <p:cNvSpPr/>
          <p:nvPr/>
        </p:nvSpPr>
        <p:spPr>
          <a:xfrm>
            <a:off x="8727115" y="848564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6180344" y="4537311"/>
            <a:ext cx="2390799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rcRect l="66472" t="12213" r="25999" b="82612"/>
          <a:stretch/>
        </p:blipFill>
        <p:spPr>
          <a:xfrm>
            <a:off x="1231832" y="4903555"/>
            <a:ext cx="1246910" cy="48213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rcRect l="4435" t="21492" r="81210" b="64410"/>
          <a:stretch/>
        </p:blipFill>
        <p:spPr>
          <a:xfrm>
            <a:off x="9161466" y="12111261"/>
            <a:ext cx="2377441" cy="1313411"/>
          </a:xfrm>
          <a:prstGeom prst="rect">
            <a:avLst/>
          </a:prstGeom>
          <a:ln>
            <a:solidFill>
              <a:srgbClr val="999899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75005" t="25968" b="30310"/>
          <a:stretch/>
        </p:blipFill>
        <p:spPr>
          <a:xfrm>
            <a:off x="10388574" y="5074821"/>
            <a:ext cx="4139738" cy="4073236"/>
          </a:xfrm>
          <a:prstGeom prst="rect">
            <a:avLst/>
          </a:prstGeom>
          <a:ln>
            <a:solidFill>
              <a:srgbClr val="999899"/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rcRect l="75005" t="4775" b="74062"/>
          <a:stretch/>
        </p:blipFill>
        <p:spPr>
          <a:xfrm>
            <a:off x="6263386" y="5074821"/>
            <a:ext cx="4139738" cy="1971601"/>
          </a:xfrm>
          <a:prstGeom prst="rect">
            <a:avLst/>
          </a:prstGeom>
          <a:ln>
            <a:solidFill>
              <a:srgbClr val="999899"/>
            </a:solidFill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/>
          <a:srcRect l="75005" t="69666"/>
          <a:stretch/>
        </p:blipFill>
        <p:spPr>
          <a:xfrm>
            <a:off x="14528312" y="5074821"/>
            <a:ext cx="4139738" cy="2825944"/>
          </a:xfrm>
          <a:prstGeom prst="rect">
            <a:avLst/>
          </a:prstGeom>
          <a:ln>
            <a:solidFill>
              <a:srgbClr val="999899"/>
            </a:solidFill>
          </a:ln>
        </p:spPr>
      </p:pic>
    </p:spTree>
    <p:extLst>
      <p:ext uri="{BB962C8B-B14F-4D97-AF65-F5344CB8AC3E}">
        <p14:creationId xmlns:p14="http://schemas.microsoft.com/office/powerpoint/2010/main" val="1430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rcRect l="1379" t="42305" r="24768"/>
          <a:stretch/>
        </p:blipFill>
        <p:spPr>
          <a:xfrm>
            <a:off x="431349" y="5392576"/>
            <a:ext cx="18059596" cy="793614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305457" y="790438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미래의 장치장 예측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40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08626"/>
              </p:ext>
            </p:extLst>
          </p:nvPr>
        </p:nvGraphicFramePr>
        <p:xfrm>
          <a:off x="19006134" y="1287889"/>
          <a:ext cx="5206416" cy="12211980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77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8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18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기능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버튼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Cycle Time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 보기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5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Block Diagram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수입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환적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비율로 블록당 점유율을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71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Mouse Over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뒤의 예상 점유율을 함께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280694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Mini Map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Block Diagram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표시되고 있는 영역을 표시함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클릭으로 다른 영역으로 이동 가능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97994" y="156053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5661413" y="1610101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20412" y="588418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969071" y="936064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4400649" y="1100135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6103513" y="4598326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5825345" y="4631282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03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rcRect l="1379" t="42305" r="24768"/>
          <a:stretch/>
        </p:blipFill>
        <p:spPr>
          <a:xfrm>
            <a:off x="431349" y="5392576"/>
            <a:ext cx="18059596" cy="793614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305457" y="790438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미래의 장치장 예측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40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15676"/>
              </p:ext>
            </p:extLst>
          </p:nvPr>
        </p:nvGraphicFramePr>
        <p:xfrm>
          <a:off x="19006134" y="1287889"/>
          <a:ext cx="5206416" cy="12211980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77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 선택 클릭 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캘린더와 함께 시간을 선택할 수 있는 창을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8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18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5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71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280694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6103513" y="4598326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18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31" t="5260" b="50092"/>
          <a:stretch/>
        </p:blipFill>
        <p:spPr>
          <a:xfrm>
            <a:off x="12305586" y="2111668"/>
            <a:ext cx="6441287" cy="645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17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rcRect l="1379" t="42305" r="24768"/>
          <a:stretch/>
        </p:blipFill>
        <p:spPr>
          <a:xfrm>
            <a:off x="431349" y="5392576"/>
            <a:ext cx="18059596" cy="793614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305457" y="790438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미래의 장치장 예측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40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64049"/>
              </p:ext>
            </p:extLst>
          </p:nvPr>
        </p:nvGraphicFramePr>
        <p:xfrm>
          <a:off x="19006134" y="1287889"/>
          <a:ext cx="5206416" cy="12211980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77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클릭 시 팝업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종류별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Cycle Time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공컨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적컨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여부에 따른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Cycle time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분석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8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18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5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71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280694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6103513" y="4598326"/>
            <a:ext cx="2390799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75334" t="47387"/>
          <a:stretch/>
        </p:blipFill>
        <p:spPr>
          <a:xfrm>
            <a:off x="14303701" y="5126489"/>
            <a:ext cx="4381545" cy="5257084"/>
          </a:xfrm>
          <a:prstGeom prst="rect">
            <a:avLst/>
          </a:prstGeom>
          <a:ln>
            <a:solidFill>
              <a:srgbClr val="999899"/>
            </a:solidFill>
          </a:ln>
        </p:spPr>
      </p:pic>
    </p:spTree>
    <p:extLst>
      <p:ext uri="{BB962C8B-B14F-4D97-AF65-F5344CB8AC3E}">
        <p14:creationId xmlns:p14="http://schemas.microsoft.com/office/powerpoint/2010/main" val="7147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2056669" y="841075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QC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작업 패턴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97994" y="156053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00" y="4400251"/>
            <a:ext cx="13846413" cy="41523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b="27834"/>
          <a:stretch/>
        </p:blipFill>
        <p:spPr>
          <a:xfrm>
            <a:off x="1816206" y="8552596"/>
            <a:ext cx="12983746" cy="4914022"/>
          </a:xfrm>
          <a:prstGeom prst="rect">
            <a:avLst/>
          </a:prstGeom>
        </p:spPr>
      </p:pic>
      <p:graphicFrame>
        <p:nvGraphicFramePr>
          <p:cNvPr id="3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30990"/>
              </p:ext>
            </p:extLst>
          </p:nvPr>
        </p:nvGraphicFramePr>
        <p:xfrm>
          <a:off x="19006134" y="1287888"/>
          <a:ext cx="5206416" cy="12227414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315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87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924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Diagram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Crane Working Plan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623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CWP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245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 : Yard Crash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958443"/>
                  </a:ext>
                </a:extLst>
              </a:tr>
              <a:tr h="152245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ahoma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제안된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plan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생산성을 판단할 수 있는 지표를 도표로 나타냄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</a:tbl>
          </a:graphicData>
        </a:graphic>
      </p:graphicFrame>
      <p:sp>
        <p:nvSpPr>
          <p:cNvPr id="32" name="타원 31"/>
          <p:cNvSpPr/>
          <p:nvPr/>
        </p:nvSpPr>
        <p:spPr>
          <a:xfrm>
            <a:off x="15665080" y="160649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3841135" y="4587551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CWP </a:t>
            </a:r>
            <a:r>
              <a:rPr lang="ko-KR" altLang="en-US" sz="1800" dirty="0" smtClean="0">
                <a:solidFill>
                  <a:schemeClr val="tx1"/>
                </a:solidFill>
              </a:rPr>
              <a:t>비교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6364298" y="4587550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en-US" altLang="ko-KR" sz="1800" dirty="0" smtClean="0">
                <a:solidFill>
                  <a:schemeClr val="tx1"/>
                </a:solidFill>
              </a:rPr>
              <a:t> : yard</a:t>
            </a:r>
            <a:r>
              <a:rPr lang="ko-KR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</a:rPr>
              <a:t>Crash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1535400" y="479880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3492771" y="4525893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16202454" y="4525893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709245"/>
              </p:ext>
            </p:extLst>
          </p:nvPr>
        </p:nvGraphicFramePr>
        <p:xfrm>
          <a:off x="15289924" y="9116347"/>
          <a:ext cx="3395322" cy="43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9852">
                  <a:extLst>
                    <a:ext uri="{9D8B030D-6E8A-4147-A177-3AD203B41FA5}">
                      <a16:colId xmlns:a16="http://schemas.microsoft.com/office/drawing/2014/main" val="2076068879"/>
                    </a:ext>
                  </a:extLst>
                </a:gridCol>
                <a:gridCol w="1555470">
                  <a:extLst>
                    <a:ext uri="{9D8B030D-6E8A-4147-A177-3AD203B41FA5}">
                      <a16:colId xmlns:a16="http://schemas.microsoft.com/office/drawing/2014/main" val="1010111899"/>
                    </a:ext>
                  </a:extLst>
                </a:gridCol>
              </a:tblGrid>
              <a:tr h="703712">
                <a:tc>
                  <a:txBody>
                    <a:bodyPr/>
                    <a:lstStyle/>
                    <a:p>
                      <a:r>
                        <a:rPr lang="ko-KR" altLang="en-US" b="1" smtClean="0"/>
                        <a:t>지표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b="1" smtClean="0"/>
                        <a:t>수치</a:t>
                      </a:r>
                      <a:endParaRPr lang="en-US" altLang="ko-KR" b="1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813217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r>
                        <a:rPr lang="ko-KR" altLang="en-US" smtClean="0"/>
                        <a:t>생산성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mtClean="0"/>
                        <a:t>10.6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73247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r>
                        <a:rPr lang="en-US" altLang="ko-KR" smtClean="0"/>
                        <a:t>WT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mtClean="0"/>
                        <a:t>00:25:00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71594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r>
                        <a:rPr lang="ko-KR" altLang="en-US" smtClean="0"/>
                        <a:t>시간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mtClean="0"/>
                        <a:t>2:30:00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75396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r>
                        <a:rPr lang="ko-KR" altLang="en-US" smtClean="0"/>
                        <a:t>이동거리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mtClean="0"/>
                        <a:t>12 km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98716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r>
                        <a:rPr lang="en-US" altLang="ko-KR" smtClean="0"/>
                        <a:t>Yard Crash </a:t>
                      </a:r>
                      <a:r>
                        <a:rPr lang="ko-KR" altLang="en-US" smtClean="0"/>
                        <a:t>발생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mtClean="0"/>
                        <a:t>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211962"/>
                  </a:ext>
                </a:extLst>
              </a:tr>
            </a:tbl>
          </a:graphicData>
        </a:graphic>
      </p:graphicFrame>
      <p:sp>
        <p:nvSpPr>
          <p:cNvPr id="18" name="타원 17"/>
          <p:cNvSpPr/>
          <p:nvPr/>
        </p:nvSpPr>
        <p:spPr>
          <a:xfrm>
            <a:off x="15120840" y="8801554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57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2056669" y="841075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QC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작업 패턴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요일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시간대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6103513" y="4598326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Yard Crash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00" y="4400251"/>
            <a:ext cx="13846413" cy="41523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b="27834"/>
          <a:stretch/>
        </p:blipFill>
        <p:spPr>
          <a:xfrm>
            <a:off x="1816206" y="8552596"/>
            <a:ext cx="12983746" cy="4914022"/>
          </a:xfrm>
          <a:prstGeom prst="rect">
            <a:avLst/>
          </a:prstGeom>
        </p:spPr>
      </p:pic>
      <p:graphicFrame>
        <p:nvGraphicFramePr>
          <p:cNvPr id="3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36297"/>
              </p:ext>
            </p:extLst>
          </p:nvPr>
        </p:nvGraphicFramePr>
        <p:xfrm>
          <a:off x="19006134" y="1287889"/>
          <a:ext cx="5206416" cy="12211980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77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 선택 클릭 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캘린더와 함께 시간을 선택할 수 있는 창을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8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18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5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71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280694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931" t="5260" b="50092"/>
          <a:stretch/>
        </p:blipFill>
        <p:spPr>
          <a:xfrm>
            <a:off x="12305586" y="2111668"/>
            <a:ext cx="6441287" cy="645307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21447"/>
              </p:ext>
            </p:extLst>
          </p:nvPr>
        </p:nvGraphicFramePr>
        <p:xfrm>
          <a:off x="15334937" y="9116347"/>
          <a:ext cx="3350308" cy="43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4838">
                  <a:extLst>
                    <a:ext uri="{9D8B030D-6E8A-4147-A177-3AD203B41FA5}">
                      <a16:colId xmlns:a16="http://schemas.microsoft.com/office/drawing/2014/main" val="2076068879"/>
                    </a:ext>
                  </a:extLst>
                </a:gridCol>
                <a:gridCol w="1555470">
                  <a:extLst>
                    <a:ext uri="{9D8B030D-6E8A-4147-A177-3AD203B41FA5}">
                      <a16:colId xmlns:a16="http://schemas.microsoft.com/office/drawing/2014/main" val="1010111899"/>
                    </a:ext>
                  </a:extLst>
                </a:gridCol>
              </a:tblGrid>
              <a:tr h="703712">
                <a:tc>
                  <a:txBody>
                    <a:bodyPr/>
                    <a:lstStyle/>
                    <a:p>
                      <a:r>
                        <a:rPr lang="ko-KR" altLang="en-US" b="1" smtClean="0"/>
                        <a:t>지표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b="1" smtClean="0"/>
                        <a:t>수치</a:t>
                      </a:r>
                      <a:endParaRPr lang="en-US" altLang="ko-KR" b="1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813217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r>
                        <a:rPr lang="ko-KR" altLang="en-US" smtClean="0"/>
                        <a:t>생산성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mtClean="0"/>
                        <a:t>10.6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73247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r>
                        <a:rPr lang="en-US" altLang="ko-KR" smtClean="0"/>
                        <a:t>WT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mtClean="0"/>
                        <a:t>00:25:00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71594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r>
                        <a:rPr lang="ko-KR" altLang="en-US" smtClean="0"/>
                        <a:t>시간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mtClean="0"/>
                        <a:t>2:30:00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75396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r>
                        <a:rPr lang="ko-KR" altLang="en-US" smtClean="0"/>
                        <a:t>이동거리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mtClean="0"/>
                        <a:t>12 km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498716"/>
                  </a:ext>
                </a:extLst>
              </a:tr>
              <a:tr h="703712">
                <a:tc>
                  <a:txBody>
                    <a:bodyPr/>
                    <a:lstStyle/>
                    <a:p>
                      <a:r>
                        <a:rPr lang="en-US" altLang="ko-KR" smtClean="0"/>
                        <a:t>Yard Crash </a:t>
                      </a:r>
                      <a:r>
                        <a:rPr lang="ko-KR" altLang="en-US" smtClean="0"/>
                        <a:t>발생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mtClean="0"/>
                        <a:t>8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211962"/>
                  </a:ext>
                </a:extLst>
              </a:tr>
            </a:tbl>
          </a:graphicData>
        </a:graphic>
      </p:graphicFrame>
      <p:sp>
        <p:nvSpPr>
          <p:cNvPr id="13" name="타원 12"/>
          <p:cNvSpPr/>
          <p:nvPr/>
        </p:nvSpPr>
        <p:spPr>
          <a:xfrm>
            <a:off x="15120840" y="8801554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40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2056669" y="841075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QC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작업 패턴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기능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1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chemeClr val="bg1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00" y="4400251"/>
            <a:ext cx="13846413" cy="41523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b="27834"/>
          <a:stretch/>
        </p:blipFill>
        <p:spPr>
          <a:xfrm>
            <a:off x="1816206" y="8552596"/>
            <a:ext cx="12983746" cy="4914022"/>
          </a:xfrm>
          <a:prstGeom prst="rect">
            <a:avLst/>
          </a:prstGeom>
        </p:spPr>
      </p:pic>
      <p:graphicFrame>
        <p:nvGraphicFramePr>
          <p:cNvPr id="3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82282"/>
              </p:ext>
            </p:extLst>
          </p:nvPr>
        </p:nvGraphicFramePr>
        <p:xfrm>
          <a:off x="19006134" y="1287889"/>
          <a:ext cx="5206416" cy="12211980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77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CWP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비교 버튼 클릭 시 팝업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팝업에는 아래 세가지 패턴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285750" marR="0" lvl="0" indent="-28575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Real Berth Work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실제 이루어진 작업 패턴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285750" marR="0" lvl="0" indent="-28575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Original Scheduling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처음 예상한 작업 패턴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285750" marR="0" lvl="0" indent="-28575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Proposed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Method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제안된 예측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작업 패턴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8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plan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생산성 판단 지수를 비교할 수 있는 도표를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18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5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71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280694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13841135" y="4587551"/>
            <a:ext cx="2390799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CWP </a:t>
            </a:r>
            <a:r>
              <a:rPr lang="ko-KR" altLang="en-US" sz="1800" dirty="0" smtClean="0">
                <a:solidFill>
                  <a:schemeClr val="tx1"/>
                </a:solidFill>
              </a:rPr>
              <a:t>비교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6364298" y="4587550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en-US" altLang="ko-KR" sz="1800" dirty="0" smtClean="0">
                <a:solidFill>
                  <a:schemeClr val="tx1"/>
                </a:solidFill>
              </a:rPr>
              <a:t> : yard</a:t>
            </a:r>
            <a:r>
              <a:rPr lang="ko-KR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</a:rPr>
              <a:t>Crash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13" name="그림 10" descr="image0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" b="9943"/>
          <a:stretch/>
        </p:blipFill>
        <p:spPr bwMode="auto">
          <a:xfrm>
            <a:off x="5442838" y="5082437"/>
            <a:ext cx="13330541" cy="535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43428"/>
              </p:ext>
            </p:extLst>
          </p:nvPr>
        </p:nvGraphicFramePr>
        <p:xfrm>
          <a:off x="18685245" y="8526137"/>
          <a:ext cx="335030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4838">
                  <a:extLst>
                    <a:ext uri="{9D8B030D-6E8A-4147-A177-3AD203B41FA5}">
                      <a16:colId xmlns:a16="http://schemas.microsoft.com/office/drawing/2014/main" val="2076068879"/>
                    </a:ext>
                  </a:extLst>
                </a:gridCol>
                <a:gridCol w="1555470">
                  <a:extLst>
                    <a:ext uri="{9D8B030D-6E8A-4147-A177-3AD203B41FA5}">
                      <a16:colId xmlns:a16="http://schemas.microsoft.com/office/drawing/2014/main" val="1010111899"/>
                    </a:ext>
                  </a:extLst>
                </a:gridCol>
              </a:tblGrid>
              <a:tr h="374540">
                <a:tc>
                  <a:txBody>
                    <a:bodyPr/>
                    <a:lstStyle/>
                    <a:p>
                      <a:r>
                        <a:rPr lang="en-US" altLang="ko-KR" sz="2000" smtClean="0"/>
                        <a:t>WT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2000" smtClean="0"/>
                        <a:t>00:25:00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71594"/>
                  </a:ext>
                </a:extLst>
              </a:tr>
              <a:tr h="374540">
                <a:tc>
                  <a:txBody>
                    <a:bodyPr/>
                    <a:lstStyle/>
                    <a:p>
                      <a:r>
                        <a:rPr lang="ko-KR" altLang="en-US" sz="2000" smtClean="0"/>
                        <a:t>시간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2000" smtClean="0"/>
                        <a:t>2:30:00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975396"/>
                  </a:ext>
                </a:extLst>
              </a:tr>
              <a:tr h="374540">
                <a:tc>
                  <a:txBody>
                    <a:bodyPr/>
                    <a:lstStyle/>
                    <a:p>
                      <a:r>
                        <a:rPr lang="ko-KR" altLang="en-US" sz="2000" smtClean="0"/>
                        <a:t>이동거리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2000" smtClean="0"/>
                        <a:t>12 km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98716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60987"/>
              </p:ext>
            </p:extLst>
          </p:nvPr>
        </p:nvGraphicFramePr>
        <p:xfrm>
          <a:off x="18685246" y="6996324"/>
          <a:ext cx="335030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4838">
                  <a:extLst>
                    <a:ext uri="{9D8B030D-6E8A-4147-A177-3AD203B41FA5}">
                      <a16:colId xmlns:a16="http://schemas.microsoft.com/office/drawing/2014/main" val="2076068879"/>
                    </a:ext>
                  </a:extLst>
                </a:gridCol>
                <a:gridCol w="1555470">
                  <a:extLst>
                    <a:ext uri="{9D8B030D-6E8A-4147-A177-3AD203B41FA5}">
                      <a16:colId xmlns:a16="http://schemas.microsoft.com/office/drawing/2014/main" val="1010111899"/>
                    </a:ext>
                  </a:extLst>
                </a:gridCol>
              </a:tblGrid>
              <a:tr h="374540">
                <a:tc>
                  <a:txBody>
                    <a:bodyPr/>
                    <a:lstStyle/>
                    <a:p>
                      <a:r>
                        <a:rPr lang="en-US" altLang="ko-KR" sz="2000" smtClean="0"/>
                        <a:t>WT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2000" smtClean="0"/>
                        <a:t>00:45:00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71594"/>
                  </a:ext>
                </a:extLst>
              </a:tr>
              <a:tr h="374540">
                <a:tc>
                  <a:txBody>
                    <a:bodyPr/>
                    <a:lstStyle/>
                    <a:p>
                      <a:r>
                        <a:rPr lang="ko-KR" altLang="en-US" sz="2000" smtClean="0"/>
                        <a:t>시간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2000" smtClean="0"/>
                        <a:t>3:30:00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975396"/>
                  </a:ext>
                </a:extLst>
              </a:tr>
              <a:tr h="374540">
                <a:tc>
                  <a:txBody>
                    <a:bodyPr/>
                    <a:lstStyle/>
                    <a:p>
                      <a:r>
                        <a:rPr lang="ko-KR" altLang="en-US" sz="2000" smtClean="0"/>
                        <a:t>이동거리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2000" smtClean="0"/>
                        <a:t>10 km</a:t>
                      </a:r>
                      <a:endParaRPr lang="en-US" sz="2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98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1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2056669" y="841075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QC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작업 패턴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기능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2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chemeClr val="bg1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00" y="4400251"/>
            <a:ext cx="13846413" cy="41523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b="27834"/>
          <a:stretch/>
        </p:blipFill>
        <p:spPr>
          <a:xfrm>
            <a:off x="1816206" y="8552596"/>
            <a:ext cx="12983746" cy="4914022"/>
          </a:xfrm>
          <a:prstGeom prst="rect">
            <a:avLst/>
          </a:prstGeom>
        </p:spPr>
      </p:pic>
      <p:graphicFrame>
        <p:nvGraphicFramePr>
          <p:cNvPr id="3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522036"/>
              </p:ext>
            </p:extLst>
          </p:nvPr>
        </p:nvGraphicFramePr>
        <p:xfrm>
          <a:off x="19006134" y="1287889"/>
          <a:ext cx="5206416" cy="12211980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77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Crash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버튼 클릭 시 팝업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Crash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는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하나의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를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두 개 이상의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 할당 받은 상태로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동일한 선의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경우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동일한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YC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를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의미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 혹은 더 나은 표시 방법이 있는지 고민 필요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8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18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5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71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4560"/>
                  </a:ext>
                </a:extLst>
              </a:tr>
              <a:tr h="280694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13841135" y="4587551"/>
            <a:ext cx="2390799" cy="461663"/>
          </a:xfrm>
          <a:prstGeom prst="rect">
            <a:avLst/>
          </a:prstGeom>
          <a:solidFill>
            <a:schemeClr val="bg1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CWP </a:t>
            </a:r>
            <a:r>
              <a:rPr lang="ko-KR" altLang="en-US" sz="1800" dirty="0" smtClean="0">
                <a:solidFill>
                  <a:schemeClr val="tx1"/>
                </a:solidFill>
              </a:rPr>
              <a:t>비교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6364298" y="4587550"/>
            <a:ext cx="2390799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>
                <a:solidFill>
                  <a:schemeClr val="tx1"/>
                </a:solidFill>
              </a:rPr>
              <a:t>2</a:t>
            </a:r>
            <a:r>
              <a:rPr lang="en-US" altLang="ko-KR" sz="1800" dirty="0" smtClean="0">
                <a:solidFill>
                  <a:schemeClr val="tx1"/>
                </a:solidFill>
              </a:rPr>
              <a:t> : yard</a:t>
            </a:r>
            <a:r>
              <a:rPr lang="ko-KR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</a:rPr>
              <a:t>Crash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707" y="5129892"/>
            <a:ext cx="9156803" cy="4071666"/>
          </a:xfrm>
          <a:prstGeom prst="rect">
            <a:avLst/>
          </a:prstGeom>
          <a:ln>
            <a:solidFill>
              <a:srgbClr val="999899"/>
            </a:solidFill>
          </a:ln>
        </p:spPr>
      </p:pic>
    </p:spTree>
    <p:extLst>
      <p:ext uri="{BB962C8B-B14F-4D97-AF65-F5344CB8AC3E}">
        <p14:creationId xmlns:p14="http://schemas.microsoft.com/office/powerpoint/2010/main" val="22214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그림 242"/>
          <p:cNvPicPr>
            <a:picLocks noChangeAspect="1"/>
          </p:cNvPicPr>
          <p:nvPr/>
        </p:nvPicPr>
        <p:blipFill rotWithShape="1">
          <a:blip r:embed="rId3"/>
          <a:srcRect b="26639"/>
          <a:stretch/>
        </p:blipFill>
        <p:spPr>
          <a:xfrm>
            <a:off x="1108350" y="6042911"/>
            <a:ext cx="13849350" cy="2162621"/>
          </a:xfrm>
          <a:prstGeom prst="rect">
            <a:avLst/>
          </a:prstGeom>
        </p:spPr>
      </p:pic>
      <p:sp>
        <p:nvSpPr>
          <p:cNvPr id="248" name="직사각형 247"/>
          <p:cNvSpPr/>
          <p:nvPr/>
        </p:nvSpPr>
        <p:spPr>
          <a:xfrm>
            <a:off x="7466073" y="5902626"/>
            <a:ext cx="2154494" cy="4308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dirty="0" smtClean="0">
                <a:solidFill>
                  <a:schemeClr val="tx1"/>
                </a:solidFill>
              </a:rPr>
              <a:t>야드 평균 생산성</a:t>
            </a:r>
            <a:endParaRPr kumimoji="0" lang="ko-KR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259" name="직사각형 258"/>
          <p:cNvSpPr/>
          <p:nvPr/>
        </p:nvSpPr>
        <p:spPr>
          <a:xfrm>
            <a:off x="12902325" y="5988557"/>
            <a:ext cx="2154494" cy="4308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solidFill>
                  <a:schemeClr val="tx1"/>
                </a:solidFill>
              </a:rPr>
              <a:t>QC </a:t>
            </a:r>
            <a:r>
              <a:rPr lang="ko-KR" altLang="en-US" sz="1600" dirty="0" smtClean="0">
                <a:solidFill>
                  <a:schemeClr val="tx1"/>
                </a:solidFill>
              </a:rPr>
              <a:t>평균 생산성</a:t>
            </a:r>
            <a:endParaRPr kumimoji="0" lang="ko-KR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14370286" y="6259719"/>
            <a:ext cx="1180990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31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2058927" y="6082859"/>
            <a:ext cx="2347830" cy="49244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 smtClean="0"/>
              <a:t>반입</a:t>
            </a:r>
            <a:r>
              <a:rPr lang="en-US" altLang="ko-KR" sz="2000" b="1" dirty="0" smtClean="0"/>
              <a:t>: 20, </a:t>
            </a:r>
            <a:r>
              <a:rPr lang="ko-KR" altLang="en-US" sz="2000" b="1" dirty="0" smtClean="0"/>
              <a:t>반출 </a:t>
            </a:r>
            <a:r>
              <a:rPr lang="en-US" altLang="ko-KR" sz="2000" b="1" dirty="0" smtClean="0"/>
              <a:t>:10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266" name="타원 265"/>
          <p:cNvSpPr/>
          <p:nvPr/>
        </p:nvSpPr>
        <p:spPr>
          <a:xfrm>
            <a:off x="1532511" y="5814866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68" name="타원 267"/>
          <p:cNvSpPr/>
          <p:nvPr/>
        </p:nvSpPr>
        <p:spPr>
          <a:xfrm>
            <a:off x="6903904" y="584408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269" name="타원 268"/>
          <p:cNvSpPr/>
          <p:nvPr/>
        </p:nvSpPr>
        <p:spPr>
          <a:xfrm>
            <a:off x="12504710" y="5962113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270" name="그림 269"/>
          <p:cNvPicPr>
            <a:picLocks noChangeAspect="1"/>
          </p:cNvPicPr>
          <p:nvPr/>
        </p:nvPicPr>
        <p:blipFill rotWithShape="1">
          <a:blip r:embed="rId3"/>
          <a:srcRect l="26151" t="30925" r="65921" b="33533"/>
          <a:stretch/>
        </p:blipFill>
        <p:spPr>
          <a:xfrm>
            <a:off x="10888245" y="6956967"/>
            <a:ext cx="1098012" cy="1047750"/>
          </a:xfrm>
          <a:prstGeom prst="rect">
            <a:avLst/>
          </a:prstGeom>
        </p:spPr>
      </p:pic>
      <p:sp>
        <p:nvSpPr>
          <p:cNvPr id="279" name="직사각형 278"/>
          <p:cNvSpPr/>
          <p:nvPr/>
        </p:nvSpPr>
        <p:spPr>
          <a:xfrm>
            <a:off x="7716406" y="6882125"/>
            <a:ext cx="3341238" cy="8119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271" name="그림 270"/>
          <p:cNvPicPr>
            <a:picLocks noChangeAspect="1"/>
          </p:cNvPicPr>
          <p:nvPr/>
        </p:nvPicPr>
        <p:blipFill rotWithShape="1">
          <a:blip r:embed="rId3"/>
          <a:srcRect l="47333" t="30340" r="28183" b="37995"/>
          <a:stretch/>
        </p:blipFill>
        <p:spPr>
          <a:xfrm>
            <a:off x="6825754" y="6941249"/>
            <a:ext cx="3390900" cy="933450"/>
          </a:xfrm>
          <a:prstGeom prst="rect">
            <a:avLst/>
          </a:prstGeom>
        </p:spPr>
      </p:pic>
      <p:sp>
        <p:nvSpPr>
          <p:cNvPr id="287" name="직사각형 286"/>
          <p:cNvSpPr/>
          <p:nvPr/>
        </p:nvSpPr>
        <p:spPr>
          <a:xfrm>
            <a:off x="4561481" y="6884214"/>
            <a:ext cx="2404403" cy="8119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245" name="직사각형 244"/>
          <p:cNvSpPr/>
          <p:nvPr/>
        </p:nvSpPr>
        <p:spPr>
          <a:xfrm>
            <a:off x="4906961" y="5949899"/>
            <a:ext cx="1879716" cy="6771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dirty="0" smtClean="0">
                <a:solidFill>
                  <a:schemeClr val="tx1"/>
                </a:solidFill>
              </a:rPr>
              <a:t>현재 터미널 내의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dirty="0" smtClean="0">
                <a:solidFill>
                  <a:schemeClr val="tx1"/>
                </a:solidFill>
              </a:rPr>
              <a:t>외부 트럭 댓 수</a:t>
            </a:r>
            <a:endParaRPr kumimoji="0" lang="ko-KR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pic>
        <p:nvPicPr>
          <p:cNvPr id="288" name="그림 287"/>
          <p:cNvPicPr>
            <a:picLocks noChangeAspect="1"/>
          </p:cNvPicPr>
          <p:nvPr/>
        </p:nvPicPr>
        <p:blipFill rotWithShape="1">
          <a:blip r:embed="rId3"/>
          <a:srcRect l="26151" t="30925" r="65921" b="33533"/>
          <a:stretch/>
        </p:blipFill>
        <p:spPr>
          <a:xfrm>
            <a:off x="5133500" y="6954201"/>
            <a:ext cx="1098012" cy="1047750"/>
          </a:xfrm>
          <a:prstGeom prst="rect">
            <a:avLst/>
          </a:prstGeom>
        </p:spPr>
      </p:pic>
      <p:sp>
        <p:nvSpPr>
          <p:cNvPr id="246" name="TextBox 245"/>
          <p:cNvSpPr txBox="1"/>
          <p:nvPr/>
        </p:nvSpPr>
        <p:spPr>
          <a:xfrm>
            <a:off x="5318560" y="6494647"/>
            <a:ext cx="726696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35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cxnSp>
        <p:nvCxnSpPr>
          <p:cNvPr id="297" name="직선 화살표 연결선 296"/>
          <p:cNvCxnSpPr/>
          <p:nvPr/>
        </p:nvCxnSpPr>
        <p:spPr>
          <a:xfrm>
            <a:off x="3784226" y="6480863"/>
            <a:ext cx="425266" cy="460386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7" name="타원 266"/>
          <p:cNvSpPr/>
          <p:nvPr/>
        </p:nvSpPr>
        <p:spPr>
          <a:xfrm>
            <a:off x="4561481" y="5827118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cxnSp>
        <p:nvCxnSpPr>
          <p:cNvPr id="247" name="직선 화살표 연결선 246"/>
          <p:cNvCxnSpPr/>
          <p:nvPr/>
        </p:nvCxnSpPr>
        <p:spPr>
          <a:xfrm>
            <a:off x="5695812" y="7126001"/>
            <a:ext cx="701555" cy="0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8" name="직사각형 297"/>
          <p:cNvSpPr/>
          <p:nvPr/>
        </p:nvSpPr>
        <p:spPr>
          <a:xfrm>
            <a:off x="10796149" y="5964523"/>
            <a:ext cx="1436395" cy="4308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solidFill>
                  <a:schemeClr val="tx1"/>
                </a:solidFill>
              </a:rPr>
              <a:t>Yard </a:t>
            </a:r>
            <a:r>
              <a:rPr lang="ko-KR" altLang="en-US" sz="1600" dirty="0" smtClean="0">
                <a:solidFill>
                  <a:schemeClr val="tx1"/>
                </a:solidFill>
              </a:rPr>
              <a:t>혼잡도</a:t>
            </a:r>
            <a:endParaRPr kumimoji="0" lang="ko-KR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299" name="타원 298"/>
          <p:cNvSpPr/>
          <p:nvPr/>
        </p:nvSpPr>
        <p:spPr>
          <a:xfrm>
            <a:off x="10174434" y="5962113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cxnSp>
        <p:nvCxnSpPr>
          <p:cNvPr id="300" name="직선 화살표 연결선 299"/>
          <p:cNvCxnSpPr/>
          <p:nvPr/>
        </p:nvCxnSpPr>
        <p:spPr>
          <a:xfrm flipV="1">
            <a:off x="10846108" y="7035222"/>
            <a:ext cx="732986" cy="252596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1" name="TextBox 300"/>
          <p:cNvSpPr txBox="1"/>
          <p:nvPr/>
        </p:nvSpPr>
        <p:spPr>
          <a:xfrm>
            <a:off x="8196046" y="6168520"/>
            <a:ext cx="726696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35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10834612" y="6354969"/>
            <a:ext cx="140452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23 </a:t>
            </a:r>
            <a:r>
              <a:rPr lang="en-US" altLang="ko-KR" sz="1400" dirty="0" smtClean="0"/>
              <a:t>km/h</a:t>
            </a:r>
            <a:endParaRPr kumimoji="0" lang="ko-KR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cxnSp>
        <p:nvCxnSpPr>
          <p:cNvPr id="303" name="직선 화살표 연결선 302"/>
          <p:cNvCxnSpPr/>
          <p:nvPr/>
        </p:nvCxnSpPr>
        <p:spPr>
          <a:xfrm>
            <a:off x="11551429" y="7054452"/>
            <a:ext cx="591210" cy="269929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4" name="직선 화살표 연결선 303"/>
          <p:cNvCxnSpPr/>
          <p:nvPr/>
        </p:nvCxnSpPr>
        <p:spPr>
          <a:xfrm flipV="1">
            <a:off x="14068420" y="6979080"/>
            <a:ext cx="732986" cy="252596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5" name="직선 화살표 연결선 304"/>
          <p:cNvCxnSpPr/>
          <p:nvPr/>
        </p:nvCxnSpPr>
        <p:spPr>
          <a:xfrm flipV="1">
            <a:off x="14773741" y="6751135"/>
            <a:ext cx="649564" cy="228125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6" name="직선 화살표 연결선 305"/>
          <p:cNvCxnSpPr/>
          <p:nvPr/>
        </p:nvCxnSpPr>
        <p:spPr>
          <a:xfrm flipV="1">
            <a:off x="15813061" y="6442784"/>
            <a:ext cx="732986" cy="252596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7" name="직선 화살표 연결선 306"/>
          <p:cNvCxnSpPr/>
          <p:nvPr/>
        </p:nvCxnSpPr>
        <p:spPr>
          <a:xfrm flipV="1">
            <a:off x="15896483" y="7071116"/>
            <a:ext cx="649564" cy="228125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8" name="직사각형 307"/>
          <p:cNvSpPr/>
          <p:nvPr/>
        </p:nvSpPr>
        <p:spPr>
          <a:xfrm>
            <a:off x="16704591" y="6238905"/>
            <a:ext cx="1079374" cy="4456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smtClean="0">
                <a:solidFill>
                  <a:schemeClr val="tx1"/>
                </a:solidFill>
              </a:rPr>
              <a:t>현황</a:t>
            </a:r>
            <a:endParaRPr kumimoji="0" lang="ko-KR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309" name="직사각형 308"/>
          <p:cNvSpPr/>
          <p:nvPr/>
        </p:nvSpPr>
        <p:spPr>
          <a:xfrm>
            <a:off x="16722499" y="6868610"/>
            <a:ext cx="816322" cy="43088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dirty="0" smtClean="0">
                <a:solidFill>
                  <a:schemeClr val="tx1"/>
                </a:solidFill>
              </a:rPr>
              <a:t>예측</a:t>
            </a:r>
            <a:endParaRPr kumimoji="0" lang="ko-KR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5723919" y="6082859"/>
            <a:ext cx="1571066" cy="152817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cxnSp>
        <p:nvCxnSpPr>
          <p:cNvPr id="310" name="직선 화살표 연결선 309"/>
          <p:cNvCxnSpPr/>
          <p:nvPr/>
        </p:nvCxnSpPr>
        <p:spPr>
          <a:xfrm flipV="1">
            <a:off x="3182004" y="6521534"/>
            <a:ext cx="732986" cy="252596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1" name="직선 화살표 연결선 310"/>
          <p:cNvCxnSpPr/>
          <p:nvPr/>
        </p:nvCxnSpPr>
        <p:spPr>
          <a:xfrm>
            <a:off x="2488574" y="6497180"/>
            <a:ext cx="425266" cy="460386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8" name="직선 화살표 연결선 317"/>
          <p:cNvCxnSpPr/>
          <p:nvPr/>
        </p:nvCxnSpPr>
        <p:spPr>
          <a:xfrm flipV="1">
            <a:off x="1886352" y="6537851"/>
            <a:ext cx="732986" cy="252596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2" name="직선 화살표 연결선 321"/>
          <p:cNvCxnSpPr/>
          <p:nvPr/>
        </p:nvCxnSpPr>
        <p:spPr>
          <a:xfrm flipV="1">
            <a:off x="4977395" y="7130615"/>
            <a:ext cx="732986" cy="252596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4" name="직선 화살표 연결선 323"/>
          <p:cNvCxnSpPr/>
          <p:nvPr/>
        </p:nvCxnSpPr>
        <p:spPr>
          <a:xfrm flipV="1">
            <a:off x="7860317" y="6903355"/>
            <a:ext cx="732986" cy="252596"/>
          </a:xfrm>
          <a:prstGeom prst="straightConnector1">
            <a:avLst/>
          </a:prstGeom>
          <a:noFill/>
          <a:ln w="50800" cap="flat">
            <a:solidFill>
              <a:srgbClr val="00B0F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5" name="직선 화살표 연결선 324"/>
          <p:cNvCxnSpPr/>
          <p:nvPr/>
        </p:nvCxnSpPr>
        <p:spPr>
          <a:xfrm flipV="1">
            <a:off x="8565638" y="6675410"/>
            <a:ext cx="649564" cy="228125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33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36880"/>
              </p:ext>
            </p:extLst>
          </p:nvPr>
        </p:nvGraphicFramePr>
        <p:xfrm>
          <a:off x="19006134" y="1287887"/>
          <a:ext cx="5206416" cy="12228607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628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게이트 반입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수량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 시점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부터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까지 변화율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=&gt;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게이트 출입 분석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으로 이동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19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현재 터미널 내에 체류중인 외부 트럭의 총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댓수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 시점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부터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까지 변화율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628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 야드 평균 생산성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 시점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부터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까지 변화율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=&gt;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야드 생산성 예측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으로 이동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628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현재 시간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YT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속도를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 시점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부터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까지 변화율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=&gt;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“Yard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혼잡도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으로 이동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628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현재 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평균생산성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 시점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부터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까지 변화율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=&gt;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“QC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작업 패턴 분석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“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으로 이동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27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 표시 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2" name="TextBox 331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Dash board –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06630" y="830231"/>
            <a:ext cx="1339043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18560" y="4509279"/>
            <a:ext cx="8694765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/>
              <a:t>Date/time : 2020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15:30</a:t>
            </a:r>
            <a:r>
              <a:rPr lang="ko-KR" altLang="en-US" dirty="0" smtClean="0"/>
              <a:t> </a:t>
            </a:r>
            <a:endParaRPr kumimoji="0" lang="ko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133500" y="444661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72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3777119" y="819990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장비 상관관계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6" descr="imag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02" y="4830336"/>
            <a:ext cx="6223873" cy="856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그림 5" descr="image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28" y="4830336"/>
            <a:ext cx="7322131" cy="850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97994" y="156053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5665080" y="160649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19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021278"/>
              </p:ext>
            </p:extLst>
          </p:nvPr>
        </p:nvGraphicFramePr>
        <p:xfrm>
          <a:off x="19006134" y="1287888"/>
          <a:ext cx="5206416" cy="12261856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372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402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10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상관관계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타원 19"/>
          <p:cNvSpPr/>
          <p:nvPr/>
        </p:nvSpPr>
        <p:spPr>
          <a:xfrm>
            <a:off x="1365658" y="4803689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66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3777119" y="819990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장비 상관관계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요일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시간대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6" descr="imag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02" y="4830336"/>
            <a:ext cx="6223873" cy="856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그림 5" descr="image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28" y="4830336"/>
            <a:ext cx="7322131" cy="850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999899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graphicFrame>
        <p:nvGraphicFramePr>
          <p:cNvPr id="19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70788"/>
              </p:ext>
            </p:extLst>
          </p:nvPr>
        </p:nvGraphicFramePr>
        <p:xfrm>
          <a:off x="19006134" y="1287888"/>
          <a:ext cx="5206416" cy="12261856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372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 선택 클릭 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캘린더와 함께 시간을 선택할 수 있는 창을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402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10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931" t="5260" b="50092"/>
          <a:stretch/>
        </p:blipFill>
        <p:spPr>
          <a:xfrm>
            <a:off x="12305586" y="2111668"/>
            <a:ext cx="6441287" cy="645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10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5469046" y="837022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최적 장비 투입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댓수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5007" y="5278978"/>
            <a:ext cx="4754687" cy="1340298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6966" y="7943747"/>
            <a:ext cx="4754687" cy="134029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948" y="10454266"/>
            <a:ext cx="4754687" cy="1340298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6674" y="5278978"/>
            <a:ext cx="4754687" cy="1340298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6674" y="8037181"/>
            <a:ext cx="4754687" cy="1340298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1605" y="10589171"/>
            <a:ext cx="4754687" cy="1340298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1537105" y="5220843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VS1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9829895" y="5313530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VS2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377249" y="8016967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VS3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9856014" y="8149479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VS4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322907" y="10514044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VS5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9296581" y="10643409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VS6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729963"/>
              </p:ext>
            </p:extLst>
          </p:nvPr>
        </p:nvGraphicFramePr>
        <p:xfrm>
          <a:off x="1362657" y="6691904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09543"/>
              </p:ext>
            </p:extLst>
          </p:nvPr>
        </p:nvGraphicFramePr>
        <p:xfrm>
          <a:off x="9433924" y="6692475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003430"/>
              </p:ext>
            </p:extLst>
          </p:nvPr>
        </p:nvGraphicFramePr>
        <p:xfrm>
          <a:off x="1377249" y="928489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16932"/>
              </p:ext>
            </p:extLst>
          </p:nvPr>
        </p:nvGraphicFramePr>
        <p:xfrm>
          <a:off x="9432017" y="943171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41862"/>
              </p:ext>
            </p:extLst>
          </p:nvPr>
        </p:nvGraphicFramePr>
        <p:xfrm>
          <a:off x="1687138" y="1184197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72665"/>
              </p:ext>
            </p:extLst>
          </p:nvPr>
        </p:nvGraphicFramePr>
        <p:xfrm>
          <a:off x="9433924" y="11895850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397994" y="156053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5665080" y="160649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5745354" y="4573030"/>
            <a:ext cx="2390799" cy="461663"/>
          </a:xfrm>
          <a:prstGeom prst="rect">
            <a:avLst/>
          </a:prstGeom>
          <a:solidFill>
            <a:schemeClr val="bg1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3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15377"/>
              </p:ext>
            </p:extLst>
          </p:nvPr>
        </p:nvGraphicFramePr>
        <p:xfrm>
          <a:off x="19006134" y="1287889"/>
          <a:ext cx="5206416" cy="12261856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246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83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33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기능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버튼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최적장비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투입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댓수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상세 보기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22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Block Diagram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일정에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입항예정인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최적장비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투입 예측 및 예측 생산성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타원 34"/>
          <p:cNvSpPr/>
          <p:nvPr/>
        </p:nvSpPr>
        <p:spPr>
          <a:xfrm>
            <a:off x="15449080" y="4553696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912563" y="4890842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5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5469046" y="837022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최적 장비 투입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댓수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5007" y="5278978"/>
            <a:ext cx="4754687" cy="1340298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6966" y="7943747"/>
            <a:ext cx="4754687" cy="134029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948" y="10454266"/>
            <a:ext cx="4754687" cy="1340298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6674" y="5278978"/>
            <a:ext cx="4754687" cy="1340298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6674" y="8037181"/>
            <a:ext cx="4754687" cy="1340298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1605" y="10589171"/>
            <a:ext cx="4754687" cy="1340298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1537105" y="5220843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VS1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9829895" y="5313530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VS2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377249" y="8016967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VS3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9856014" y="8149479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VS4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322907" y="10514044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VS5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9296581" y="10643409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VS6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/>
          </p:nvPr>
        </p:nvGraphicFramePr>
        <p:xfrm>
          <a:off x="1362657" y="6691904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/>
          </p:nvPr>
        </p:nvGraphicFramePr>
        <p:xfrm>
          <a:off x="9433924" y="6692475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/>
          </p:nvPr>
        </p:nvGraphicFramePr>
        <p:xfrm>
          <a:off x="1377249" y="928489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>
            <p:extLst/>
          </p:nvPr>
        </p:nvGraphicFramePr>
        <p:xfrm>
          <a:off x="9432017" y="943171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/>
          </p:nvPr>
        </p:nvGraphicFramePr>
        <p:xfrm>
          <a:off x="1687138" y="1184197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/>
          </p:nvPr>
        </p:nvGraphicFramePr>
        <p:xfrm>
          <a:off x="9433924" y="11895850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999899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5745354" y="4573030"/>
            <a:ext cx="2390799" cy="461663"/>
          </a:xfrm>
          <a:prstGeom prst="rect">
            <a:avLst/>
          </a:prstGeom>
          <a:solidFill>
            <a:schemeClr val="bg1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3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26603"/>
              </p:ext>
            </p:extLst>
          </p:nvPr>
        </p:nvGraphicFramePr>
        <p:xfrm>
          <a:off x="19006134" y="1287889"/>
          <a:ext cx="5206416" cy="12261856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246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 선택 클릭 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캘린더와 함께 시간을 선택할 수 있는 창을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83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33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22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31" t="5260" b="50092"/>
          <a:stretch/>
        </p:blipFill>
        <p:spPr>
          <a:xfrm>
            <a:off x="12305586" y="2111668"/>
            <a:ext cx="6441287" cy="645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5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5469046" y="837022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최적 장비 투입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댓수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5007" y="5278978"/>
            <a:ext cx="4754687" cy="1340298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6966" y="7943747"/>
            <a:ext cx="4754687" cy="134029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948" y="10454266"/>
            <a:ext cx="4754687" cy="1340298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6674" y="5278978"/>
            <a:ext cx="4754687" cy="1340298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6674" y="8037181"/>
            <a:ext cx="4754687" cy="1340298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1605" y="10589171"/>
            <a:ext cx="4754687" cy="1340298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1537105" y="5220843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VS1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9829895" y="5313530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VS2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377249" y="8016967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VS3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9856014" y="8149479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VS4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322907" y="10514044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VS5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9296581" y="10643409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VS6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/>
          </p:nvPr>
        </p:nvGraphicFramePr>
        <p:xfrm>
          <a:off x="1362657" y="6691904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/>
          </p:nvPr>
        </p:nvGraphicFramePr>
        <p:xfrm>
          <a:off x="9433924" y="6692475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/>
          </p:nvPr>
        </p:nvGraphicFramePr>
        <p:xfrm>
          <a:off x="1377249" y="928489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>
            <p:extLst/>
          </p:nvPr>
        </p:nvGraphicFramePr>
        <p:xfrm>
          <a:off x="9432017" y="943171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/>
          </p:nvPr>
        </p:nvGraphicFramePr>
        <p:xfrm>
          <a:off x="1687138" y="1184197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/>
          </p:nvPr>
        </p:nvGraphicFramePr>
        <p:xfrm>
          <a:off x="9433924" y="11895850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5469046" y="4573030"/>
            <a:ext cx="2667107" cy="461663"/>
          </a:xfrm>
          <a:prstGeom prst="rect">
            <a:avLst/>
          </a:prstGeom>
          <a:solidFill>
            <a:srgbClr val="999899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VSL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3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71264"/>
              </p:ext>
            </p:extLst>
          </p:nvPr>
        </p:nvGraphicFramePr>
        <p:xfrm>
          <a:off x="19006134" y="1287889"/>
          <a:ext cx="5206416" cy="12261856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246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VSL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클릭 시 팝업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입항 예정인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Vessel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정보를 테이블로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/>
                      </a:r>
                      <a:b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83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33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기능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버튼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입항 예정인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상세정보 보기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22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/>
          </p:nvPr>
        </p:nvGraphicFramePr>
        <p:xfrm>
          <a:off x="4355867" y="5130689"/>
          <a:ext cx="14279880" cy="1915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9980">
                  <a:extLst>
                    <a:ext uri="{9D8B030D-6E8A-4147-A177-3AD203B41FA5}">
                      <a16:colId xmlns:a16="http://schemas.microsoft.com/office/drawing/2014/main" val="2343176310"/>
                    </a:ext>
                  </a:extLst>
                </a:gridCol>
                <a:gridCol w="2379980">
                  <a:extLst>
                    <a:ext uri="{9D8B030D-6E8A-4147-A177-3AD203B41FA5}">
                      <a16:colId xmlns:a16="http://schemas.microsoft.com/office/drawing/2014/main" val="3904967532"/>
                    </a:ext>
                  </a:extLst>
                </a:gridCol>
                <a:gridCol w="2379980">
                  <a:extLst>
                    <a:ext uri="{9D8B030D-6E8A-4147-A177-3AD203B41FA5}">
                      <a16:colId xmlns:a16="http://schemas.microsoft.com/office/drawing/2014/main" val="709851265"/>
                    </a:ext>
                  </a:extLst>
                </a:gridCol>
                <a:gridCol w="2379980">
                  <a:extLst>
                    <a:ext uri="{9D8B030D-6E8A-4147-A177-3AD203B41FA5}">
                      <a16:colId xmlns:a16="http://schemas.microsoft.com/office/drawing/2014/main" val="669204444"/>
                    </a:ext>
                  </a:extLst>
                </a:gridCol>
                <a:gridCol w="2379980">
                  <a:extLst>
                    <a:ext uri="{9D8B030D-6E8A-4147-A177-3AD203B41FA5}">
                      <a16:colId xmlns:a16="http://schemas.microsoft.com/office/drawing/2014/main" val="2470052634"/>
                    </a:ext>
                  </a:extLst>
                </a:gridCol>
                <a:gridCol w="2379980">
                  <a:extLst>
                    <a:ext uri="{9D8B030D-6E8A-4147-A177-3AD203B41FA5}">
                      <a16:colId xmlns:a16="http://schemas.microsoft.com/office/drawing/2014/main" val="3195343891"/>
                    </a:ext>
                  </a:extLst>
                </a:gridCol>
              </a:tblGrid>
              <a:tr h="191565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VSL1</a:t>
                      </a:r>
                    </a:p>
                    <a:p>
                      <a:pPr latinLnBrk="1"/>
                      <a:r>
                        <a:rPr lang="en-US" altLang="ko-KR" sz="2000" dirty="0" smtClean="0"/>
                        <a:t>2020.12.01</a:t>
                      </a:r>
                      <a:r>
                        <a:rPr lang="en-US" altLang="ko-KR" sz="2000" baseline="0" dirty="0" smtClean="0"/>
                        <a:t> 12pm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DS : 500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LD : 300</a:t>
                      </a:r>
                      <a:endParaRPr lang="ko-KR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VSL2</a:t>
                      </a:r>
                    </a:p>
                    <a:p>
                      <a:pPr latinLnBrk="1"/>
                      <a:r>
                        <a:rPr lang="en-US" altLang="ko-KR" sz="2000" dirty="0" smtClean="0"/>
                        <a:t>2020.12.01</a:t>
                      </a:r>
                      <a:r>
                        <a:rPr lang="en-US" altLang="ko-KR" sz="2000" baseline="0" dirty="0" smtClean="0"/>
                        <a:t> 12pm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DS : 500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LD : 300</a:t>
                      </a:r>
                      <a:endParaRPr lang="ko-KR" altLang="en-US" sz="2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VS3</a:t>
                      </a:r>
                    </a:p>
                    <a:p>
                      <a:pPr latinLnBrk="1"/>
                      <a:r>
                        <a:rPr lang="en-US" altLang="ko-KR" sz="2000" dirty="0" smtClean="0"/>
                        <a:t>2020.12.01</a:t>
                      </a:r>
                      <a:r>
                        <a:rPr lang="en-US" altLang="ko-KR" sz="2000" baseline="0" dirty="0" smtClean="0"/>
                        <a:t> 12pm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DS : 500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LD : 300</a:t>
                      </a:r>
                      <a:endParaRPr lang="ko-KR" altLang="en-US" sz="2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VS4</a:t>
                      </a:r>
                    </a:p>
                    <a:p>
                      <a:pPr latinLnBrk="1"/>
                      <a:r>
                        <a:rPr lang="en-US" altLang="ko-KR" sz="2000" dirty="0" smtClean="0"/>
                        <a:t>2020.12.01</a:t>
                      </a:r>
                      <a:r>
                        <a:rPr lang="en-US" altLang="ko-KR" sz="2000" baseline="0" dirty="0" smtClean="0"/>
                        <a:t> 12pm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DS : 500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LD : 300</a:t>
                      </a:r>
                      <a:endParaRPr lang="ko-KR" altLang="en-US" sz="2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VS5</a:t>
                      </a:r>
                    </a:p>
                    <a:p>
                      <a:pPr latinLnBrk="1"/>
                      <a:r>
                        <a:rPr lang="en-US" altLang="ko-KR" sz="2000" dirty="0" smtClean="0"/>
                        <a:t>2020.12.01</a:t>
                      </a:r>
                      <a:r>
                        <a:rPr lang="en-US" altLang="ko-KR" sz="2000" baseline="0" dirty="0" smtClean="0"/>
                        <a:t> 12pm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DS : 500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LD : 300</a:t>
                      </a:r>
                      <a:endParaRPr lang="ko-KR" altLang="en-US" sz="2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VS6</a:t>
                      </a:r>
                    </a:p>
                    <a:p>
                      <a:pPr latinLnBrk="1"/>
                      <a:r>
                        <a:rPr lang="en-US" altLang="ko-KR" sz="2000" dirty="0" smtClean="0"/>
                        <a:t>2020.12.01</a:t>
                      </a:r>
                      <a:r>
                        <a:rPr lang="en-US" altLang="ko-KR" sz="2000" baseline="0" dirty="0" smtClean="0"/>
                        <a:t> 12pm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DS : 500</a:t>
                      </a:r>
                    </a:p>
                    <a:p>
                      <a:pPr latinLnBrk="1"/>
                      <a:r>
                        <a:rPr lang="en-US" altLang="ko-KR" sz="2000" baseline="0" dirty="0" smtClean="0"/>
                        <a:t>LD : 300</a:t>
                      </a:r>
                      <a:endParaRPr lang="ko-KR" altLang="en-US" sz="20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686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8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5469046" y="837022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최적 장비 투입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댓수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5007" y="5278978"/>
            <a:ext cx="4754687" cy="1340298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6966" y="7943747"/>
            <a:ext cx="4754687" cy="134029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948" y="10454266"/>
            <a:ext cx="4754687" cy="1340298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6674" y="5278978"/>
            <a:ext cx="4754687" cy="1340298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6674" y="8037181"/>
            <a:ext cx="4754687" cy="1340298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1605" y="10589171"/>
            <a:ext cx="4754687" cy="1340298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1537105" y="5220843"/>
            <a:ext cx="722983" cy="501709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rgbClr val="E93324"/>
                </a:solidFill>
              </a:rPr>
              <a:t>VS1</a:t>
            </a:r>
            <a:endParaRPr lang="ko-KR" altLang="en-US" sz="2000" dirty="0">
              <a:solidFill>
                <a:srgbClr val="E93324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9829895" y="5313530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VS2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377249" y="8016967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VS3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9856014" y="8149479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VS4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322907" y="10514044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VS5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9296581" y="10643409"/>
            <a:ext cx="722983" cy="50170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0" normalizeH="0" baseline="0" dirty="0" smtClean="0">
                <a:ln>
                  <a:noFill/>
                </a:ln>
                <a:solidFill>
                  <a:srgbClr val="E93324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VS6</a:t>
            </a:r>
            <a:endParaRPr kumimoji="0" lang="ko-KR" altLang="en-US" sz="2000" b="0" i="0" u="none" strike="noStrike" cap="none" spc="0" normalizeH="0" baseline="0" dirty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/>
          </p:nvPr>
        </p:nvGraphicFramePr>
        <p:xfrm>
          <a:off x="1362657" y="6691904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/>
          </p:nvPr>
        </p:nvGraphicFramePr>
        <p:xfrm>
          <a:off x="9433924" y="6692475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/>
          </p:nvPr>
        </p:nvGraphicFramePr>
        <p:xfrm>
          <a:off x="1377249" y="928489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>
            <p:extLst/>
          </p:nvPr>
        </p:nvGraphicFramePr>
        <p:xfrm>
          <a:off x="9432017" y="943171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/>
          </p:nvPr>
        </p:nvGraphicFramePr>
        <p:xfrm>
          <a:off x="1687138" y="11841977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/>
          </p:nvPr>
        </p:nvGraphicFramePr>
        <p:xfrm>
          <a:off x="9433924" y="11895850"/>
          <a:ext cx="52674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856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4094038152"/>
                    </a:ext>
                  </a:extLst>
                </a:gridCol>
                <a:gridCol w="1316856">
                  <a:extLst>
                    <a:ext uri="{9D8B030D-6E8A-4147-A177-3AD203B41FA5}">
                      <a16:colId xmlns:a16="http://schemas.microsoft.com/office/drawing/2014/main" val="524259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QC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YC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최적 투입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예상 생산성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9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15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</a:tbl>
          </a:graphicData>
        </a:graphic>
      </p:graphicFrame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rcRect t="74005" b="-1"/>
          <a:stretch/>
        </p:blipFill>
        <p:spPr>
          <a:xfrm>
            <a:off x="320412" y="1671759"/>
            <a:ext cx="18364834" cy="2666834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16041345" y="1606497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8844742" y="1770731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5469046" y="4573030"/>
            <a:ext cx="2667107" cy="461663"/>
          </a:xfrm>
          <a:prstGeom prst="rect">
            <a:avLst/>
          </a:prstGeom>
          <a:solidFill>
            <a:schemeClr val="bg1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VSL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3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40421"/>
              </p:ext>
            </p:extLst>
          </p:nvPr>
        </p:nvGraphicFramePr>
        <p:xfrm>
          <a:off x="19006134" y="1287889"/>
          <a:ext cx="5206416" cy="12261856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2468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VSL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클릭 시 팝업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VSL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시간대별 장비 최적 투입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댓수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상세보기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작업 그래프 표시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QC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YT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최적화 대수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83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33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기능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버튼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입항 예정인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Vessel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상세정보 보기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22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328990" y="5201428"/>
            <a:ext cx="12372357" cy="4997870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742" y="5878866"/>
            <a:ext cx="10885742" cy="2003108"/>
          </a:xfrm>
          <a:prstGeom prst="rect">
            <a:avLst/>
          </a:prstGeom>
        </p:spPr>
      </p:pic>
      <p:graphicFrame>
        <p:nvGraphicFramePr>
          <p:cNvPr id="11" name="차트 10"/>
          <p:cNvGraphicFramePr/>
          <p:nvPr>
            <p:extLst>
              <p:ext uri="{D42A27DB-BD31-4B8C-83A1-F6EECF244321}">
                <p14:modId xmlns:p14="http://schemas.microsoft.com/office/powerpoint/2010/main" val="1549714437"/>
              </p:ext>
            </p:extLst>
          </p:nvPr>
        </p:nvGraphicFramePr>
        <p:xfrm>
          <a:off x="3183664" y="7787062"/>
          <a:ext cx="10816819" cy="220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2328990" y="5272049"/>
            <a:ext cx="908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VS1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120510" y="803772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프로세스 분석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7419" r="3874" b="6057"/>
          <a:stretch/>
        </p:blipFill>
        <p:spPr>
          <a:xfrm>
            <a:off x="2267962" y="1559954"/>
            <a:ext cx="14074859" cy="11729052"/>
          </a:xfrm>
          <a:prstGeom prst="rect">
            <a:avLst/>
          </a:prstGeom>
        </p:spPr>
      </p:pic>
      <p:graphicFrame>
        <p:nvGraphicFramePr>
          <p:cNvPr id="5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90422"/>
              </p:ext>
            </p:extLst>
          </p:nvPr>
        </p:nvGraphicFramePr>
        <p:xfrm>
          <a:off x="19006134" y="1287889"/>
          <a:ext cx="5206416" cy="12428111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651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필터 조건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테이블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선택한 날짜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모선별 작업 투입 장비들에 대한 작업 프로세스를 확인 가능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293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그룹 조건 테이블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74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가시화된 프로세스 모델을 통해 어느 부분에서 병목이 발생했는지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어떤 작업에서 시간이 많이 소요되는지 여부 확인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9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프로세스 내의 각 요소들에 대한 생산성을 그래프로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59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099782"/>
                  </a:ext>
                </a:extLst>
              </a:tr>
            </a:tbl>
          </a:graphicData>
        </a:graphic>
      </p:graphicFrame>
      <p:sp>
        <p:nvSpPr>
          <p:cNvPr id="6" name="타원 5"/>
          <p:cNvSpPr/>
          <p:nvPr/>
        </p:nvSpPr>
        <p:spPr>
          <a:xfrm>
            <a:off x="1958407" y="156053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001383" y="3794649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051962" y="676807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6701646" y="156053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28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054010" y="837022"/>
            <a:ext cx="1784466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프로세스 분석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t="7228" r="2843" b="6116"/>
          <a:stretch/>
        </p:blipFill>
        <p:spPr>
          <a:xfrm>
            <a:off x="1077933" y="1743925"/>
            <a:ext cx="14234111" cy="11604517"/>
          </a:xfrm>
          <a:prstGeom prst="rect">
            <a:avLst/>
          </a:prstGeom>
        </p:spPr>
      </p:pic>
      <p:graphicFrame>
        <p:nvGraphicFramePr>
          <p:cNvPr id="5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05127"/>
              </p:ext>
            </p:extLst>
          </p:nvPr>
        </p:nvGraphicFramePr>
        <p:xfrm>
          <a:off x="19006134" y="1287889"/>
          <a:ext cx="5206416" cy="12428111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651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현재의 작업 프로세스와 과거 작업 프로세스 또는 미래의 계획 프로세스를 비교 분석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293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각 프로세스 모델에 존재하는 요소들에 대한 생산성을 그래프로 표시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84C9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두 프로세스 간 생산성 비교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484C9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74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8255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9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59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099782"/>
                  </a:ext>
                </a:extLst>
              </a:tr>
            </a:tbl>
          </a:graphicData>
        </a:graphic>
      </p:graphicFrame>
      <p:sp>
        <p:nvSpPr>
          <p:cNvPr id="6" name="타원 5"/>
          <p:cNvSpPr/>
          <p:nvPr/>
        </p:nvSpPr>
        <p:spPr>
          <a:xfrm>
            <a:off x="1106223" y="1439104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8419225" y="1436228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79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333" y="5858933"/>
            <a:ext cx="7179734" cy="166199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9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감사합니다</a:t>
            </a:r>
            <a:r>
              <a:rPr kumimoji="0" lang="en-US" altLang="ko-KR" sz="9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.</a:t>
            </a:r>
            <a:endParaRPr kumimoji="0" lang="ko-KR" alt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96044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957564" y="830231"/>
            <a:ext cx="1650770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26736" y="5929400"/>
            <a:ext cx="247650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08" name="직사각형 307"/>
          <p:cNvSpPr/>
          <p:nvPr/>
        </p:nvSpPr>
        <p:spPr>
          <a:xfrm>
            <a:off x="16038798" y="3279574"/>
            <a:ext cx="1079374" cy="4456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smtClean="0">
                <a:solidFill>
                  <a:schemeClr val="tx1"/>
                </a:solidFill>
              </a:rPr>
              <a:t>현황</a:t>
            </a:r>
            <a:endParaRPr kumimoji="0" lang="ko-KR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326" name="타원 325"/>
          <p:cNvSpPr/>
          <p:nvPr/>
        </p:nvSpPr>
        <p:spPr>
          <a:xfrm>
            <a:off x="7258365" y="413317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27" name="타원 326"/>
          <p:cNvSpPr/>
          <p:nvPr/>
        </p:nvSpPr>
        <p:spPr>
          <a:xfrm>
            <a:off x="2055666" y="6509894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3596" y="3608138"/>
            <a:ext cx="331042" cy="395287"/>
          </a:xfrm>
          <a:prstGeom prst="rect">
            <a:avLst/>
          </a:prstGeom>
        </p:spPr>
      </p:pic>
      <p:sp>
        <p:nvSpPr>
          <p:cNvPr id="329" name="타원 328"/>
          <p:cNvSpPr/>
          <p:nvPr/>
        </p:nvSpPr>
        <p:spPr>
          <a:xfrm>
            <a:off x="18143590" y="312047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33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21744"/>
              </p:ext>
            </p:extLst>
          </p:nvPr>
        </p:nvGraphicFramePr>
        <p:xfrm>
          <a:off x="19006134" y="1287887"/>
          <a:ext cx="5206416" cy="12245232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658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표현을 위한 필터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Total Average :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전체 노드 평균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Key Node : key Node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평균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Block : Block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평균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Block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버튼을 누르면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Block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명이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- Berth : Berth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평균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Berth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버튼을 누르면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Berth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명이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597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번의 설정에 따라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22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현재시간기준 이전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동안의 평균 속도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22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82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중앙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기준 이전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동안을 블록으로 표시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b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**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만일 다른 시간대를 마우스 클릭할 경우 한시간 범위 블록이 클릭한 시간대로 이동하고 하단에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Block Diagram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은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해당시간이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혼잡도를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344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Block Diagram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확대되어 표시하고자 하는 부분을 선택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정체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서행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원활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**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기본은 정체로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267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: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혼잡도의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상세보기를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위해 선택하는 버튼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505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 : VSL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현황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Vessel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별로 할당된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들의 평균 속도 혹은 할당된 블록들의 혼잡도를 나타내는 버튼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022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Yard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혼잡도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Diagram</a:t>
                      </a: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상기의 설정에 따라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혼잡도를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" name="TextBox 331"/>
          <p:cNvSpPr txBox="1"/>
          <p:nvPr/>
        </p:nvSpPr>
        <p:spPr>
          <a:xfrm>
            <a:off x="2703702" y="217666"/>
            <a:ext cx="5828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이동거리 분석 및 시각화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(Yard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혼잡도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4"/>
          <a:srcRect t="64281"/>
          <a:stretch/>
        </p:blipFill>
        <p:spPr>
          <a:xfrm>
            <a:off x="229804" y="1478440"/>
            <a:ext cx="18364834" cy="3241510"/>
          </a:xfrm>
          <a:prstGeom prst="rect">
            <a:avLst/>
          </a:prstGeom>
        </p:spPr>
      </p:pic>
      <p:pic>
        <p:nvPicPr>
          <p:cNvPr id="15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09" r="25273" b="21352"/>
          <a:stretch/>
        </p:blipFill>
        <p:spPr>
          <a:xfrm>
            <a:off x="202465" y="4719950"/>
            <a:ext cx="18632126" cy="8813170"/>
          </a:xfrm>
          <a:prstGeom prst="rect">
            <a:avLst/>
          </a:prstGeom>
        </p:spPr>
      </p:pic>
      <p:sp>
        <p:nvSpPr>
          <p:cNvPr id="65" name="타원 64"/>
          <p:cNvSpPr/>
          <p:nvPr/>
        </p:nvSpPr>
        <p:spPr>
          <a:xfrm>
            <a:off x="350986" y="147844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6373092" y="1489836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8747937" y="2284487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3081105" y="4814657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5649099" y="4802494"/>
            <a:ext cx="284550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2 : VSL</a:t>
            </a:r>
            <a:r>
              <a:rPr lang="ko-KR" altLang="en-US" sz="1800" dirty="0" smtClean="0">
                <a:solidFill>
                  <a:schemeClr val="tx1"/>
                </a:solidFill>
              </a:rPr>
              <a:t>별 현황</a:t>
            </a:r>
            <a:r>
              <a:rPr lang="en-US" altLang="ko-KR" sz="1800" dirty="0" smtClean="0">
                <a:solidFill>
                  <a:schemeClr val="tx1"/>
                </a:solidFill>
              </a:rPr>
              <a:t>/</a:t>
            </a:r>
            <a:r>
              <a:rPr lang="ko-KR" altLang="en-US" sz="1800" dirty="0" smtClean="0">
                <a:solidFill>
                  <a:schemeClr val="tx1"/>
                </a:solidFill>
              </a:rPr>
              <a:t>예측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995075" y="228448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8531937" y="206848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9565478" y="1539249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1" name="타원 70"/>
          <p:cNvSpPr/>
          <p:nvPr/>
        </p:nvSpPr>
        <p:spPr>
          <a:xfrm>
            <a:off x="15907509" y="1475649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2" name="타원 71"/>
          <p:cNvSpPr/>
          <p:nvPr/>
        </p:nvSpPr>
        <p:spPr>
          <a:xfrm>
            <a:off x="1023721" y="4892675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12752564" y="459865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7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15442048" y="4653396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2696383" y="7468651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73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841188" y="830231"/>
            <a:ext cx="1650770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26736" y="5929400"/>
            <a:ext cx="247650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08" name="직사각형 307"/>
          <p:cNvSpPr/>
          <p:nvPr/>
        </p:nvSpPr>
        <p:spPr>
          <a:xfrm>
            <a:off x="16038798" y="3279574"/>
            <a:ext cx="1079374" cy="4456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smtClean="0">
                <a:solidFill>
                  <a:schemeClr val="tx1"/>
                </a:solidFill>
              </a:rPr>
              <a:t>현황</a:t>
            </a:r>
            <a:endParaRPr kumimoji="0" lang="ko-KR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326" name="타원 325"/>
          <p:cNvSpPr/>
          <p:nvPr/>
        </p:nvSpPr>
        <p:spPr>
          <a:xfrm>
            <a:off x="7258365" y="413317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27" name="타원 326"/>
          <p:cNvSpPr/>
          <p:nvPr/>
        </p:nvSpPr>
        <p:spPr>
          <a:xfrm>
            <a:off x="2055666" y="6509894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3596" y="3608138"/>
            <a:ext cx="331042" cy="395287"/>
          </a:xfrm>
          <a:prstGeom prst="rect">
            <a:avLst/>
          </a:prstGeom>
        </p:spPr>
      </p:pic>
      <p:sp>
        <p:nvSpPr>
          <p:cNvPr id="329" name="타원 328"/>
          <p:cNvSpPr/>
          <p:nvPr/>
        </p:nvSpPr>
        <p:spPr>
          <a:xfrm>
            <a:off x="18143590" y="312047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33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89889"/>
              </p:ext>
            </p:extLst>
          </p:nvPr>
        </p:nvGraphicFramePr>
        <p:xfrm>
          <a:off x="19006134" y="1287888"/>
          <a:ext cx="5206416" cy="12245231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595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그래프에 표현된 시간 대에 포함되지 않는 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시간대를 선택할 경우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 선택 클릭 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캘린더와 함께 시간을 선택할 수 있는 창을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5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04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04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104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029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53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104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104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462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516991"/>
                  </a:ext>
                </a:extLst>
              </a:tr>
              <a:tr h="83104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485096"/>
                  </a:ext>
                </a:extLst>
              </a:tr>
            </a:tbl>
          </a:graphicData>
        </a:graphic>
      </p:graphicFrame>
      <p:sp>
        <p:nvSpPr>
          <p:cNvPr id="332" name="TextBox 331"/>
          <p:cNvSpPr txBox="1"/>
          <p:nvPr/>
        </p:nvSpPr>
        <p:spPr>
          <a:xfrm>
            <a:off x="2703702" y="217666"/>
            <a:ext cx="9083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이동거리 분석 및 시각화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(Yard 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혼잡도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요일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시간대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4"/>
          <a:srcRect t="64281"/>
          <a:stretch/>
        </p:blipFill>
        <p:spPr>
          <a:xfrm>
            <a:off x="229804" y="1478440"/>
            <a:ext cx="18364834" cy="3241510"/>
          </a:xfrm>
          <a:prstGeom prst="rect">
            <a:avLst/>
          </a:prstGeom>
        </p:spPr>
      </p:pic>
      <p:pic>
        <p:nvPicPr>
          <p:cNvPr id="15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09" r="25273" b="21352"/>
          <a:stretch/>
        </p:blipFill>
        <p:spPr>
          <a:xfrm>
            <a:off x="202465" y="4719950"/>
            <a:ext cx="18632126" cy="881317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6373092" y="1489836"/>
            <a:ext cx="2094808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8747937" y="2284487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3081105" y="4814657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5649099" y="4802494"/>
            <a:ext cx="284550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2 : VSL</a:t>
            </a:r>
            <a:r>
              <a:rPr lang="ko-KR" altLang="en-US" sz="1800" dirty="0" smtClean="0">
                <a:solidFill>
                  <a:schemeClr val="tx1"/>
                </a:solidFill>
              </a:rPr>
              <a:t>별 현황</a:t>
            </a:r>
            <a:r>
              <a:rPr lang="en-US" altLang="ko-KR" sz="1800" dirty="0" smtClean="0">
                <a:solidFill>
                  <a:schemeClr val="tx1"/>
                </a:solidFill>
              </a:rPr>
              <a:t>/</a:t>
            </a:r>
            <a:r>
              <a:rPr lang="ko-KR" altLang="en-US" sz="1800" dirty="0" smtClean="0">
                <a:solidFill>
                  <a:schemeClr val="tx1"/>
                </a:solidFill>
              </a:rPr>
              <a:t>예측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67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931" t="5260" b="50092"/>
          <a:stretch/>
        </p:blipFill>
        <p:spPr>
          <a:xfrm>
            <a:off x="12071508" y="1979134"/>
            <a:ext cx="6441287" cy="645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22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841188" y="830231"/>
            <a:ext cx="1650770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26736" y="5929400"/>
            <a:ext cx="247650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08" name="직사각형 307"/>
          <p:cNvSpPr/>
          <p:nvPr/>
        </p:nvSpPr>
        <p:spPr>
          <a:xfrm>
            <a:off x="16038798" y="3279574"/>
            <a:ext cx="1079374" cy="4456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smtClean="0">
                <a:solidFill>
                  <a:schemeClr val="tx1"/>
                </a:solidFill>
              </a:rPr>
              <a:t>현황</a:t>
            </a:r>
            <a:endParaRPr kumimoji="0" lang="ko-KR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326" name="타원 325"/>
          <p:cNvSpPr/>
          <p:nvPr/>
        </p:nvSpPr>
        <p:spPr>
          <a:xfrm>
            <a:off x="7258365" y="413317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27" name="타원 326"/>
          <p:cNvSpPr/>
          <p:nvPr/>
        </p:nvSpPr>
        <p:spPr>
          <a:xfrm>
            <a:off x="2055666" y="6509894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3596" y="3608138"/>
            <a:ext cx="331042" cy="395287"/>
          </a:xfrm>
          <a:prstGeom prst="rect">
            <a:avLst/>
          </a:prstGeom>
        </p:spPr>
      </p:pic>
      <p:sp>
        <p:nvSpPr>
          <p:cNvPr id="329" name="타원 328"/>
          <p:cNvSpPr/>
          <p:nvPr/>
        </p:nvSpPr>
        <p:spPr>
          <a:xfrm>
            <a:off x="18143590" y="312047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33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196"/>
              </p:ext>
            </p:extLst>
          </p:nvPr>
        </p:nvGraphicFramePr>
        <p:xfrm>
          <a:off x="19006134" y="1287887"/>
          <a:ext cx="5206416" cy="12383092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상세보기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Yard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혼잡도에 대한 상세 내용을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상세 내용 테이블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도표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68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601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722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127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516991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485096"/>
                  </a:ext>
                </a:extLst>
              </a:tr>
            </a:tbl>
          </a:graphicData>
        </a:graphic>
      </p:graphicFrame>
      <p:sp>
        <p:nvSpPr>
          <p:cNvPr id="332" name="TextBox 331"/>
          <p:cNvSpPr txBox="1"/>
          <p:nvPr/>
        </p:nvSpPr>
        <p:spPr>
          <a:xfrm>
            <a:off x="2703702" y="217666"/>
            <a:ext cx="773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이동거리 분석 및 시각화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(Yard 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혼잡도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기능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1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4"/>
          <a:srcRect t="64281"/>
          <a:stretch/>
        </p:blipFill>
        <p:spPr>
          <a:xfrm>
            <a:off x="229804" y="1478440"/>
            <a:ext cx="18364834" cy="3241510"/>
          </a:xfrm>
          <a:prstGeom prst="rect">
            <a:avLst/>
          </a:prstGeom>
        </p:spPr>
      </p:pic>
      <p:pic>
        <p:nvPicPr>
          <p:cNvPr id="15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09" r="25273" b="21352"/>
          <a:stretch/>
        </p:blipFill>
        <p:spPr>
          <a:xfrm>
            <a:off x="202465" y="4719950"/>
            <a:ext cx="18632126" cy="881317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509761" y="5313906"/>
            <a:ext cx="7053942" cy="165281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350986" y="147844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6373092" y="1489836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8747937" y="2284487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3081105" y="4814657"/>
            <a:ext cx="2390799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5649099" y="4802494"/>
            <a:ext cx="284550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2 : VSL</a:t>
            </a:r>
            <a:r>
              <a:rPr lang="ko-KR" altLang="en-US" sz="1800" dirty="0" smtClean="0">
                <a:solidFill>
                  <a:schemeClr val="tx1"/>
                </a:solidFill>
              </a:rPr>
              <a:t>별 현황</a:t>
            </a:r>
            <a:r>
              <a:rPr lang="en-US" altLang="ko-KR" sz="1800" dirty="0" smtClean="0">
                <a:solidFill>
                  <a:schemeClr val="tx1"/>
                </a:solidFill>
              </a:rPr>
              <a:t>/</a:t>
            </a:r>
            <a:r>
              <a:rPr lang="ko-KR" altLang="en-US" sz="1800" dirty="0" smtClean="0">
                <a:solidFill>
                  <a:schemeClr val="tx1"/>
                </a:solidFill>
              </a:rPr>
              <a:t>예측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155575"/>
              </p:ext>
            </p:extLst>
          </p:nvPr>
        </p:nvGraphicFramePr>
        <p:xfrm>
          <a:off x="9745464" y="5519021"/>
          <a:ext cx="671228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6140">
                  <a:extLst>
                    <a:ext uri="{9D8B030D-6E8A-4147-A177-3AD203B41FA5}">
                      <a16:colId xmlns:a16="http://schemas.microsoft.com/office/drawing/2014/main" val="962579483"/>
                    </a:ext>
                  </a:extLst>
                </a:gridCol>
                <a:gridCol w="3356140">
                  <a:extLst>
                    <a:ext uri="{9D8B030D-6E8A-4147-A177-3AD203B41FA5}">
                      <a16:colId xmlns:a16="http://schemas.microsoft.com/office/drawing/2014/main" val="936156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smtClean="0"/>
                        <a:t>전체 </a:t>
                      </a:r>
                      <a:r>
                        <a:rPr lang="en-US" altLang="ko-KR" sz="1400" b="1" smtClean="0"/>
                        <a:t>node </a:t>
                      </a:r>
                      <a:r>
                        <a:rPr lang="ko-KR" altLang="en-US" sz="1400" b="1" smtClean="0"/>
                        <a:t>평균 속도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smtClean="0"/>
                        <a:t>18 km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080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smtClean="0"/>
                        <a:t>이전 </a:t>
                      </a:r>
                      <a:r>
                        <a:rPr lang="en-US" altLang="ko-KR" sz="1400" b="1" smtClean="0"/>
                        <a:t>1</a:t>
                      </a:r>
                      <a:r>
                        <a:rPr lang="ko-KR" altLang="en-US" sz="1400" b="1" smtClean="0"/>
                        <a:t>시간 정체 지속 </a:t>
                      </a:r>
                      <a:r>
                        <a:rPr lang="en-US" altLang="ko-KR" sz="1400" b="1" smtClean="0"/>
                        <a:t>node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smtClean="0"/>
                        <a:t>A1, B3, C4, D5, G6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55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smtClean="0"/>
                        <a:t>이후 </a:t>
                      </a:r>
                      <a:r>
                        <a:rPr lang="en-US" altLang="ko-KR" sz="1400" b="1" smtClean="0"/>
                        <a:t>1tlrks </a:t>
                      </a:r>
                      <a:r>
                        <a:rPr lang="ko-KR" altLang="en-US" sz="1400" b="1" smtClean="0"/>
                        <a:t>정체 예상 </a:t>
                      </a:r>
                      <a:r>
                        <a:rPr lang="en-US" altLang="ko-KR" sz="1400" b="1" smtClean="0"/>
                        <a:t>node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smtClean="0"/>
                        <a:t>A1, B3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0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smtClean="0"/>
                        <a:t>상습 정체 </a:t>
                      </a:r>
                      <a:r>
                        <a:rPr lang="en-US" altLang="ko-KR" sz="1400" b="1" smtClean="0"/>
                        <a:t>node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smtClean="0"/>
                        <a:t>A1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989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6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841188" y="830231"/>
            <a:ext cx="1650770" cy="498763"/>
          </a:xfrm>
          <a:prstGeom prst="rect">
            <a:avLst/>
          </a:prstGeom>
          <a:solidFill>
            <a:srgbClr val="3484CC">
              <a:alpha val="20000"/>
            </a:srgbClr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26736" y="5929400"/>
            <a:ext cx="247650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08" name="직사각형 307"/>
          <p:cNvSpPr/>
          <p:nvPr/>
        </p:nvSpPr>
        <p:spPr>
          <a:xfrm>
            <a:off x="16038798" y="3279574"/>
            <a:ext cx="1079374" cy="4456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smtClean="0">
                <a:solidFill>
                  <a:schemeClr val="tx1"/>
                </a:solidFill>
              </a:rPr>
              <a:t>현황</a:t>
            </a:r>
            <a:endParaRPr kumimoji="0" lang="ko-KR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맑은 고딕"/>
            </a:endParaRPr>
          </a:p>
        </p:txBody>
      </p:sp>
      <p:sp>
        <p:nvSpPr>
          <p:cNvPr id="326" name="타원 325"/>
          <p:cNvSpPr/>
          <p:nvPr/>
        </p:nvSpPr>
        <p:spPr>
          <a:xfrm>
            <a:off x="7258365" y="413317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27" name="타원 326"/>
          <p:cNvSpPr/>
          <p:nvPr/>
        </p:nvSpPr>
        <p:spPr>
          <a:xfrm>
            <a:off x="2055666" y="6509894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9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3596" y="3608138"/>
            <a:ext cx="331042" cy="395287"/>
          </a:xfrm>
          <a:prstGeom prst="rect">
            <a:avLst/>
          </a:prstGeom>
        </p:spPr>
      </p:pic>
      <p:sp>
        <p:nvSpPr>
          <p:cNvPr id="329" name="타원 328"/>
          <p:cNvSpPr/>
          <p:nvPr/>
        </p:nvSpPr>
        <p:spPr>
          <a:xfrm>
            <a:off x="18143590" y="312047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8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0" name="타원 329"/>
          <p:cNvSpPr/>
          <p:nvPr/>
        </p:nvSpPr>
        <p:spPr>
          <a:xfrm>
            <a:off x="14223676" y="12189718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 smtClean="0">
                <a:solidFill>
                  <a:sysClr val="window" lastClr="FFFFFF"/>
                </a:solidFill>
                <a:latin typeface="맑은 고딕" pitchFamily="50" charset="-127"/>
              </a:rPr>
              <a:t>10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graphicFrame>
        <p:nvGraphicFramePr>
          <p:cNvPr id="331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44644"/>
              </p:ext>
            </p:extLst>
          </p:nvPr>
        </p:nvGraphicFramePr>
        <p:xfrm>
          <a:off x="19006134" y="1287887"/>
          <a:ext cx="5206416" cy="12120181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VSL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별 현황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예측 버튼 클릭 시 현재와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후 예측 상태를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팝업창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내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VSL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 버튼 추가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VSL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 버튼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VSL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 가능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특정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VSL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선택 시 현재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 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이후 예측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상태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표시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68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601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7224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148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516991"/>
                  </a:ext>
                </a:extLst>
              </a:tr>
              <a:tr h="84587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485096"/>
                  </a:ext>
                </a:extLst>
              </a:tr>
            </a:tbl>
          </a:graphicData>
        </a:graphic>
      </p:graphicFrame>
      <p:sp>
        <p:nvSpPr>
          <p:cNvPr id="332" name="TextBox 331"/>
          <p:cNvSpPr txBox="1"/>
          <p:nvPr/>
        </p:nvSpPr>
        <p:spPr>
          <a:xfrm>
            <a:off x="2703702" y="217666"/>
            <a:ext cx="773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이동거리 분석 및 시각화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(Yard 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혼잡도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기능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 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4"/>
          <a:srcRect t="64281"/>
          <a:stretch/>
        </p:blipFill>
        <p:spPr>
          <a:xfrm>
            <a:off x="229804" y="1478440"/>
            <a:ext cx="18364834" cy="3241510"/>
          </a:xfrm>
          <a:prstGeom prst="rect">
            <a:avLst/>
          </a:prstGeom>
        </p:spPr>
      </p:pic>
      <p:pic>
        <p:nvPicPr>
          <p:cNvPr id="15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09" r="25273" b="21352"/>
          <a:stretch/>
        </p:blipFill>
        <p:spPr>
          <a:xfrm>
            <a:off x="202465" y="4719950"/>
            <a:ext cx="18632126" cy="881317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4308423" y="5315271"/>
            <a:ext cx="4799267" cy="7335544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/>
          <a:srcRect l="26151" t="30925" r="65921" b="33533"/>
          <a:stretch/>
        </p:blipFill>
        <p:spPr>
          <a:xfrm>
            <a:off x="14560195" y="5895764"/>
            <a:ext cx="1516682" cy="1447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16900" y="5734371"/>
            <a:ext cx="941307" cy="49244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VSL1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98611" y="6226811"/>
            <a:ext cx="532065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20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34968" y="6373171"/>
            <a:ext cx="1223189" cy="49244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18 km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072063" y="6218987"/>
            <a:ext cx="1689830" cy="7386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Block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IA, 3D, 5G,4F</a:t>
            </a:r>
            <a:endParaRPr kumimoji="0" lang="ko-KR" altLang="en-US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05159" y="5536298"/>
            <a:ext cx="1002531" cy="46166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800" b="1" dirty="0" smtClean="0"/>
              <a:t>현재</a:t>
            </a:r>
            <a:endParaRPr kumimoji="0" lang="ko-KR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446947" y="5536298"/>
            <a:ext cx="4459618" cy="15637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16900" y="7284449"/>
            <a:ext cx="941307" cy="49244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VSL1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898611" y="7776889"/>
            <a:ext cx="532065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20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34968" y="7923249"/>
            <a:ext cx="1223189" cy="49244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20 km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7072063" y="7769065"/>
            <a:ext cx="1689830" cy="7386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Block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IA, 3D, 5G,4F</a:t>
            </a:r>
            <a:endParaRPr kumimoji="0" lang="ko-KR" altLang="en-US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4446947" y="7086376"/>
            <a:ext cx="4459618" cy="156378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4" name="아래쪽 화살표 13"/>
          <p:cNvSpPr/>
          <p:nvPr/>
        </p:nvSpPr>
        <p:spPr>
          <a:xfrm rot="10800000">
            <a:off x="16182531" y="7639827"/>
            <a:ext cx="703035" cy="346080"/>
          </a:xfrm>
          <a:prstGeom prst="downArrow">
            <a:avLst/>
          </a:prstGeom>
          <a:solidFill>
            <a:srgbClr val="002060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54296" y="7166939"/>
            <a:ext cx="1466598" cy="46166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800" b="1" dirty="0" smtClean="0"/>
              <a:t>1</a:t>
            </a:r>
            <a:r>
              <a:rPr lang="ko-KR" altLang="en-US" sz="1800" b="1" dirty="0" smtClean="0"/>
              <a:t>시간 이후</a:t>
            </a:r>
            <a:endParaRPr kumimoji="0" lang="ko-KR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6"/>
          <a:srcRect l="26151" t="30925" r="65921" b="33533"/>
          <a:stretch/>
        </p:blipFill>
        <p:spPr>
          <a:xfrm>
            <a:off x="14607974" y="9532964"/>
            <a:ext cx="1516682" cy="144725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4764679" y="9371571"/>
            <a:ext cx="941307" cy="49244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VSL2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946390" y="9864011"/>
            <a:ext cx="532065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20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082747" y="10010371"/>
            <a:ext cx="1223189" cy="49244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18 km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17119842" y="9856187"/>
            <a:ext cx="1689830" cy="7386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Block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IA, 3D, 5G,4F</a:t>
            </a:r>
            <a:endParaRPr kumimoji="0" lang="ko-KR" altLang="en-US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152938" y="9173498"/>
            <a:ext cx="1002531" cy="46166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800" b="1" dirty="0" smtClean="0"/>
              <a:t>현재</a:t>
            </a:r>
            <a:endParaRPr kumimoji="0" lang="ko-KR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4494726" y="9173498"/>
            <a:ext cx="4459618" cy="15637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764679" y="10921649"/>
            <a:ext cx="941307" cy="49244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VSL2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946390" y="11414089"/>
            <a:ext cx="532065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20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82747" y="11560449"/>
            <a:ext cx="1223189" cy="49244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dirty="0" smtClean="0"/>
              <a:t>20 km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7119842" y="11406265"/>
            <a:ext cx="1689830" cy="7386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Block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IA, 3D, 5G,4F</a:t>
            </a:r>
            <a:endParaRPr kumimoji="0" lang="ko-KR" altLang="en-US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14494726" y="10723576"/>
            <a:ext cx="4459618" cy="156378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63" name="아래쪽 화살표 62"/>
          <p:cNvSpPr/>
          <p:nvPr/>
        </p:nvSpPr>
        <p:spPr>
          <a:xfrm rot="10800000">
            <a:off x="16230310" y="11277027"/>
            <a:ext cx="703035" cy="346080"/>
          </a:xfrm>
          <a:prstGeom prst="downArrow">
            <a:avLst/>
          </a:prstGeom>
          <a:solidFill>
            <a:srgbClr val="002060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602075" y="10804139"/>
            <a:ext cx="1466598" cy="46166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800" b="1" dirty="0" smtClean="0"/>
              <a:t>1</a:t>
            </a:r>
            <a:r>
              <a:rPr lang="ko-KR" altLang="en-US" sz="1800" b="1" dirty="0" smtClean="0"/>
              <a:t>시간 이후</a:t>
            </a:r>
            <a:endParaRPr kumimoji="0" lang="ko-KR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맑은 고딕"/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350986" y="1478440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6373092" y="1489836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8747937" y="2284487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3081105" y="4814657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5649099" y="4802494"/>
            <a:ext cx="2845509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2 : VSL</a:t>
            </a:r>
            <a:r>
              <a:rPr lang="ko-KR" altLang="en-US" sz="1800" dirty="0" smtClean="0">
                <a:solidFill>
                  <a:schemeClr val="tx1"/>
                </a:solidFill>
              </a:rPr>
              <a:t>별 현황</a:t>
            </a:r>
            <a:r>
              <a:rPr lang="en-US" altLang="ko-KR" sz="1800" dirty="0" smtClean="0">
                <a:solidFill>
                  <a:schemeClr val="tx1"/>
                </a:solidFill>
              </a:rPr>
              <a:t>/</a:t>
            </a:r>
            <a:r>
              <a:rPr lang="ko-KR" altLang="en-US" sz="1800" dirty="0" smtClean="0">
                <a:solidFill>
                  <a:schemeClr val="tx1"/>
                </a:solidFill>
              </a:rPr>
              <a:t>예측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" t="26391" r="25006" b="21470"/>
          <a:stretch/>
        </p:blipFill>
        <p:spPr>
          <a:xfrm>
            <a:off x="193077" y="5331093"/>
            <a:ext cx="18632126" cy="7312425"/>
          </a:xfrm>
          <a:prstGeom prst="rect">
            <a:avLst/>
          </a:prstGeom>
        </p:spPr>
      </p:pic>
      <p:graphicFrame>
        <p:nvGraphicFramePr>
          <p:cNvPr id="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031093"/>
              </p:ext>
            </p:extLst>
          </p:nvPr>
        </p:nvGraphicFramePr>
        <p:xfrm>
          <a:off x="19006134" y="1287886"/>
          <a:ext cx="5206416" cy="12311737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497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indent="-5400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 표현을 위한 필터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 모두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물량만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 물량만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컨테이너 유형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모두보기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모든 컨테이너 물량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Full container : Full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물량만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Empty Container : Empty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물량만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=&gt; Reefer Container : Reefer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물량만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80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번의 설정에 따라 그래프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중앙에 현재 시간이 표시되며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전부터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현재까지가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블록으로 표현됨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 시간을 기준으로 전후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시간이 기본설정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=&gt;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마우스 휠 컨트롤에 따라 전후 시간이 증가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감소하도록 개발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(BI Tool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05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그래프에 표시하고자 하는 시간대를 변경하고자 할 경우 버튼을 눌러 원하는 시간을 설정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611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 물량의 적재 블록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Diagram</a:t>
                      </a: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설정된 시간대에 반입되거나 반출되는 컨테이너들이 적재되는 블록을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945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indent="-5400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반출수량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/ 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반입수량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32296"/>
                  </a:ext>
                </a:extLst>
              </a:tr>
              <a:tr h="1445819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기능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   </a:t>
                      </a: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상세 보기 위한 버튼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게이트 입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출입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Default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21105" r="43253" b="48700"/>
          <a:stretch/>
        </p:blipFill>
        <p:spPr>
          <a:xfrm>
            <a:off x="214891" y="2314838"/>
            <a:ext cx="18588498" cy="2523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719352" y="1676225"/>
            <a:ext cx="1802399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반출</a:t>
            </a: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/</a:t>
            </a: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반입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52183" y="2168665"/>
            <a:ext cx="1592254" cy="11079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반출</a:t>
            </a: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/</a:t>
            </a: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반입</a:t>
            </a:r>
            <a:endParaRPr kumimoji="0" lang="en-US" altLang="ko-KR" sz="2000" b="1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 smtClean="0">
                <a:solidFill>
                  <a:schemeClr val="tx1"/>
                </a:solidFill>
              </a:rPr>
              <a:t>반출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반입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91583" y="1686874"/>
            <a:ext cx="1802399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컨테이너 유형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24412" y="2179314"/>
            <a:ext cx="2320509" cy="14157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모두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보기</a:t>
            </a:r>
            <a:endParaRPr kumimoji="0" lang="en-US" altLang="ko-KR" sz="2000" b="1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Full</a:t>
            </a:r>
            <a:r>
              <a:rPr kumimoji="0" lang="en-US" altLang="ko-KR" sz="20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 Container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Empty</a:t>
            </a:r>
            <a:r>
              <a:rPr kumimoji="0" lang="en-US" altLang="ko-KR" sz="20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 container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baseline="0" dirty="0" smtClean="0">
                <a:solidFill>
                  <a:schemeClr val="tx1"/>
                </a:solidFill>
              </a:rPr>
              <a:t>Reefer container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1188551" y="3843891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dirty="0">
                <a:solidFill>
                  <a:sysClr val="window" lastClr="FFFFFF"/>
                </a:solidFill>
                <a:latin typeface="맑은 고딕" pitchFamily="50" charset="-127"/>
              </a:rPr>
              <a:t>2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5620569" y="1706445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3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828938" y="7755092"/>
            <a:ext cx="1840342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6097378" y="1715449"/>
            <a:ext cx="2094808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9842269" y="2498013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5801387" y="5122929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287352" y="1538642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1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2312436" y="6509421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4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15481587" y="5110766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031561" y="8650539"/>
            <a:ext cx="2031784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3164775" y="8214708"/>
            <a:ext cx="1332621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4777063" y="9630643"/>
            <a:ext cx="1332621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0014507" y="8852130"/>
            <a:ext cx="1332621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3462584" y="7723757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5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6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" t="26391" r="25006" b="21470"/>
          <a:stretch/>
        </p:blipFill>
        <p:spPr>
          <a:xfrm>
            <a:off x="193077" y="5331093"/>
            <a:ext cx="18632126" cy="7312425"/>
          </a:xfrm>
          <a:prstGeom prst="rect">
            <a:avLst/>
          </a:prstGeom>
        </p:spPr>
      </p:pic>
      <p:graphicFrame>
        <p:nvGraphicFramePr>
          <p:cNvPr id="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94792"/>
              </p:ext>
            </p:extLst>
          </p:nvPr>
        </p:nvGraphicFramePr>
        <p:xfrm>
          <a:off x="19006134" y="1287886"/>
          <a:ext cx="5206416" cy="12295109"/>
        </p:xfrm>
        <a:graphic>
          <a:graphicData uri="http://schemas.openxmlformats.org/drawingml/2006/table">
            <a:tbl>
              <a:tblPr/>
              <a:tblGrid>
                <a:gridCol w="55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672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시간대 선택 클릭 시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캘린더와 함께 시간을 선택할 수 있는 창을 팝업으로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분은 클릭 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Drop down List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표시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700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303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7606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indent="-54000" algn="l" latinLnBrk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164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indent="-54000" algn="l" defTabSz="8255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32296"/>
                  </a:ext>
                </a:extLst>
              </a:tr>
              <a:tr h="1622132"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1" hangingPunct="1">
                        <a:lnSpc>
                          <a:spcPts val="9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ahoma" pitchFamily="34" charset="0"/>
                        </a:rPr>
                        <a:t>6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" marR="0" lvl="0" indent="-54000" algn="l" defTabSz="121761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2001" marR="72001" marT="45646" marB="45646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3702" y="217666"/>
            <a:ext cx="547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게이트 입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출입 분석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요일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시간대 </a:t>
            </a:r>
            <a:r>
              <a:rPr lang="ko-KR" altLang="en-US" sz="20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선택시</a:t>
            </a:r>
            <a:endParaRPr lang="en-US" altLang="ko-KR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21105" r="43253" b="48700"/>
          <a:stretch/>
        </p:blipFill>
        <p:spPr>
          <a:xfrm>
            <a:off x="214891" y="2314838"/>
            <a:ext cx="18588498" cy="2523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719352" y="1676225"/>
            <a:ext cx="1802399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반출</a:t>
            </a: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/</a:t>
            </a: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반입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52183" y="2168665"/>
            <a:ext cx="1592254" cy="11079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반출</a:t>
            </a: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/</a:t>
            </a: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반입</a:t>
            </a:r>
            <a:endParaRPr kumimoji="0" lang="en-US" altLang="ko-KR" sz="2000" b="1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 smtClean="0">
                <a:solidFill>
                  <a:schemeClr val="tx1"/>
                </a:solidFill>
              </a:rPr>
              <a:t>반출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반입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91583" y="1686874"/>
            <a:ext cx="1802399" cy="492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컨테이너 유형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24412" y="2179314"/>
            <a:ext cx="2320509" cy="14157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모두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보기</a:t>
            </a:r>
            <a:endParaRPr kumimoji="0" lang="en-US" altLang="ko-KR" sz="2000" b="1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Full</a:t>
            </a:r>
            <a:r>
              <a:rPr kumimoji="0" lang="en-US" altLang="ko-KR" sz="20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 Container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Empty</a:t>
            </a:r>
            <a:r>
              <a:rPr kumimoji="0" lang="en-US" altLang="ko-KR" sz="20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 container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000" b="1" baseline="0" dirty="0" smtClean="0">
                <a:solidFill>
                  <a:schemeClr val="tx1"/>
                </a:solidFill>
              </a:rPr>
              <a:t>Reefer container</a:t>
            </a:r>
            <a:endParaRPr kumimoji="0" lang="ko-KR" altLang="en-US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828938" y="7755092"/>
            <a:ext cx="1840342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6097378" y="1715449"/>
            <a:ext cx="2094808" cy="461663"/>
          </a:xfrm>
          <a:prstGeom prst="rect">
            <a:avLst/>
          </a:prstGeom>
          <a:solidFill>
            <a:srgbClr val="4BACC6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</a:rPr>
              <a:t>요일</a:t>
            </a:r>
            <a:r>
              <a:rPr lang="en-US" altLang="ko-KR" sz="1800" dirty="0">
                <a:solidFill>
                  <a:schemeClr val="tx1"/>
                </a:solidFill>
              </a:rPr>
              <a:t>/</a:t>
            </a:r>
            <a:r>
              <a:rPr lang="ko-KR" altLang="en-US" sz="1800" dirty="0">
                <a:solidFill>
                  <a:schemeClr val="tx1"/>
                </a:solidFill>
              </a:rPr>
              <a:t>시간대 선택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9842269" y="2498013"/>
            <a:ext cx="997527" cy="1728000"/>
          </a:xfrm>
          <a:prstGeom prst="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600" b="0" i="0" u="none" strike="noStrike" cap="none" spc="0" normalizeH="0" baseline="0">
              <a:ln>
                <a:noFill/>
              </a:ln>
              <a:solidFill>
                <a:srgbClr val="E93324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031561" y="8650539"/>
            <a:ext cx="2031784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3164775" y="8214708"/>
            <a:ext cx="1332621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4777063" y="9630643"/>
            <a:ext cx="1332621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0014507" y="8852130"/>
            <a:ext cx="1332621" cy="369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맑은 고딕"/>
              </a:rPr>
              <a:t>12 / 13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맑은 고딕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5801387" y="5122929"/>
            <a:ext cx="2390799" cy="461663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</a:rPr>
              <a:t>기능 </a:t>
            </a:r>
            <a:r>
              <a:rPr lang="en-US" altLang="ko-KR" sz="1800" dirty="0" smtClean="0">
                <a:solidFill>
                  <a:schemeClr val="tx1"/>
                </a:solidFill>
              </a:rPr>
              <a:t>1 : </a:t>
            </a:r>
            <a:r>
              <a:rPr lang="ko-KR" altLang="en-US" sz="1800" dirty="0" smtClean="0">
                <a:solidFill>
                  <a:schemeClr val="tx1"/>
                </a:solidFill>
              </a:rPr>
              <a:t>상세보기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5481587" y="5110766"/>
            <a:ext cx="432000" cy="432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>
              <a:defRPr/>
            </a:pPr>
            <a:r>
              <a:rPr lang="en-US" altLang="ko-KR" sz="2000" b="1" kern="0" dirty="0" smtClean="0">
                <a:solidFill>
                  <a:sysClr val="window" lastClr="FFFFFF"/>
                </a:solidFill>
                <a:latin typeface="맑은 고딕" pitchFamily="50" charset="-127"/>
              </a:rPr>
              <a:t>6</a:t>
            </a:r>
            <a:endParaRPr lang="ko-KR" altLang="en-US" sz="2000" b="1" kern="0" dirty="0">
              <a:solidFill>
                <a:sysClr val="window" lastClr="FFFFFF"/>
              </a:solidFill>
              <a:latin typeface="맑은 고딕" pitchFamily="50" charset="-127"/>
            </a:endParaRPr>
          </a:p>
        </p:txBody>
      </p:sp>
      <p:pic>
        <p:nvPicPr>
          <p:cNvPr id="31" name="Picture 2" descr="Diagram&#10;&#10;Description automatically generated">
            <a:extLst>
              <a:ext uri="{FF2B5EF4-FFF2-40B4-BE49-F238E27FC236}">
                <a16:creationId xmlns:a16="http://schemas.microsoft.com/office/drawing/2014/main" id="{D4836AAB-02AC-864C-9AB2-36486B3C9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31" t="5260" b="50092"/>
          <a:stretch/>
        </p:blipFill>
        <p:spPr>
          <a:xfrm>
            <a:off x="12371814" y="2225293"/>
            <a:ext cx="6441287" cy="6453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39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E93324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E93324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77209</TotalTime>
  <Words>4309</Words>
  <Application>Microsoft Office PowerPoint</Application>
  <PresentationFormat>사용자 지정</PresentationFormat>
  <Paragraphs>1410</Paragraphs>
  <Slides>38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8" baseType="lpstr">
      <vt:lpstr>Helvetica Neue</vt:lpstr>
      <vt:lpstr>Helvetica Neue Light</vt:lpstr>
      <vt:lpstr>Helvetica Neue Medium</vt:lpstr>
      <vt:lpstr>Rix모던명조 M</vt:lpstr>
      <vt:lpstr>맑은 고딕</vt:lpstr>
      <vt:lpstr>Arial</vt:lpstr>
      <vt:lpstr>Calibri</vt:lpstr>
      <vt:lpstr>Tahoma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강현필 (Hyun-Pil KANG)</dc:creator>
  <cp:lastModifiedBy>전민구</cp:lastModifiedBy>
  <cp:revision>366</cp:revision>
  <dcterms:modified xsi:type="dcterms:W3CDTF">2021-03-26T02:27:52Z</dcterms:modified>
</cp:coreProperties>
</file>