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647C-F0A3-43CA-8B7D-3FA82AF0BC93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8443-1989-4EFD-AC83-530466BBE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53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647C-F0A3-43CA-8B7D-3FA82AF0BC93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8443-1989-4EFD-AC83-530466BBE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977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647C-F0A3-43CA-8B7D-3FA82AF0BC93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8443-1989-4EFD-AC83-530466BBE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344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647C-F0A3-43CA-8B7D-3FA82AF0BC93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8443-1989-4EFD-AC83-530466BBE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564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647C-F0A3-43CA-8B7D-3FA82AF0BC93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8443-1989-4EFD-AC83-530466BBE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43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647C-F0A3-43CA-8B7D-3FA82AF0BC93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8443-1989-4EFD-AC83-530466BBE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668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647C-F0A3-43CA-8B7D-3FA82AF0BC93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8443-1989-4EFD-AC83-530466BBE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77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647C-F0A3-43CA-8B7D-3FA82AF0BC93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8443-1989-4EFD-AC83-530466BBE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926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647C-F0A3-43CA-8B7D-3FA82AF0BC93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8443-1989-4EFD-AC83-530466BBE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37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647C-F0A3-43CA-8B7D-3FA82AF0BC93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8443-1989-4EFD-AC83-530466BBE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2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647C-F0A3-43CA-8B7D-3FA82AF0BC93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8443-1989-4EFD-AC83-530466BBE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266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B647C-F0A3-43CA-8B7D-3FA82AF0BC93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68443-1989-4EFD-AC83-530466BBE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866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3046"/>
            <a:ext cx="8956112" cy="568862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6211669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mtClean="0"/>
              <a:t>column</a:t>
            </a:r>
            <a:r>
              <a:rPr lang="ko-KR" altLang="en-US" smtClean="0"/>
              <a:t>에 대한 설명은 데이터 정의서와 동일하며</a:t>
            </a:r>
            <a:r>
              <a:rPr lang="en-US" altLang="ko-KR" smtClean="0"/>
              <a:t> </a:t>
            </a:r>
            <a:r>
              <a:rPr lang="ko-KR" altLang="en-US" smtClean="0"/>
              <a:t>추가된 </a:t>
            </a:r>
            <a:r>
              <a:rPr lang="en-US" altLang="ko-KR" smtClean="0"/>
              <a:t>column</a:t>
            </a:r>
            <a:r>
              <a:rPr lang="ko-KR" altLang="en-US" smtClean="0"/>
              <a:t>은 </a:t>
            </a:r>
            <a:r>
              <a:rPr lang="en-US" altLang="ko-KR" smtClean="0"/>
              <a:t>Dashboard_DB_schema_v0.1.xlsx </a:t>
            </a:r>
            <a:r>
              <a:rPr lang="ko-KR" altLang="en-US" smtClean="0"/>
              <a:t>참조</a:t>
            </a:r>
            <a:endParaRPr lang="en-US" altLang="ko-KR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223811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smtClean="0"/>
              <a:t>QC </a:t>
            </a:r>
            <a:r>
              <a:rPr lang="ko-KR" altLang="en-US" b="1" smtClean="0"/>
              <a:t>패턴 분석 테이블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703028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" y="870437"/>
            <a:ext cx="9143494" cy="511740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223811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smtClean="0"/>
              <a:t>QC </a:t>
            </a:r>
            <a:r>
              <a:rPr lang="ko-KR" altLang="en-US" b="1" smtClean="0"/>
              <a:t>패턴 분석 테이블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556990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69332"/>
            <a:ext cx="9133129" cy="546002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29058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smtClean="0"/>
              <a:t>Yard Cycle time </a:t>
            </a:r>
            <a:r>
              <a:rPr lang="ko-KR" altLang="en-US" b="1" smtClean="0"/>
              <a:t>분석 테이블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913719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65819"/>
            <a:ext cx="9144000" cy="472636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29058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smtClean="0"/>
              <a:t>Yard Cycle time </a:t>
            </a:r>
            <a:r>
              <a:rPr lang="ko-KR" altLang="en-US" b="1" smtClean="0"/>
              <a:t>분석 테이블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837114465"/>
      </p:ext>
    </p:extLst>
  </p:cSld>
  <p:clrMapOvr>
    <a:masterClrMapping/>
  </p:clrMapOvr>
</p:sld>
</file>

<file path=ppt/theme/theme1.xml><?xml version="1.0" encoding="utf-8"?>
<a:theme xmlns:a="http://schemas.openxmlformats.org/drawingml/2006/main" name="테마43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테마43" id="{9A960E09-F7ED-4AEF-9888-7347371F1ACF}" vid="{3BF24017-A363-4329-A285-5EC19F5D292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27</TotalTime>
  <Words>30</Words>
  <Application>Microsoft Office PowerPoint</Application>
  <PresentationFormat>화면 슬라이드 쇼(4:3)</PresentationFormat>
  <Paragraphs>5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9" baseType="lpstr">
      <vt:lpstr>맑은 고딕</vt:lpstr>
      <vt:lpstr>Arial</vt:lpstr>
      <vt:lpstr>Calibri</vt:lpstr>
      <vt:lpstr>Calibri Light</vt:lpstr>
      <vt:lpstr>테마43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전민구</dc:creator>
  <cp:lastModifiedBy>전민구</cp:lastModifiedBy>
  <cp:revision>3</cp:revision>
  <dcterms:created xsi:type="dcterms:W3CDTF">2021-05-07T02:13:29Z</dcterms:created>
  <dcterms:modified xsi:type="dcterms:W3CDTF">2021-05-07T02:40:40Z</dcterms:modified>
</cp:coreProperties>
</file>