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3.xml" ContentType="application/vnd.openxmlformats-officedocument.theme+xml"/>
  <Override PartName="/ppt/slideLayouts/slideLayout21.xml" ContentType="application/vnd.openxmlformats-officedocument.presentationml.slideLayout+xml"/>
  <Override PartName="/ppt/theme/theme4.xml" ContentType="application/vnd.openxmlformats-officedocument.theme+xml"/>
  <Override PartName="/ppt/slideLayouts/slideLayout22.xml" ContentType="application/vnd.openxmlformats-officedocument.presentationml.slideLayout+xml"/>
  <Override PartName="/ppt/theme/theme5.xml" ContentType="application/vnd.openxmlformats-officedocument.theme+xml"/>
  <Override PartName="/ppt/slideLayouts/slideLayout23.xml" ContentType="application/vnd.openxmlformats-officedocument.presentationml.slideLayout+xml"/>
  <Override PartName="/ppt/theme/theme6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7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8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theme/theme11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notesSlides/notesSlide2.xml" ContentType="application/vnd.openxmlformats-officedocument.presentationml.notesSlide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notesSlides/notesSlide3.xml" ContentType="application/vnd.openxmlformats-officedocument.presentationml.notesSlide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chart23.xml" ContentType="application/vnd.openxmlformats-officedocument.drawingml.chart+xml"/>
  <Override PartName="/ppt/charts/chart24.xml" ContentType="application/vnd.openxmlformats-officedocument.drawingml.chart+xml"/>
  <Override PartName="/ppt/charts/chart25.xml" ContentType="application/vnd.openxmlformats-officedocument.drawingml.chart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charts/chart30.xml" ContentType="application/vnd.openxmlformats-officedocument.drawingml.chart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chart33.xml" ContentType="application/vnd.openxmlformats-officedocument.drawingml.chart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4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4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4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4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47.xml" ContentType="application/vnd.openxmlformats-officedocument.drawingml.chart+xml"/>
  <Override PartName="/ppt/charts/chart48.xml" ContentType="application/vnd.openxmlformats-officedocument.drawingml.chart+xml"/>
  <Override PartName="/ppt/charts/chart49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50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51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52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53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54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55.xml" ContentType="application/vnd.openxmlformats-officedocument.drawingml.chart+xml"/>
  <Override PartName="/ppt/charts/chart56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57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58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59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60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61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62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63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64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65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notesSlides/notesSlide4.xml" ContentType="application/vnd.openxmlformats-officedocument.presentationml.notesSlide+xml"/>
  <Override PartName="/ppt/charts/chart66.xml" ContentType="application/vnd.openxmlformats-officedocument.drawingml.chart+xml"/>
  <Override PartName="/ppt/notesSlides/notesSlide5.xml" ContentType="application/vnd.openxmlformats-officedocument.presentationml.notesSlide+xml"/>
  <Override PartName="/ppt/charts/chart67.xml" ContentType="application/vnd.openxmlformats-officedocument.drawingml.chart+xml"/>
  <Override PartName="/ppt/charts/chart68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69.xml" ContentType="application/vnd.openxmlformats-officedocument.drawingml.chart+xml"/>
  <Override PartName="/ppt/notesSlides/notesSlide6.xml" ContentType="application/vnd.openxmlformats-officedocument.presentationml.notesSlide+xml"/>
  <Override PartName="/ppt/charts/chart70.xml" ContentType="application/vnd.openxmlformats-officedocument.drawingml.chart+xml"/>
  <Override PartName="/ppt/notesSlides/notesSlide7.xml" ContentType="application/vnd.openxmlformats-officedocument.presentationml.notesSlide+xml"/>
  <Override PartName="/ppt/charts/chart71.xml" ContentType="application/vnd.openxmlformats-officedocument.drawingml.chart+xml"/>
  <Override PartName="/ppt/charts/chart72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73.xml" ContentType="application/vnd.openxmlformats-officedocument.drawingml.chart+xml"/>
  <Override PartName="/ppt/charts/chart74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75.xml" ContentType="application/vnd.openxmlformats-officedocument.drawingml.chart+xml"/>
  <Override PartName="/ppt/charts/chart7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77.xml" ContentType="application/vnd.openxmlformats-officedocument.drawingml.chart+xml"/>
  <Override PartName="/ppt/notesSlides/notesSlide8.xml" ContentType="application/vnd.openxmlformats-officedocument.presentationml.notesSlide+xml"/>
  <Override PartName="/ppt/charts/chart78.xml" ContentType="application/vnd.openxmlformats-officedocument.drawingml.chart+xml"/>
  <Override PartName="/ppt/charts/chart79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80.xml" ContentType="application/vnd.openxmlformats-officedocument.drawingml.chart+xml"/>
  <Override PartName="/ppt/charts/chart81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82.xml" ContentType="application/vnd.openxmlformats-officedocument.drawingml.chart+xml"/>
  <Override PartName="/ppt/charts/chart83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84.xml" ContentType="application/vnd.openxmlformats-officedocument.drawingml.chart+xml"/>
  <Override PartName="/ppt/charts/chart85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86.xml" ContentType="application/vnd.openxmlformats-officedocument.drawingml.chart+xml"/>
  <Override PartName="/ppt/notesSlides/notesSlide9.xml" ContentType="application/vnd.openxmlformats-officedocument.presentationml.notesSlide+xml"/>
  <Override PartName="/ppt/charts/chart87.xml" ContentType="application/vnd.openxmlformats-officedocument.drawingml.chart+xml"/>
  <Override PartName="/ppt/charts/chart88.xml" ContentType="application/vnd.openxmlformats-officedocument.drawingml.chart+xml"/>
  <Override PartName="/ppt/charts/chart89.xml" ContentType="application/vnd.openxmlformats-officedocument.drawingml.chart+xml"/>
  <Override PartName="/ppt/notesSlides/notesSlide10.xml" ContentType="application/vnd.openxmlformats-officedocument.presentationml.notesSlide+xml"/>
  <Override PartName="/ppt/charts/chart90.xml" ContentType="application/vnd.openxmlformats-officedocument.drawingml.chart+xml"/>
  <Override PartName="/ppt/notesSlides/notesSlide11.xml" ContentType="application/vnd.openxmlformats-officedocument.presentationml.notesSlide+xml"/>
  <Override PartName="/ppt/charts/chart91.xml" ContentType="application/vnd.openxmlformats-officedocument.drawingml.chart+xml"/>
  <Override PartName="/ppt/charts/chart92.xml" ContentType="application/vnd.openxmlformats-officedocument.drawingml.chart+xml"/>
  <Override PartName="/ppt/charts/chart93.xml" ContentType="application/vnd.openxmlformats-officedocument.drawingml.chart+xml"/>
  <Override PartName="/ppt/charts/chart94.xml" ContentType="application/vnd.openxmlformats-officedocument.drawingml.chart+xml"/>
  <Override PartName="/ppt/charts/chart95.xml" ContentType="application/vnd.openxmlformats-officedocument.drawingml.chart+xml"/>
  <Override PartName="/ppt/charts/chart96.xml" ContentType="application/vnd.openxmlformats-officedocument.drawingml.chart+xml"/>
  <Override PartName="/ppt/charts/chart97.xml" ContentType="application/vnd.openxmlformats-officedocument.drawingml.chart+xml"/>
  <Override PartName="/ppt/charts/chart98.xml" ContentType="application/vnd.openxmlformats-officedocument.drawingml.chart+xml"/>
  <Override PartName="/ppt/charts/chart99.xml" ContentType="application/vnd.openxmlformats-officedocument.drawingml.chart+xml"/>
  <Override PartName="/ppt/charts/chart100.xml" ContentType="application/vnd.openxmlformats-officedocument.drawingml.chart+xml"/>
  <Override PartName="/ppt/charts/chart101.xml" ContentType="application/vnd.openxmlformats-officedocument.drawingml.chart+xml"/>
  <Override PartName="/ppt/notesSlides/notesSlide12.xml" ContentType="application/vnd.openxmlformats-officedocument.presentationml.notesSlide+xml"/>
  <Override PartName="/ppt/charts/chart102.xml" ContentType="application/vnd.openxmlformats-officedocument.drawingml.chart+xml"/>
  <Override PartName="/ppt/charts/chart103.xml" ContentType="application/vnd.openxmlformats-officedocument.drawingml.chart+xml"/>
  <Override PartName="/ppt/charts/chart104.xml" ContentType="application/vnd.openxmlformats-officedocument.drawingml.chart+xml"/>
  <Override PartName="/ppt/charts/chart105.xml" ContentType="application/vnd.openxmlformats-officedocument.drawingml.chart+xml"/>
  <Override PartName="/ppt/charts/chart106.xml" ContentType="application/vnd.openxmlformats-officedocument.drawingml.chart+xml"/>
  <Override PartName="/ppt/charts/chart107.xml" ContentType="application/vnd.openxmlformats-officedocument.drawingml.chart+xml"/>
  <Override PartName="/ppt/charts/chart108.xml" ContentType="application/vnd.openxmlformats-officedocument.drawingml.chart+xml"/>
  <Override PartName="/ppt/charts/chart109.xml" ContentType="application/vnd.openxmlformats-officedocument.drawingml.chart+xml"/>
  <Override PartName="/ppt/charts/chart110.xml" ContentType="application/vnd.openxmlformats-officedocument.drawingml.chart+xml"/>
  <Override PartName="/ppt/notesSlides/notesSlide13.xml" ContentType="application/vnd.openxmlformats-officedocument.presentationml.notesSlide+xml"/>
  <Override PartName="/ppt/charts/chart11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11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11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11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11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11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11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11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11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12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12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12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12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12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12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12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12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12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12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13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13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13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13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13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13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13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137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138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139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140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14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14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14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14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14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14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14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14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149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150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151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152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charts/chart153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charts/chart154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charts/chart155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charts/chart156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charts/chart157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158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charts/chart159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charts/chart160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ppt/charts/chart161.xml" ContentType="application/vnd.openxmlformats-officedocument.drawingml.chart+xml"/>
  <Override PartName="/ppt/charts/style81.xml" ContentType="application/vnd.ms-office.chartstyle+xml"/>
  <Override PartName="/ppt/charts/colors81.xml" ContentType="application/vnd.ms-office.chartcolorstyle+xml"/>
  <Override PartName="/ppt/charts/chart162.xml" ContentType="application/vnd.openxmlformats-officedocument.drawingml.chart+xml"/>
  <Override PartName="/ppt/charts/style82.xml" ContentType="application/vnd.ms-office.chartstyle+xml"/>
  <Override PartName="/ppt/charts/colors82.xml" ContentType="application/vnd.ms-office.chartcolorstyle+xml"/>
  <Override PartName="/ppt/charts/chart163.xml" ContentType="application/vnd.openxmlformats-officedocument.drawingml.chart+xml"/>
  <Override PartName="/ppt/charts/style83.xml" ContentType="application/vnd.ms-office.chartstyle+xml"/>
  <Override PartName="/ppt/charts/colors83.xml" ContentType="application/vnd.ms-office.chartcolorstyle+xml"/>
  <Override PartName="/ppt/charts/chart164.xml" ContentType="application/vnd.openxmlformats-officedocument.drawingml.chart+xml"/>
  <Override PartName="/ppt/charts/style84.xml" ContentType="application/vnd.ms-office.chartstyle+xml"/>
  <Override PartName="/ppt/charts/colors84.xml" ContentType="application/vnd.ms-office.chartcolorstyle+xml"/>
  <Override PartName="/ppt/charts/chart165.xml" ContentType="application/vnd.openxmlformats-officedocument.drawingml.chart+xml"/>
  <Override PartName="/ppt/charts/style85.xml" ContentType="application/vnd.ms-office.chartstyle+xml"/>
  <Override PartName="/ppt/charts/colors85.xml" ContentType="application/vnd.ms-office.chartcolorstyle+xml"/>
  <Override PartName="/ppt/charts/chart166.xml" ContentType="application/vnd.openxmlformats-officedocument.drawingml.chart+xml"/>
  <Override PartName="/ppt/charts/style86.xml" ContentType="application/vnd.ms-office.chartstyle+xml"/>
  <Override PartName="/ppt/charts/colors86.xml" ContentType="application/vnd.ms-office.chartcolorstyle+xml"/>
  <Override PartName="/ppt/charts/chart167.xml" ContentType="application/vnd.openxmlformats-officedocument.drawingml.chart+xml"/>
  <Override PartName="/ppt/charts/style87.xml" ContentType="application/vnd.ms-office.chartstyle+xml"/>
  <Override PartName="/ppt/charts/colors87.xml" ContentType="application/vnd.ms-office.chartcolorstyle+xml"/>
  <Override PartName="/ppt/charts/chart168.xml" ContentType="application/vnd.openxmlformats-officedocument.drawingml.chart+xml"/>
  <Override PartName="/ppt/charts/style88.xml" ContentType="application/vnd.ms-office.chartstyle+xml"/>
  <Override PartName="/ppt/charts/colors88.xml" ContentType="application/vnd.ms-office.chartcolorstyle+xml"/>
  <Override PartName="/ppt/charts/chart169.xml" ContentType="application/vnd.openxmlformats-officedocument.drawingml.chart+xml"/>
  <Override PartName="/ppt/charts/style89.xml" ContentType="application/vnd.ms-office.chartstyle+xml"/>
  <Override PartName="/ppt/charts/colors89.xml" ContentType="application/vnd.ms-office.chartcolorstyle+xml"/>
  <Override PartName="/ppt/charts/chart170.xml" ContentType="application/vnd.openxmlformats-officedocument.drawingml.chart+xml"/>
  <Override PartName="/ppt/charts/style90.xml" ContentType="application/vnd.ms-office.chartstyle+xml"/>
  <Override PartName="/ppt/charts/colors90.xml" ContentType="application/vnd.ms-office.chartcolorstyle+xml"/>
  <Override PartName="/ppt/charts/chart171.xml" ContentType="application/vnd.openxmlformats-officedocument.drawingml.chart+xml"/>
  <Override PartName="/ppt/charts/style91.xml" ContentType="application/vnd.ms-office.chartstyle+xml"/>
  <Override PartName="/ppt/charts/colors91.xml" ContentType="application/vnd.ms-office.chartcolorstyle+xml"/>
  <Override PartName="/ppt/charts/chart172.xml" ContentType="application/vnd.openxmlformats-officedocument.drawingml.chart+xml"/>
  <Override PartName="/ppt/charts/style92.xml" ContentType="application/vnd.ms-office.chartstyle+xml"/>
  <Override PartName="/ppt/charts/colors92.xml" ContentType="application/vnd.ms-office.chartcolorstyle+xml"/>
  <Override PartName="/ppt/charts/chart173.xml" ContentType="application/vnd.openxmlformats-officedocument.drawingml.chart+xml"/>
  <Override PartName="/ppt/charts/style93.xml" ContentType="application/vnd.ms-office.chartstyle+xml"/>
  <Override PartName="/ppt/charts/colors93.xml" ContentType="application/vnd.ms-office.chartcolorstyle+xml"/>
  <Override PartName="/ppt/charts/chart174.xml" ContentType="application/vnd.openxmlformats-officedocument.drawingml.chart+xml"/>
  <Override PartName="/ppt/charts/chart175.xml" ContentType="application/vnd.openxmlformats-officedocument.drawingml.chart+xml"/>
  <Override PartName="/ppt/charts/chart176.xml" ContentType="application/vnd.openxmlformats-officedocument.drawingml.chart+xml"/>
  <Override PartName="/ppt/charts/chart177.xml" ContentType="application/vnd.openxmlformats-officedocument.drawingml.chart+xml"/>
  <Override PartName="/ppt/charts/chart178.xml" ContentType="application/vnd.openxmlformats-officedocument.drawingml.chart+xml"/>
  <Override PartName="/ppt/charts/chart179.xml" ContentType="application/vnd.openxmlformats-officedocument.drawingml.chart+xml"/>
  <Override PartName="/ppt/charts/chart180.xml" ContentType="application/vnd.openxmlformats-officedocument.drawingml.chart+xml"/>
  <Override PartName="/ppt/charts/chart181.xml" ContentType="application/vnd.openxmlformats-officedocument.drawingml.chart+xml"/>
  <Override PartName="/ppt/charts/chart182.xml" ContentType="application/vnd.openxmlformats-officedocument.drawingml.chart+xml"/>
  <Override PartName="/ppt/charts/chart183.xml" ContentType="application/vnd.openxmlformats-officedocument.drawingml.chart+xml"/>
  <Override PartName="/ppt/charts/chart184.xml" ContentType="application/vnd.openxmlformats-officedocument.drawingml.chart+xml"/>
  <Override PartName="/ppt/charts/chart185.xml" ContentType="application/vnd.openxmlformats-officedocument.drawingml.chart+xml"/>
  <Override PartName="/ppt/charts/chart186.xml" ContentType="application/vnd.openxmlformats-officedocument.drawingml.chart+xml"/>
  <Override PartName="/ppt/charts/chart187.xml" ContentType="application/vnd.openxmlformats-officedocument.drawingml.chart+xml"/>
  <Override PartName="/ppt/charts/chart188.xml" ContentType="application/vnd.openxmlformats-officedocument.drawingml.chart+xml"/>
  <Override PartName="/ppt/charts/chart189.xml" ContentType="application/vnd.openxmlformats-officedocument.drawingml.chart+xml"/>
  <Override PartName="/ppt/charts/chart190.xml" ContentType="application/vnd.openxmlformats-officedocument.drawingml.chart+xml"/>
  <Override PartName="/ppt/charts/chart191.xml" ContentType="application/vnd.openxmlformats-officedocument.drawingml.chart+xml"/>
  <Override PartName="/ppt/charts/chart192.xml" ContentType="application/vnd.openxmlformats-officedocument.drawingml.chart+xml"/>
  <Override PartName="/ppt/charts/style94.xml" ContentType="application/vnd.ms-office.chartstyle+xml"/>
  <Override PartName="/ppt/charts/colors94.xml" ContentType="application/vnd.ms-office.chartcolorstyle+xml"/>
  <Override PartName="/ppt/charts/chart193.xml" ContentType="application/vnd.openxmlformats-officedocument.drawingml.chart+xml"/>
  <Override PartName="/ppt/charts/chart194.xml" ContentType="application/vnd.openxmlformats-officedocument.drawingml.chart+xml"/>
  <Override PartName="/ppt/charts/chart195.xml" ContentType="application/vnd.openxmlformats-officedocument.drawingml.chart+xml"/>
  <Override PartName="/ppt/charts/chart196.xml" ContentType="application/vnd.openxmlformats-officedocument.drawingml.chart+xml"/>
  <Override PartName="/ppt/charts/chart197.xml" ContentType="application/vnd.openxmlformats-officedocument.drawingml.chart+xml"/>
  <Override PartName="/ppt/charts/style95.xml" ContentType="application/vnd.ms-office.chartstyle+xml"/>
  <Override PartName="/ppt/charts/colors95.xml" ContentType="application/vnd.ms-office.chartcolorstyle+xml"/>
  <Override PartName="/ppt/charts/chart198.xml" ContentType="application/vnd.openxmlformats-officedocument.drawingml.chart+xml"/>
  <Override PartName="/ppt/charts/chart199.xml" ContentType="application/vnd.openxmlformats-officedocument.drawingml.chart+xml"/>
  <Override PartName="/ppt/charts/chart200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0" r:id="rId1"/>
    <p:sldMasterId id="2147483672" r:id="rId2"/>
    <p:sldMasterId id="2147483674" r:id="rId3"/>
    <p:sldMasterId id="2147483676" r:id="rId4"/>
    <p:sldMasterId id="2147483664" r:id="rId5"/>
    <p:sldMasterId id="2147483678" r:id="rId6"/>
    <p:sldMasterId id="2147483753" r:id="rId7"/>
    <p:sldMasterId id="2147483766" r:id="rId8"/>
    <p:sldMasterId id="2147483778" r:id="rId9"/>
  </p:sldMasterIdLst>
  <p:notesMasterIdLst>
    <p:notesMasterId r:id="rId66"/>
  </p:notesMasterIdLst>
  <p:handoutMasterIdLst>
    <p:handoutMasterId r:id="rId67"/>
  </p:handoutMasterIdLst>
  <p:sldIdLst>
    <p:sldId id="425" r:id="rId10"/>
    <p:sldId id="583" r:id="rId11"/>
    <p:sldId id="1309" r:id="rId12"/>
    <p:sldId id="1310" r:id="rId13"/>
    <p:sldId id="1364" r:id="rId14"/>
    <p:sldId id="1415" r:id="rId15"/>
    <p:sldId id="1416" r:id="rId16"/>
    <p:sldId id="1399" r:id="rId17"/>
    <p:sldId id="1401" r:id="rId18"/>
    <p:sldId id="1385" r:id="rId19"/>
    <p:sldId id="1389" r:id="rId20"/>
    <p:sldId id="1390" r:id="rId21"/>
    <p:sldId id="1391" r:id="rId22"/>
    <p:sldId id="1392" r:id="rId23"/>
    <p:sldId id="1378" r:id="rId24"/>
    <p:sldId id="1366" r:id="rId25"/>
    <p:sldId id="1398" r:id="rId26"/>
    <p:sldId id="1408" r:id="rId27"/>
    <p:sldId id="1402" r:id="rId28"/>
    <p:sldId id="1407" r:id="rId29"/>
    <p:sldId id="1405" r:id="rId30"/>
    <p:sldId id="1406" r:id="rId31"/>
    <p:sldId id="1367" r:id="rId32"/>
    <p:sldId id="1365" r:id="rId33"/>
    <p:sldId id="1370" r:id="rId34"/>
    <p:sldId id="1368" r:id="rId35"/>
    <p:sldId id="1341" r:id="rId36"/>
    <p:sldId id="1410" r:id="rId37"/>
    <p:sldId id="1412" r:id="rId38"/>
    <p:sldId id="1375" r:id="rId39"/>
    <p:sldId id="1320" r:id="rId40"/>
    <p:sldId id="1325" r:id="rId41"/>
    <p:sldId id="1358" r:id="rId42"/>
    <p:sldId id="1411" r:id="rId43"/>
    <p:sldId id="1371" r:id="rId44"/>
    <p:sldId id="1351" r:id="rId45"/>
    <p:sldId id="1373" r:id="rId46"/>
    <p:sldId id="1413" r:id="rId47"/>
    <p:sldId id="1353" r:id="rId48"/>
    <p:sldId id="1359" r:id="rId49"/>
    <p:sldId id="1354" r:id="rId50"/>
    <p:sldId id="1356" r:id="rId51"/>
    <p:sldId id="1355" r:id="rId52"/>
    <p:sldId id="1409" r:id="rId53"/>
    <p:sldId id="1374" r:id="rId54"/>
    <p:sldId id="1338" r:id="rId55"/>
    <p:sldId id="1357" r:id="rId56"/>
    <p:sldId id="1376" r:id="rId57"/>
    <p:sldId id="1377" r:id="rId58"/>
    <p:sldId id="1361" r:id="rId59"/>
    <p:sldId id="1315" r:id="rId60"/>
    <p:sldId id="1418" r:id="rId61"/>
    <p:sldId id="1419" r:id="rId62"/>
    <p:sldId id="1393" r:id="rId63"/>
    <p:sldId id="1395" r:id="rId64"/>
    <p:sldId id="1397" r:id="rId65"/>
  </p:sldIdLst>
  <p:sldSz cx="12192000" cy="6858000"/>
  <p:notesSz cx="6802438" cy="9934575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5" orient="horz" pos="111" userDrawn="1">
          <p15:clr>
            <a:srgbClr val="A4A3A4"/>
          </p15:clr>
        </p15:guide>
        <p15:guide id="8" orient="horz" pos="142" userDrawn="1">
          <p15:clr>
            <a:srgbClr val="A4A3A4"/>
          </p15:clr>
        </p15:guide>
        <p15:guide id="9" orient="horz" pos="255" userDrawn="1">
          <p15:clr>
            <a:srgbClr val="A4A3A4"/>
          </p15:clr>
        </p15:guide>
        <p15:guide id="12" pos="7197" userDrawn="1">
          <p15:clr>
            <a:srgbClr val="A4A3A4"/>
          </p15:clr>
        </p15:guide>
        <p15:guide id="17" pos="7083" userDrawn="1">
          <p15:clr>
            <a:srgbClr val="A4A3A4"/>
          </p15:clr>
        </p15:guide>
        <p15:guide id="21" orient="horz" pos="28" userDrawn="1">
          <p15:clr>
            <a:srgbClr val="A4A3A4"/>
          </p15:clr>
        </p15:guide>
        <p15:guide id="24" orient="horz" pos="3974" userDrawn="1">
          <p15:clr>
            <a:srgbClr val="A4A3A4"/>
          </p15:clr>
        </p15:guide>
        <p15:guide id="31" orient="horz" pos="51" userDrawn="1">
          <p15:clr>
            <a:srgbClr val="A4A3A4"/>
          </p15:clr>
        </p15:guide>
        <p15:guide id="32" orient="horz" pos="267" userDrawn="1">
          <p15:clr>
            <a:srgbClr val="A4A3A4"/>
          </p15:clr>
        </p15:guide>
        <p15:guide id="33" orient="horz" pos="164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87328"/>
    <a:srgbClr val="FF5050"/>
    <a:srgbClr val="DAF0FE"/>
    <a:srgbClr val="B8EDFE"/>
    <a:srgbClr val="000000"/>
    <a:srgbClr val="4FD2FB"/>
    <a:srgbClr val="06C4DE"/>
    <a:srgbClr val="6DDDF7"/>
    <a:srgbClr val="64EEFC"/>
    <a:srgbClr val="81E7F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C083E6E3-FA7D-4D7B-A595-EF9225AFEA82}" styleName="밝은 스타일 1 - 강조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F2DE63D5-997A-4646-A377-4702673A728D}" styleName="밝은 스타일 2 - 강조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스타일 없음, 표 눈금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16DA210-FB5B-4158-B5E0-FEB733F419BA}" styleName="밝은 스타일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스타일 없음, 눈금 없음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93296810-A885-4BE3-A3E7-6D5BEEA58F35}" styleName="보통 스타일 2 - 강조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8098" autoAdjust="0"/>
    <p:restoredTop sz="96429" autoAdjust="0"/>
  </p:normalViewPr>
  <p:slideViewPr>
    <p:cSldViewPr snapToGrid="0">
      <p:cViewPr varScale="1">
        <p:scale>
          <a:sx n="116" d="100"/>
          <a:sy n="116" d="100"/>
        </p:scale>
        <p:origin x="786" y="108"/>
      </p:cViewPr>
      <p:guideLst>
        <p:guide orient="horz" pos="111"/>
        <p:guide orient="horz" pos="142"/>
        <p:guide orient="horz" pos="255"/>
        <p:guide pos="7197"/>
        <p:guide pos="7083"/>
        <p:guide orient="horz" pos="28"/>
        <p:guide orient="horz" pos="3974"/>
        <p:guide orient="horz" pos="51"/>
        <p:guide orient="horz" pos="267"/>
        <p:guide orient="horz" pos="164"/>
      </p:guideLst>
    </p:cSldViewPr>
  </p:slideViewPr>
  <p:notesTextViewPr>
    <p:cViewPr>
      <p:scale>
        <a:sx n="66" d="100"/>
        <a:sy n="66" d="100"/>
      </p:scale>
      <p:origin x="0" y="0"/>
    </p:cViewPr>
  </p:notesTextViewPr>
  <p:notesViewPr>
    <p:cSldViewPr snapToGrid="0">
      <p:cViewPr varScale="1">
        <p:scale>
          <a:sx n="85" d="100"/>
          <a:sy n="85" d="100"/>
        </p:scale>
        <p:origin x="3906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39" Type="http://schemas.openxmlformats.org/officeDocument/2006/relationships/slide" Target="slides/slide30.xml"/><Relationship Id="rId21" Type="http://schemas.openxmlformats.org/officeDocument/2006/relationships/slide" Target="slides/slide12.xml"/><Relationship Id="rId34" Type="http://schemas.openxmlformats.org/officeDocument/2006/relationships/slide" Target="slides/slide25.xml"/><Relationship Id="rId42" Type="http://schemas.openxmlformats.org/officeDocument/2006/relationships/slide" Target="slides/slide33.xml"/><Relationship Id="rId47" Type="http://schemas.openxmlformats.org/officeDocument/2006/relationships/slide" Target="slides/slide38.xml"/><Relationship Id="rId50" Type="http://schemas.openxmlformats.org/officeDocument/2006/relationships/slide" Target="slides/slide41.xml"/><Relationship Id="rId55" Type="http://schemas.openxmlformats.org/officeDocument/2006/relationships/slide" Target="slides/slide46.xml"/><Relationship Id="rId63" Type="http://schemas.openxmlformats.org/officeDocument/2006/relationships/slide" Target="slides/slide54.xml"/><Relationship Id="rId68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71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9" Type="http://schemas.openxmlformats.org/officeDocument/2006/relationships/slide" Target="slides/slide20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slide" Target="slides/slide28.xml"/><Relationship Id="rId40" Type="http://schemas.openxmlformats.org/officeDocument/2006/relationships/slide" Target="slides/slide31.xml"/><Relationship Id="rId45" Type="http://schemas.openxmlformats.org/officeDocument/2006/relationships/slide" Target="slides/slide36.xml"/><Relationship Id="rId53" Type="http://schemas.openxmlformats.org/officeDocument/2006/relationships/slide" Target="slides/slide44.xml"/><Relationship Id="rId58" Type="http://schemas.openxmlformats.org/officeDocument/2006/relationships/slide" Target="slides/slide49.xml"/><Relationship Id="rId66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slide" Target="slides/slide27.xml"/><Relationship Id="rId49" Type="http://schemas.openxmlformats.org/officeDocument/2006/relationships/slide" Target="slides/slide40.xml"/><Relationship Id="rId57" Type="http://schemas.openxmlformats.org/officeDocument/2006/relationships/slide" Target="slides/slide48.xml"/><Relationship Id="rId61" Type="http://schemas.openxmlformats.org/officeDocument/2006/relationships/slide" Target="slides/slide52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31" Type="http://schemas.openxmlformats.org/officeDocument/2006/relationships/slide" Target="slides/slide22.xml"/><Relationship Id="rId44" Type="http://schemas.openxmlformats.org/officeDocument/2006/relationships/slide" Target="slides/slide35.xml"/><Relationship Id="rId52" Type="http://schemas.openxmlformats.org/officeDocument/2006/relationships/slide" Target="slides/slide43.xml"/><Relationship Id="rId60" Type="http://schemas.openxmlformats.org/officeDocument/2006/relationships/slide" Target="slides/slide51.xml"/><Relationship Id="rId65" Type="http://schemas.openxmlformats.org/officeDocument/2006/relationships/slide" Target="slides/slide56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slide" Target="slides/slide26.xml"/><Relationship Id="rId43" Type="http://schemas.openxmlformats.org/officeDocument/2006/relationships/slide" Target="slides/slide34.xml"/><Relationship Id="rId48" Type="http://schemas.openxmlformats.org/officeDocument/2006/relationships/slide" Target="slides/slide39.xml"/><Relationship Id="rId56" Type="http://schemas.openxmlformats.org/officeDocument/2006/relationships/slide" Target="slides/slide47.xml"/><Relationship Id="rId64" Type="http://schemas.openxmlformats.org/officeDocument/2006/relationships/slide" Target="slides/slide55.xml"/><Relationship Id="rId69" Type="http://schemas.openxmlformats.org/officeDocument/2006/relationships/viewProps" Target="viewProps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2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slide" Target="slides/slide29.xml"/><Relationship Id="rId46" Type="http://schemas.openxmlformats.org/officeDocument/2006/relationships/slide" Target="slides/slide37.xml"/><Relationship Id="rId59" Type="http://schemas.openxmlformats.org/officeDocument/2006/relationships/slide" Target="slides/slide50.xml"/><Relationship Id="rId67" Type="http://schemas.openxmlformats.org/officeDocument/2006/relationships/handoutMaster" Target="handoutMasters/handoutMaster1.xml"/><Relationship Id="rId20" Type="http://schemas.openxmlformats.org/officeDocument/2006/relationships/slide" Target="slides/slide11.xml"/><Relationship Id="rId41" Type="http://schemas.openxmlformats.org/officeDocument/2006/relationships/slide" Target="slides/slide32.xml"/><Relationship Id="rId54" Type="http://schemas.openxmlformats.org/officeDocument/2006/relationships/slide" Target="slides/slide45.xml"/><Relationship Id="rId62" Type="http://schemas.openxmlformats.org/officeDocument/2006/relationships/slide" Target="slides/slide53.xml"/><Relationship Id="rId70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0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0.xlsx"/></Relationships>
</file>

<file path=ppt/charts/_rels/chart10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1.xlsx"/></Relationships>
</file>

<file path=ppt/charts/_rels/chart10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2.xlsx"/></Relationships>
</file>

<file path=ppt/charts/_rels/chart10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3.xlsx"/></Relationships>
</file>

<file path=ppt/charts/_rels/chart10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4.xlsx"/></Relationships>
</file>

<file path=ppt/charts/_rels/chart10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5.xlsx"/></Relationships>
</file>

<file path=ppt/charts/_rels/chart10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6.xlsx"/></Relationships>
</file>

<file path=ppt/charts/_rels/chart10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7.xlsx"/></Relationships>
</file>

<file path=ppt/charts/_rels/chart10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8.xlsx"/></Relationships>
</file>

<file path=ppt/charts/_rels/chart10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9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0.xlsx"/></Relationships>
</file>

<file path=ppt/charts/_rels/chart1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1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1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1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3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1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1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5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1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1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1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1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9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0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1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1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1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1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1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1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1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1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129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30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1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9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1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1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1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1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1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4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1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5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1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6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1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7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.xlsx"/></Relationships>
</file>

<file path=ppt/charts/_rels/chart1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8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1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9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1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0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1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1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1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2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1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3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1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4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1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5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1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6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149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50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151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152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153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154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4.xml"/><Relationship Id="rId1" Type="http://schemas.microsoft.com/office/2011/relationships/chartStyle" Target="style74.xml"/></Relationships>
</file>

<file path=ppt/charts/_rels/chart1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7.xlsx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1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8.xlsx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1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9.xlsx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1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0.xlsx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1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1.xlsx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2.xlsx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1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3.xlsx"/><Relationship Id="rId2" Type="http://schemas.microsoft.com/office/2011/relationships/chartColorStyle" Target="colors81.xml"/><Relationship Id="rId1" Type="http://schemas.microsoft.com/office/2011/relationships/chartStyle" Target="style81.xml"/></Relationships>
</file>

<file path=ppt/charts/_rels/chart1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4.xlsx"/><Relationship Id="rId2" Type="http://schemas.microsoft.com/office/2011/relationships/chartColorStyle" Target="colors82.xml"/><Relationship Id="rId1" Type="http://schemas.microsoft.com/office/2011/relationships/chartStyle" Target="style82.xml"/></Relationships>
</file>

<file path=ppt/charts/_rels/chart1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5.xlsx"/><Relationship Id="rId2" Type="http://schemas.microsoft.com/office/2011/relationships/chartColorStyle" Target="colors83.xml"/><Relationship Id="rId1" Type="http://schemas.microsoft.com/office/2011/relationships/chartStyle" Target="style83.xml"/></Relationships>
</file>

<file path=ppt/charts/_rels/chart164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84.xml"/><Relationship Id="rId1" Type="http://schemas.microsoft.com/office/2011/relationships/chartStyle" Target="style84.xml"/></Relationships>
</file>

<file path=ppt/charts/_rels/chart165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85.xml"/><Relationship Id="rId1" Type="http://schemas.microsoft.com/office/2011/relationships/chartStyle" Target="style85.xml"/></Relationships>
</file>

<file path=ppt/charts/_rels/chart166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86.xml"/><Relationship Id="rId1" Type="http://schemas.microsoft.com/office/2011/relationships/chartStyle" Target="style86.xml"/></Relationships>
</file>

<file path=ppt/charts/_rels/chart167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87.xml"/><Relationship Id="rId1" Type="http://schemas.microsoft.com/office/2011/relationships/chartStyle" Target="style87.xml"/></Relationships>
</file>

<file path=ppt/charts/_rels/chart168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88.xml"/><Relationship Id="rId1" Type="http://schemas.microsoft.com/office/2011/relationships/chartStyle" Target="style88.xml"/></Relationships>
</file>

<file path=ppt/charts/_rels/chart169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89.xml"/><Relationship Id="rId1" Type="http://schemas.microsoft.com/office/2011/relationships/chartStyle" Target="style89.xml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.xlsx"/></Relationships>
</file>

<file path=ppt/charts/_rels/chart170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90.xml"/><Relationship Id="rId1" Type="http://schemas.microsoft.com/office/2011/relationships/chartStyle" Target="style90.xml"/></Relationships>
</file>

<file path=ppt/charts/_rels/chart171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91.xml"/><Relationship Id="rId1" Type="http://schemas.microsoft.com/office/2011/relationships/chartStyle" Target="style91.xml"/></Relationships>
</file>

<file path=ppt/charts/_rels/chart172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92.xml"/><Relationship Id="rId1" Type="http://schemas.microsoft.com/office/2011/relationships/chartStyle" Target="style92.xml"/></Relationships>
</file>

<file path=ppt/charts/_rels/chart173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93.xml"/><Relationship Id="rId1" Type="http://schemas.microsoft.com/office/2011/relationships/chartStyle" Target="style93.xml"/></Relationships>
</file>

<file path=ppt/charts/_rels/chart1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6.xlsx"/></Relationships>
</file>

<file path=ppt/charts/_rels/chart17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7.xlsx"/></Relationships>
</file>

<file path=ppt/charts/_rels/chart17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8.xlsx"/></Relationships>
</file>

<file path=ppt/charts/_rels/chart17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9.xlsx"/></Relationships>
</file>

<file path=ppt/charts/_rels/chart17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0.xlsx"/></Relationships>
</file>

<file path=ppt/charts/_rels/chart17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1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.xlsx"/></Relationships>
</file>

<file path=ppt/charts/_rels/chart18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2.xlsx"/></Relationships>
</file>

<file path=ppt/charts/_rels/chart1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3.xlsx"/></Relationships>
</file>

<file path=ppt/charts/_rels/chart18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4.xlsx"/></Relationships>
</file>

<file path=ppt/charts/_rels/chart1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5.xlsx"/></Relationships>
</file>

<file path=ppt/charts/_rels/chart18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6.xlsx"/></Relationships>
</file>

<file path=ppt/charts/_rels/chart1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7.xlsx"/></Relationships>
</file>

<file path=ppt/charts/_rels/chart18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8.xlsx"/></Relationships>
</file>

<file path=ppt/charts/_rels/chart18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9.xlsx"/></Relationships>
</file>

<file path=ppt/charts/_rels/chart18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0.xlsx"/></Relationships>
</file>

<file path=ppt/charts/_rels/chart1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1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.xlsx"/></Relationships>
</file>

<file path=ppt/charts/_rels/chart1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2.xlsx"/></Relationships>
</file>

<file path=ppt/charts/_rels/chart19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3.xlsx"/></Relationships>
</file>

<file path=ppt/charts/_rels/chart192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94.xml"/><Relationship Id="rId1" Type="http://schemas.microsoft.com/office/2011/relationships/chartStyle" Target="style94.xml"/></Relationships>
</file>

<file path=ppt/charts/_rels/chart19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4.xlsx"/></Relationships>
</file>

<file path=ppt/charts/_rels/chart19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5.xlsx"/></Relationships>
</file>

<file path=ppt/charts/_rels/chart19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6.xlsx"/></Relationships>
</file>

<file path=ppt/charts/_rels/chart19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7.xlsx"/></Relationships>
</file>

<file path=ppt/charts/_rels/chart1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8.xlsx"/><Relationship Id="rId2" Type="http://schemas.microsoft.com/office/2011/relationships/chartColorStyle" Target="colors95.xml"/><Relationship Id="rId1" Type="http://schemas.microsoft.com/office/2011/relationships/chartStyle" Target="style95.xml"/></Relationships>
</file>

<file path=ppt/charts/_rels/chart19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9.xlsx"/></Relationships>
</file>

<file path=ppt/charts/_rels/chart1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0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.xlsx"/></Relationships>
</file>

<file path=ppt/charts/_rels/chart20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1.xlsx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.xlsx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.xlsx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.xlsx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.xlsx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.xlsx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.xlsx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.xlsx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9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.xlsx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2.xlsx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.xlsx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.xlsx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.xlsx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.xlsx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.xlsx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9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.xlsx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.xlsx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.xlsx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5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3.xlsx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6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6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5.xlsx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6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7.xlsx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8.xlsx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7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9.xlsx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7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0.xlsx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7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1.xlsx"/></Relationships>
</file>

<file path=ppt/charts/_rels/chart7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2.xlsx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_rels/chart8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3.xlsx"/></Relationships>
</file>

<file path=ppt/charts/_rels/chart81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8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4.xlsx"/></Relationships>
</file>

<file path=ppt/charts/_rels/chart83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8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5.xlsx"/></Relationships>
</file>

<file path=ppt/charts/_rels/chart85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8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6.xlsx"/></Relationships>
</file>

<file path=ppt/charts/_rels/chart8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7.xlsx"/></Relationships>
</file>

<file path=ppt/charts/_rels/chart8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8.xlsx"/></Relationships>
</file>

<file path=ppt/charts/_rels/chart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9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0.xlsx"/></Relationships>
</file>

<file path=ppt/charts/_rels/chart9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1.xlsx"/></Relationships>
</file>

<file path=ppt/charts/_rels/chart9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2.xlsx"/></Relationships>
</file>

<file path=ppt/charts/_rels/chart9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3.xlsx"/></Relationships>
</file>

<file path=ppt/charts/_rels/chart9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4.xlsx"/></Relationships>
</file>

<file path=ppt/charts/_rels/chart9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5.xlsx"/></Relationships>
</file>

<file path=ppt/charts/_rels/chart9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6.xlsx"/></Relationships>
</file>

<file path=ppt/charts/_rels/chart9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7.xlsx"/></Relationships>
</file>

<file path=ppt/charts/_rels/chart9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8.xlsx"/></Relationships>
</file>

<file path=ppt/charts/_rels/chart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4392656"/>
        <c:axId val="474393048"/>
      </c:lineChart>
      <c:catAx>
        <c:axId val="47439265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74393048"/>
        <c:crosses val="autoZero"/>
        <c:auto val="1"/>
        <c:lblAlgn val="ctr"/>
        <c:lblOffset val="100"/>
        <c:noMultiLvlLbl val="0"/>
      </c:catAx>
      <c:valAx>
        <c:axId val="4743930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743926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4188528"/>
        <c:axId val="484190096"/>
      </c:lineChart>
      <c:catAx>
        <c:axId val="4841885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190096"/>
        <c:crosses val="autoZero"/>
        <c:auto val="1"/>
        <c:lblAlgn val="ctr"/>
        <c:lblOffset val="100"/>
        <c:noMultiLvlLbl val="0"/>
      </c:catAx>
      <c:valAx>
        <c:axId val="4841900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1885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22495992"/>
        <c:axId val="522496384"/>
      </c:barChart>
      <c:catAx>
        <c:axId val="5224959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496384"/>
        <c:crosses val="autoZero"/>
        <c:auto val="1"/>
        <c:lblAlgn val="ctr"/>
        <c:lblOffset val="100"/>
        <c:noMultiLvlLbl val="0"/>
      </c:catAx>
      <c:valAx>
        <c:axId val="522496384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495992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22508928"/>
        <c:axId val="522507752"/>
      </c:barChart>
      <c:catAx>
        <c:axId val="5225089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07752"/>
        <c:crosses val="autoZero"/>
        <c:auto val="1"/>
        <c:lblAlgn val="ctr"/>
        <c:lblOffset val="100"/>
        <c:noMultiLvlLbl val="0"/>
      </c:catAx>
      <c:valAx>
        <c:axId val="522507752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08928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22504616"/>
        <c:axId val="522502656"/>
      </c:barChart>
      <c:catAx>
        <c:axId val="52250461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02656"/>
        <c:crosses val="autoZero"/>
        <c:auto val="1"/>
        <c:lblAlgn val="ctr"/>
        <c:lblOffset val="100"/>
        <c:noMultiLvlLbl val="0"/>
      </c:catAx>
      <c:valAx>
        <c:axId val="5225026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04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22512456"/>
        <c:axId val="522505400"/>
      </c:barChart>
      <c:catAx>
        <c:axId val="522512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05400"/>
        <c:crosses val="autoZero"/>
        <c:auto val="1"/>
        <c:lblAlgn val="ctr"/>
        <c:lblOffset val="100"/>
        <c:noMultiLvlLbl val="0"/>
      </c:catAx>
      <c:valAx>
        <c:axId val="522505400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1245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22509712"/>
        <c:axId val="522502264"/>
      </c:barChart>
      <c:catAx>
        <c:axId val="5225097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02264"/>
        <c:crosses val="autoZero"/>
        <c:auto val="1"/>
        <c:lblAlgn val="ctr"/>
        <c:lblOffset val="100"/>
        <c:noMultiLvlLbl val="0"/>
      </c:catAx>
      <c:valAx>
        <c:axId val="522502264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09712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22515984"/>
        <c:axId val="522523432"/>
      </c:barChart>
      <c:catAx>
        <c:axId val="522515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23432"/>
        <c:crosses val="autoZero"/>
        <c:auto val="1"/>
        <c:lblAlgn val="ctr"/>
        <c:lblOffset val="100"/>
        <c:noMultiLvlLbl val="0"/>
      </c:catAx>
      <c:valAx>
        <c:axId val="522523432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15984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22518336"/>
        <c:axId val="522520296"/>
      </c:barChart>
      <c:catAx>
        <c:axId val="5225183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20296"/>
        <c:crosses val="autoZero"/>
        <c:auto val="1"/>
        <c:lblAlgn val="ctr"/>
        <c:lblOffset val="100"/>
        <c:noMultiLvlLbl val="0"/>
      </c:catAx>
      <c:valAx>
        <c:axId val="522520296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1833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22513632"/>
        <c:axId val="522523824"/>
      </c:barChart>
      <c:catAx>
        <c:axId val="5225136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23824"/>
        <c:crosses val="autoZero"/>
        <c:auto val="1"/>
        <c:lblAlgn val="ctr"/>
        <c:lblOffset val="100"/>
        <c:noMultiLvlLbl val="0"/>
      </c:catAx>
      <c:valAx>
        <c:axId val="522523824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13632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22525392"/>
        <c:axId val="522520688"/>
      </c:barChart>
      <c:catAx>
        <c:axId val="522525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20688"/>
        <c:crosses val="autoZero"/>
        <c:auto val="1"/>
        <c:lblAlgn val="ctr"/>
        <c:lblOffset val="100"/>
        <c:noMultiLvlLbl val="0"/>
      </c:catAx>
      <c:valAx>
        <c:axId val="52252068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25392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22513240"/>
        <c:axId val="522524216"/>
      </c:barChart>
      <c:catAx>
        <c:axId val="5225132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24216"/>
        <c:crosses val="autoZero"/>
        <c:auto val="1"/>
        <c:lblAlgn val="ctr"/>
        <c:lblOffset val="100"/>
        <c:noMultiLvlLbl val="0"/>
      </c:catAx>
      <c:valAx>
        <c:axId val="522524216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13240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4189312"/>
        <c:axId val="484189704"/>
      </c:lineChart>
      <c:catAx>
        <c:axId val="4841893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189704"/>
        <c:crosses val="autoZero"/>
        <c:auto val="1"/>
        <c:lblAlgn val="ctr"/>
        <c:lblOffset val="100"/>
        <c:noMultiLvlLbl val="0"/>
      </c:catAx>
      <c:valAx>
        <c:axId val="4841897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1893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22500696"/>
        <c:axId val="522524608"/>
      </c:barChart>
      <c:catAx>
        <c:axId val="5225006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24608"/>
        <c:crosses val="autoZero"/>
        <c:auto val="1"/>
        <c:lblAlgn val="ctr"/>
        <c:lblOffset val="100"/>
        <c:noMultiLvlLbl val="0"/>
      </c:catAx>
      <c:valAx>
        <c:axId val="52252460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0069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34</c:v>
                </c:pt>
                <c:pt idx="1">
                  <c:v>39</c:v>
                </c:pt>
                <c:pt idx="2">
                  <c:v>8</c:v>
                </c:pt>
                <c:pt idx="3">
                  <c:v>11</c:v>
                </c:pt>
                <c:pt idx="4">
                  <c:v>4</c:v>
                </c:pt>
                <c:pt idx="5">
                  <c:v>12</c:v>
                </c:pt>
                <c:pt idx="6">
                  <c:v>22</c:v>
                </c:pt>
                <c:pt idx="7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40</c:v>
                </c:pt>
                <c:pt idx="2">
                  <c:v>5</c:v>
                </c:pt>
                <c:pt idx="3">
                  <c:v>14</c:v>
                </c:pt>
                <c:pt idx="4">
                  <c:v>0</c:v>
                </c:pt>
                <c:pt idx="5">
                  <c:v>13</c:v>
                </c:pt>
                <c:pt idx="6">
                  <c:v>15</c:v>
                </c:pt>
                <c:pt idx="7">
                  <c:v>22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63</c:v>
                </c:pt>
                <c:pt idx="1">
                  <c:v>55</c:v>
                </c:pt>
                <c:pt idx="2">
                  <c:v>14</c:v>
                </c:pt>
                <c:pt idx="3">
                  <c:v>22</c:v>
                </c:pt>
                <c:pt idx="4">
                  <c:v>0</c:v>
                </c:pt>
                <c:pt idx="5">
                  <c:v>8</c:v>
                </c:pt>
                <c:pt idx="6">
                  <c:v>18</c:v>
                </c:pt>
                <c:pt idx="7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41</c:v>
                </c:pt>
                <c:pt idx="1">
                  <c:v>22</c:v>
                </c:pt>
                <c:pt idx="2">
                  <c:v>1</c:v>
                </c:pt>
                <c:pt idx="3">
                  <c:v>12</c:v>
                </c:pt>
                <c:pt idx="4">
                  <c:v>0</c:v>
                </c:pt>
                <c:pt idx="5">
                  <c:v>2</c:v>
                </c:pt>
                <c:pt idx="6">
                  <c:v>30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62</c:v>
                </c:pt>
                <c:pt idx="2">
                  <c:v>12</c:v>
                </c:pt>
                <c:pt idx="3">
                  <c:v>2</c:v>
                </c:pt>
                <c:pt idx="4">
                  <c:v>0</c:v>
                </c:pt>
                <c:pt idx="5">
                  <c:v>22</c:v>
                </c:pt>
                <c:pt idx="6">
                  <c:v>6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48</c:v>
                </c:pt>
                <c:pt idx="1">
                  <c:v>35</c:v>
                </c:pt>
                <c:pt idx="2">
                  <c:v>22</c:v>
                </c:pt>
                <c:pt idx="3">
                  <c:v>8</c:v>
                </c:pt>
                <c:pt idx="4">
                  <c:v>0</c:v>
                </c:pt>
                <c:pt idx="5">
                  <c:v>8</c:v>
                </c:pt>
                <c:pt idx="6">
                  <c:v>17</c:v>
                </c:pt>
                <c:pt idx="7">
                  <c:v>26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4185000"/>
        <c:axId val="484182648"/>
      </c:lineChart>
      <c:catAx>
        <c:axId val="48418500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182648"/>
        <c:crosses val="autoZero"/>
        <c:auto val="1"/>
        <c:lblAlgn val="ctr"/>
        <c:lblOffset val="100"/>
        <c:noMultiLvlLbl val="0"/>
      </c:catAx>
      <c:valAx>
        <c:axId val="484182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1850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34</c:v>
                </c:pt>
                <c:pt idx="1">
                  <c:v>39</c:v>
                </c:pt>
                <c:pt idx="2">
                  <c:v>8</c:v>
                </c:pt>
                <c:pt idx="3">
                  <c:v>11</c:v>
                </c:pt>
                <c:pt idx="4">
                  <c:v>4</c:v>
                </c:pt>
                <c:pt idx="5">
                  <c:v>12</c:v>
                </c:pt>
                <c:pt idx="6">
                  <c:v>22</c:v>
                </c:pt>
                <c:pt idx="7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40</c:v>
                </c:pt>
                <c:pt idx="2">
                  <c:v>5</c:v>
                </c:pt>
                <c:pt idx="3">
                  <c:v>14</c:v>
                </c:pt>
                <c:pt idx="4">
                  <c:v>0</c:v>
                </c:pt>
                <c:pt idx="5">
                  <c:v>13</c:v>
                </c:pt>
                <c:pt idx="6">
                  <c:v>15</c:v>
                </c:pt>
                <c:pt idx="7">
                  <c:v>22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63</c:v>
                </c:pt>
                <c:pt idx="1">
                  <c:v>55</c:v>
                </c:pt>
                <c:pt idx="2">
                  <c:v>14</c:v>
                </c:pt>
                <c:pt idx="3">
                  <c:v>22</c:v>
                </c:pt>
                <c:pt idx="4">
                  <c:v>0</c:v>
                </c:pt>
                <c:pt idx="5">
                  <c:v>8</c:v>
                </c:pt>
                <c:pt idx="6">
                  <c:v>18</c:v>
                </c:pt>
                <c:pt idx="7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41</c:v>
                </c:pt>
                <c:pt idx="1">
                  <c:v>22</c:v>
                </c:pt>
                <c:pt idx="2">
                  <c:v>1</c:v>
                </c:pt>
                <c:pt idx="3">
                  <c:v>12</c:v>
                </c:pt>
                <c:pt idx="4">
                  <c:v>0</c:v>
                </c:pt>
                <c:pt idx="5">
                  <c:v>2</c:v>
                </c:pt>
                <c:pt idx="6">
                  <c:v>30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62</c:v>
                </c:pt>
                <c:pt idx="2">
                  <c:v>12</c:v>
                </c:pt>
                <c:pt idx="3">
                  <c:v>2</c:v>
                </c:pt>
                <c:pt idx="4">
                  <c:v>0</c:v>
                </c:pt>
                <c:pt idx="5">
                  <c:v>22</c:v>
                </c:pt>
                <c:pt idx="6">
                  <c:v>6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48</c:v>
                </c:pt>
                <c:pt idx="1">
                  <c:v>35</c:v>
                </c:pt>
                <c:pt idx="2">
                  <c:v>22</c:v>
                </c:pt>
                <c:pt idx="3">
                  <c:v>8</c:v>
                </c:pt>
                <c:pt idx="4">
                  <c:v>0</c:v>
                </c:pt>
                <c:pt idx="5">
                  <c:v>8</c:v>
                </c:pt>
                <c:pt idx="6">
                  <c:v>17</c:v>
                </c:pt>
                <c:pt idx="7">
                  <c:v>26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5619782929185094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5711856"/>
        <c:axId val="217084616"/>
      </c:barChart>
      <c:catAx>
        <c:axId val="2157118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084616"/>
        <c:crosses val="autoZero"/>
        <c:auto val="1"/>
        <c:lblAlgn val="ctr"/>
        <c:lblOffset val="100"/>
        <c:noMultiLvlLbl val="0"/>
      </c:catAx>
      <c:valAx>
        <c:axId val="217084616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57118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84195976"/>
        <c:axId val="484196368"/>
      </c:barChart>
      <c:catAx>
        <c:axId val="484195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196368"/>
        <c:crosses val="autoZero"/>
        <c:auto val="1"/>
        <c:lblAlgn val="ctr"/>
        <c:lblOffset val="100"/>
        <c:noMultiLvlLbl val="0"/>
      </c:catAx>
      <c:valAx>
        <c:axId val="4841963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4841959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087360"/>
        <c:axId val="217083048"/>
      </c:barChart>
      <c:catAx>
        <c:axId val="217087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083048"/>
        <c:crosses val="autoZero"/>
        <c:auto val="1"/>
        <c:lblAlgn val="ctr"/>
        <c:lblOffset val="100"/>
        <c:noMultiLvlLbl val="0"/>
      </c:catAx>
      <c:valAx>
        <c:axId val="217083048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08736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34</c:v>
                </c:pt>
                <c:pt idx="1">
                  <c:v>39</c:v>
                </c:pt>
                <c:pt idx="2">
                  <c:v>8</c:v>
                </c:pt>
                <c:pt idx="3">
                  <c:v>11</c:v>
                </c:pt>
                <c:pt idx="4">
                  <c:v>4</c:v>
                </c:pt>
                <c:pt idx="5">
                  <c:v>12</c:v>
                </c:pt>
                <c:pt idx="6">
                  <c:v>22</c:v>
                </c:pt>
                <c:pt idx="7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40</c:v>
                </c:pt>
                <c:pt idx="2">
                  <c:v>5</c:v>
                </c:pt>
                <c:pt idx="3">
                  <c:v>14</c:v>
                </c:pt>
                <c:pt idx="4">
                  <c:v>0</c:v>
                </c:pt>
                <c:pt idx="5">
                  <c:v>13</c:v>
                </c:pt>
                <c:pt idx="6">
                  <c:v>15</c:v>
                </c:pt>
                <c:pt idx="7">
                  <c:v>22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63</c:v>
                </c:pt>
                <c:pt idx="1">
                  <c:v>55</c:v>
                </c:pt>
                <c:pt idx="2">
                  <c:v>14</c:v>
                </c:pt>
                <c:pt idx="3">
                  <c:v>22</c:v>
                </c:pt>
                <c:pt idx="4">
                  <c:v>0</c:v>
                </c:pt>
                <c:pt idx="5">
                  <c:v>8</c:v>
                </c:pt>
                <c:pt idx="6">
                  <c:v>18</c:v>
                </c:pt>
                <c:pt idx="7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41</c:v>
                </c:pt>
                <c:pt idx="1">
                  <c:v>22</c:v>
                </c:pt>
                <c:pt idx="2">
                  <c:v>1</c:v>
                </c:pt>
                <c:pt idx="3">
                  <c:v>12</c:v>
                </c:pt>
                <c:pt idx="4">
                  <c:v>0</c:v>
                </c:pt>
                <c:pt idx="5">
                  <c:v>2</c:v>
                </c:pt>
                <c:pt idx="6">
                  <c:v>30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62</c:v>
                </c:pt>
                <c:pt idx="2">
                  <c:v>12</c:v>
                </c:pt>
                <c:pt idx="3">
                  <c:v>2</c:v>
                </c:pt>
                <c:pt idx="4">
                  <c:v>0</c:v>
                </c:pt>
                <c:pt idx="5">
                  <c:v>22</c:v>
                </c:pt>
                <c:pt idx="6">
                  <c:v>6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48</c:v>
                </c:pt>
                <c:pt idx="1">
                  <c:v>35</c:v>
                </c:pt>
                <c:pt idx="2">
                  <c:v>22</c:v>
                </c:pt>
                <c:pt idx="3">
                  <c:v>8</c:v>
                </c:pt>
                <c:pt idx="4">
                  <c:v>0</c:v>
                </c:pt>
                <c:pt idx="5">
                  <c:v>8</c:v>
                </c:pt>
                <c:pt idx="6">
                  <c:v>17</c:v>
                </c:pt>
                <c:pt idx="7">
                  <c:v>26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10</c:v>
                </c:pt>
                <c:pt idx="1">
                  <c:v>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3</c:v>
                </c:pt>
                <c:pt idx="1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84204208"/>
        <c:axId val="484202248"/>
      </c:barChart>
      <c:catAx>
        <c:axId val="48420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202248"/>
        <c:crosses val="autoZero"/>
        <c:auto val="1"/>
        <c:lblAlgn val="ctr"/>
        <c:lblOffset val="100"/>
        <c:noMultiLvlLbl val="0"/>
      </c:catAx>
      <c:valAx>
        <c:axId val="4842022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20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34</c:v>
                </c:pt>
                <c:pt idx="1">
                  <c:v>39</c:v>
                </c:pt>
                <c:pt idx="2">
                  <c:v>8</c:v>
                </c:pt>
                <c:pt idx="3">
                  <c:v>11</c:v>
                </c:pt>
                <c:pt idx="4">
                  <c:v>4</c:v>
                </c:pt>
                <c:pt idx="5">
                  <c:v>12</c:v>
                </c:pt>
                <c:pt idx="6">
                  <c:v>22</c:v>
                </c:pt>
                <c:pt idx="7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40</c:v>
                </c:pt>
                <c:pt idx="2">
                  <c:v>5</c:v>
                </c:pt>
                <c:pt idx="3">
                  <c:v>14</c:v>
                </c:pt>
                <c:pt idx="4">
                  <c:v>0</c:v>
                </c:pt>
                <c:pt idx="5">
                  <c:v>13</c:v>
                </c:pt>
                <c:pt idx="6">
                  <c:v>15</c:v>
                </c:pt>
                <c:pt idx="7">
                  <c:v>22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63</c:v>
                </c:pt>
                <c:pt idx="1">
                  <c:v>55</c:v>
                </c:pt>
                <c:pt idx="2">
                  <c:v>14</c:v>
                </c:pt>
                <c:pt idx="3">
                  <c:v>22</c:v>
                </c:pt>
                <c:pt idx="4">
                  <c:v>0</c:v>
                </c:pt>
                <c:pt idx="5">
                  <c:v>8</c:v>
                </c:pt>
                <c:pt idx="6">
                  <c:v>18</c:v>
                </c:pt>
                <c:pt idx="7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41</c:v>
                </c:pt>
                <c:pt idx="1">
                  <c:v>22</c:v>
                </c:pt>
                <c:pt idx="2">
                  <c:v>1</c:v>
                </c:pt>
                <c:pt idx="3">
                  <c:v>12</c:v>
                </c:pt>
                <c:pt idx="4">
                  <c:v>0</c:v>
                </c:pt>
                <c:pt idx="5">
                  <c:v>2</c:v>
                </c:pt>
                <c:pt idx="6">
                  <c:v>30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62</c:v>
                </c:pt>
                <c:pt idx="2">
                  <c:v>12</c:v>
                </c:pt>
                <c:pt idx="3">
                  <c:v>2</c:v>
                </c:pt>
                <c:pt idx="4">
                  <c:v>0</c:v>
                </c:pt>
                <c:pt idx="5">
                  <c:v>22</c:v>
                </c:pt>
                <c:pt idx="6">
                  <c:v>6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48</c:v>
                </c:pt>
                <c:pt idx="1">
                  <c:v>35</c:v>
                </c:pt>
                <c:pt idx="2">
                  <c:v>22</c:v>
                </c:pt>
                <c:pt idx="3">
                  <c:v>8</c:v>
                </c:pt>
                <c:pt idx="4">
                  <c:v>0</c:v>
                </c:pt>
                <c:pt idx="5">
                  <c:v>8</c:v>
                </c:pt>
                <c:pt idx="6">
                  <c:v>17</c:v>
                </c:pt>
                <c:pt idx="7">
                  <c:v>26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089320"/>
        <c:axId val="217090104"/>
      </c:barChart>
      <c:catAx>
        <c:axId val="2170893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090104"/>
        <c:crosses val="autoZero"/>
        <c:auto val="1"/>
        <c:lblAlgn val="ctr"/>
        <c:lblOffset val="100"/>
        <c:noMultiLvlLbl val="0"/>
      </c:catAx>
      <c:valAx>
        <c:axId val="217090104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0893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4180688"/>
        <c:axId val="484182256"/>
      </c:lineChart>
      <c:catAx>
        <c:axId val="4841806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182256"/>
        <c:crosses val="autoZero"/>
        <c:auto val="1"/>
        <c:lblAlgn val="ctr"/>
        <c:lblOffset val="100"/>
        <c:noMultiLvlLbl val="0"/>
      </c:catAx>
      <c:valAx>
        <c:axId val="484182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1806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086968"/>
        <c:axId val="217090496"/>
      </c:barChart>
      <c:catAx>
        <c:axId val="217086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090496"/>
        <c:crosses val="autoZero"/>
        <c:auto val="1"/>
        <c:lblAlgn val="ctr"/>
        <c:lblOffset val="100"/>
        <c:noMultiLvlLbl val="0"/>
      </c:catAx>
      <c:valAx>
        <c:axId val="217090496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08696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091280"/>
        <c:axId val="217092064"/>
      </c:barChart>
      <c:catAx>
        <c:axId val="2170912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092064"/>
        <c:crosses val="autoZero"/>
        <c:auto val="1"/>
        <c:lblAlgn val="ctr"/>
        <c:lblOffset val="100"/>
        <c:noMultiLvlLbl val="0"/>
      </c:catAx>
      <c:valAx>
        <c:axId val="217092064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0912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080304"/>
        <c:axId val="217080696"/>
      </c:barChart>
      <c:catAx>
        <c:axId val="217080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080696"/>
        <c:crosses val="autoZero"/>
        <c:auto val="1"/>
        <c:lblAlgn val="ctr"/>
        <c:lblOffset val="100"/>
        <c:noMultiLvlLbl val="0"/>
      </c:catAx>
      <c:valAx>
        <c:axId val="217080696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08030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081480"/>
        <c:axId val="217081872"/>
      </c:barChart>
      <c:catAx>
        <c:axId val="2170814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081872"/>
        <c:crosses val="autoZero"/>
        <c:auto val="1"/>
        <c:lblAlgn val="ctr"/>
        <c:lblOffset val="100"/>
        <c:noMultiLvlLbl val="0"/>
      </c:catAx>
      <c:valAx>
        <c:axId val="217081872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0814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094024"/>
        <c:axId val="217095592"/>
      </c:barChart>
      <c:catAx>
        <c:axId val="2170940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095592"/>
        <c:crosses val="autoZero"/>
        <c:auto val="1"/>
        <c:lblAlgn val="ctr"/>
        <c:lblOffset val="100"/>
        <c:noMultiLvlLbl val="0"/>
      </c:catAx>
      <c:valAx>
        <c:axId val="217095592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09402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34</c:v>
                </c:pt>
                <c:pt idx="1">
                  <c:v>39</c:v>
                </c:pt>
                <c:pt idx="2">
                  <c:v>8</c:v>
                </c:pt>
                <c:pt idx="3">
                  <c:v>11</c:v>
                </c:pt>
                <c:pt idx="4">
                  <c:v>4</c:v>
                </c:pt>
                <c:pt idx="5">
                  <c:v>12</c:v>
                </c:pt>
                <c:pt idx="6">
                  <c:v>22</c:v>
                </c:pt>
                <c:pt idx="7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40</c:v>
                </c:pt>
                <c:pt idx="2">
                  <c:v>5</c:v>
                </c:pt>
                <c:pt idx="3">
                  <c:v>14</c:v>
                </c:pt>
                <c:pt idx="4">
                  <c:v>0</c:v>
                </c:pt>
                <c:pt idx="5">
                  <c:v>13</c:v>
                </c:pt>
                <c:pt idx="6">
                  <c:v>15</c:v>
                </c:pt>
                <c:pt idx="7">
                  <c:v>22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63</c:v>
                </c:pt>
                <c:pt idx="1">
                  <c:v>55</c:v>
                </c:pt>
                <c:pt idx="2">
                  <c:v>14</c:v>
                </c:pt>
                <c:pt idx="3">
                  <c:v>22</c:v>
                </c:pt>
                <c:pt idx="4">
                  <c:v>0</c:v>
                </c:pt>
                <c:pt idx="5">
                  <c:v>8</c:v>
                </c:pt>
                <c:pt idx="6">
                  <c:v>18</c:v>
                </c:pt>
                <c:pt idx="7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41</c:v>
                </c:pt>
                <c:pt idx="1">
                  <c:v>22</c:v>
                </c:pt>
                <c:pt idx="2">
                  <c:v>1</c:v>
                </c:pt>
                <c:pt idx="3">
                  <c:v>12</c:v>
                </c:pt>
                <c:pt idx="4">
                  <c:v>0</c:v>
                </c:pt>
                <c:pt idx="5">
                  <c:v>2</c:v>
                </c:pt>
                <c:pt idx="6">
                  <c:v>30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4208520"/>
        <c:axId val="484209696"/>
      </c:lineChart>
      <c:catAx>
        <c:axId val="4842085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209696"/>
        <c:crosses val="autoZero"/>
        <c:auto val="1"/>
        <c:lblAlgn val="ctr"/>
        <c:lblOffset val="100"/>
        <c:noMultiLvlLbl val="0"/>
      </c:catAx>
      <c:valAx>
        <c:axId val="484209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2085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62</c:v>
                </c:pt>
                <c:pt idx="2">
                  <c:v>12</c:v>
                </c:pt>
                <c:pt idx="3">
                  <c:v>2</c:v>
                </c:pt>
                <c:pt idx="4">
                  <c:v>0</c:v>
                </c:pt>
                <c:pt idx="5">
                  <c:v>22</c:v>
                </c:pt>
                <c:pt idx="6">
                  <c:v>6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48</c:v>
                </c:pt>
                <c:pt idx="1">
                  <c:v>35</c:v>
                </c:pt>
                <c:pt idx="2">
                  <c:v>22</c:v>
                </c:pt>
                <c:pt idx="3">
                  <c:v>8</c:v>
                </c:pt>
                <c:pt idx="4">
                  <c:v>0</c:v>
                </c:pt>
                <c:pt idx="5">
                  <c:v>8</c:v>
                </c:pt>
                <c:pt idx="6">
                  <c:v>17</c:v>
                </c:pt>
                <c:pt idx="7">
                  <c:v>26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405320"/>
        <c:axId val="217399440"/>
      </c:barChart>
      <c:catAx>
        <c:axId val="2174053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399440"/>
        <c:crosses val="autoZero"/>
        <c:auto val="1"/>
        <c:lblAlgn val="ctr"/>
        <c:lblOffset val="100"/>
        <c:noMultiLvlLbl val="0"/>
      </c:catAx>
      <c:valAx>
        <c:axId val="217399440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4053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407672"/>
        <c:axId val="217410808"/>
      </c:barChart>
      <c:catAx>
        <c:axId val="217407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410808"/>
        <c:crosses val="autoZero"/>
        <c:auto val="1"/>
        <c:lblAlgn val="ctr"/>
        <c:lblOffset val="100"/>
        <c:noMultiLvlLbl val="0"/>
      </c:catAx>
      <c:valAx>
        <c:axId val="217410808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40767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403752"/>
        <c:axId val="217401792"/>
      </c:barChart>
      <c:catAx>
        <c:axId val="217403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401792"/>
        <c:crosses val="autoZero"/>
        <c:auto val="1"/>
        <c:lblAlgn val="ctr"/>
        <c:lblOffset val="100"/>
        <c:noMultiLvlLbl val="0"/>
      </c:catAx>
      <c:valAx>
        <c:axId val="217401792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4037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399832"/>
        <c:axId val="217409632"/>
      </c:barChart>
      <c:catAx>
        <c:axId val="217399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409632"/>
        <c:crosses val="autoZero"/>
        <c:auto val="1"/>
        <c:lblAlgn val="ctr"/>
        <c:lblOffset val="100"/>
        <c:noMultiLvlLbl val="0"/>
      </c:catAx>
      <c:valAx>
        <c:axId val="217409632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39983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402184"/>
        <c:axId val="217405712"/>
      </c:barChart>
      <c:catAx>
        <c:axId val="217402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405712"/>
        <c:crosses val="autoZero"/>
        <c:auto val="1"/>
        <c:lblAlgn val="ctr"/>
        <c:lblOffset val="100"/>
        <c:noMultiLvlLbl val="0"/>
      </c:catAx>
      <c:valAx>
        <c:axId val="217405712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4021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408064"/>
        <c:axId val="217406104"/>
      </c:barChart>
      <c:catAx>
        <c:axId val="2174080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406104"/>
        <c:crosses val="autoZero"/>
        <c:auto val="1"/>
        <c:lblAlgn val="ctr"/>
        <c:lblOffset val="100"/>
        <c:noMultiLvlLbl val="0"/>
      </c:catAx>
      <c:valAx>
        <c:axId val="217406104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40806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4207344"/>
        <c:axId val="481554616"/>
      </c:lineChart>
      <c:catAx>
        <c:axId val="4842073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1554616"/>
        <c:crosses val="autoZero"/>
        <c:auto val="1"/>
        <c:lblAlgn val="ctr"/>
        <c:lblOffset val="100"/>
        <c:noMultiLvlLbl val="0"/>
      </c:catAx>
      <c:valAx>
        <c:axId val="4815546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2073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401400"/>
        <c:axId val="217410416"/>
      </c:barChart>
      <c:catAx>
        <c:axId val="2174014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410416"/>
        <c:crosses val="autoZero"/>
        <c:auto val="1"/>
        <c:lblAlgn val="ctr"/>
        <c:lblOffset val="100"/>
        <c:noMultiLvlLbl val="0"/>
      </c:catAx>
      <c:valAx>
        <c:axId val="217410416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4014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400616"/>
        <c:axId val="217404144"/>
      </c:barChart>
      <c:catAx>
        <c:axId val="217400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404144"/>
        <c:crosses val="autoZero"/>
        <c:auto val="1"/>
        <c:lblAlgn val="ctr"/>
        <c:lblOffset val="100"/>
        <c:noMultiLvlLbl val="0"/>
      </c:catAx>
      <c:valAx>
        <c:axId val="217404144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40061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401008"/>
        <c:axId val="217404536"/>
      </c:barChart>
      <c:catAx>
        <c:axId val="2174010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404536"/>
        <c:crosses val="autoZero"/>
        <c:auto val="1"/>
        <c:lblAlgn val="ctr"/>
        <c:lblOffset val="100"/>
        <c:noMultiLvlLbl val="0"/>
      </c:catAx>
      <c:valAx>
        <c:axId val="217404536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4010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7411984"/>
        <c:axId val="217413552"/>
      </c:barChart>
      <c:catAx>
        <c:axId val="217411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413552"/>
        <c:crosses val="autoZero"/>
        <c:auto val="1"/>
        <c:lblAlgn val="ctr"/>
        <c:lblOffset val="100"/>
        <c:noMultiLvlLbl val="0"/>
      </c:catAx>
      <c:valAx>
        <c:axId val="217413552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41198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  <c:pt idx="4">
                  <c:v>22</c:v>
                </c:pt>
                <c:pt idx="5">
                  <c:v>55</c:v>
                </c:pt>
                <c:pt idx="6">
                  <c:v>41</c:v>
                </c:pt>
                <c:pt idx="7">
                  <c:v>62</c:v>
                </c:pt>
                <c:pt idx="8">
                  <c:v>51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  <c:pt idx="4">
                  <c:v>1</c:v>
                </c:pt>
                <c:pt idx="5">
                  <c:v>4</c:v>
                </c:pt>
                <c:pt idx="6">
                  <c:v>5</c:v>
                </c:pt>
                <c:pt idx="7">
                  <c:v>12</c:v>
                </c:pt>
                <c:pt idx="8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22532840"/>
        <c:axId val="522533232"/>
      </c:barChart>
      <c:catAx>
        <c:axId val="5225328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33232"/>
        <c:crosses val="autoZero"/>
        <c:auto val="1"/>
        <c:lblAlgn val="ctr"/>
        <c:lblOffset val="100"/>
        <c:noMultiLvlLbl val="0"/>
      </c:catAx>
      <c:valAx>
        <c:axId val="5225332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328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19458194342601012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22480312"/>
        <c:axId val="522480704"/>
      </c:barChart>
      <c:catAx>
        <c:axId val="5224803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480704"/>
        <c:crosses val="autoZero"/>
        <c:auto val="1"/>
        <c:lblAlgn val="ctr"/>
        <c:lblOffset val="100"/>
        <c:noMultiLvlLbl val="0"/>
      </c:catAx>
      <c:valAx>
        <c:axId val="5224807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4803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Sheet1!$B$2:$B$4</c:f>
              <c:numCache>
                <c:formatCode>0_ </c:formatCode>
                <c:ptCount val="3"/>
                <c:pt idx="0">
                  <c:v>49</c:v>
                </c:pt>
                <c:pt idx="1">
                  <c:v>50</c:v>
                </c:pt>
                <c:pt idx="2">
                  <c:v>23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Sheet1!$C$2:$C$4</c:f>
              <c:numCache>
                <c:formatCode>0_ </c:formatCode>
                <c:ptCount val="3"/>
                <c:pt idx="0">
                  <c:v>49</c:v>
                </c:pt>
                <c:pt idx="1">
                  <c:v>25</c:v>
                </c:pt>
                <c:pt idx="2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22497952"/>
        <c:axId val="522497168"/>
      </c:barChart>
      <c:catAx>
        <c:axId val="5224979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497168"/>
        <c:crosses val="autoZero"/>
        <c:auto val="1"/>
        <c:lblAlgn val="ctr"/>
        <c:lblOffset val="100"/>
        <c:noMultiLvlLbl val="0"/>
      </c:catAx>
      <c:valAx>
        <c:axId val="5224971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4979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  <c:pt idx="4">
                  <c:v>22</c:v>
                </c:pt>
                <c:pt idx="5">
                  <c:v>55</c:v>
                </c:pt>
                <c:pt idx="6">
                  <c:v>41</c:v>
                </c:pt>
                <c:pt idx="7">
                  <c:v>62</c:v>
                </c:pt>
                <c:pt idx="8">
                  <c:v>51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  <c:pt idx="4">
                  <c:v>1</c:v>
                </c:pt>
                <c:pt idx="5">
                  <c:v>4</c:v>
                </c:pt>
                <c:pt idx="6">
                  <c:v>5</c:v>
                </c:pt>
                <c:pt idx="7">
                  <c:v>12</c:v>
                </c:pt>
                <c:pt idx="8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22492072"/>
        <c:axId val="522492464"/>
      </c:barChart>
      <c:catAx>
        <c:axId val="52249207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492464"/>
        <c:crosses val="autoZero"/>
        <c:auto val="1"/>
        <c:lblAlgn val="ctr"/>
        <c:lblOffset val="100"/>
        <c:noMultiLvlLbl val="0"/>
      </c:catAx>
      <c:valAx>
        <c:axId val="522492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4920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19458194342601012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22495600"/>
        <c:axId val="522498736"/>
      </c:barChart>
      <c:catAx>
        <c:axId val="522495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498736"/>
        <c:crosses val="autoZero"/>
        <c:auto val="1"/>
        <c:lblAlgn val="ctr"/>
        <c:lblOffset val="100"/>
        <c:noMultiLvlLbl val="0"/>
      </c:catAx>
      <c:valAx>
        <c:axId val="5224987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4956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Sheet1!$B$2:$B$4</c:f>
              <c:numCache>
                <c:formatCode>0_ </c:formatCode>
                <c:ptCount val="3"/>
                <c:pt idx="0">
                  <c:v>49</c:v>
                </c:pt>
                <c:pt idx="1">
                  <c:v>50</c:v>
                </c:pt>
                <c:pt idx="2">
                  <c:v>23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Sheet1!$C$2:$C$4</c:f>
              <c:numCache>
                <c:formatCode>0_ </c:formatCode>
                <c:ptCount val="3"/>
                <c:pt idx="0">
                  <c:v>49</c:v>
                </c:pt>
                <c:pt idx="1">
                  <c:v>25</c:v>
                </c:pt>
                <c:pt idx="2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22499128"/>
        <c:axId val="522499912"/>
      </c:barChart>
      <c:catAx>
        <c:axId val="5224991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499912"/>
        <c:crosses val="autoZero"/>
        <c:auto val="1"/>
        <c:lblAlgn val="ctr"/>
        <c:lblOffset val="100"/>
        <c:noMultiLvlLbl val="0"/>
      </c:catAx>
      <c:valAx>
        <c:axId val="5224999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4991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1533840"/>
        <c:axId val="481535016"/>
      </c:lineChart>
      <c:catAx>
        <c:axId val="4815338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1535016"/>
        <c:crosses val="autoZero"/>
        <c:auto val="1"/>
        <c:lblAlgn val="ctr"/>
        <c:lblOffset val="100"/>
        <c:noMultiLvlLbl val="0"/>
      </c:catAx>
      <c:valAx>
        <c:axId val="4815350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15338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22488544"/>
        <c:axId val="522488936"/>
      </c:barChart>
      <c:catAx>
        <c:axId val="5224885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488936"/>
        <c:crosses val="autoZero"/>
        <c:auto val="1"/>
        <c:lblAlgn val="ctr"/>
        <c:lblOffset val="100"/>
        <c:noMultiLvlLbl val="0"/>
      </c:catAx>
      <c:valAx>
        <c:axId val="5224889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4885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Sheet1!$B$2:$B$4</c:f>
              <c:numCache>
                <c:formatCode>0_ </c:formatCode>
                <c:ptCount val="3"/>
                <c:pt idx="0">
                  <c:v>49</c:v>
                </c:pt>
                <c:pt idx="1">
                  <c:v>50</c:v>
                </c:pt>
                <c:pt idx="2">
                  <c:v>23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Sheet1!$C$2:$C$4</c:f>
              <c:numCache>
                <c:formatCode>0_ </c:formatCode>
                <c:ptCount val="3"/>
                <c:pt idx="0">
                  <c:v>49</c:v>
                </c:pt>
                <c:pt idx="1">
                  <c:v>25</c:v>
                </c:pt>
                <c:pt idx="2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22512848"/>
        <c:axId val="522507360"/>
      </c:barChart>
      <c:catAx>
        <c:axId val="5225128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07360"/>
        <c:crosses val="autoZero"/>
        <c:auto val="1"/>
        <c:lblAlgn val="ctr"/>
        <c:lblOffset val="100"/>
        <c:noMultiLvlLbl val="0"/>
      </c:catAx>
      <c:valAx>
        <c:axId val="5225073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128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  <c:pt idx="4">
                  <c:v>22</c:v>
                </c:pt>
                <c:pt idx="5">
                  <c:v>55</c:v>
                </c:pt>
                <c:pt idx="6">
                  <c:v>41</c:v>
                </c:pt>
                <c:pt idx="7">
                  <c:v>62</c:v>
                </c:pt>
                <c:pt idx="8">
                  <c:v>51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  <c:pt idx="4">
                  <c:v>1</c:v>
                </c:pt>
                <c:pt idx="5">
                  <c:v>4</c:v>
                </c:pt>
                <c:pt idx="6">
                  <c:v>5</c:v>
                </c:pt>
                <c:pt idx="7">
                  <c:v>12</c:v>
                </c:pt>
                <c:pt idx="8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22504224"/>
        <c:axId val="522514024"/>
      </c:barChart>
      <c:catAx>
        <c:axId val="52250422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14024"/>
        <c:crosses val="autoZero"/>
        <c:auto val="1"/>
        <c:lblAlgn val="ctr"/>
        <c:lblOffset val="100"/>
        <c:noMultiLvlLbl val="0"/>
      </c:catAx>
      <c:valAx>
        <c:axId val="5225140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04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19458194342601012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81527568"/>
        <c:axId val="481528352"/>
      </c:barChart>
      <c:catAx>
        <c:axId val="4815275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1528352"/>
        <c:crosses val="autoZero"/>
        <c:auto val="1"/>
        <c:lblAlgn val="ctr"/>
        <c:lblOffset val="100"/>
        <c:noMultiLvlLbl val="0"/>
      </c:catAx>
      <c:valAx>
        <c:axId val="4815283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15275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Sheet1!$B$2:$B$4</c:f>
              <c:numCache>
                <c:formatCode>0_ </c:formatCode>
                <c:ptCount val="3"/>
                <c:pt idx="0">
                  <c:v>49</c:v>
                </c:pt>
                <c:pt idx="1">
                  <c:v>50</c:v>
                </c:pt>
                <c:pt idx="2">
                  <c:v>23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Sheet1!$C$2:$C$4</c:f>
              <c:numCache>
                <c:formatCode>0_ </c:formatCode>
                <c:ptCount val="3"/>
                <c:pt idx="0">
                  <c:v>49</c:v>
                </c:pt>
                <c:pt idx="1">
                  <c:v>25</c:v>
                </c:pt>
                <c:pt idx="2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33760680"/>
        <c:axId val="533759504"/>
      </c:barChart>
      <c:catAx>
        <c:axId val="533760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759504"/>
        <c:crosses val="autoZero"/>
        <c:auto val="1"/>
        <c:lblAlgn val="ctr"/>
        <c:lblOffset val="100"/>
        <c:noMultiLvlLbl val="0"/>
      </c:catAx>
      <c:valAx>
        <c:axId val="5337595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7606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33500112"/>
        <c:axId val="533507560"/>
      </c:barChart>
      <c:catAx>
        <c:axId val="5335001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507560"/>
        <c:crosses val="autoZero"/>
        <c:auto val="1"/>
        <c:lblAlgn val="ctr"/>
        <c:lblOffset val="100"/>
        <c:noMultiLvlLbl val="0"/>
      </c:catAx>
      <c:valAx>
        <c:axId val="5335075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5001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Sheet1!$B$2:$B$4</c:f>
              <c:numCache>
                <c:formatCode>0_ </c:formatCode>
                <c:ptCount val="3"/>
                <c:pt idx="0">
                  <c:v>49</c:v>
                </c:pt>
                <c:pt idx="1">
                  <c:v>50</c:v>
                </c:pt>
                <c:pt idx="2">
                  <c:v>23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Sheet1!$C$2:$C$4</c:f>
              <c:numCache>
                <c:formatCode>0_ </c:formatCode>
                <c:ptCount val="3"/>
                <c:pt idx="0">
                  <c:v>49</c:v>
                </c:pt>
                <c:pt idx="1">
                  <c:v>25</c:v>
                </c:pt>
                <c:pt idx="2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33503248"/>
        <c:axId val="533503640"/>
      </c:barChart>
      <c:catAx>
        <c:axId val="5335032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503640"/>
        <c:crosses val="autoZero"/>
        <c:auto val="1"/>
        <c:lblAlgn val="ctr"/>
        <c:lblOffset val="100"/>
        <c:noMultiLvlLbl val="0"/>
      </c:catAx>
      <c:valAx>
        <c:axId val="533503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5032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33512264"/>
        <c:axId val="533521280"/>
      </c:barChart>
      <c:catAx>
        <c:axId val="5335122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521280"/>
        <c:crosses val="autoZero"/>
        <c:auto val="1"/>
        <c:lblAlgn val="ctr"/>
        <c:lblOffset val="100"/>
        <c:noMultiLvlLbl val="0"/>
      </c:catAx>
      <c:valAx>
        <c:axId val="533521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5122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Sheet1!$B$2:$B$4</c:f>
              <c:numCache>
                <c:formatCode>0_ </c:formatCode>
                <c:ptCount val="3"/>
                <c:pt idx="0">
                  <c:v>49</c:v>
                </c:pt>
                <c:pt idx="1">
                  <c:v>50</c:v>
                </c:pt>
                <c:pt idx="2">
                  <c:v>23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Sheet1!$C$2:$C$4</c:f>
              <c:numCache>
                <c:formatCode>0_ </c:formatCode>
                <c:ptCount val="3"/>
                <c:pt idx="0">
                  <c:v>49</c:v>
                </c:pt>
                <c:pt idx="1">
                  <c:v>25</c:v>
                </c:pt>
                <c:pt idx="2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33531472"/>
        <c:axId val="533532256"/>
      </c:barChart>
      <c:catAx>
        <c:axId val="5335314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532256"/>
        <c:crosses val="autoZero"/>
        <c:auto val="1"/>
        <c:lblAlgn val="ctr"/>
        <c:lblOffset val="100"/>
        <c:noMultiLvlLbl val="0"/>
      </c:catAx>
      <c:valAx>
        <c:axId val="533532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5314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  <c:pt idx="4">
                  <c:v>22</c:v>
                </c:pt>
                <c:pt idx="5">
                  <c:v>55</c:v>
                </c:pt>
                <c:pt idx="6">
                  <c:v>41</c:v>
                </c:pt>
                <c:pt idx="7">
                  <c:v>62</c:v>
                </c:pt>
                <c:pt idx="8">
                  <c:v>51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  <c:pt idx="4">
                  <c:v>1</c:v>
                </c:pt>
                <c:pt idx="5">
                  <c:v>4</c:v>
                </c:pt>
                <c:pt idx="6">
                  <c:v>5</c:v>
                </c:pt>
                <c:pt idx="7">
                  <c:v>12</c:v>
                </c:pt>
                <c:pt idx="8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33540096"/>
        <c:axId val="533540488"/>
      </c:barChart>
      <c:catAx>
        <c:axId val="53354009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540488"/>
        <c:crosses val="autoZero"/>
        <c:auto val="1"/>
        <c:lblAlgn val="ctr"/>
        <c:lblOffset val="100"/>
        <c:noMultiLvlLbl val="0"/>
      </c:catAx>
      <c:valAx>
        <c:axId val="533540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5400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19458194342601012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ln>
              <a:solidFill>
                <a:schemeClr val="tx1"/>
              </a:solidFill>
            </a:ln>
          </c:spPr>
          <c:marker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ln>
              <a:solidFill>
                <a:schemeClr val="bg1">
                  <a:lumMod val="50000"/>
                </a:schemeClr>
              </a:solidFill>
            </a:ln>
          </c:spPr>
          <c:marker>
            <c:spPr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c:spPr>
          </c:marke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1549128"/>
        <c:axId val="481547952"/>
      </c:lineChart>
      <c:catAx>
        <c:axId val="4815491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1547952"/>
        <c:crosses val="autoZero"/>
        <c:auto val="1"/>
        <c:lblAlgn val="ctr"/>
        <c:lblOffset val="100"/>
        <c:noMultiLvlLbl val="0"/>
      </c:catAx>
      <c:valAx>
        <c:axId val="4815479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15491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950416761821094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33548328"/>
        <c:axId val="533553424"/>
      </c:barChart>
      <c:catAx>
        <c:axId val="5335483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553424"/>
        <c:crosses val="autoZero"/>
        <c:auto val="1"/>
        <c:lblAlgn val="ctr"/>
        <c:lblOffset val="100"/>
        <c:noMultiLvlLbl val="0"/>
      </c:catAx>
      <c:valAx>
        <c:axId val="5335534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5483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Sheet1!$B$2:$B$4</c:f>
              <c:numCache>
                <c:formatCode>0_ </c:formatCode>
                <c:ptCount val="3"/>
                <c:pt idx="0">
                  <c:v>49</c:v>
                </c:pt>
                <c:pt idx="1">
                  <c:v>50</c:v>
                </c:pt>
                <c:pt idx="2">
                  <c:v>23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Sheet1!$C$2:$C$4</c:f>
              <c:numCache>
                <c:formatCode>0_ </c:formatCode>
                <c:ptCount val="3"/>
                <c:pt idx="0">
                  <c:v>49</c:v>
                </c:pt>
                <c:pt idx="1">
                  <c:v>25</c:v>
                </c:pt>
                <c:pt idx="2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33554208"/>
        <c:axId val="533559304"/>
      </c:barChart>
      <c:catAx>
        <c:axId val="53355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559304"/>
        <c:crosses val="autoZero"/>
        <c:auto val="1"/>
        <c:lblAlgn val="ctr"/>
        <c:lblOffset val="100"/>
        <c:noMultiLvlLbl val="0"/>
      </c:catAx>
      <c:valAx>
        <c:axId val="5335593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55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0696350936748814E-2"/>
          <c:y val="5.456820638709968E-2"/>
          <c:w val="0.90079787168066827"/>
          <c:h val="0.60618187243817845"/>
        </c:manualLayout>
      </c:layout>
      <c:lineChart>
        <c:grouping val="standard"/>
        <c:varyColors val="0"/>
        <c:ser>
          <c:idx val="0"/>
          <c:order val="0"/>
          <c:tx>
            <c:strRef>
              <c:f>Sheet2!$B$1</c:f>
              <c:strCache>
                <c:ptCount val="1"/>
                <c:pt idx="0">
                  <c:v>plan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Sheet2!$A$2:$A$10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Sheet2!$B$2:$B$10</c:f>
              <c:numCache>
                <c:formatCode>0_ </c:formatCode>
                <c:ptCount val="9"/>
                <c:pt idx="0">
                  <c:v>20</c:v>
                </c:pt>
                <c:pt idx="1">
                  <c:v>22</c:v>
                </c:pt>
                <c:pt idx="2">
                  <c:v>10</c:v>
                </c:pt>
                <c:pt idx="3">
                  <c:v>10</c:v>
                </c:pt>
                <c:pt idx="4">
                  <c:v>20</c:v>
                </c:pt>
                <c:pt idx="5">
                  <c:v>19</c:v>
                </c:pt>
                <c:pt idx="6">
                  <c:v>18</c:v>
                </c:pt>
                <c:pt idx="7">
                  <c:v>19</c:v>
                </c:pt>
                <c:pt idx="8">
                  <c:v>20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Sheet2!$C$1</c:f>
              <c:strCache>
                <c:ptCount val="1"/>
                <c:pt idx="0">
                  <c:v>real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Sheet2!$A$2:$A$10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Sheet2!$C$2:$C$10</c:f>
              <c:numCache>
                <c:formatCode>0_ </c:formatCode>
                <c:ptCount val="9"/>
                <c:pt idx="0">
                  <c:v>18</c:v>
                </c:pt>
                <c:pt idx="1">
                  <c:v>28</c:v>
                </c:pt>
                <c:pt idx="2">
                  <c:v>8</c:v>
                </c:pt>
                <c:pt idx="3">
                  <c:v>8</c:v>
                </c:pt>
                <c:pt idx="4">
                  <c:v>18</c:v>
                </c:pt>
                <c:pt idx="5">
                  <c:v>15</c:v>
                </c:pt>
                <c:pt idx="6">
                  <c:v>15</c:v>
                </c:pt>
                <c:pt idx="7">
                  <c:v>17</c:v>
                </c:pt>
                <c:pt idx="8">
                  <c:v>16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Sheet2!$D$1</c:f>
              <c:strCache>
                <c:ptCount val="1"/>
                <c:pt idx="0">
                  <c:v>pred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Sheet2!$A$2:$A$10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Sheet2!$D$2:$D$10</c:f>
              <c:numCache>
                <c:formatCode>General</c:formatCode>
                <c:ptCount val="9"/>
                <c:pt idx="0">
                  <c:v>19</c:v>
                </c:pt>
                <c:pt idx="1">
                  <c:v>27</c:v>
                </c:pt>
                <c:pt idx="2">
                  <c:v>9</c:v>
                </c:pt>
                <c:pt idx="3">
                  <c:v>9</c:v>
                </c:pt>
                <c:pt idx="4">
                  <c:v>18</c:v>
                </c:pt>
                <c:pt idx="5">
                  <c:v>15</c:v>
                </c:pt>
                <c:pt idx="6">
                  <c:v>16</c:v>
                </c:pt>
                <c:pt idx="7">
                  <c:v>18</c:v>
                </c:pt>
                <c:pt idx="8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17413944"/>
        <c:axId val="217414336"/>
      </c:lineChart>
      <c:catAx>
        <c:axId val="2174139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414336"/>
        <c:crosses val="autoZero"/>
        <c:auto val="1"/>
        <c:lblAlgn val="ctr"/>
        <c:lblOffset val="100"/>
        <c:noMultiLvlLbl val="0"/>
      </c:catAx>
      <c:valAx>
        <c:axId val="217414336"/>
        <c:scaling>
          <c:orientation val="minMax"/>
          <c:max val="3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7413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5375197042359382"/>
          <c:y val="0.82346797441556685"/>
          <c:w val="0.49949710958600912"/>
          <c:h val="0.1765320255844330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Sheet1!$B$2:$B$6</c:f>
              <c:numCache>
                <c:formatCode>0_ </c:formatCode>
                <c:ptCount val="5"/>
                <c:pt idx="0">
                  <c:v>4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YT</c:v>
                </c:pt>
              </c:strCache>
            </c:strRef>
          </c:tx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Sheet1!$C$2:$C$6</c:f>
              <c:numCache>
                <c:formatCode>0_ </c:formatCode>
                <c:ptCount val="5"/>
                <c:pt idx="0">
                  <c:v>20</c:v>
                </c:pt>
                <c:pt idx="1">
                  <c:v>18</c:v>
                </c:pt>
                <c:pt idx="2">
                  <c:v>15</c:v>
                </c:pt>
                <c:pt idx="3">
                  <c:v>10</c:v>
                </c:pt>
                <c:pt idx="4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YC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Sheet1!$D$2:$D$6</c:f>
              <c:numCache>
                <c:formatCode>0_ </c:formatCode>
                <c:ptCount val="5"/>
                <c:pt idx="0">
                  <c:v>18</c:v>
                </c:pt>
                <c:pt idx="1">
                  <c:v>16</c:v>
                </c:pt>
                <c:pt idx="2">
                  <c:v>14</c:v>
                </c:pt>
                <c:pt idx="3">
                  <c:v>12</c:v>
                </c:pt>
                <c:pt idx="4">
                  <c:v>10</c:v>
                </c:pt>
              </c:numCache>
            </c:numRef>
          </c:val>
        </c:ser>
        <c:ser>
          <c:idx val="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4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5"/>
          <c:order val="5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33461304"/>
        <c:axId val="533474632"/>
      </c:barChart>
      <c:catAx>
        <c:axId val="533461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474632"/>
        <c:crosses val="autoZero"/>
        <c:auto val="1"/>
        <c:lblAlgn val="ctr"/>
        <c:lblOffset val="100"/>
        <c:noMultiLvlLbl val="0"/>
      </c:catAx>
      <c:valAx>
        <c:axId val="533474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461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3"/>
        <c:delete val="1"/>
      </c:legendEntry>
      <c:legendEntry>
        <c:idx val="4"/>
        <c:delete val="1"/>
      </c:legendEntry>
      <c:legendEntry>
        <c:idx val="5"/>
        <c:delete val="1"/>
      </c:legendEntry>
      <c:layout>
        <c:manualLayout>
          <c:xMode val="edge"/>
          <c:yMode val="edge"/>
          <c:x val="0.36389851886336116"/>
          <c:y val="0.7606709969639438"/>
          <c:w val="0.26486867497498112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3483256"/>
        <c:axId val="533483648"/>
      </c:lineChart>
      <c:catAx>
        <c:axId val="53348325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483648"/>
        <c:crosses val="autoZero"/>
        <c:auto val="1"/>
        <c:lblAlgn val="ctr"/>
        <c:lblOffset val="100"/>
        <c:noMultiLvlLbl val="0"/>
      </c:catAx>
      <c:valAx>
        <c:axId val="533483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4832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3484040"/>
        <c:axId val="533478944"/>
      </c:lineChart>
      <c:catAx>
        <c:axId val="5334840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478944"/>
        <c:crosses val="autoZero"/>
        <c:auto val="1"/>
        <c:lblAlgn val="ctr"/>
        <c:lblOffset val="100"/>
        <c:noMultiLvlLbl val="0"/>
      </c:catAx>
      <c:valAx>
        <c:axId val="5334789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4840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3472672"/>
        <c:axId val="533475808"/>
      </c:lineChart>
      <c:catAx>
        <c:axId val="53347267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475808"/>
        <c:crosses val="autoZero"/>
        <c:auto val="1"/>
        <c:lblAlgn val="ctr"/>
        <c:lblOffset val="100"/>
        <c:noMultiLvlLbl val="0"/>
      </c:catAx>
      <c:valAx>
        <c:axId val="5334758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334726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644015281568880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spPr>
            <a:pattFill prst="narHorz">
              <a:fgClr>
                <a:schemeClr val="accent1"/>
              </a:fgClr>
              <a:bgClr>
                <a:schemeClr val="accent1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1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spPr>
            <a:pattFill prst="narHorz">
              <a:fgClr>
                <a:schemeClr val="accent2"/>
              </a:fgClr>
              <a:bgClr>
                <a:schemeClr val="accent2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2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spPr>
            <a:pattFill prst="narHorz">
              <a:fgClr>
                <a:schemeClr val="accent3"/>
              </a:fgClr>
              <a:bgClr>
                <a:schemeClr val="accent3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3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3"/>
          <c:order val="3"/>
          <c:tx>
            <c:strRef>
              <c:f>Sheet1!$B$1</c:f>
              <c:strCache>
                <c:ptCount val="1"/>
                <c:pt idx="0">
                  <c:v>QC생산성</c:v>
                </c:pt>
              </c:strCache>
            </c:strRef>
          </c:tx>
          <c:spPr>
            <a:pattFill prst="narHorz">
              <a:fgClr>
                <a:schemeClr val="accent4"/>
              </a:fgClr>
              <a:bgClr>
                <a:schemeClr val="accent4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4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Sheet1!$B$2:$B$6</c:f>
              <c:numCache>
                <c:formatCode>0_ </c:formatCode>
                <c:ptCount val="5"/>
                <c:pt idx="0">
                  <c:v>20</c:v>
                </c:pt>
                <c:pt idx="1">
                  <c:v>18</c:v>
                </c:pt>
                <c:pt idx="2">
                  <c:v>19</c:v>
                </c:pt>
                <c:pt idx="3">
                  <c:v>16</c:v>
                </c:pt>
                <c:pt idx="4">
                  <c:v>12</c:v>
                </c:pt>
              </c:numCache>
            </c:numRef>
          </c:val>
        </c:ser>
        <c:ser>
          <c:idx val="4"/>
          <c:order val="4"/>
          <c:tx>
            <c:strRef>
              <c:f>Sheet1!$C$1</c:f>
              <c:strCache>
                <c:ptCount val="1"/>
                <c:pt idx="0">
                  <c:v>YT생산성</c:v>
                </c:pt>
              </c:strCache>
            </c:strRef>
          </c:tx>
          <c:spPr>
            <a:pattFill prst="narHorz">
              <a:fgClr>
                <a:schemeClr val="accent5"/>
              </a:fgClr>
              <a:bgClr>
                <a:schemeClr val="accent5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5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Sheet1!$C$2:$C$6</c:f>
              <c:numCache>
                <c:formatCode>0_ </c:formatCode>
                <c:ptCount val="5"/>
                <c:pt idx="0">
                  <c:v>10</c:v>
                </c:pt>
                <c:pt idx="1">
                  <c:v>10</c:v>
                </c:pt>
                <c:pt idx="2">
                  <c:v>8</c:v>
                </c:pt>
                <c:pt idx="3">
                  <c:v>5</c:v>
                </c:pt>
                <c:pt idx="4">
                  <c:v>9</c:v>
                </c:pt>
              </c:numCache>
            </c:numRef>
          </c:val>
        </c:ser>
        <c:ser>
          <c:idx val="5"/>
          <c:order val="5"/>
          <c:tx>
            <c:strRef>
              <c:f>Sheet1!$D$1</c:f>
              <c:strCache>
                <c:ptCount val="1"/>
                <c:pt idx="0">
                  <c:v>YC생산성</c:v>
                </c:pt>
              </c:strCache>
            </c:strRef>
          </c:tx>
          <c:spPr>
            <a:pattFill prst="narHorz">
              <a:fgClr>
                <a:schemeClr val="accent6"/>
              </a:fgClr>
              <a:bgClr>
                <a:schemeClr val="accent6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6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Sheet1!$D$2:$D$6</c:f>
              <c:numCache>
                <c:formatCode>0_ </c:formatCode>
                <c:ptCount val="5"/>
                <c:pt idx="0">
                  <c:v>15</c:v>
                </c:pt>
                <c:pt idx="1">
                  <c:v>13</c:v>
                </c:pt>
                <c:pt idx="2">
                  <c:v>12</c:v>
                </c:pt>
                <c:pt idx="3">
                  <c:v>8</c:v>
                </c:pt>
                <c:pt idx="4">
                  <c:v>12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64"/>
        <c:overlap val="-22"/>
        <c:axId val="522528136"/>
        <c:axId val="522535192"/>
      </c:barChart>
      <c:catAx>
        <c:axId val="5225281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9050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2535192"/>
        <c:crosses val="autoZero"/>
        <c:auto val="1"/>
        <c:lblAlgn val="ctr"/>
        <c:lblOffset val="100"/>
        <c:noMultiLvlLbl val="0"/>
      </c:catAx>
      <c:valAx>
        <c:axId val="52253519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25281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egendEntry>
        <c:idx val="0"/>
        <c:delete val="1"/>
      </c:legendEntry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.30406391093993151"/>
          <c:y val="3.2983671783897217E-2"/>
          <c:w val="0.3816121738585998"/>
          <c:h val="0.2583829170551554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2529704"/>
        <c:axId val="522537544"/>
      </c:lineChart>
      <c:catAx>
        <c:axId val="52252970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37544"/>
        <c:crosses val="autoZero"/>
        <c:auto val="1"/>
        <c:lblAlgn val="ctr"/>
        <c:lblOffset val="100"/>
        <c:noMultiLvlLbl val="0"/>
      </c:catAx>
      <c:valAx>
        <c:axId val="522537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297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2535976"/>
        <c:axId val="522530880"/>
      </c:lineChart>
      <c:catAx>
        <c:axId val="52253597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30880"/>
        <c:crosses val="autoZero"/>
        <c:auto val="1"/>
        <c:lblAlgn val="ctr"/>
        <c:lblOffset val="100"/>
        <c:noMultiLvlLbl val="0"/>
      </c:catAx>
      <c:valAx>
        <c:axId val="5225308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35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0.25</c:v>
                </c:pt>
                <c:pt idx="1">
                  <c:v>0.29166666666666702</c:v>
                </c:pt>
                <c:pt idx="2">
                  <c:v>0.33333333333333298</c:v>
                </c:pt>
                <c:pt idx="3">
                  <c:v>0.375</c:v>
                </c:pt>
                <c:pt idx="4">
                  <c:v>0.41666666666666702</c:v>
                </c:pt>
                <c:pt idx="5">
                  <c:v>0.45833333333333298</c:v>
                </c:pt>
                <c:pt idx="6">
                  <c:v>0.5</c:v>
                </c:pt>
                <c:pt idx="7">
                  <c:v>0.54166666666666696</c:v>
                </c:pt>
                <c:pt idx="8">
                  <c:v>0.58333333333333304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0.25</c:v>
                </c:pt>
                <c:pt idx="1">
                  <c:v>0.29166666666666702</c:v>
                </c:pt>
                <c:pt idx="2">
                  <c:v>0.33333333333333298</c:v>
                </c:pt>
                <c:pt idx="3">
                  <c:v>0.375</c:v>
                </c:pt>
                <c:pt idx="4">
                  <c:v>0.41666666666666702</c:v>
                </c:pt>
                <c:pt idx="5">
                  <c:v>0.45833333333333298</c:v>
                </c:pt>
                <c:pt idx="6">
                  <c:v>0.5</c:v>
                </c:pt>
                <c:pt idx="7">
                  <c:v>0.54166666666666696</c:v>
                </c:pt>
                <c:pt idx="8">
                  <c:v>0.58333333333333304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4392264"/>
        <c:axId val="474389520"/>
      </c:lineChart>
      <c:catAx>
        <c:axId val="47439226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74389520"/>
        <c:crosses val="autoZero"/>
        <c:auto val="1"/>
        <c:lblAlgn val="ctr"/>
        <c:lblOffset val="100"/>
        <c:noMultiLvlLbl val="0"/>
      </c:catAx>
      <c:valAx>
        <c:axId val="4743895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743922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반입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반출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4387560"/>
        <c:axId val="474396184"/>
      </c:lineChart>
      <c:catAx>
        <c:axId val="4743875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74396184"/>
        <c:crosses val="autoZero"/>
        <c:auto val="1"/>
        <c:lblAlgn val="ctr"/>
        <c:lblOffset val="100"/>
        <c:noMultiLvlLbl val="0"/>
      </c:catAx>
      <c:valAx>
        <c:axId val="4743961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743875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7877089032476"/>
          <c:y val="0.77716326878427799"/>
          <c:w val="0.29951674802154271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2530096"/>
        <c:axId val="522530488"/>
      </c:lineChart>
      <c:catAx>
        <c:axId val="52253009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30488"/>
        <c:crosses val="autoZero"/>
        <c:auto val="1"/>
        <c:lblAlgn val="ctr"/>
        <c:lblOffset val="100"/>
        <c:noMultiLvlLbl val="0"/>
      </c:catAx>
      <c:valAx>
        <c:axId val="522530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5300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84181864"/>
        <c:axId val="484195192"/>
      </c:barChart>
      <c:catAx>
        <c:axId val="484181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195192"/>
        <c:crosses val="autoZero"/>
        <c:auto val="1"/>
        <c:lblAlgn val="ctr"/>
        <c:lblOffset val="100"/>
        <c:noMultiLvlLbl val="0"/>
      </c:catAx>
      <c:valAx>
        <c:axId val="4841951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4841818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10</c:v>
                </c:pt>
                <c:pt idx="1">
                  <c:v>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3</c:v>
                </c:pt>
                <c:pt idx="1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08891536"/>
        <c:axId val="508893888"/>
      </c:barChart>
      <c:catAx>
        <c:axId val="5088915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8893888"/>
        <c:crosses val="autoZero"/>
        <c:auto val="1"/>
        <c:lblAlgn val="ctr"/>
        <c:lblOffset val="100"/>
        <c:noMultiLvlLbl val="0"/>
      </c:catAx>
      <c:valAx>
        <c:axId val="5088938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88915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반입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반출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8888008"/>
        <c:axId val="508862528"/>
      </c:lineChart>
      <c:catAx>
        <c:axId val="50888800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8862528"/>
        <c:crosses val="autoZero"/>
        <c:auto val="1"/>
        <c:lblAlgn val="ctr"/>
        <c:lblOffset val="100"/>
        <c:noMultiLvlLbl val="0"/>
      </c:catAx>
      <c:valAx>
        <c:axId val="508862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88880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7877089032476"/>
          <c:y val="0.77716326878427799"/>
          <c:w val="0.29951674802154271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08865664"/>
        <c:axId val="508871544"/>
      </c:barChart>
      <c:catAx>
        <c:axId val="508865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8871544"/>
        <c:crosses val="autoZero"/>
        <c:auto val="1"/>
        <c:lblAlgn val="ctr"/>
        <c:lblOffset val="100"/>
        <c:noMultiLvlLbl val="0"/>
      </c:catAx>
      <c:valAx>
        <c:axId val="508871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508865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10</c:v>
                </c:pt>
                <c:pt idx="1">
                  <c:v>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3</c:v>
                </c:pt>
                <c:pt idx="1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08869192"/>
        <c:axId val="508869584"/>
      </c:barChart>
      <c:catAx>
        <c:axId val="5088691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8869584"/>
        <c:crosses val="autoZero"/>
        <c:auto val="1"/>
        <c:lblAlgn val="ctr"/>
        <c:lblOffset val="100"/>
        <c:noMultiLvlLbl val="0"/>
      </c:catAx>
      <c:valAx>
        <c:axId val="5088695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88691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</c:v>
                </c:pt>
                <c:pt idx="1">
                  <c:v>5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12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08873896"/>
        <c:axId val="508873504"/>
      </c:barChart>
      <c:catAx>
        <c:axId val="5088738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8873504"/>
        <c:crosses val="autoZero"/>
        <c:auto val="1"/>
        <c:lblAlgn val="ctr"/>
        <c:lblOffset val="100"/>
        <c:noMultiLvlLbl val="0"/>
      </c:catAx>
      <c:valAx>
        <c:axId val="5088735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5088738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6463220954384258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17</c:v>
                </c:pt>
                <c:pt idx="1">
                  <c:v>22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2</c:v>
                </c:pt>
                <c:pt idx="1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08872720"/>
        <c:axId val="508871152"/>
      </c:barChart>
      <c:catAx>
        <c:axId val="508872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8871152"/>
        <c:crosses val="autoZero"/>
        <c:auto val="1"/>
        <c:lblAlgn val="ctr"/>
        <c:lblOffset val="100"/>
        <c:noMultiLvlLbl val="0"/>
      </c:catAx>
      <c:valAx>
        <c:axId val="5088711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88727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</c:v>
                </c:pt>
                <c:pt idx="1">
                  <c:v>5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12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08863704"/>
        <c:axId val="508864096"/>
      </c:barChart>
      <c:catAx>
        <c:axId val="5088637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8864096"/>
        <c:crosses val="autoZero"/>
        <c:auto val="1"/>
        <c:lblAlgn val="ctr"/>
        <c:lblOffset val="100"/>
        <c:noMultiLvlLbl val="0"/>
      </c:catAx>
      <c:valAx>
        <c:axId val="5088640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5088637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6463220954384258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17</c:v>
                </c:pt>
                <c:pt idx="1">
                  <c:v>22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2</c:v>
                </c:pt>
                <c:pt idx="1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08866056"/>
        <c:axId val="508866448"/>
      </c:barChart>
      <c:catAx>
        <c:axId val="508866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8866448"/>
        <c:crosses val="autoZero"/>
        <c:auto val="1"/>
        <c:lblAlgn val="ctr"/>
        <c:lblOffset val="100"/>
        <c:noMultiLvlLbl val="0"/>
      </c:catAx>
      <c:valAx>
        <c:axId val="5088664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88660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Sheet1!$A$2:$A$8</c:f>
              <c:numCache>
                <c:formatCode>h:mm</c:formatCode>
                <c:ptCount val="7"/>
                <c:pt idx="0">
                  <c:v>0.375</c:v>
                </c:pt>
                <c:pt idx="1">
                  <c:v>0.41666666666666669</c:v>
                </c:pt>
                <c:pt idx="2">
                  <c:v>0.45833333333333331</c:v>
                </c:pt>
                <c:pt idx="3">
                  <c:v>0.5</c:v>
                </c:pt>
                <c:pt idx="4">
                  <c:v>0.54166666666666696</c:v>
                </c:pt>
                <c:pt idx="5">
                  <c:v>0.58333333333333304</c:v>
                </c:pt>
                <c:pt idx="6">
                  <c:v>0.625</c:v>
                </c:pt>
              </c:numCache>
            </c:numRef>
          </c:cat>
          <c:val>
            <c:numRef>
              <c:f>Sheet1!$B$2:$B$8</c:f>
              <c:numCache>
                <c:formatCode>0_ </c:formatCode>
                <c:ptCount val="7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23</c:v>
                </c:pt>
                <c:pt idx="5">
                  <c:v>19</c:v>
                </c:pt>
                <c:pt idx="6">
                  <c:v>22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Sheet1!$A$2:$A$8</c:f>
              <c:numCache>
                <c:formatCode>h:mm</c:formatCode>
                <c:ptCount val="7"/>
                <c:pt idx="0">
                  <c:v>0.375</c:v>
                </c:pt>
                <c:pt idx="1">
                  <c:v>0.41666666666666669</c:v>
                </c:pt>
                <c:pt idx="2">
                  <c:v>0.45833333333333331</c:v>
                </c:pt>
                <c:pt idx="3">
                  <c:v>0.5</c:v>
                </c:pt>
                <c:pt idx="4">
                  <c:v>0.54166666666666696</c:v>
                </c:pt>
                <c:pt idx="5">
                  <c:v>0.58333333333333304</c:v>
                </c:pt>
                <c:pt idx="6">
                  <c:v>0.625</c:v>
                </c:pt>
              </c:numCache>
            </c:numRef>
          </c:cat>
          <c:val>
            <c:numRef>
              <c:f>Sheet1!$C$2:$C$8</c:f>
              <c:numCache>
                <c:formatCode>0_ </c:formatCode>
                <c:ptCount val="7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19</c:v>
                </c:pt>
                <c:pt idx="5">
                  <c:v>8</c:v>
                </c:pt>
                <c:pt idx="6">
                  <c:v>16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4397360"/>
        <c:axId val="474386776"/>
      </c:lineChart>
      <c:catAx>
        <c:axId val="4743973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74386776"/>
        <c:crosses val="autoZero"/>
        <c:auto val="1"/>
        <c:lblAlgn val="ctr"/>
        <c:lblOffset val="100"/>
        <c:noMultiLvlLbl val="0"/>
      </c:catAx>
      <c:valAx>
        <c:axId val="474386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743973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08880560"/>
        <c:axId val="508880952"/>
      </c:barChart>
      <c:catAx>
        <c:axId val="5088805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8880952"/>
        <c:crosses val="autoZero"/>
        <c:auto val="1"/>
        <c:lblAlgn val="ctr"/>
        <c:lblOffset val="100"/>
        <c:noMultiLvlLbl val="0"/>
      </c:catAx>
      <c:valAx>
        <c:axId val="5088809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5088805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10</c:v>
                </c:pt>
                <c:pt idx="1">
                  <c:v>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3</c:v>
                </c:pt>
                <c:pt idx="1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84206952"/>
        <c:axId val="484208128"/>
      </c:barChart>
      <c:catAx>
        <c:axId val="4842069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208128"/>
        <c:crosses val="autoZero"/>
        <c:auto val="1"/>
        <c:lblAlgn val="ctr"/>
        <c:lblOffset val="100"/>
        <c:noMultiLvlLbl val="0"/>
      </c:catAx>
      <c:valAx>
        <c:axId val="4842081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2069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</c:v>
                </c:pt>
                <c:pt idx="1">
                  <c:v>5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12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84186568"/>
        <c:axId val="484179904"/>
      </c:barChart>
      <c:catAx>
        <c:axId val="4841865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179904"/>
        <c:crosses val="autoZero"/>
        <c:auto val="1"/>
        <c:lblAlgn val="ctr"/>
        <c:lblOffset val="100"/>
        <c:noMultiLvlLbl val="0"/>
      </c:catAx>
      <c:valAx>
        <c:axId val="4841799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4841865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219616068493999E-2"/>
          <c:y val="6.1457843360058349E-2"/>
          <c:w val="0.9317804254110793"/>
          <c:h val="0.6463220954384258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17</c:v>
                </c:pt>
                <c:pt idx="1">
                  <c:v>22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2</c:v>
                </c:pt>
                <c:pt idx="1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84193624"/>
        <c:axId val="484198328"/>
      </c:barChart>
      <c:catAx>
        <c:axId val="484193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198328"/>
        <c:crosses val="autoZero"/>
        <c:auto val="1"/>
        <c:lblAlgn val="ctr"/>
        <c:lblOffset val="100"/>
        <c:noMultiLvlLbl val="0"/>
      </c:catAx>
      <c:valAx>
        <c:axId val="4841983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1936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84201464"/>
        <c:axId val="484198720"/>
      </c:barChart>
      <c:catAx>
        <c:axId val="4842014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198720"/>
        <c:crosses val="autoZero"/>
        <c:auto val="1"/>
        <c:lblAlgn val="ctr"/>
        <c:lblOffset val="100"/>
        <c:noMultiLvlLbl val="0"/>
      </c:catAx>
      <c:valAx>
        <c:axId val="4841987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4842014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10</c:v>
                </c:pt>
                <c:pt idx="1">
                  <c:v>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3</c:v>
                </c:pt>
                <c:pt idx="1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84192448"/>
        <c:axId val="484192840"/>
      </c:barChart>
      <c:catAx>
        <c:axId val="484192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192840"/>
        <c:crosses val="autoZero"/>
        <c:auto val="1"/>
        <c:lblAlgn val="ctr"/>
        <c:lblOffset val="100"/>
        <c:noMultiLvlLbl val="0"/>
      </c:catAx>
      <c:valAx>
        <c:axId val="4841928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1924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</c:v>
                </c:pt>
                <c:pt idx="1">
                  <c:v>5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12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84195584"/>
        <c:axId val="484199112"/>
      </c:barChart>
      <c:catAx>
        <c:axId val="4841955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199112"/>
        <c:crosses val="autoZero"/>
        <c:auto val="1"/>
        <c:lblAlgn val="ctr"/>
        <c:lblOffset val="100"/>
        <c:noMultiLvlLbl val="0"/>
      </c:catAx>
      <c:valAx>
        <c:axId val="4841991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4841955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219616068493999E-2"/>
          <c:y val="6.1457843360058349E-2"/>
          <c:w val="0.9317804254110793"/>
          <c:h val="0.6463220954384258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17</c:v>
                </c:pt>
                <c:pt idx="1">
                  <c:v>22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2</c:v>
                </c:pt>
                <c:pt idx="1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84203424"/>
        <c:axId val="481533056"/>
      </c:barChart>
      <c:catAx>
        <c:axId val="484203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1533056"/>
        <c:crosses val="autoZero"/>
        <c:auto val="1"/>
        <c:lblAlgn val="ctr"/>
        <c:lblOffset val="100"/>
        <c:noMultiLvlLbl val="0"/>
      </c:catAx>
      <c:valAx>
        <c:axId val="4815330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203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반입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반출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1526000"/>
        <c:axId val="481550304"/>
      </c:lineChart>
      <c:catAx>
        <c:axId val="48152600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1550304"/>
        <c:crosses val="autoZero"/>
        <c:auto val="1"/>
        <c:lblAlgn val="ctr"/>
        <c:lblOffset val="100"/>
        <c:noMultiLvlLbl val="0"/>
      </c:catAx>
      <c:valAx>
        <c:axId val="4815503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15260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7877089032476"/>
          <c:y val="0.77716326878427799"/>
          <c:w val="0.29951674802154271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JMD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10</c:v>
                </c:pt>
                <c:pt idx="4">
                  <c:v>41</c:v>
                </c:pt>
                <c:pt idx="5">
                  <c:v>30</c:v>
                </c:pt>
                <c:pt idx="6">
                  <c:v>34</c:v>
                </c:pt>
                <c:pt idx="7">
                  <c:v>55</c:v>
                </c:pt>
                <c:pt idx="8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PMD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General</c:formatCode>
                <c:ptCount val="9"/>
                <c:pt idx="0">
                  <c:v>10</c:v>
                </c:pt>
                <c:pt idx="1">
                  <c:v>16</c:v>
                </c:pt>
                <c:pt idx="2">
                  <c:v>5</c:v>
                </c:pt>
                <c:pt idx="3">
                  <c:v>20</c:v>
                </c:pt>
                <c:pt idx="4">
                  <c:v>9</c:v>
                </c:pt>
                <c:pt idx="5">
                  <c:v>10</c:v>
                </c:pt>
                <c:pt idx="6">
                  <c:v>16</c:v>
                </c:pt>
                <c:pt idx="7">
                  <c:v>5</c:v>
                </c:pt>
                <c:pt idx="8">
                  <c:v>20</c:v>
                </c:pt>
              </c:numCache>
            </c:numRef>
          </c:val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4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81556576"/>
        <c:axId val="481551872"/>
      </c:barChart>
      <c:catAx>
        <c:axId val="48155657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1551872"/>
        <c:crosses val="autoZero"/>
        <c:auto val="1"/>
        <c:lblAlgn val="ctr"/>
        <c:lblOffset val="100"/>
        <c:noMultiLvlLbl val="0"/>
      </c:catAx>
      <c:valAx>
        <c:axId val="4815518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15565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ayout>
        <c:manualLayout>
          <c:xMode val="edge"/>
          <c:yMode val="edge"/>
          <c:x val="0.42365555875621264"/>
          <c:y val="0.77716283285589249"/>
          <c:w val="0.24316747225514557"/>
          <c:h val="0.222836830606467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4398536"/>
        <c:axId val="474400888"/>
      </c:lineChart>
      <c:catAx>
        <c:axId val="47439853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74400888"/>
        <c:crosses val="autoZero"/>
        <c:auto val="1"/>
        <c:lblAlgn val="ctr"/>
        <c:lblOffset val="100"/>
        <c:noMultiLvlLbl val="0"/>
      </c:catAx>
      <c:valAx>
        <c:axId val="4744008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743985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JMD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10</c:v>
                </c:pt>
                <c:pt idx="4">
                  <c:v>41</c:v>
                </c:pt>
                <c:pt idx="5">
                  <c:v>30</c:v>
                </c:pt>
                <c:pt idx="6">
                  <c:v>34</c:v>
                </c:pt>
                <c:pt idx="7">
                  <c:v>55</c:v>
                </c:pt>
                <c:pt idx="8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PMD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General</c:formatCode>
                <c:ptCount val="9"/>
                <c:pt idx="0">
                  <c:v>10</c:v>
                </c:pt>
                <c:pt idx="1">
                  <c:v>16</c:v>
                </c:pt>
                <c:pt idx="2">
                  <c:v>5</c:v>
                </c:pt>
                <c:pt idx="3">
                  <c:v>20</c:v>
                </c:pt>
                <c:pt idx="4">
                  <c:v>9</c:v>
                </c:pt>
                <c:pt idx="5">
                  <c:v>10</c:v>
                </c:pt>
                <c:pt idx="6">
                  <c:v>16</c:v>
                </c:pt>
                <c:pt idx="7">
                  <c:v>5</c:v>
                </c:pt>
                <c:pt idx="8">
                  <c:v>20</c:v>
                </c:pt>
              </c:numCache>
            </c:numRef>
          </c:val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4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04805208"/>
        <c:axId val="404805992"/>
      </c:barChart>
      <c:catAx>
        <c:axId val="40480520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04805992"/>
        <c:crosses val="autoZero"/>
        <c:auto val="1"/>
        <c:lblAlgn val="ctr"/>
        <c:lblOffset val="100"/>
        <c:noMultiLvlLbl val="0"/>
      </c:catAx>
      <c:valAx>
        <c:axId val="4048059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04805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ayout>
        <c:manualLayout>
          <c:xMode val="edge"/>
          <c:yMode val="edge"/>
          <c:x val="0.42365555875621264"/>
          <c:y val="0.77716283285589249"/>
          <c:w val="0.24316747225514557"/>
          <c:h val="0.222836830606467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04806776"/>
        <c:axId val="406723696"/>
      </c:barChart>
      <c:catAx>
        <c:axId val="4048067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06723696"/>
        <c:crosses val="autoZero"/>
        <c:auto val="1"/>
        <c:lblAlgn val="ctr"/>
        <c:lblOffset val="100"/>
        <c:noMultiLvlLbl val="0"/>
      </c:catAx>
      <c:valAx>
        <c:axId val="406723696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048067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06730752"/>
        <c:axId val="406727224"/>
      </c:barChart>
      <c:catAx>
        <c:axId val="406730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06727224"/>
        <c:crosses val="autoZero"/>
        <c:auto val="1"/>
        <c:lblAlgn val="ctr"/>
        <c:lblOffset val="100"/>
        <c:noMultiLvlLbl val="0"/>
      </c:catAx>
      <c:valAx>
        <c:axId val="4067272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067307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06729968"/>
        <c:axId val="406728008"/>
      </c:barChart>
      <c:catAx>
        <c:axId val="406729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06728008"/>
        <c:crosses val="autoZero"/>
        <c:auto val="1"/>
        <c:lblAlgn val="ctr"/>
        <c:lblOffset val="100"/>
        <c:noMultiLvlLbl val="0"/>
      </c:catAx>
      <c:valAx>
        <c:axId val="406728008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06729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06725656"/>
        <c:axId val="406726832"/>
      </c:barChart>
      <c:catAx>
        <c:axId val="4067256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06726832"/>
        <c:crosses val="autoZero"/>
        <c:auto val="1"/>
        <c:lblAlgn val="ctr"/>
        <c:lblOffset val="100"/>
        <c:noMultiLvlLbl val="0"/>
      </c:catAx>
      <c:valAx>
        <c:axId val="4067268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067256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06726048"/>
        <c:axId val="406727616"/>
      </c:barChart>
      <c:catAx>
        <c:axId val="406726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06727616"/>
        <c:crosses val="autoZero"/>
        <c:auto val="1"/>
        <c:lblAlgn val="ctr"/>
        <c:lblOffset val="100"/>
        <c:noMultiLvlLbl val="0"/>
      </c:catAx>
      <c:valAx>
        <c:axId val="406727616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067260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06728792"/>
        <c:axId val="406728400"/>
      </c:barChart>
      <c:catAx>
        <c:axId val="4067287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06728400"/>
        <c:crosses val="autoZero"/>
        <c:auto val="1"/>
        <c:lblAlgn val="ctr"/>
        <c:lblOffset val="100"/>
        <c:noMultiLvlLbl val="0"/>
      </c:catAx>
      <c:valAx>
        <c:axId val="4067284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067287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JMD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10</c:v>
                </c:pt>
                <c:pt idx="4">
                  <c:v>41</c:v>
                </c:pt>
                <c:pt idx="5">
                  <c:v>30</c:v>
                </c:pt>
                <c:pt idx="6">
                  <c:v>34</c:v>
                </c:pt>
                <c:pt idx="7">
                  <c:v>55</c:v>
                </c:pt>
                <c:pt idx="8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PMD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General</c:formatCode>
                <c:ptCount val="9"/>
                <c:pt idx="0">
                  <c:v>10</c:v>
                </c:pt>
                <c:pt idx="1">
                  <c:v>16</c:v>
                </c:pt>
                <c:pt idx="2">
                  <c:v>5</c:v>
                </c:pt>
                <c:pt idx="3">
                  <c:v>20</c:v>
                </c:pt>
                <c:pt idx="4">
                  <c:v>9</c:v>
                </c:pt>
                <c:pt idx="5">
                  <c:v>10</c:v>
                </c:pt>
                <c:pt idx="6">
                  <c:v>16</c:v>
                </c:pt>
                <c:pt idx="7">
                  <c:v>5</c:v>
                </c:pt>
                <c:pt idx="8">
                  <c:v>20</c:v>
                </c:pt>
              </c:numCache>
            </c:numRef>
          </c:val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4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81547168"/>
        <c:axId val="481545992"/>
      </c:barChart>
      <c:catAx>
        <c:axId val="48154716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1545992"/>
        <c:crosses val="autoZero"/>
        <c:auto val="1"/>
        <c:lblAlgn val="ctr"/>
        <c:lblOffset val="100"/>
        <c:noMultiLvlLbl val="0"/>
      </c:catAx>
      <c:valAx>
        <c:axId val="4815459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15471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ayout>
        <c:manualLayout>
          <c:xMode val="edge"/>
          <c:yMode val="edge"/>
          <c:x val="0.42365555875621264"/>
          <c:y val="0.77716283285589249"/>
          <c:w val="0.24316747225514557"/>
          <c:h val="0.222836830606467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JMD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10</c:v>
                </c:pt>
                <c:pt idx="4">
                  <c:v>41</c:v>
                </c:pt>
                <c:pt idx="5">
                  <c:v>30</c:v>
                </c:pt>
                <c:pt idx="6">
                  <c:v>34</c:v>
                </c:pt>
                <c:pt idx="7">
                  <c:v>55</c:v>
                </c:pt>
                <c:pt idx="8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PMD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General</c:formatCode>
                <c:ptCount val="9"/>
                <c:pt idx="0">
                  <c:v>10</c:v>
                </c:pt>
                <c:pt idx="1">
                  <c:v>16</c:v>
                </c:pt>
                <c:pt idx="2">
                  <c:v>5</c:v>
                </c:pt>
                <c:pt idx="3">
                  <c:v>20</c:v>
                </c:pt>
                <c:pt idx="4">
                  <c:v>9</c:v>
                </c:pt>
                <c:pt idx="5">
                  <c:v>10</c:v>
                </c:pt>
                <c:pt idx="6">
                  <c:v>16</c:v>
                </c:pt>
                <c:pt idx="7">
                  <c:v>5</c:v>
                </c:pt>
                <c:pt idx="8">
                  <c:v>20</c:v>
                </c:pt>
              </c:numCache>
            </c:numRef>
          </c:val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4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06724480"/>
        <c:axId val="406724872"/>
      </c:barChart>
      <c:catAx>
        <c:axId val="4067244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06724872"/>
        <c:crosses val="autoZero"/>
        <c:auto val="1"/>
        <c:lblAlgn val="ctr"/>
        <c:lblOffset val="100"/>
        <c:noMultiLvlLbl val="0"/>
      </c:catAx>
      <c:valAx>
        <c:axId val="4067248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067244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ayout>
        <c:manualLayout>
          <c:xMode val="edge"/>
          <c:yMode val="edge"/>
          <c:x val="0.42365555875621264"/>
          <c:y val="0.77716283285589249"/>
          <c:w val="0.24316747225514557"/>
          <c:h val="0.222836830606467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0112816"/>
        <c:axId val="210115168"/>
      </c:barChart>
      <c:catAx>
        <c:axId val="210112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115168"/>
        <c:crosses val="autoZero"/>
        <c:auto val="1"/>
        <c:lblAlgn val="ctr"/>
        <c:lblOffset val="100"/>
        <c:noMultiLvlLbl val="0"/>
      </c:catAx>
      <c:valAx>
        <c:axId val="210115168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1128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4398928"/>
        <c:axId val="474398144"/>
      </c:lineChart>
      <c:catAx>
        <c:axId val="4743989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74398144"/>
        <c:crosses val="autoZero"/>
        <c:auto val="1"/>
        <c:lblAlgn val="ctr"/>
        <c:lblOffset val="100"/>
        <c:noMultiLvlLbl val="0"/>
      </c:catAx>
      <c:valAx>
        <c:axId val="4743981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743989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10109288"/>
        <c:axId val="210110464"/>
      </c:barChart>
      <c:catAx>
        <c:axId val="2101092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110464"/>
        <c:crosses val="autoZero"/>
        <c:auto val="1"/>
        <c:lblAlgn val="ctr"/>
        <c:lblOffset val="100"/>
        <c:noMultiLvlLbl val="0"/>
      </c:catAx>
      <c:valAx>
        <c:axId val="210110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1092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0115560"/>
        <c:axId val="210109680"/>
      </c:barChart>
      <c:catAx>
        <c:axId val="2101155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109680"/>
        <c:crosses val="autoZero"/>
        <c:auto val="1"/>
        <c:lblAlgn val="ctr"/>
        <c:lblOffset val="100"/>
        <c:noMultiLvlLbl val="0"/>
      </c:catAx>
      <c:valAx>
        <c:axId val="210109680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1155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10108504"/>
        <c:axId val="210113600"/>
      </c:barChart>
      <c:catAx>
        <c:axId val="2101085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113600"/>
        <c:crosses val="autoZero"/>
        <c:auto val="1"/>
        <c:lblAlgn val="ctr"/>
        <c:lblOffset val="100"/>
        <c:noMultiLvlLbl val="0"/>
      </c:catAx>
      <c:valAx>
        <c:axId val="2101136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1085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0113992"/>
        <c:axId val="210110856"/>
      </c:barChart>
      <c:catAx>
        <c:axId val="2101139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110856"/>
        <c:crosses val="autoZero"/>
        <c:auto val="1"/>
        <c:lblAlgn val="ctr"/>
        <c:lblOffset val="100"/>
        <c:noMultiLvlLbl val="0"/>
      </c:catAx>
      <c:valAx>
        <c:axId val="210110856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1139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10114384"/>
        <c:axId val="210112032"/>
      </c:barChart>
      <c:catAx>
        <c:axId val="210114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112032"/>
        <c:crosses val="autoZero"/>
        <c:auto val="1"/>
        <c:lblAlgn val="ctr"/>
        <c:lblOffset val="100"/>
        <c:noMultiLvlLbl val="0"/>
      </c:catAx>
      <c:valAx>
        <c:axId val="2101120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1143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JMD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10</c:v>
                </c:pt>
                <c:pt idx="4">
                  <c:v>41</c:v>
                </c:pt>
                <c:pt idx="5">
                  <c:v>30</c:v>
                </c:pt>
                <c:pt idx="6">
                  <c:v>34</c:v>
                </c:pt>
                <c:pt idx="7">
                  <c:v>55</c:v>
                </c:pt>
                <c:pt idx="8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PMD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General</c:formatCode>
                <c:ptCount val="9"/>
                <c:pt idx="0">
                  <c:v>10</c:v>
                </c:pt>
                <c:pt idx="1">
                  <c:v>16</c:v>
                </c:pt>
                <c:pt idx="2">
                  <c:v>5</c:v>
                </c:pt>
                <c:pt idx="3">
                  <c:v>20</c:v>
                </c:pt>
                <c:pt idx="4">
                  <c:v>9</c:v>
                </c:pt>
                <c:pt idx="5">
                  <c:v>10</c:v>
                </c:pt>
                <c:pt idx="6">
                  <c:v>16</c:v>
                </c:pt>
                <c:pt idx="7">
                  <c:v>5</c:v>
                </c:pt>
                <c:pt idx="8">
                  <c:v>20</c:v>
                </c:pt>
              </c:numCache>
            </c:numRef>
          </c:val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4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0114776"/>
        <c:axId val="210951072"/>
      </c:barChart>
      <c:catAx>
        <c:axId val="21011477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0951072"/>
        <c:crosses val="autoZero"/>
        <c:auto val="1"/>
        <c:lblAlgn val="ctr"/>
        <c:lblOffset val="100"/>
        <c:noMultiLvlLbl val="0"/>
      </c:catAx>
      <c:valAx>
        <c:axId val="2109510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01147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ayout>
        <c:manualLayout>
          <c:xMode val="edge"/>
          <c:yMode val="edge"/>
          <c:x val="0.42365555875621264"/>
          <c:y val="0.77716283285589249"/>
          <c:w val="0.24316747225514557"/>
          <c:h val="0.222836830606467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0947152"/>
        <c:axId val="210951856"/>
      </c:barChart>
      <c:catAx>
        <c:axId val="2109471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951856"/>
        <c:crosses val="autoZero"/>
        <c:auto val="1"/>
        <c:lblAlgn val="ctr"/>
        <c:lblOffset val="100"/>
        <c:noMultiLvlLbl val="0"/>
      </c:catAx>
      <c:valAx>
        <c:axId val="210951856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9471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10946368"/>
        <c:axId val="210945584"/>
      </c:barChart>
      <c:catAx>
        <c:axId val="2109463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945584"/>
        <c:crosses val="autoZero"/>
        <c:auto val="1"/>
        <c:lblAlgn val="ctr"/>
        <c:lblOffset val="100"/>
        <c:noMultiLvlLbl val="0"/>
      </c:catAx>
      <c:valAx>
        <c:axId val="2109455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9463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0948720"/>
        <c:axId val="210946760"/>
      </c:barChart>
      <c:catAx>
        <c:axId val="210948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946760"/>
        <c:crosses val="autoZero"/>
        <c:auto val="1"/>
        <c:lblAlgn val="ctr"/>
        <c:lblOffset val="100"/>
        <c:noMultiLvlLbl val="0"/>
      </c:catAx>
      <c:valAx>
        <c:axId val="210946760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9487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10947936"/>
        <c:axId val="210950680"/>
      </c:barChart>
      <c:catAx>
        <c:axId val="2109479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950680"/>
        <c:crosses val="autoZero"/>
        <c:auto val="1"/>
        <c:lblAlgn val="ctr"/>
        <c:lblOffset val="100"/>
        <c:noMultiLvlLbl val="0"/>
      </c:catAx>
      <c:valAx>
        <c:axId val="2109506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9479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4133424"/>
        <c:axId val="224138128"/>
      </c:lineChart>
      <c:catAx>
        <c:axId val="22413342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24138128"/>
        <c:crosses val="autoZero"/>
        <c:auto val="1"/>
        <c:lblAlgn val="ctr"/>
        <c:lblOffset val="100"/>
        <c:noMultiLvlLbl val="0"/>
      </c:catAx>
      <c:valAx>
        <c:axId val="2241381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24133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0949112"/>
        <c:axId val="210952640"/>
      </c:barChart>
      <c:catAx>
        <c:axId val="2109491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952640"/>
        <c:crosses val="autoZero"/>
        <c:auto val="1"/>
        <c:lblAlgn val="ctr"/>
        <c:lblOffset val="100"/>
        <c:noMultiLvlLbl val="0"/>
      </c:catAx>
      <c:valAx>
        <c:axId val="210952640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9491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10949504"/>
        <c:axId val="210949896"/>
      </c:barChart>
      <c:catAx>
        <c:axId val="2109495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949896"/>
        <c:crosses val="autoZero"/>
        <c:auto val="1"/>
        <c:lblAlgn val="ctr"/>
        <c:lblOffset val="100"/>
        <c:noMultiLvlLbl val="0"/>
      </c:catAx>
      <c:valAx>
        <c:axId val="2109498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09495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2218312"/>
        <c:axId val="212217136"/>
      </c:barChart>
      <c:catAx>
        <c:axId val="2122183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2217136"/>
        <c:crosses val="autoZero"/>
        <c:auto val="1"/>
        <c:lblAlgn val="ctr"/>
        <c:lblOffset val="100"/>
        <c:noMultiLvlLbl val="0"/>
      </c:catAx>
      <c:valAx>
        <c:axId val="212217136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22183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12216352"/>
        <c:axId val="212219488"/>
      </c:barChart>
      <c:catAx>
        <c:axId val="2122163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2219488"/>
        <c:crosses val="autoZero"/>
        <c:auto val="1"/>
        <c:lblAlgn val="ctr"/>
        <c:lblOffset val="100"/>
        <c:noMultiLvlLbl val="0"/>
      </c:catAx>
      <c:valAx>
        <c:axId val="212219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22163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2221448"/>
        <c:axId val="212216744"/>
      </c:barChart>
      <c:catAx>
        <c:axId val="212221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2216744"/>
        <c:crosses val="autoZero"/>
        <c:auto val="1"/>
        <c:lblAlgn val="ctr"/>
        <c:lblOffset val="100"/>
        <c:noMultiLvlLbl val="0"/>
      </c:catAx>
      <c:valAx>
        <c:axId val="212216744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22214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12217528"/>
        <c:axId val="212217920"/>
      </c:barChart>
      <c:catAx>
        <c:axId val="212217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2217920"/>
        <c:crosses val="autoZero"/>
        <c:auto val="1"/>
        <c:lblAlgn val="ctr"/>
        <c:lblOffset val="100"/>
        <c:noMultiLvlLbl val="0"/>
      </c:catAx>
      <c:valAx>
        <c:axId val="2122179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22175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81541680"/>
        <c:axId val="481542072"/>
      </c:barChart>
      <c:catAx>
        <c:axId val="4815416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1542072"/>
        <c:crosses val="autoZero"/>
        <c:auto val="1"/>
        <c:lblAlgn val="ctr"/>
        <c:lblOffset val="100"/>
        <c:noMultiLvlLbl val="0"/>
      </c:catAx>
      <c:valAx>
        <c:axId val="4815420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1541680"/>
        <c:crosses val="autoZero"/>
        <c:crossBetween val="between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2219880"/>
        <c:axId val="212221840"/>
      </c:barChart>
      <c:catAx>
        <c:axId val="2122198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2221840"/>
        <c:crosses val="autoZero"/>
        <c:auto val="1"/>
        <c:lblAlgn val="ctr"/>
        <c:lblOffset val="100"/>
        <c:noMultiLvlLbl val="0"/>
      </c:catAx>
      <c:valAx>
        <c:axId val="2122218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22198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2214392"/>
        <c:axId val="212214784"/>
      </c:barChart>
      <c:catAx>
        <c:axId val="212214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2214784"/>
        <c:crosses val="autoZero"/>
        <c:auto val="1"/>
        <c:lblAlgn val="ctr"/>
        <c:lblOffset val="100"/>
        <c:noMultiLvlLbl val="0"/>
      </c:catAx>
      <c:valAx>
        <c:axId val="212214784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22143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2215176"/>
        <c:axId val="212215960"/>
      </c:barChart>
      <c:catAx>
        <c:axId val="212215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2215960"/>
        <c:crosses val="autoZero"/>
        <c:auto val="1"/>
        <c:lblAlgn val="ctr"/>
        <c:lblOffset val="100"/>
        <c:noMultiLvlLbl val="0"/>
      </c:catAx>
      <c:valAx>
        <c:axId val="212215960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221517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1536192"/>
        <c:axId val="481531488"/>
      </c:lineChart>
      <c:catAx>
        <c:axId val="4815361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1531488"/>
        <c:crosses val="autoZero"/>
        <c:auto val="1"/>
        <c:lblAlgn val="ctr"/>
        <c:lblOffset val="100"/>
        <c:noMultiLvlLbl val="0"/>
      </c:catAx>
      <c:valAx>
        <c:axId val="481531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15361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08887616"/>
        <c:axId val="508888400"/>
      </c:barChart>
      <c:catAx>
        <c:axId val="50888761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8888400"/>
        <c:crosses val="autoZero"/>
        <c:auto val="1"/>
        <c:lblAlgn val="ctr"/>
        <c:lblOffset val="100"/>
        <c:noMultiLvlLbl val="0"/>
      </c:catAx>
      <c:valAx>
        <c:axId val="5088884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8887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3489248"/>
        <c:axId val="213494344"/>
      </c:barChart>
      <c:catAx>
        <c:axId val="21348924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3494344"/>
        <c:crosses val="autoZero"/>
        <c:auto val="1"/>
        <c:lblAlgn val="ctr"/>
        <c:lblOffset val="100"/>
        <c:noMultiLvlLbl val="0"/>
      </c:catAx>
      <c:valAx>
        <c:axId val="2134943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34892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3493168"/>
        <c:axId val="213495128"/>
      </c:barChart>
      <c:catAx>
        <c:axId val="2134931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3495128"/>
        <c:crosses val="autoZero"/>
        <c:auto val="1"/>
        <c:lblAlgn val="ctr"/>
        <c:lblOffset val="100"/>
        <c:noMultiLvlLbl val="0"/>
      </c:catAx>
      <c:valAx>
        <c:axId val="213495128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34931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3491992"/>
        <c:axId val="213494736"/>
      </c:barChart>
      <c:catAx>
        <c:axId val="2134919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3494736"/>
        <c:crosses val="autoZero"/>
        <c:auto val="1"/>
        <c:lblAlgn val="ctr"/>
        <c:lblOffset val="100"/>
        <c:noMultiLvlLbl val="0"/>
      </c:catAx>
      <c:valAx>
        <c:axId val="213494736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3491992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3492776"/>
        <c:axId val="213487680"/>
      </c:barChart>
      <c:catAx>
        <c:axId val="2134927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3487680"/>
        <c:crosses val="autoZero"/>
        <c:auto val="1"/>
        <c:lblAlgn val="ctr"/>
        <c:lblOffset val="100"/>
        <c:noMultiLvlLbl val="0"/>
      </c:catAx>
      <c:valAx>
        <c:axId val="213487680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34927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3490032"/>
        <c:axId val="213490424"/>
      </c:barChart>
      <c:catAx>
        <c:axId val="2134900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3490424"/>
        <c:crosses val="autoZero"/>
        <c:auto val="1"/>
        <c:lblAlgn val="ctr"/>
        <c:lblOffset val="100"/>
        <c:noMultiLvlLbl val="0"/>
      </c:catAx>
      <c:valAx>
        <c:axId val="213490424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3490032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3489640"/>
        <c:axId val="213491208"/>
      </c:barChart>
      <c:catAx>
        <c:axId val="213489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3491208"/>
        <c:crosses val="autoZero"/>
        <c:auto val="1"/>
        <c:lblAlgn val="ctr"/>
        <c:lblOffset val="100"/>
        <c:noMultiLvlLbl val="0"/>
      </c:catAx>
      <c:valAx>
        <c:axId val="213491208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3489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3492384"/>
        <c:axId val="214085240"/>
      </c:barChart>
      <c:catAx>
        <c:axId val="213492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4085240"/>
        <c:crosses val="autoZero"/>
        <c:auto val="1"/>
        <c:lblAlgn val="ctr"/>
        <c:lblOffset val="100"/>
        <c:noMultiLvlLbl val="0"/>
      </c:catAx>
      <c:valAx>
        <c:axId val="214085240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3492384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4088768"/>
        <c:axId val="214091120"/>
      </c:barChart>
      <c:catAx>
        <c:axId val="21408876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4091120"/>
        <c:crosses val="autoZero"/>
        <c:auto val="1"/>
        <c:lblAlgn val="ctr"/>
        <c:lblOffset val="100"/>
        <c:noMultiLvlLbl val="0"/>
      </c:catAx>
      <c:valAx>
        <c:axId val="2140911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40887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4086808"/>
        <c:axId val="214086416"/>
      </c:barChart>
      <c:catAx>
        <c:axId val="214086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4086416"/>
        <c:crosses val="autoZero"/>
        <c:auto val="1"/>
        <c:lblAlgn val="ctr"/>
        <c:lblOffset val="100"/>
        <c:noMultiLvlLbl val="0"/>
      </c:catAx>
      <c:valAx>
        <c:axId val="214086416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4086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1536584"/>
        <c:axId val="481525216"/>
      </c:lineChart>
      <c:catAx>
        <c:axId val="4815365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1525216"/>
        <c:crosses val="autoZero"/>
        <c:auto val="1"/>
        <c:lblAlgn val="ctr"/>
        <c:lblOffset val="100"/>
        <c:noMultiLvlLbl val="0"/>
      </c:catAx>
      <c:valAx>
        <c:axId val="4815252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15365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4083672"/>
        <c:axId val="214089160"/>
      </c:barChart>
      <c:catAx>
        <c:axId val="214083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4089160"/>
        <c:crosses val="autoZero"/>
        <c:auto val="1"/>
        <c:lblAlgn val="ctr"/>
        <c:lblOffset val="100"/>
        <c:noMultiLvlLbl val="0"/>
      </c:catAx>
      <c:valAx>
        <c:axId val="214089160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4083672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4089552"/>
        <c:axId val="214089944"/>
      </c:barChart>
      <c:catAx>
        <c:axId val="2140895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4089944"/>
        <c:crosses val="autoZero"/>
        <c:auto val="1"/>
        <c:lblAlgn val="ctr"/>
        <c:lblOffset val="100"/>
        <c:noMultiLvlLbl val="0"/>
      </c:catAx>
      <c:valAx>
        <c:axId val="214089944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40895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4087592"/>
        <c:axId val="214090728"/>
      </c:barChart>
      <c:catAx>
        <c:axId val="214087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4090728"/>
        <c:crosses val="autoZero"/>
        <c:auto val="1"/>
        <c:lblAlgn val="ctr"/>
        <c:lblOffset val="100"/>
        <c:noMultiLvlLbl val="0"/>
      </c:catAx>
      <c:valAx>
        <c:axId val="21409072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4087592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4087984"/>
        <c:axId val="214088376"/>
      </c:barChart>
      <c:catAx>
        <c:axId val="214087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4088376"/>
        <c:crosses val="autoZero"/>
        <c:auto val="1"/>
        <c:lblAlgn val="ctr"/>
        <c:lblOffset val="100"/>
        <c:noMultiLvlLbl val="0"/>
      </c:catAx>
      <c:valAx>
        <c:axId val="214088376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40879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5714992"/>
        <c:axId val="215713424"/>
      </c:barChart>
      <c:catAx>
        <c:axId val="2157149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5713424"/>
        <c:crosses val="autoZero"/>
        <c:auto val="1"/>
        <c:lblAlgn val="ctr"/>
        <c:lblOffset val="100"/>
        <c:noMultiLvlLbl val="0"/>
      </c:catAx>
      <c:valAx>
        <c:axId val="215713424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5714992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5713816"/>
        <c:axId val="215716168"/>
      </c:barChart>
      <c:catAx>
        <c:axId val="215713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5716168"/>
        <c:crosses val="autoZero"/>
        <c:auto val="1"/>
        <c:lblAlgn val="ctr"/>
        <c:lblOffset val="100"/>
        <c:noMultiLvlLbl val="0"/>
      </c:catAx>
      <c:valAx>
        <c:axId val="215716168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57138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5715384"/>
        <c:axId val="215718912"/>
      </c:barChart>
      <c:catAx>
        <c:axId val="215715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5718912"/>
        <c:crosses val="autoZero"/>
        <c:auto val="1"/>
        <c:lblAlgn val="ctr"/>
        <c:lblOffset val="100"/>
        <c:noMultiLvlLbl val="0"/>
      </c:catAx>
      <c:valAx>
        <c:axId val="215718912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5715384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08894280"/>
        <c:axId val="474393440"/>
      </c:barChart>
      <c:catAx>
        <c:axId val="5088942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74393440"/>
        <c:crosses val="autoZero"/>
        <c:auto val="1"/>
        <c:lblAlgn val="ctr"/>
        <c:lblOffset val="100"/>
        <c:noMultiLvlLbl val="0"/>
      </c:catAx>
      <c:valAx>
        <c:axId val="4743934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88942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74399320"/>
        <c:axId val="474399712"/>
      </c:barChart>
      <c:catAx>
        <c:axId val="4743993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74399712"/>
        <c:crosses val="autoZero"/>
        <c:auto val="1"/>
        <c:lblAlgn val="ctr"/>
        <c:lblOffset val="100"/>
        <c:noMultiLvlLbl val="0"/>
      </c:catAx>
      <c:valAx>
        <c:axId val="474399712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74399320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24141656"/>
        <c:axId val="500460632"/>
      </c:barChart>
      <c:catAx>
        <c:axId val="2241416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0460632"/>
        <c:crosses val="autoZero"/>
        <c:auto val="1"/>
        <c:lblAlgn val="ctr"/>
        <c:lblOffset val="100"/>
        <c:noMultiLvlLbl val="0"/>
      </c:catAx>
      <c:valAx>
        <c:axId val="500460632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2414165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반입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반출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4187744"/>
        <c:axId val="484181472"/>
      </c:lineChart>
      <c:catAx>
        <c:axId val="4841877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181472"/>
        <c:crosses val="autoZero"/>
        <c:auto val="1"/>
        <c:lblAlgn val="ctr"/>
        <c:lblOffset val="100"/>
        <c:noMultiLvlLbl val="0"/>
      </c:catAx>
      <c:valAx>
        <c:axId val="4841814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41877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00470040"/>
        <c:axId val="500463768"/>
      </c:barChart>
      <c:catAx>
        <c:axId val="5004700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0463768"/>
        <c:crosses val="autoZero"/>
        <c:auto val="1"/>
        <c:lblAlgn val="ctr"/>
        <c:lblOffset val="100"/>
        <c:noMultiLvlLbl val="0"/>
      </c:catAx>
      <c:valAx>
        <c:axId val="5004637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04700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5138389028270962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49</c:v>
                </c:pt>
                <c:pt idx="1">
                  <c:v>50</c:v>
                </c:pt>
                <c:pt idx="2">
                  <c:v>23</c:v>
                </c:pt>
                <c:pt idx="3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Sheet1!$B$1:$C$1</c:f>
              <c:strCache>
                <c:ptCount val="1"/>
                <c:pt idx="0">
                  <c:v>Full 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40</c:v>
                </c:pt>
                <c:pt idx="1">
                  <c:v>25</c:v>
                </c:pt>
                <c:pt idx="2">
                  <c:v>60</c:v>
                </c:pt>
                <c:pt idx="3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00462984"/>
        <c:axId val="500463376"/>
      </c:barChart>
      <c:catAx>
        <c:axId val="500462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500463376"/>
        <c:crosses val="autoZero"/>
        <c:auto val="1"/>
        <c:lblAlgn val="ctr"/>
        <c:lblOffset val="100"/>
        <c:noMultiLvlLbl val="0"/>
      </c:catAx>
      <c:valAx>
        <c:axId val="5004633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04629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400"/>
      </a:pPr>
      <a:endParaRPr lang="ko-KR"/>
    </a:p>
  </c:txPr>
  <c:externalData r:id="rId1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5138389028270962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49</c:v>
                </c:pt>
                <c:pt idx="1">
                  <c:v>50</c:v>
                </c:pt>
                <c:pt idx="2">
                  <c:v>23</c:v>
                </c:pt>
                <c:pt idx="3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Sheet1!$B$1:$C$1</c:f>
              <c:strCache>
                <c:ptCount val="1"/>
                <c:pt idx="0">
                  <c:v>Full 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40</c:v>
                </c:pt>
                <c:pt idx="1">
                  <c:v>25</c:v>
                </c:pt>
                <c:pt idx="2">
                  <c:v>60</c:v>
                </c:pt>
                <c:pt idx="3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00478664"/>
        <c:axId val="500478272"/>
      </c:barChart>
      <c:catAx>
        <c:axId val="500478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500478272"/>
        <c:crosses val="autoZero"/>
        <c:auto val="1"/>
        <c:lblAlgn val="ctr"/>
        <c:lblOffset val="100"/>
        <c:noMultiLvlLbl val="0"/>
      </c:catAx>
      <c:valAx>
        <c:axId val="5004782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0478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400"/>
      </a:pPr>
      <a:endParaRPr lang="ko-KR"/>
    </a:p>
  </c:txPr>
  <c:externalData r:id="rId1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5138389028270962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49</c:v>
                </c:pt>
                <c:pt idx="1">
                  <c:v>50</c:v>
                </c:pt>
                <c:pt idx="2">
                  <c:v>23</c:v>
                </c:pt>
                <c:pt idx="3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Sheet1!$B$1:$C$1</c:f>
              <c:strCache>
                <c:ptCount val="1"/>
                <c:pt idx="0">
                  <c:v>Full 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40</c:v>
                </c:pt>
                <c:pt idx="1">
                  <c:v>25</c:v>
                </c:pt>
                <c:pt idx="2">
                  <c:v>60</c:v>
                </c:pt>
                <c:pt idx="3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00473568"/>
        <c:axId val="500472392"/>
      </c:barChart>
      <c:catAx>
        <c:axId val="5004735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500472392"/>
        <c:crosses val="autoZero"/>
        <c:auto val="1"/>
        <c:lblAlgn val="ctr"/>
        <c:lblOffset val="100"/>
        <c:noMultiLvlLbl val="0"/>
      </c:catAx>
      <c:valAx>
        <c:axId val="5004723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04735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400"/>
      </a:pPr>
      <a:endParaRPr lang="ko-KR"/>
    </a:p>
  </c:txPr>
  <c:externalData r:id="rId1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5138389028270962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49</c:v>
                </c:pt>
                <c:pt idx="1">
                  <c:v>50</c:v>
                </c:pt>
                <c:pt idx="2">
                  <c:v>23</c:v>
                </c:pt>
                <c:pt idx="3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Sheet1!$B$1:$C$1</c:f>
              <c:strCache>
                <c:ptCount val="1"/>
                <c:pt idx="0">
                  <c:v>Full 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40</c:v>
                </c:pt>
                <c:pt idx="1">
                  <c:v>25</c:v>
                </c:pt>
                <c:pt idx="2">
                  <c:v>60</c:v>
                </c:pt>
                <c:pt idx="3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00474352"/>
        <c:axId val="500475136"/>
      </c:barChart>
      <c:catAx>
        <c:axId val="5004743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500475136"/>
        <c:crosses val="autoZero"/>
        <c:auto val="1"/>
        <c:lblAlgn val="ctr"/>
        <c:lblOffset val="100"/>
        <c:noMultiLvlLbl val="0"/>
      </c:catAx>
      <c:valAx>
        <c:axId val="5004751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04743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400"/>
      </a:pPr>
      <a:endParaRPr lang="ko-KR"/>
    </a:p>
  </c:txPr>
  <c:externalData r:id="rId1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00454752"/>
        <c:axId val="500453576"/>
      </c:barChart>
      <c:catAx>
        <c:axId val="50045475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0453576"/>
        <c:crosses val="autoZero"/>
        <c:auto val="1"/>
        <c:lblAlgn val="ctr"/>
        <c:lblOffset val="100"/>
        <c:noMultiLvlLbl val="0"/>
      </c:catAx>
      <c:valAx>
        <c:axId val="5004535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04547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00448088"/>
        <c:axId val="500448480"/>
      </c:barChart>
      <c:catAx>
        <c:axId val="5004480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0448480"/>
        <c:crosses val="autoZero"/>
        <c:auto val="1"/>
        <c:lblAlgn val="ctr"/>
        <c:lblOffset val="100"/>
        <c:noMultiLvlLbl val="0"/>
      </c:catAx>
      <c:valAx>
        <c:axId val="500448480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0448088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81553048"/>
        <c:axId val="508889576"/>
      </c:barChart>
      <c:catAx>
        <c:axId val="481553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08889576"/>
        <c:crosses val="autoZero"/>
        <c:auto val="1"/>
        <c:lblAlgn val="ctr"/>
        <c:lblOffset val="100"/>
        <c:noMultiLvlLbl val="0"/>
      </c:catAx>
      <c:valAx>
        <c:axId val="508889576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81553048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22492856"/>
        <c:axId val="522490112"/>
      </c:barChart>
      <c:catAx>
        <c:axId val="5224928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490112"/>
        <c:crosses val="autoZero"/>
        <c:auto val="1"/>
        <c:lblAlgn val="ctr"/>
        <c:lblOffset val="100"/>
        <c:noMultiLvlLbl val="0"/>
      </c:catAx>
      <c:valAx>
        <c:axId val="522490112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49285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22493248"/>
        <c:axId val="522490896"/>
      </c:barChart>
      <c:catAx>
        <c:axId val="5224932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490896"/>
        <c:crosses val="autoZero"/>
        <c:auto val="1"/>
        <c:lblAlgn val="ctr"/>
        <c:lblOffset val="100"/>
        <c:noMultiLvlLbl val="0"/>
      </c:catAx>
      <c:valAx>
        <c:axId val="522490896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22493248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5.xml><?xml version="1.0" encoding="utf-8"?>
<cs:chartStyle xmlns:cs="http://schemas.microsoft.com/office/drawing/2012/chartStyle" xmlns:a="http://schemas.openxmlformats.org/drawingml/2006/main" id="203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b="1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9050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>
      <cs:styleClr val="auto"/>
    </cs:effectRef>
    <cs:fontRef idx="minor">
      <a:schemeClr val="dk1"/>
    </cs:fontRef>
    <cs:spPr>
      <a:pattFill prst="narHorz">
        <a:fgClr>
          <a:schemeClr val="phClr"/>
        </a:fgClr>
        <a:bgClr>
          <a:schemeClr val="phClr">
            <a:lumMod val="20000"/>
            <a:lumOff val="80000"/>
          </a:schemeClr>
        </a:bgClr>
      </a:pattFill>
      <a:effectLst>
        <a:innerShdw blurRad="114300">
          <a:schemeClr val="phClr"/>
        </a:inn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pattFill prst="narHorz">
        <a:fgClr>
          <a:schemeClr val="phClr"/>
        </a:fgClr>
        <a:bgClr>
          <a:schemeClr val="phClr">
            <a:lumMod val="20000"/>
            <a:lumOff val="80000"/>
          </a:schemeClr>
        </a:bgClr>
      </a:pattFill>
      <a:effectLst>
        <a:innerShdw blurRad="114300">
          <a:schemeClr val="phClr"/>
        </a:innerShdw>
      </a:effectLst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50000"/>
            <a:lumOff val="50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>
        <a:solidFill>
          <a:schemeClr val="tx1">
            <a:lumMod val="15000"/>
            <a:lumOff val="85000"/>
          </a:schemeClr>
        </a:solidFill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2200" b="1" kern="1200" cap="all" spc="15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7829" cy="497445"/>
          </a:xfrm>
          <a:prstGeom prst="rect">
            <a:avLst/>
          </a:prstGeom>
        </p:spPr>
        <p:txBody>
          <a:bodyPr vert="horz" lIns="91568" tIns="45784" rIns="91568" bIns="45784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sz="quarter" idx="1"/>
          </p:nvPr>
        </p:nvSpPr>
        <p:spPr>
          <a:xfrm>
            <a:off x="3853018" y="0"/>
            <a:ext cx="2947829" cy="497445"/>
          </a:xfrm>
          <a:prstGeom prst="rect">
            <a:avLst/>
          </a:prstGeom>
        </p:spPr>
        <p:txBody>
          <a:bodyPr vert="horz" lIns="91568" tIns="45784" rIns="91568" bIns="45784" rtlCol="0"/>
          <a:lstStyle>
            <a:lvl1pPr algn="r">
              <a:defRPr sz="1200"/>
            </a:lvl1pPr>
          </a:lstStyle>
          <a:p>
            <a:fld id="{DB6637C5-E5EC-45B2-9608-43272685958A}" type="datetimeFigureOut">
              <a:rPr lang="ko-KR" altLang="en-US" smtClean="0"/>
              <a:pPr/>
              <a:t>2021-07-07</a:t>
            </a:fld>
            <a:endParaRPr lang="ko-KR" altLang="en-US" dirty="0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2"/>
          </p:nvPr>
        </p:nvSpPr>
        <p:spPr>
          <a:xfrm>
            <a:off x="1" y="9437131"/>
            <a:ext cx="2947829" cy="497445"/>
          </a:xfrm>
          <a:prstGeom prst="rect">
            <a:avLst/>
          </a:prstGeom>
        </p:spPr>
        <p:txBody>
          <a:bodyPr vert="horz" lIns="91568" tIns="45784" rIns="91568" bIns="45784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3"/>
          </p:nvPr>
        </p:nvSpPr>
        <p:spPr>
          <a:xfrm>
            <a:off x="3853018" y="9437131"/>
            <a:ext cx="2947829" cy="497445"/>
          </a:xfrm>
          <a:prstGeom prst="rect">
            <a:avLst/>
          </a:prstGeom>
        </p:spPr>
        <p:txBody>
          <a:bodyPr vert="horz" lIns="91568" tIns="45784" rIns="91568" bIns="45784" rtlCol="0" anchor="b"/>
          <a:lstStyle>
            <a:lvl1pPr algn="r">
              <a:defRPr sz="1200"/>
            </a:lvl1pPr>
          </a:lstStyle>
          <a:p>
            <a:fld id="{92FAE5A5-287D-4A9C-B095-1C3594CC1A8A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559615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7829" cy="497445"/>
          </a:xfrm>
          <a:prstGeom prst="rect">
            <a:avLst/>
          </a:prstGeom>
        </p:spPr>
        <p:txBody>
          <a:bodyPr vert="horz" lIns="91568" tIns="45784" rIns="91568" bIns="45784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53018" y="0"/>
            <a:ext cx="2947829" cy="497445"/>
          </a:xfrm>
          <a:prstGeom prst="rect">
            <a:avLst/>
          </a:prstGeom>
        </p:spPr>
        <p:txBody>
          <a:bodyPr vert="horz" lIns="91568" tIns="45784" rIns="91568" bIns="45784" rtlCol="0"/>
          <a:lstStyle>
            <a:lvl1pPr algn="r">
              <a:defRPr sz="1200"/>
            </a:lvl1pPr>
          </a:lstStyle>
          <a:p>
            <a:fld id="{FE8C1591-46EA-436E-A1E2-9DFA1E2F672B}" type="datetimeFigureOut">
              <a:rPr lang="ko-KR" altLang="en-US" smtClean="0"/>
              <a:pPr/>
              <a:t>2021-07-07</a:t>
            </a:fld>
            <a:endParaRPr lang="ko-KR" altLang="en-US" dirty="0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1425"/>
            <a:ext cx="5961062" cy="335438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568" tIns="45784" rIns="91568" bIns="45784" rtlCol="0" anchor="ctr"/>
          <a:lstStyle/>
          <a:p>
            <a:endParaRPr lang="ko-KR" altLang="en-US" dirty="0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0881" y="4780549"/>
            <a:ext cx="5440677" cy="3912801"/>
          </a:xfrm>
          <a:prstGeom prst="rect">
            <a:avLst/>
          </a:prstGeom>
        </p:spPr>
        <p:txBody>
          <a:bodyPr vert="horz" lIns="91568" tIns="45784" rIns="91568" bIns="45784" rtlCol="0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1" y="9437131"/>
            <a:ext cx="2947829" cy="497445"/>
          </a:xfrm>
          <a:prstGeom prst="rect">
            <a:avLst/>
          </a:prstGeom>
        </p:spPr>
        <p:txBody>
          <a:bodyPr vert="horz" lIns="91568" tIns="45784" rIns="91568" bIns="45784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53018" y="9437131"/>
            <a:ext cx="2947829" cy="497445"/>
          </a:xfrm>
          <a:prstGeom prst="rect">
            <a:avLst/>
          </a:prstGeom>
        </p:spPr>
        <p:txBody>
          <a:bodyPr vert="horz" lIns="91568" tIns="45784" rIns="91568" bIns="45784" rtlCol="0" anchor="b"/>
          <a:lstStyle>
            <a:lvl1pPr algn="r">
              <a:defRPr sz="1200"/>
            </a:lvl1pPr>
          </a:lstStyle>
          <a:p>
            <a:fld id="{99469A11-3F30-4831-B00E-D0BB67818E13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16833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420688" y="1241425"/>
            <a:ext cx="5961062" cy="3354388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>
                <a:solidFill>
                  <a:prstClr val="black"/>
                </a:solidFill>
              </a:rPr>
              <a:pPr/>
              <a:t>4</a:t>
            </a:fld>
            <a:endParaRPr lang="ko-KR" alt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200902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38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4113298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39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7322880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40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0167783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ko-KR" altLang="en-US" dirty="0" err="1" smtClean="0"/>
              <a:t>블럭별</a:t>
            </a:r>
            <a:r>
              <a:rPr lang="ko-KR" altLang="en-US" dirty="0" smtClean="0"/>
              <a:t> </a:t>
            </a:r>
            <a:r>
              <a:rPr lang="en-US" altLang="ko-KR" dirty="0" smtClean="0"/>
              <a:t>Job </a:t>
            </a:r>
            <a:r>
              <a:rPr lang="ko-KR" altLang="en-US" smtClean="0"/>
              <a:t>할당 비율 고민</a:t>
            </a:r>
            <a:endParaRPr lang="en-US" altLang="ko-KR" dirty="0" smtClean="0"/>
          </a:p>
          <a:p>
            <a:r>
              <a:rPr lang="en-US" altLang="ko-KR" dirty="0" smtClean="0"/>
              <a:t> - </a:t>
            </a:r>
            <a:r>
              <a:rPr lang="ko-KR" altLang="en-US" smtClean="0"/>
              <a:t>단순 </a:t>
            </a:r>
            <a:r>
              <a:rPr lang="en-US" altLang="ko-KR" dirty="0" smtClean="0"/>
              <a:t>Job</a:t>
            </a:r>
            <a:r>
              <a:rPr lang="en-US" altLang="ko-KR" baseline="0" dirty="0" smtClean="0"/>
              <a:t> Type</a:t>
            </a:r>
            <a:r>
              <a:rPr lang="ko-KR" altLang="en-US" baseline="0" smtClean="0"/>
              <a:t>별 비율이면 블록을 다 채울 수 있음</a:t>
            </a:r>
            <a:r>
              <a:rPr lang="en-US" altLang="ko-KR" baseline="0" dirty="0" smtClean="0"/>
              <a:t>. (</a:t>
            </a:r>
            <a:r>
              <a:rPr lang="ko-KR" altLang="en-US" baseline="0" smtClean="0"/>
              <a:t>빈공간 없음</a:t>
            </a:r>
            <a:r>
              <a:rPr lang="en-US" altLang="ko-KR" baseline="0" dirty="0" smtClean="0"/>
              <a:t>)</a:t>
            </a:r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41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0040832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dirty="0" smtClean="0"/>
              <a:t>VLS</a:t>
            </a:r>
            <a:r>
              <a:rPr lang="ko-KR" altLang="en-US" smtClean="0"/>
              <a:t>별 현황</a:t>
            </a:r>
            <a:r>
              <a:rPr lang="en-US" altLang="ko-KR" dirty="0" smtClean="0"/>
              <a:t>/</a:t>
            </a:r>
            <a:r>
              <a:rPr lang="ko-KR" altLang="en-US" smtClean="0"/>
              <a:t>예측 </a:t>
            </a:r>
            <a:r>
              <a:rPr lang="en-US" altLang="ko-KR" dirty="0" err="1" smtClean="0"/>
              <a:t>btn</a:t>
            </a:r>
            <a:endParaRPr lang="en-US" altLang="ko-KR" dirty="0" smtClean="0"/>
          </a:p>
          <a:p>
            <a:r>
              <a:rPr lang="en-US" altLang="ko-KR" dirty="0" smtClean="0"/>
              <a:t>-&gt;</a:t>
            </a:r>
            <a:r>
              <a:rPr lang="en-US" altLang="ko-KR" baseline="0" dirty="0" smtClean="0"/>
              <a:t> Vessel</a:t>
            </a:r>
            <a:r>
              <a:rPr lang="ko-KR" altLang="en-US" baseline="0" smtClean="0"/>
              <a:t>과 정체</a:t>
            </a:r>
            <a:r>
              <a:rPr lang="en-US" altLang="ko-KR" baseline="0" dirty="0" smtClean="0"/>
              <a:t> Block</a:t>
            </a:r>
            <a:r>
              <a:rPr lang="ko-KR" altLang="en-US" baseline="0" smtClean="0"/>
              <a:t>의 연관관계 고려 </a:t>
            </a:r>
            <a:r>
              <a:rPr lang="en-US" altLang="ko-KR" baseline="0" dirty="0" smtClean="0"/>
              <a:t>//  </a:t>
            </a:r>
          </a:p>
          <a:p>
            <a:r>
              <a:rPr lang="en-US" altLang="ko-KR" baseline="0" dirty="0" smtClean="0"/>
              <a:t>  - block</a:t>
            </a:r>
            <a:r>
              <a:rPr lang="ko-KR" altLang="en-US" baseline="0" smtClean="0"/>
              <a:t>별 속도 측정 시 </a:t>
            </a:r>
            <a:r>
              <a:rPr lang="en-US" altLang="ko-KR" baseline="0" dirty="0" smtClean="0"/>
              <a:t>ITV</a:t>
            </a:r>
            <a:r>
              <a:rPr lang="ko-KR" altLang="en-US" baseline="0" smtClean="0"/>
              <a:t>의 </a:t>
            </a:r>
            <a:r>
              <a:rPr lang="en-US" altLang="ko-KR" baseline="0" dirty="0" smtClean="0"/>
              <a:t>Job</a:t>
            </a:r>
            <a:r>
              <a:rPr lang="ko-KR" altLang="en-US" baseline="0" smtClean="0"/>
              <a:t>을 기반으로 </a:t>
            </a:r>
            <a:r>
              <a:rPr lang="en-US" altLang="ko-KR" baseline="0" dirty="0" smtClean="0"/>
              <a:t>Vessel </a:t>
            </a:r>
            <a:r>
              <a:rPr lang="ko-KR" altLang="en-US" baseline="0" smtClean="0"/>
              <a:t>정보 추적</a:t>
            </a:r>
            <a:r>
              <a:rPr lang="en-US" altLang="ko-KR" baseline="0" dirty="0" smtClean="0"/>
              <a:t>??</a:t>
            </a:r>
          </a:p>
          <a:p>
            <a:endParaRPr lang="en-US" altLang="ko-KR" dirty="0" smtClean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14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2083749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18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610726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32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4408966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33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2096416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34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1672885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35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2593337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36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7321374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37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0508062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75025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664544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17429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3658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477535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3253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sp>
        <p:nvSpPr>
          <p:cNvPr id="19" name="TextBox 18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96917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32048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048203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86826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sz="1800" dirty="0"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953499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sz="1800" dirty="0"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800" b="1" kern="0" dirty="0" smtClean="0">
                <a:latin typeface="맑은 고딕" pitchFamily="50" charset="-127"/>
                <a:ea typeface="맑은 고딕" pitchFamily="50" charset="-127"/>
              </a:rPr>
              <a:t>Log Out</a:t>
            </a:r>
            <a:endParaRPr kumimoji="0" lang="ko-KR" altLang="en-US" sz="8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/>
                </a:solidFill>
                <a:latin typeface="+mn-ea"/>
              </a:rPr>
              <a:t>abrain815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</p:spTree>
    <p:extLst>
      <p:ext uri="{BB962C8B-B14F-4D97-AF65-F5344CB8AC3E}">
        <p14:creationId xmlns:p14="http://schemas.microsoft.com/office/powerpoint/2010/main" val="1235628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</p:spTree>
    <p:extLst>
      <p:ext uri="{BB962C8B-B14F-4D97-AF65-F5344CB8AC3E}">
        <p14:creationId xmlns:p14="http://schemas.microsoft.com/office/powerpoint/2010/main" val="23217607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Eagle Eye Web Service</a:t>
            </a: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6" name="TextBox 15"/>
          <p:cNvSpPr txBox="1"/>
          <p:nvPr userDrawn="1"/>
        </p:nvSpPr>
        <p:spPr>
          <a:xfrm>
            <a:off x="-1" y="651933"/>
            <a:ext cx="146929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Enterprise</a:t>
            </a:r>
            <a:r>
              <a:rPr lang="en-US" altLang="ko-KR" sz="800" b="1" baseline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Report</a:t>
            </a:r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Vessel Report</a:t>
            </a:r>
          </a:p>
          <a:p>
            <a:r>
              <a:rPr lang="en-US" altLang="ko-KR" sz="7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</a:t>
            </a:r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OTR Report</a:t>
            </a:r>
          </a:p>
          <a:p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Container Report</a:t>
            </a:r>
          </a:p>
          <a:p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CHE Report</a:t>
            </a:r>
          </a:p>
          <a:p>
            <a:endParaRPr lang="en-US" altLang="ko-KR" sz="800" b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466890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36894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9106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52193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100611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812299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010122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111728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322275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123030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0948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568487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955949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ko-KR" altLang="en-US" smtClean="0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79472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279624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706498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1387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0016506"/>
      </p:ext>
    </p:extLst>
  </p:cSld>
  <p:clrMapOvr>
    <a:masterClrMapping/>
  </p:clrMapOvr>
  <p:hf hdr="0" ftr="0" dt="0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6625583"/>
      </p:ext>
    </p:extLst>
  </p:cSld>
  <p:clrMapOvr>
    <a:masterClrMapping/>
  </p:clrMapOvr>
  <p:hf hdr="0" ftr="0" dt="0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5376229"/>
      </p:ext>
    </p:extLst>
  </p:cSld>
  <p:clrMapOvr>
    <a:masterClrMapping/>
  </p:clrMapOvr>
  <p:hf hdr="0" ftr="0" dt="0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0735179"/>
      </p:ext>
    </p:extLst>
  </p:cSld>
  <p:clrMapOvr>
    <a:masterClrMapping/>
  </p:clrMapOvr>
  <p:hf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847795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54255573"/>
      </p:ext>
    </p:extLst>
  </p:cSld>
  <p:clrMapOvr>
    <a:masterClrMapping/>
  </p:clrMapOvr>
  <p:hf hdr="0" ftr="0" dt="0"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9388608"/>
      </p:ext>
    </p:extLst>
  </p:cSld>
  <p:clrMapOvr>
    <a:masterClrMapping/>
  </p:clrMapOvr>
  <p:hf hdr="0" ftr="0" dt="0"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243964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6211870"/>
      </p:ext>
    </p:extLst>
  </p:cSld>
  <p:clrMapOvr>
    <a:masterClrMapping/>
  </p:clrMapOvr>
  <p:hf hdr="0" ftr="0" dt="0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ko-KR" altLang="en-US" smtClean="0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7333080"/>
      </p:ext>
    </p:extLst>
  </p:cSld>
  <p:clrMapOvr>
    <a:masterClrMapping/>
  </p:clrMapOvr>
  <p:hf hdr="0" ftr="0" dt="0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4100052"/>
      </p:ext>
    </p:extLst>
  </p:cSld>
  <p:clrMapOvr>
    <a:masterClrMapping/>
  </p:clrMapOvr>
  <p:hf hdr="0" ftr="0" dt="0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8864765"/>
      </p:ext>
    </p:extLst>
  </p:cSld>
  <p:clrMapOvr>
    <a:masterClrMapping/>
  </p:clrMapOvr>
  <p:hf hdr="0" ftr="0" dt="0"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634952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850121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9249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664544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05722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250846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328331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807603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264926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360915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ko-KR" altLang="en-US" smtClean="0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964763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769195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7/7/2021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192308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95745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664544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057875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534139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5688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078494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Eagle Eye Web Service</a:t>
            </a: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6" name="TextBox 15"/>
          <p:cNvSpPr txBox="1"/>
          <p:nvPr userDrawn="1"/>
        </p:nvSpPr>
        <p:spPr>
          <a:xfrm>
            <a:off x="-1" y="651933"/>
            <a:ext cx="146929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Enterprise</a:t>
            </a:r>
            <a:r>
              <a:rPr lang="en-US" altLang="ko-KR" sz="800" b="1" baseline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Report</a:t>
            </a:r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Vessel Report</a:t>
            </a:r>
          </a:p>
          <a:p>
            <a:r>
              <a:rPr lang="en-US" altLang="ko-KR" sz="7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</a:t>
            </a:r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OTR Report</a:t>
            </a:r>
          </a:p>
          <a:p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Container Report</a:t>
            </a:r>
          </a:p>
          <a:p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CHE Report</a:t>
            </a:r>
          </a:p>
          <a:p>
            <a:endParaRPr lang="en-US" altLang="ko-KR" sz="800" b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7375097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Eagle Eye Web Service</a:t>
            </a: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sp>
        <p:nvSpPr>
          <p:cNvPr id="19" name="TextBox 18"/>
          <p:cNvSpPr txBox="1"/>
          <p:nvPr userDrawn="1"/>
        </p:nvSpPr>
        <p:spPr>
          <a:xfrm>
            <a:off x="-1" y="651935"/>
            <a:ext cx="146929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Enterprise</a:t>
            </a:r>
            <a:r>
              <a:rPr lang="en-US" altLang="ko-KR" sz="800" b="1" baseline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Report</a:t>
            </a:r>
          </a:p>
          <a:p>
            <a:endParaRPr lang="en-US" altLang="ko-KR" sz="800" b="1" baseline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28930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ide 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12047703" cy="4696558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" name="직사각형 7"/>
          <p:cNvSpPr/>
          <p:nvPr userDrawn="1"/>
        </p:nvSpPr>
        <p:spPr>
          <a:xfrm>
            <a:off x="72944" y="352359"/>
            <a:ext cx="12045096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Eagle Eye Web Service</a:t>
            </a: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1118605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1044102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10255388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59"/>
            <a:ext cx="1104573" cy="446294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-1" y="651935"/>
            <a:ext cx="146929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Enterprise</a:t>
            </a:r>
            <a:r>
              <a:rPr lang="en-US" altLang="ko-KR" sz="800" b="1" baseline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Report</a:t>
            </a:r>
          </a:p>
          <a:p>
            <a:endParaRPr lang="en-US" altLang="ko-KR" sz="800" b="1" baseline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Score Calculation</a:t>
            </a:r>
          </a:p>
        </p:txBody>
      </p:sp>
      <p:graphicFrame>
        <p:nvGraphicFramePr>
          <p:cNvPr id="9" name="표 8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977711386"/>
              </p:ext>
            </p:extLst>
          </p:nvPr>
        </p:nvGraphicFramePr>
        <p:xfrm>
          <a:off x="7867487" y="73588"/>
          <a:ext cx="3064773" cy="228610"/>
        </p:xfrm>
        <a:graphic>
          <a:graphicData uri="http://schemas.openxmlformats.org/drawingml/2006/table">
            <a:tbl>
              <a:tblPr/>
              <a:tblGrid>
                <a:gridCol w="937847"/>
                <a:gridCol w="2126927"/>
              </a:tblGrid>
              <a:tr h="21427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030A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183566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902081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26348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690919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68750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slideLayout" Target="../slideLayouts/slideLayout19.xml"/><Relationship Id="rId7" Type="http://schemas.openxmlformats.org/officeDocument/2006/relationships/image" Target="../media/image3.png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.jpeg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20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5.png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22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5.png"/><Relationship Id="rId4" Type="http://schemas.openxmlformats.org/officeDocument/2006/relationships/image" Target="../media/image3.pn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image" Target="../media/image1.jpeg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5" Type="http://schemas.openxmlformats.org/officeDocument/2006/relationships/image" Target="../media/image5.png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Relationship Id="rId14" Type="http://schemas.openxmlformats.org/officeDocument/2006/relationships/image" Target="../media/image3.png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slideLayout" Target="../slideLayouts/slideLayout59.xml"/><Relationship Id="rId18" Type="http://schemas.openxmlformats.org/officeDocument/2006/relationships/slideLayout" Target="../slideLayouts/slideLayout64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slideLayout" Target="../slideLayouts/slideLayout58.xml"/><Relationship Id="rId17" Type="http://schemas.openxmlformats.org/officeDocument/2006/relationships/slideLayout" Target="../slideLayouts/slideLayout63.xml"/><Relationship Id="rId2" Type="http://schemas.openxmlformats.org/officeDocument/2006/relationships/slideLayout" Target="../slideLayouts/slideLayout48.xml"/><Relationship Id="rId16" Type="http://schemas.openxmlformats.org/officeDocument/2006/relationships/slideLayout" Target="../slideLayouts/slideLayout62.xml"/><Relationship Id="rId20" Type="http://schemas.openxmlformats.org/officeDocument/2006/relationships/theme" Target="../theme/theme9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56.xml"/><Relationship Id="rId19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Relationship Id="rId14" Type="http://schemas.openxmlformats.org/officeDocument/2006/relationships/slideLayout" Target="../slideLayouts/slideLayout6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523483" y="6580556"/>
            <a:ext cx="494024" cy="16436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3" name="그림 2"/>
          <p:cNvPicPr>
            <a:picLocks noChangeAspect="1"/>
          </p:cNvPicPr>
          <p:nvPr userDrawn="1"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16944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  <p:sldLayoutId id="2147483709" r:id="rId2"/>
    <p:sldLayoutId id="2147483710" r:id="rId3"/>
    <p:sldLayoutId id="2147483711" r:id="rId4"/>
    <p:sldLayoutId id="2147483703" r:id="rId5"/>
    <p:sldLayoutId id="2147483705" r:id="rId6"/>
    <p:sldLayoutId id="2147483706" r:id="rId7"/>
    <p:sldLayoutId id="2147483708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  <p:sldLayoutId id="2147483699" r:id="rId15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5" name="그림 14" descr="클릭앤터치-로고-01.png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50284" y="6569077"/>
            <a:ext cx="1548680" cy="261961"/>
          </a:xfrm>
          <a:prstGeom prst="rect">
            <a:avLst/>
          </a:prstGeom>
        </p:spPr>
      </p:pic>
      <p:sp>
        <p:nvSpPr>
          <p:cNvPr id="17" name="Slide Number Placeholder 5"/>
          <p:cNvSpPr txBox="1">
            <a:spLocks/>
          </p:cNvSpPr>
          <p:nvPr userDrawn="1"/>
        </p:nvSpPr>
        <p:spPr>
          <a:xfrm>
            <a:off x="5886871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pic>
        <p:nvPicPr>
          <p:cNvPr id="19" name="Picture 2"/>
          <p:cNvPicPr>
            <a:picLocks noChangeAspect="1" noChangeArrowheads="1"/>
          </p:cNvPicPr>
          <p:nvPr userDrawn="1"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80659" y="993961"/>
            <a:ext cx="5627419" cy="457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직사각형 19"/>
          <p:cNvSpPr/>
          <p:nvPr userDrawn="1"/>
        </p:nvSpPr>
        <p:spPr>
          <a:xfrm>
            <a:off x="7744698" y="6573546"/>
            <a:ext cx="2400016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10" name="모서리가 둥근 직사각형 9"/>
          <p:cNvSpPr/>
          <p:nvPr userDrawn="1"/>
        </p:nvSpPr>
        <p:spPr>
          <a:xfrm>
            <a:off x="403536" y="1118521"/>
            <a:ext cx="11452400" cy="5347607"/>
          </a:xfrm>
          <a:prstGeom prst="roundRect">
            <a:avLst>
              <a:gd name="adj" fmla="val 2213"/>
            </a:avLst>
          </a:prstGeom>
          <a:solidFill>
            <a:schemeClr val="bg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pic>
        <p:nvPicPr>
          <p:cNvPr id="11" name="그림 10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105" y="6580556"/>
            <a:ext cx="1469089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6634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50284" y="6569077"/>
            <a:ext cx="1548680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sp>
        <p:nvSpPr>
          <p:cNvPr id="16" name="직사각형 15"/>
          <p:cNvSpPr/>
          <p:nvPr userDrawn="1"/>
        </p:nvSpPr>
        <p:spPr>
          <a:xfrm>
            <a:off x="7744698" y="6573546"/>
            <a:ext cx="2400016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9" name="그림 8"/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105" y="6580556"/>
            <a:ext cx="1469089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092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81" r:id="rId2"/>
    <p:sldLayoutId id="2147483700" r:id="rId3"/>
    <p:sldLayoutId id="2147483713" r:id="rId4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50284" y="6569077"/>
            <a:ext cx="1548680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sp>
        <p:nvSpPr>
          <p:cNvPr id="16" name="직사각형 15"/>
          <p:cNvSpPr/>
          <p:nvPr userDrawn="1"/>
        </p:nvSpPr>
        <p:spPr>
          <a:xfrm>
            <a:off x="7744698" y="6573546"/>
            <a:ext cx="2400016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3" name="직사각형 2"/>
          <p:cNvSpPr/>
          <p:nvPr userDrawn="1"/>
        </p:nvSpPr>
        <p:spPr>
          <a:xfrm>
            <a:off x="0" y="3274647"/>
            <a:ext cx="12192000" cy="6252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pic>
        <p:nvPicPr>
          <p:cNvPr id="11" name="그림 10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105" y="6580556"/>
            <a:ext cx="1469089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92407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 userDrawn="1"/>
        </p:nvSpPr>
        <p:spPr>
          <a:xfrm>
            <a:off x="0" y="6135081"/>
            <a:ext cx="12192000" cy="72292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pic>
        <p:nvPicPr>
          <p:cNvPr id="4" name="그림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59172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50284" y="6569077"/>
            <a:ext cx="1548680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ko-KR" altLang="en-US" sz="1000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sp>
        <p:nvSpPr>
          <p:cNvPr id="16" name="직사각형 15"/>
          <p:cNvSpPr/>
          <p:nvPr userDrawn="1"/>
        </p:nvSpPr>
        <p:spPr>
          <a:xfrm>
            <a:off x="7744698" y="6573546"/>
            <a:ext cx="2400016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15000"/>
              </a:lnSpc>
              <a:spcBef>
                <a:spcPts val="600"/>
              </a:spcBef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prstClr val="black">
                    <a:lumMod val="50000"/>
                    <a:lumOff val="50000"/>
                  </a:prstClr>
                </a:solidFill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prstClr val="black">
                  <a:lumMod val="50000"/>
                  <a:lumOff val="50000"/>
                </a:prstClr>
              </a:solidFill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9" name="그림 8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105" y="6580556"/>
            <a:ext cx="1469089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0336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9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7/7/2021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sp>
        <p:nvSpPr>
          <p:cNvPr id="7" name="직사각형 6"/>
          <p:cNvSpPr/>
          <p:nvPr userDrawn="1"/>
        </p:nvSpPr>
        <p:spPr>
          <a:xfrm>
            <a:off x="0" y="6135081"/>
            <a:ext cx="12192000" cy="72292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pic>
        <p:nvPicPr>
          <p:cNvPr id="8" name="그림 7"/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69813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4" r:id="rId1"/>
    <p:sldLayoutId id="2147483755" r:id="rId2"/>
    <p:sldLayoutId id="2147483756" r:id="rId3"/>
    <p:sldLayoutId id="2147483757" r:id="rId4"/>
    <p:sldLayoutId id="2147483758" r:id="rId5"/>
    <p:sldLayoutId id="2147483759" r:id="rId6"/>
    <p:sldLayoutId id="2147483760" r:id="rId7"/>
    <p:sldLayoutId id="2147483761" r:id="rId8"/>
    <p:sldLayoutId id="2147483762" r:id="rId9"/>
    <p:sldLayoutId id="2147483763" r:id="rId10"/>
    <p:sldLayoutId id="2147483764" r:id="rId11"/>
    <p:sldLayoutId id="2147483765" r:id="rId12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7/7/2021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7" name="그림 6"/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그림 7" descr="클릭앤터치-로고-01.png"/>
          <p:cNvPicPr>
            <a:picLocks noChangeAspect="1"/>
          </p:cNvPicPr>
          <p:nvPr userDrawn="1"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50284" y="6569077"/>
            <a:ext cx="1548680" cy="261961"/>
          </a:xfrm>
          <a:prstGeom prst="rect">
            <a:avLst/>
          </a:prstGeom>
        </p:spPr>
      </p:pic>
      <p:sp>
        <p:nvSpPr>
          <p:cNvPr id="9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sp>
        <p:nvSpPr>
          <p:cNvPr id="10" name="직사각형 9"/>
          <p:cNvSpPr/>
          <p:nvPr userDrawn="1"/>
        </p:nvSpPr>
        <p:spPr>
          <a:xfrm>
            <a:off x="7914617" y="6573546"/>
            <a:ext cx="2060179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11" name="그림 10"/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105" y="6580556"/>
            <a:ext cx="1469089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7651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7/7/2021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110869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  <p:sldLayoutId id="2147483786" r:id="rId8"/>
    <p:sldLayoutId id="2147483787" r:id="rId9"/>
    <p:sldLayoutId id="2147483788" r:id="rId10"/>
    <p:sldLayoutId id="2147483789" r:id="rId11"/>
    <p:sldLayoutId id="2147483790" r:id="rId12"/>
    <p:sldLayoutId id="2147483791" r:id="rId13"/>
    <p:sldLayoutId id="2147483687" r:id="rId14"/>
    <p:sldLayoutId id="2147483688" r:id="rId15"/>
    <p:sldLayoutId id="2147483689" r:id="rId16"/>
    <p:sldLayoutId id="2147483690" r:id="rId17"/>
    <p:sldLayoutId id="2147483712" r:id="rId18"/>
    <p:sldLayoutId id="2147483691" r:id="rId19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5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2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3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4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9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6.emf"/><Relationship Id="rId5" Type="http://schemas.openxmlformats.org/officeDocument/2006/relationships/image" Target="../media/image15.png"/><Relationship Id="rId4" Type="http://schemas.openxmlformats.org/officeDocument/2006/relationships/image" Target="../media/image9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10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6.emf"/><Relationship Id="rId5" Type="http://schemas.openxmlformats.org/officeDocument/2006/relationships/image" Target="../media/image15.png"/><Relationship Id="rId4" Type="http://schemas.openxmlformats.org/officeDocument/2006/relationships/image" Target="../media/image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11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6.emf"/><Relationship Id="rId5" Type="http://schemas.openxmlformats.org/officeDocument/2006/relationships/image" Target="../media/image15.png"/><Relationship Id="rId4" Type="http://schemas.openxmlformats.org/officeDocument/2006/relationships/image" Target="../media/image9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3.xml"/><Relationship Id="rId3" Type="http://schemas.openxmlformats.org/officeDocument/2006/relationships/image" Target="../media/image7.emf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2.xml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openxmlformats.org/officeDocument/2006/relationships/chart" Target="../charts/char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5.png"/><Relationship Id="rId5" Type="http://schemas.openxmlformats.org/officeDocument/2006/relationships/chart" Target="../charts/chart15.xml"/><Relationship Id="rId4" Type="http://schemas.openxmlformats.org/officeDocument/2006/relationships/image" Target="../media/image9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5.png"/><Relationship Id="rId5" Type="http://schemas.openxmlformats.org/officeDocument/2006/relationships/chart" Target="../charts/chart16.xml"/><Relationship Id="rId4" Type="http://schemas.openxmlformats.org/officeDocument/2006/relationships/image" Target="../media/image9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5" Type="http://schemas.openxmlformats.org/officeDocument/2006/relationships/chart" Target="../charts/chart17.xml"/><Relationship Id="rId4" Type="http://schemas.openxmlformats.org/officeDocument/2006/relationships/image" Target="../media/image9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5" Type="http://schemas.openxmlformats.org/officeDocument/2006/relationships/chart" Target="../charts/chart18.xml"/><Relationship Id="rId4" Type="http://schemas.openxmlformats.org/officeDocument/2006/relationships/image" Target="../media/image9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19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6.emf"/><Relationship Id="rId5" Type="http://schemas.openxmlformats.org/officeDocument/2006/relationships/image" Target="../media/image15.png"/><Relationship Id="rId4" Type="http://schemas.openxmlformats.org/officeDocument/2006/relationships/image" Target="../media/image9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8.png"/><Relationship Id="rId7" Type="http://schemas.openxmlformats.org/officeDocument/2006/relationships/chart" Target="../charts/chart22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21.xml"/><Relationship Id="rId5" Type="http://schemas.openxmlformats.org/officeDocument/2006/relationships/chart" Target="../charts/chart20.xml"/><Relationship Id="rId4" Type="http://schemas.openxmlformats.org/officeDocument/2006/relationships/image" Target="../media/image9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6.xml"/><Relationship Id="rId3" Type="http://schemas.openxmlformats.org/officeDocument/2006/relationships/image" Target="../media/image8.png"/><Relationship Id="rId7" Type="http://schemas.openxmlformats.org/officeDocument/2006/relationships/chart" Target="../charts/chart25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24.xml"/><Relationship Id="rId11" Type="http://schemas.openxmlformats.org/officeDocument/2006/relationships/chart" Target="../charts/chart29.xml"/><Relationship Id="rId5" Type="http://schemas.openxmlformats.org/officeDocument/2006/relationships/chart" Target="../charts/chart23.xml"/><Relationship Id="rId10" Type="http://schemas.openxmlformats.org/officeDocument/2006/relationships/chart" Target="../charts/chart28.xml"/><Relationship Id="rId4" Type="http://schemas.openxmlformats.org/officeDocument/2006/relationships/image" Target="../media/image9.png"/><Relationship Id="rId9" Type="http://schemas.openxmlformats.org/officeDocument/2006/relationships/chart" Target="../charts/chart27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3.xml"/><Relationship Id="rId13" Type="http://schemas.openxmlformats.org/officeDocument/2006/relationships/chart" Target="../charts/chart38.xml"/><Relationship Id="rId3" Type="http://schemas.openxmlformats.org/officeDocument/2006/relationships/image" Target="../media/image8.png"/><Relationship Id="rId7" Type="http://schemas.openxmlformats.org/officeDocument/2006/relationships/chart" Target="../charts/chart32.xml"/><Relationship Id="rId12" Type="http://schemas.openxmlformats.org/officeDocument/2006/relationships/chart" Target="../charts/chart37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31.xml"/><Relationship Id="rId11" Type="http://schemas.openxmlformats.org/officeDocument/2006/relationships/chart" Target="../charts/chart36.xml"/><Relationship Id="rId5" Type="http://schemas.openxmlformats.org/officeDocument/2006/relationships/chart" Target="../charts/chart30.xml"/><Relationship Id="rId10" Type="http://schemas.openxmlformats.org/officeDocument/2006/relationships/chart" Target="../charts/chart35.xml"/><Relationship Id="rId4" Type="http://schemas.openxmlformats.org/officeDocument/2006/relationships/image" Target="../media/image9.png"/><Relationship Id="rId9" Type="http://schemas.openxmlformats.org/officeDocument/2006/relationships/chart" Target="../charts/chart3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39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6.emf"/><Relationship Id="rId5" Type="http://schemas.openxmlformats.org/officeDocument/2006/relationships/image" Target="../media/image15.png"/><Relationship Id="rId4" Type="http://schemas.openxmlformats.org/officeDocument/2006/relationships/image" Target="../media/image9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3.xml"/><Relationship Id="rId3" Type="http://schemas.openxmlformats.org/officeDocument/2006/relationships/image" Target="../media/image8.png"/><Relationship Id="rId7" Type="http://schemas.openxmlformats.org/officeDocument/2006/relationships/chart" Target="../charts/chart42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41.xml"/><Relationship Id="rId11" Type="http://schemas.openxmlformats.org/officeDocument/2006/relationships/chart" Target="../charts/chart46.xml"/><Relationship Id="rId5" Type="http://schemas.openxmlformats.org/officeDocument/2006/relationships/chart" Target="../charts/chart40.xml"/><Relationship Id="rId10" Type="http://schemas.openxmlformats.org/officeDocument/2006/relationships/chart" Target="../charts/chart45.xml"/><Relationship Id="rId4" Type="http://schemas.openxmlformats.org/officeDocument/2006/relationships/image" Target="../media/image9.png"/><Relationship Id="rId9" Type="http://schemas.openxmlformats.org/officeDocument/2006/relationships/chart" Target="../charts/chart4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5" Type="http://schemas.openxmlformats.org/officeDocument/2006/relationships/chart" Target="../charts/chart47.xml"/><Relationship Id="rId4" Type="http://schemas.openxmlformats.org/officeDocument/2006/relationships/image" Target="../media/image9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1.xml"/><Relationship Id="rId3" Type="http://schemas.openxmlformats.org/officeDocument/2006/relationships/image" Target="../media/image8.png"/><Relationship Id="rId7" Type="http://schemas.openxmlformats.org/officeDocument/2006/relationships/chart" Target="../charts/chart50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49.xml"/><Relationship Id="rId11" Type="http://schemas.openxmlformats.org/officeDocument/2006/relationships/chart" Target="../charts/chart54.xml"/><Relationship Id="rId5" Type="http://schemas.openxmlformats.org/officeDocument/2006/relationships/chart" Target="../charts/chart48.xml"/><Relationship Id="rId10" Type="http://schemas.openxmlformats.org/officeDocument/2006/relationships/chart" Target="../charts/chart53.xml"/><Relationship Id="rId4" Type="http://schemas.openxmlformats.org/officeDocument/2006/relationships/image" Target="../media/image9.png"/><Relationship Id="rId9" Type="http://schemas.openxmlformats.org/officeDocument/2006/relationships/chart" Target="../charts/chart52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8.xml"/><Relationship Id="rId13" Type="http://schemas.openxmlformats.org/officeDocument/2006/relationships/chart" Target="../charts/chart63.xml"/><Relationship Id="rId3" Type="http://schemas.openxmlformats.org/officeDocument/2006/relationships/image" Target="../media/image8.png"/><Relationship Id="rId7" Type="http://schemas.openxmlformats.org/officeDocument/2006/relationships/chart" Target="../charts/chart57.xml"/><Relationship Id="rId12" Type="http://schemas.openxmlformats.org/officeDocument/2006/relationships/chart" Target="../charts/chart62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56.xml"/><Relationship Id="rId11" Type="http://schemas.openxmlformats.org/officeDocument/2006/relationships/chart" Target="../charts/chart61.xml"/><Relationship Id="rId5" Type="http://schemas.openxmlformats.org/officeDocument/2006/relationships/chart" Target="../charts/chart55.xml"/><Relationship Id="rId15" Type="http://schemas.openxmlformats.org/officeDocument/2006/relationships/chart" Target="../charts/chart65.xml"/><Relationship Id="rId10" Type="http://schemas.openxmlformats.org/officeDocument/2006/relationships/chart" Target="../charts/chart60.xml"/><Relationship Id="rId4" Type="http://schemas.openxmlformats.org/officeDocument/2006/relationships/image" Target="../media/image9.png"/><Relationship Id="rId9" Type="http://schemas.openxmlformats.org/officeDocument/2006/relationships/chart" Target="../charts/chart59.xml"/><Relationship Id="rId14" Type="http://schemas.openxmlformats.org/officeDocument/2006/relationships/chart" Target="../charts/chart64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emf"/><Relationship Id="rId3" Type="http://schemas.openxmlformats.org/officeDocument/2006/relationships/image" Target="../media/image7.emf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66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9.xml"/><Relationship Id="rId3" Type="http://schemas.openxmlformats.org/officeDocument/2006/relationships/image" Target="../media/image7.emf"/><Relationship Id="rId7" Type="http://schemas.openxmlformats.org/officeDocument/2006/relationships/chart" Target="../charts/chart68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67.xml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openxmlformats.org/officeDocument/2006/relationships/image" Target="../media/image15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70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3.xml"/><Relationship Id="rId3" Type="http://schemas.openxmlformats.org/officeDocument/2006/relationships/image" Target="../media/image7.emf"/><Relationship Id="rId7" Type="http://schemas.openxmlformats.org/officeDocument/2006/relationships/chart" Target="../charts/chart72.xml"/><Relationship Id="rId12" Type="http://schemas.openxmlformats.org/officeDocument/2006/relationships/chart" Target="../charts/chart77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71.xml"/><Relationship Id="rId11" Type="http://schemas.openxmlformats.org/officeDocument/2006/relationships/chart" Target="../charts/chart76.xml"/><Relationship Id="rId5" Type="http://schemas.openxmlformats.org/officeDocument/2006/relationships/image" Target="../media/image9.png"/><Relationship Id="rId10" Type="http://schemas.openxmlformats.org/officeDocument/2006/relationships/chart" Target="../charts/chart75.xml"/><Relationship Id="rId4" Type="http://schemas.openxmlformats.org/officeDocument/2006/relationships/image" Target="../media/image8.png"/><Relationship Id="rId9" Type="http://schemas.openxmlformats.org/officeDocument/2006/relationships/chart" Target="../charts/chart74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0.xml"/><Relationship Id="rId13" Type="http://schemas.openxmlformats.org/officeDocument/2006/relationships/chart" Target="../charts/chart85.xml"/><Relationship Id="rId3" Type="http://schemas.openxmlformats.org/officeDocument/2006/relationships/image" Target="../media/image7.emf"/><Relationship Id="rId7" Type="http://schemas.openxmlformats.org/officeDocument/2006/relationships/chart" Target="../charts/chart79.xml"/><Relationship Id="rId12" Type="http://schemas.openxmlformats.org/officeDocument/2006/relationships/chart" Target="../charts/chart84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78.xml"/><Relationship Id="rId11" Type="http://schemas.openxmlformats.org/officeDocument/2006/relationships/chart" Target="../charts/chart83.xml"/><Relationship Id="rId5" Type="http://schemas.openxmlformats.org/officeDocument/2006/relationships/image" Target="../media/image9.png"/><Relationship Id="rId10" Type="http://schemas.openxmlformats.org/officeDocument/2006/relationships/chart" Target="../charts/chart82.xml"/><Relationship Id="rId4" Type="http://schemas.openxmlformats.org/officeDocument/2006/relationships/image" Target="../media/image8.png"/><Relationship Id="rId9" Type="http://schemas.openxmlformats.org/officeDocument/2006/relationships/chart" Target="../charts/chart81.xml"/><Relationship Id="rId14" Type="http://schemas.openxmlformats.org/officeDocument/2006/relationships/chart" Target="../charts/chart86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9.xml"/><Relationship Id="rId3" Type="http://schemas.openxmlformats.org/officeDocument/2006/relationships/image" Target="../media/image7.emf"/><Relationship Id="rId7" Type="http://schemas.openxmlformats.org/officeDocument/2006/relationships/chart" Target="../charts/chart88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87.xml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openxmlformats.org/officeDocument/2006/relationships/image" Target="../media/image15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90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3.xml"/><Relationship Id="rId13" Type="http://schemas.openxmlformats.org/officeDocument/2006/relationships/chart" Target="../charts/chart98.xml"/><Relationship Id="rId3" Type="http://schemas.openxmlformats.org/officeDocument/2006/relationships/image" Target="../media/image7.emf"/><Relationship Id="rId7" Type="http://schemas.openxmlformats.org/officeDocument/2006/relationships/chart" Target="../charts/chart92.xml"/><Relationship Id="rId12" Type="http://schemas.openxmlformats.org/officeDocument/2006/relationships/chart" Target="../charts/chart97.xml"/><Relationship Id="rId2" Type="http://schemas.openxmlformats.org/officeDocument/2006/relationships/notesSlide" Target="../notesSlides/notesSlide11.xml"/><Relationship Id="rId16" Type="http://schemas.openxmlformats.org/officeDocument/2006/relationships/chart" Target="../charts/chart101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91.xml"/><Relationship Id="rId11" Type="http://schemas.openxmlformats.org/officeDocument/2006/relationships/chart" Target="../charts/chart96.xml"/><Relationship Id="rId5" Type="http://schemas.openxmlformats.org/officeDocument/2006/relationships/image" Target="../media/image9.png"/><Relationship Id="rId15" Type="http://schemas.openxmlformats.org/officeDocument/2006/relationships/chart" Target="../charts/chart100.xml"/><Relationship Id="rId10" Type="http://schemas.openxmlformats.org/officeDocument/2006/relationships/chart" Target="../charts/chart95.xml"/><Relationship Id="rId4" Type="http://schemas.openxmlformats.org/officeDocument/2006/relationships/image" Target="../media/image8.png"/><Relationship Id="rId9" Type="http://schemas.openxmlformats.org/officeDocument/2006/relationships/chart" Target="../charts/chart94.xml"/><Relationship Id="rId14" Type="http://schemas.openxmlformats.org/officeDocument/2006/relationships/chart" Target="../charts/chart99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notesSlide" Target="../notesSlides/notesSlide1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slideLayout" Target="../slideLayouts/slideLayout58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0" Type="http://schemas.openxmlformats.org/officeDocument/2006/relationships/tags" Target="../tags/tag10.xml"/><Relationship Id="rId4" Type="http://schemas.openxmlformats.org/officeDocument/2006/relationships/tags" Target="../tags/tag4.xml"/><Relationship Id="rId9" Type="http://schemas.openxmlformats.org/officeDocument/2006/relationships/tags" Target="../tags/tag9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04.xml"/><Relationship Id="rId13" Type="http://schemas.openxmlformats.org/officeDocument/2006/relationships/chart" Target="../charts/chart109.xml"/><Relationship Id="rId3" Type="http://schemas.openxmlformats.org/officeDocument/2006/relationships/image" Target="../media/image7.emf"/><Relationship Id="rId7" Type="http://schemas.openxmlformats.org/officeDocument/2006/relationships/chart" Target="../charts/chart103.xml"/><Relationship Id="rId12" Type="http://schemas.openxmlformats.org/officeDocument/2006/relationships/chart" Target="../charts/chart108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02.xml"/><Relationship Id="rId11" Type="http://schemas.openxmlformats.org/officeDocument/2006/relationships/chart" Target="../charts/chart107.xml"/><Relationship Id="rId5" Type="http://schemas.openxmlformats.org/officeDocument/2006/relationships/image" Target="../media/image9.png"/><Relationship Id="rId10" Type="http://schemas.openxmlformats.org/officeDocument/2006/relationships/chart" Target="../charts/chart106.xml"/><Relationship Id="rId4" Type="http://schemas.openxmlformats.org/officeDocument/2006/relationships/image" Target="../media/image8.png"/><Relationship Id="rId9" Type="http://schemas.openxmlformats.org/officeDocument/2006/relationships/chart" Target="../charts/chart105.xml"/><Relationship Id="rId14" Type="http://schemas.openxmlformats.org/officeDocument/2006/relationships/chart" Target="../charts/chart110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12.xml"/><Relationship Id="rId13" Type="http://schemas.openxmlformats.org/officeDocument/2006/relationships/chart" Target="../charts/chart117.xml"/><Relationship Id="rId3" Type="http://schemas.openxmlformats.org/officeDocument/2006/relationships/image" Target="../media/image7.emf"/><Relationship Id="rId7" Type="http://schemas.openxmlformats.org/officeDocument/2006/relationships/chart" Target="../charts/chart111.xml"/><Relationship Id="rId12" Type="http://schemas.openxmlformats.org/officeDocument/2006/relationships/chart" Target="../charts/chart116.xml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15.png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6.emf"/><Relationship Id="rId11" Type="http://schemas.openxmlformats.org/officeDocument/2006/relationships/chart" Target="../charts/chart115.xml"/><Relationship Id="rId5" Type="http://schemas.openxmlformats.org/officeDocument/2006/relationships/image" Target="../media/image9.png"/><Relationship Id="rId15" Type="http://schemas.openxmlformats.org/officeDocument/2006/relationships/chart" Target="../charts/chart119.xml"/><Relationship Id="rId10" Type="http://schemas.openxmlformats.org/officeDocument/2006/relationships/chart" Target="../charts/chart114.xml"/><Relationship Id="rId4" Type="http://schemas.openxmlformats.org/officeDocument/2006/relationships/image" Target="../media/image8.png"/><Relationship Id="rId9" Type="http://schemas.openxmlformats.org/officeDocument/2006/relationships/chart" Target="../charts/chart113.xml"/><Relationship Id="rId14" Type="http://schemas.openxmlformats.org/officeDocument/2006/relationships/chart" Target="../charts/chart118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23.xml"/><Relationship Id="rId13" Type="http://schemas.openxmlformats.org/officeDocument/2006/relationships/chart" Target="../charts/chart128.xml"/><Relationship Id="rId3" Type="http://schemas.openxmlformats.org/officeDocument/2006/relationships/image" Target="../media/image8.png"/><Relationship Id="rId7" Type="http://schemas.openxmlformats.org/officeDocument/2006/relationships/chart" Target="../charts/chart122.xml"/><Relationship Id="rId12" Type="http://schemas.openxmlformats.org/officeDocument/2006/relationships/chart" Target="../charts/chart127.xml"/><Relationship Id="rId2" Type="http://schemas.openxmlformats.org/officeDocument/2006/relationships/image" Target="../media/image7.emf"/><Relationship Id="rId16" Type="http://schemas.openxmlformats.org/officeDocument/2006/relationships/chart" Target="../charts/chart130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21.xml"/><Relationship Id="rId11" Type="http://schemas.openxmlformats.org/officeDocument/2006/relationships/chart" Target="../charts/chart126.xml"/><Relationship Id="rId5" Type="http://schemas.openxmlformats.org/officeDocument/2006/relationships/chart" Target="../charts/chart120.xml"/><Relationship Id="rId15" Type="http://schemas.openxmlformats.org/officeDocument/2006/relationships/chart" Target="../charts/chart129.xml"/><Relationship Id="rId10" Type="http://schemas.openxmlformats.org/officeDocument/2006/relationships/chart" Target="../charts/chart125.xml"/><Relationship Id="rId4" Type="http://schemas.openxmlformats.org/officeDocument/2006/relationships/image" Target="../media/image9.png"/><Relationship Id="rId9" Type="http://schemas.openxmlformats.org/officeDocument/2006/relationships/chart" Target="../charts/chart124.xml"/><Relationship Id="rId14" Type="http://schemas.openxmlformats.org/officeDocument/2006/relationships/image" Target="../media/image15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34.xml"/><Relationship Id="rId13" Type="http://schemas.openxmlformats.org/officeDocument/2006/relationships/chart" Target="../charts/chart139.xml"/><Relationship Id="rId3" Type="http://schemas.openxmlformats.org/officeDocument/2006/relationships/image" Target="../media/image8.png"/><Relationship Id="rId7" Type="http://schemas.openxmlformats.org/officeDocument/2006/relationships/chart" Target="../charts/chart133.xml"/><Relationship Id="rId12" Type="http://schemas.openxmlformats.org/officeDocument/2006/relationships/chart" Target="../charts/chart138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32.xml"/><Relationship Id="rId11" Type="http://schemas.openxmlformats.org/officeDocument/2006/relationships/chart" Target="../charts/chart137.xml"/><Relationship Id="rId5" Type="http://schemas.openxmlformats.org/officeDocument/2006/relationships/chart" Target="../charts/chart131.xml"/><Relationship Id="rId10" Type="http://schemas.openxmlformats.org/officeDocument/2006/relationships/chart" Target="../charts/chart136.xml"/><Relationship Id="rId4" Type="http://schemas.openxmlformats.org/officeDocument/2006/relationships/image" Target="../media/image9.png"/><Relationship Id="rId9" Type="http://schemas.openxmlformats.org/officeDocument/2006/relationships/chart" Target="../charts/chart135.xml"/><Relationship Id="rId14" Type="http://schemas.openxmlformats.org/officeDocument/2006/relationships/image" Target="../media/image15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43.xml"/><Relationship Id="rId13" Type="http://schemas.openxmlformats.org/officeDocument/2006/relationships/chart" Target="../charts/chart148.xml"/><Relationship Id="rId18" Type="http://schemas.openxmlformats.org/officeDocument/2006/relationships/chart" Target="../charts/chart153.xml"/><Relationship Id="rId3" Type="http://schemas.openxmlformats.org/officeDocument/2006/relationships/image" Target="../media/image8.png"/><Relationship Id="rId7" Type="http://schemas.openxmlformats.org/officeDocument/2006/relationships/chart" Target="../charts/chart142.xml"/><Relationship Id="rId12" Type="http://schemas.openxmlformats.org/officeDocument/2006/relationships/chart" Target="../charts/chart147.xml"/><Relationship Id="rId17" Type="http://schemas.openxmlformats.org/officeDocument/2006/relationships/chart" Target="../charts/chart152.xml"/><Relationship Id="rId2" Type="http://schemas.openxmlformats.org/officeDocument/2006/relationships/image" Target="../media/image7.emf"/><Relationship Id="rId16" Type="http://schemas.openxmlformats.org/officeDocument/2006/relationships/chart" Target="../charts/chart151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41.xml"/><Relationship Id="rId11" Type="http://schemas.openxmlformats.org/officeDocument/2006/relationships/chart" Target="../charts/chart146.xml"/><Relationship Id="rId5" Type="http://schemas.openxmlformats.org/officeDocument/2006/relationships/chart" Target="../charts/chart140.xml"/><Relationship Id="rId15" Type="http://schemas.openxmlformats.org/officeDocument/2006/relationships/chart" Target="../charts/chart150.xml"/><Relationship Id="rId10" Type="http://schemas.openxmlformats.org/officeDocument/2006/relationships/chart" Target="../charts/chart145.xml"/><Relationship Id="rId19" Type="http://schemas.openxmlformats.org/officeDocument/2006/relationships/chart" Target="../charts/chart154.xml"/><Relationship Id="rId4" Type="http://schemas.openxmlformats.org/officeDocument/2006/relationships/image" Target="../media/image9.png"/><Relationship Id="rId9" Type="http://schemas.openxmlformats.org/officeDocument/2006/relationships/chart" Target="../charts/chart144.xml"/><Relationship Id="rId14" Type="http://schemas.openxmlformats.org/officeDocument/2006/relationships/chart" Target="../charts/chart149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58.xml"/><Relationship Id="rId13" Type="http://schemas.openxmlformats.org/officeDocument/2006/relationships/chart" Target="../charts/chart163.xml"/><Relationship Id="rId18" Type="http://schemas.openxmlformats.org/officeDocument/2006/relationships/chart" Target="../charts/chart168.xml"/><Relationship Id="rId3" Type="http://schemas.openxmlformats.org/officeDocument/2006/relationships/image" Target="../media/image8.png"/><Relationship Id="rId21" Type="http://schemas.openxmlformats.org/officeDocument/2006/relationships/chart" Target="../charts/chart171.xml"/><Relationship Id="rId7" Type="http://schemas.openxmlformats.org/officeDocument/2006/relationships/chart" Target="../charts/chart157.xml"/><Relationship Id="rId12" Type="http://schemas.openxmlformats.org/officeDocument/2006/relationships/chart" Target="../charts/chart162.xml"/><Relationship Id="rId17" Type="http://schemas.openxmlformats.org/officeDocument/2006/relationships/chart" Target="../charts/chart167.xml"/><Relationship Id="rId2" Type="http://schemas.openxmlformats.org/officeDocument/2006/relationships/image" Target="../media/image7.emf"/><Relationship Id="rId16" Type="http://schemas.openxmlformats.org/officeDocument/2006/relationships/chart" Target="../charts/chart166.xml"/><Relationship Id="rId20" Type="http://schemas.openxmlformats.org/officeDocument/2006/relationships/chart" Target="../charts/chart170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56.xml"/><Relationship Id="rId11" Type="http://schemas.openxmlformats.org/officeDocument/2006/relationships/chart" Target="../charts/chart161.xml"/><Relationship Id="rId5" Type="http://schemas.openxmlformats.org/officeDocument/2006/relationships/chart" Target="../charts/chart155.xml"/><Relationship Id="rId15" Type="http://schemas.openxmlformats.org/officeDocument/2006/relationships/chart" Target="../charts/chart165.xml"/><Relationship Id="rId23" Type="http://schemas.openxmlformats.org/officeDocument/2006/relationships/chart" Target="../charts/chart173.xml"/><Relationship Id="rId10" Type="http://schemas.openxmlformats.org/officeDocument/2006/relationships/chart" Target="../charts/chart160.xml"/><Relationship Id="rId19" Type="http://schemas.openxmlformats.org/officeDocument/2006/relationships/chart" Target="../charts/chart169.xml"/><Relationship Id="rId4" Type="http://schemas.openxmlformats.org/officeDocument/2006/relationships/image" Target="../media/image9.png"/><Relationship Id="rId9" Type="http://schemas.openxmlformats.org/officeDocument/2006/relationships/chart" Target="../charts/chart159.xml"/><Relationship Id="rId14" Type="http://schemas.openxmlformats.org/officeDocument/2006/relationships/chart" Target="../charts/chart164.xml"/><Relationship Id="rId22" Type="http://schemas.openxmlformats.org/officeDocument/2006/relationships/chart" Target="../charts/chart17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6.emf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5.png"/><Relationship Id="rId5" Type="http://schemas.openxmlformats.org/officeDocument/2006/relationships/chart" Target="../charts/chart174.xml"/><Relationship Id="rId4" Type="http://schemas.openxmlformats.org/officeDocument/2006/relationships/image" Target="../media/image9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177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76.xml"/><Relationship Id="rId5" Type="http://schemas.openxmlformats.org/officeDocument/2006/relationships/chart" Target="../charts/chart175.xml"/><Relationship Id="rId4" Type="http://schemas.openxmlformats.org/officeDocument/2006/relationships/image" Target="../media/image9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81.xml"/><Relationship Id="rId3" Type="http://schemas.openxmlformats.org/officeDocument/2006/relationships/image" Target="../media/image8.png"/><Relationship Id="rId7" Type="http://schemas.openxmlformats.org/officeDocument/2006/relationships/chart" Target="../charts/chart180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79.xml"/><Relationship Id="rId11" Type="http://schemas.openxmlformats.org/officeDocument/2006/relationships/chart" Target="../charts/chart184.xml"/><Relationship Id="rId5" Type="http://schemas.openxmlformats.org/officeDocument/2006/relationships/chart" Target="../charts/chart178.xml"/><Relationship Id="rId10" Type="http://schemas.openxmlformats.org/officeDocument/2006/relationships/chart" Target="../charts/chart183.xml"/><Relationship Id="rId4" Type="http://schemas.openxmlformats.org/officeDocument/2006/relationships/image" Target="../media/image9.png"/><Relationship Id="rId9" Type="http://schemas.openxmlformats.org/officeDocument/2006/relationships/chart" Target="../charts/chart182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88.xml"/><Relationship Id="rId3" Type="http://schemas.openxmlformats.org/officeDocument/2006/relationships/image" Target="../media/image8.png"/><Relationship Id="rId7" Type="http://schemas.openxmlformats.org/officeDocument/2006/relationships/chart" Target="../charts/chart187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86.xml"/><Relationship Id="rId11" Type="http://schemas.openxmlformats.org/officeDocument/2006/relationships/chart" Target="../charts/chart191.xml"/><Relationship Id="rId5" Type="http://schemas.openxmlformats.org/officeDocument/2006/relationships/chart" Target="../charts/chart185.xml"/><Relationship Id="rId10" Type="http://schemas.openxmlformats.org/officeDocument/2006/relationships/chart" Target="../charts/chart190.xml"/><Relationship Id="rId4" Type="http://schemas.openxmlformats.org/officeDocument/2006/relationships/image" Target="../media/image9.png"/><Relationship Id="rId9" Type="http://schemas.openxmlformats.org/officeDocument/2006/relationships/chart" Target="../charts/chart18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0.png"/><Relationship Id="rId5" Type="http://schemas.openxmlformats.org/officeDocument/2006/relationships/chart" Target="../charts/chart1.xml"/><Relationship Id="rId4" Type="http://schemas.openxmlformats.org/officeDocument/2006/relationships/image" Target="../media/image9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8.png"/><Relationship Id="rId7" Type="http://schemas.openxmlformats.org/officeDocument/2006/relationships/image" Target="../media/image19.png"/><Relationship Id="rId12" Type="http://schemas.openxmlformats.org/officeDocument/2006/relationships/chart" Target="../charts/chart192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9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5" Type="http://schemas.openxmlformats.org/officeDocument/2006/relationships/image" Target="../media/image17.png"/><Relationship Id="rId10" Type="http://schemas.openxmlformats.org/officeDocument/2006/relationships/image" Target="../media/image22.png"/><Relationship Id="rId4" Type="http://schemas.openxmlformats.org/officeDocument/2006/relationships/image" Target="../media/image9.png"/><Relationship Id="rId9" Type="http://schemas.openxmlformats.org/officeDocument/2006/relationships/image" Target="../media/image21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emf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25.emf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emf"/><Relationship Id="rId3" Type="http://schemas.openxmlformats.org/officeDocument/2006/relationships/image" Target="../media/image26.emf"/><Relationship Id="rId7" Type="http://schemas.openxmlformats.org/officeDocument/2006/relationships/image" Target="../media/image30.emf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29.emf"/><Relationship Id="rId5" Type="http://schemas.openxmlformats.org/officeDocument/2006/relationships/image" Target="../media/image28.emf"/><Relationship Id="rId4" Type="http://schemas.openxmlformats.org/officeDocument/2006/relationships/image" Target="../media/image27.emf"/><Relationship Id="rId9" Type="http://schemas.openxmlformats.org/officeDocument/2006/relationships/image" Target="../media/image32.emf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9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chart" Target="../charts/chart196.xml"/><Relationship Id="rId3" Type="http://schemas.openxmlformats.org/officeDocument/2006/relationships/image" Target="../media/image8.png"/><Relationship Id="rId7" Type="http://schemas.openxmlformats.org/officeDocument/2006/relationships/image" Target="../media/image18.png"/><Relationship Id="rId12" Type="http://schemas.openxmlformats.org/officeDocument/2006/relationships/chart" Target="../charts/chart195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7.png"/><Relationship Id="rId11" Type="http://schemas.openxmlformats.org/officeDocument/2006/relationships/image" Target="../media/image33.emf"/><Relationship Id="rId5" Type="http://schemas.openxmlformats.org/officeDocument/2006/relationships/chart" Target="../charts/chart193.xml"/><Relationship Id="rId10" Type="http://schemas.openxmlformats.org/officeDocument/2006/relationships/chart" Target="../charts/chart194.xml"/><Relationship Id="rId4" Type="http://schemas.openxmlformats.org/officeDocument/2006/relationships/image" Target="../media/image9.png"/><Relationship Id="rId9" Type="http://schemas.openxmlformats.org/officeDocument/2006/relationships/image" Target="../media/image20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chart" Target="../charts/chart200.xml"/><Relationship Id="rId3" Type="http://schemas.openxmlformats.org/officeDocument/2006/relationships/image" Target="../media/image8.png"/><Relationship Id="rId7" Type="http://schemas.openxmlformats.org/officeDocument/2006/relationships/image" Target="../media/image18.png"/><Relationship Id="rId12" Type="http://schemas.openxmlformats.org/officeDocument/2006/relationships/chart" Target="../charts/chart199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7.png"/><Relationship Id="rId11" Type="http://schemas.openxmlformats.org/officeDocument/2006/relationships/image" Target="../media/image33.emf"/><Relationship Id="rId5" Type="http://schemas.openxmlformats.org/officeDocument/2006/relationships/chart" Target="../charts/chart197.xml"/><Relationship Id="rId10" Type="http://schemas.openxmlformats.org/officeDocument/2006/relationships/chart" Target="../charts/chart198.xml"/><Relationship Id="rId4" Type="http://schemas.openxmlformats.org/officeDocument/2006/relationships/image" Target="../media/image9.png"/><Relationship Id="rId9" Type="http://schemas.openxmlformats.org/officeDocument/2006/relationships/image" Target="../media/image2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955586" y="1820921"/>
            <a:ext cx="628088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3600" b="1" dirty="0" err="1"/>
              <a:t>IoT</a:t>
            </a:r>
            <a:r>
              <a:rPr lang="ko-KR" altLang="en-US" sz="3600" b="1"/>
              <a:t>기반 지능형 항만 기술 개발</a:t>
            </a:r>
            <a:endParaRPr lang="en-US" altLang="ko-KR" sz="3600" b="1" dirty="0"/>
          </a:p>
          <a:p>
            <a:pPr algn="ctr"/>
            <a:r>
              <a:rPr lang="en-US" altLang="ko-KR" sz="3600" b="1" dirty="0"/>
              <a:t>Story Board</a:t>
            </a:r>
            <a:endParaRPr lang="ko-KR" altLang="en-US" sz="3600" b="1" dirty="0"/>
          </a:p>
        </p:txBody>
      </p:sp>
      <p:sp>
        <p:nvSpPr>
          <p:cNvPr id="10" name="TextBox 9"/>
          <p:cNvSpPr txBox="1"/>
          <p:nvPr/>
        </p:nvSpPr>
        <p:spPr>
          <a:xfrm>
            <a:off x="5390048" y="3021417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2000" dirty="0"/>
              <a:t>화면설계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226891" y="6531838"/>
            <a:ext cx="239200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Copyright© CLICKNTOUCH. All rights Reserved.</a:t>
            </a:r>
            <a:endParaRPr lang="ko-KR" altLang="en-US" sz="9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08630" y="6583744"/>
            <a:ext cx="1008993" cy="150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3459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차트 51"/>
          <p:cNvGraphicFramePr/>
          <p:nvPr>
            <p:extLst>
              <p:ext uri="{D42A27DB-BD31-4B8C-83A1-F6EECF244321}">
                <p14:modId xmlns:p14="http://schemas.microsoft.com/office/powerpoint/2010/main" val="790001977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777693"/>
              </p:ext>
            </p:extLst>
          </p:nvPr>
        </p:nvGraphicFramePr>
        <p:xfrm>
          <a:off x="9488422" y="859353"/>
          <a:ext cx="2637675" cy="377243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Key Node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Average vs Key Node Average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그래프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Total, Key node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값 및 예측 추이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key node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 평균속도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smtClean="0"/>
              <a:t>혼잡도 상세</a:t>
            </a:r>
            <a:endParaRPr lang="ko-KR" altLang="en-US" sz="700" b="1"/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242472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서행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8" y="980246"/>
            <a:ext cx="1743638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dirty="0" smtClean="0"/>
              <a:t>Total    </a:t>
            </a:r>
            <a:r>
              <a:rPr lang="en-US" altLang="ko-KR" sz="600" dirty="0" smtClean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 smtClean="0"/>
              <a:t> key</a:t>
            </a:r>
            <a:r>
              <a:rPr lang="ko-KR" altLang="en-US" sz="600" b="1" smtClean="0"/>
              <a:t> </a:t>
            </a:r>
            <a:r>
              <a:rPr lang="en-US" altLang="ko-KR" sz="600" b="1" dirty="0"/>
              <a:t>Node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 </a:t>
            </a:r>
            <a:r>
              <a:rPr lang="en-US" altLang="ko-KR" sz="600" dirty="0"/>
              <a:t>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Berth</a:t>
            </a:r>
            <a:endParaRPr lang="ko-KR" altLang="en-US" sz="600"/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4" name="그림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72324" y="2552681"/>
            <a:ext cx="8746918" cy="2704744"/>
          </a:xfrm>
          <a:prstGeom prst="rect">
            <a:avLst/>
          </a:prstGeom>
        </p:spPr>
      </p:pic>
      <p:sp>
        <p:nvSpPr>
          <p:cNvPr id="61" name="타원 60"/>
          <p:cNvSpPr/>
          <p:nvPr/>
        </p:nvSpPr>
        <p:spPr>
          <a:xfrm>
            <a:off x="376307" y="12586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575372" y="24047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3" name="표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5637656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8814069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차트 54"/>
          <p:cNvGraphicFramePr/>
          <p:nvPr>
            <p:extLst>
              <p:ext uri="{D42A27DB-BD31-4B8C-83A1-F6EECF244321}">
                <p14:modId xmlns:p14="http://schemas.microsoft.com/office/powerpoint/2010/main" val="3523959619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7628419"/>
              </p:ext>
            </p:extLst>
          </p:nvPr>
        </p:nvGraphicFramePr>
        <p:xfrm>
          <a:off x="9488422" y="859353"/>
          <a:ext cx="2637675" cy="377243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Number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리스트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Average vs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Block Average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그래프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값 및 예측 추이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선택한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Block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 평균속도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smtClean="0"/>
              <a:t>혼잡도 상세</a:t>
            </a:r>
            <a:endParaRPr lang="ko-KR" altLang="en-US" sz="700" b="1"/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Select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259" name="타원 258"/>
          <p:cNvSpPr/>
          <p:nvPr/>
        </p:nvSpPr>
        <p:spPr>
          <a:xfrm>
            <a:off x="293526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서행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8" y="980246"/>
            <a:ext cx="1743638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dirty="0" smtClean="0"/>
              <a:t>Total   </a:t>
            </a:r>
            <a:r>
              <a:rPr lang="en-US" altLang="ko-KR" sz="600" dirty="0" smtClean="0">
                <a:latin typeface="맑은 고딕" panose="020B0503020000020004" pitchFamily="50" charset="-127"/>
              </a:rPr>
              <a:t>○</a:t>
            </a:r>
            <a:r>
              <a:rPr lang="en-US" altLang="ko-KR" sz="600" dirty="0" smtClean="0"/>
              <a:t> key</a:t>
            </a:r>
            <a:r>
              <a:rPr lang="ko-KR" altLang="en-US" sz="600" smtClean="0"/>
              <a:t> </a:t>
            </a:r>
            <a:r>
              <a:rPr lang="en-US" altLang="ko-KR" sz="600" dirty="0"/>
              <a:t>Node </a:t>
            </a:r>
            <a:r>
              <a:rPr lang="en-US" altLang="ko-KR" sz="600" dirty="0" smtClean="0"/>
              <a:t> </a:t>
            </a:r>
            <a:r>
              <a:rPr lang="en-US" altLang="ko-KR" sz="6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● </a:t>
            </a:r>
            <a:r>
              <a:rPr lang="en-US" altLang="ko-KR" sz="600" b="1" dirty="0" smtClean="0"/>
              <a:t>Block </a:t>
            </a:r>
            <a:r>
              <a:rPr lang="en-US" altLang="ko-KR" sz="600" dirty="0" smtClean="0"/>
              <a:t>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Berth</a:t>
            </a:r>
            <a:endParaRPr lang="ko-KR" altLang="en-US" sz="600"/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1" name="타원 60"/>
          <p:cNvSpPr/>
          <p:nvPr/>
        </p:nvSpPr>
        <p:spPr>
          <a:xfrm>
            <a:off x="376307" y="12586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pic>
        <p:nvPicPr>
          <p:cNvPr id="51" name="그림 5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9871" y="2510898"/>
            <a:ext cx="8648012" cy="2562648"/>
          </a:xfrm>
          <a:prstGeom prst="rect">
            <a:avLst/>
          </a:prstGeom>
        </p:spPr>
      </p:pic>
      <p:sp>
        <p:nvSpPr>
          <p:cNvPr id="53" name="타원 52"/>
          <p:cNvSpPr/>
          <p:nvPr/>
        </p:nvSpPr>
        <p:spPr>
          <a:xfrm>
            <a:off x="3660868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575372" y="24047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6" name="표 5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5637656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7301718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차트 54"/>
          <p:cNvGraphicFramePr/>
          <p:nvPr>
            <p:extLst>
              <p:ext uri="{D42A27DB-BD31-4B8C-83A1-F6EECF244321}">
                <p14:modId xmlns:p14="http://schemas.microsoft.com/office/powerpoint/2010/main" val="656162029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556229"/>
              </p:ext>
            </p:extLst>
          </p:nvPr>
        </p:nvGraphicFramePr>
        <p:xfrm>
          <a:off x="9488422" y="859353"/>
          <a:ext cx="2637675" cy="377243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Berth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Berth No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리스트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Average vs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Block Average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그래프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값 및 예측 추이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선택한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Block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 평균속도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smtClean="0"/>
              <a:t>혼잡도 상세</a:t>
            </a:r>
            <a:endParaRPr lang="ko-KR" altLang="en-US" sz="700" b="1"/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No.7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259" name="타원 258"/>
          <p:cNvSpPr/>
          <p:nvPr/>
        </p:nvSpPr>
        <p:spPr>
          <a:xfrm>
            <a:off x="326292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서행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8" y="980246"/>
            <a:ext cx="1743638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dirty="0" smtClean="0"/>
              <a:t>Total   </a:t>
            </a:r>
            <a:r>
              <a:rPr lang="en-US" altLang="ko-KR" sz="600" b="1" dirty="0" smtClean="0"/>
              <a:t> </a:t>
            </a:r>
            <a:r>
              <a:rPr lang="en-US" altLang="ko-KR" sz="600" dirty="0" smtClean="0">
                <a:latin typeface="맑은 고딕" panose="020B0503020000020004" pitchFamily="50" charset="-127"/>
              </a:rPr>
              <a:t>○</a:t>
            </a:r>
            <a:r>
              <a:rPr lang="en-US" altLang="ko-KR" sz="600" dirty="0" smtClean="0"/>
              <a:t>  key</a:t>
            </a:r>
            <a:r>
              <a:rPr lang="ko-KR" altLang="en-US" sz="600" smtClean="0"/>
              <a:t> </a:t>
            </a:r>
            <a:r>
              <a:rPr lang="en-US" altLang="ko-KR" sz="600" dirty="0"/>
              <a:t>Node  </a:t>
            </a:r>
            <a:r>
              <a:rPr lang="en-US" altLang="ko-KR" sz="600" dirty="0" smtClean="0"/>
              <a:t> </a:t>
            </a:r>
            <a:r>
              <a:rPr lang="en-US" altLang="ko-KR" sz="600" dirty="0"/>
              <a:t>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Block</a:t>
            </a:r>
            <a:r>
              <a:rPr lang="en-US" altLang="ko-KR" sz="600" b="1" dirty="0" smtClean="0"/>
              <a:t>   </a:t>
            </a:r>
            <a:r>
              <a:rPr lang="en-US" altLang="ko-KR" sz="600" dirty="0" smtClean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Berth</a:t>
            </a:r>
            <a:endParaRPr lang="ko-KR" altLang="en-US" sz="600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1" name="타원 60"/>
          <p:cNvSpPr/>
          <p:nvPr/>
        </p:nvSpPr>
        <p:spPr>
          <a:xfrm>
            <a:off x="376307" y="12586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3660868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5511" y="2535353"/>
            <a:ext cx="8691761" cy="2676766"/>
          </a:xfrm>
          <a:prstGeom prst="rect">
            <a:avLst/>
          </a:prstGeom>
        </p:spPr>
      </p:pic>
      <p:sp>
        <p:nvSpPr>
          <p:cNvPr id="56" name="타원 55"/>
          <p:cNvSpPr/>
          <p:nvPr/>
        </p:nvSpPr>
        <p:spPr>
          <a:xfrm>
            <a:off x="575372" y="24047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7" name="표 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5637656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6620346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차트 51"/>
          <p:cNvGraphicFramePr/>
          <p:nvPr>
            <p:extLst>
              <p:ext uri="{D42A27DB-BD31-4B8C-83A1-F6EECF244321}">
                <p14:modId xmlns:p14="http://schemas.microsoft.com/office/powerpoint/2010/main" val="318331662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3118719"/>
              </p:ext>
            </p:extLst>
          </p:nvPr>
        </p:nvGraphicFramePr>
        <p:xfrm>
          <a:off x="9488422" y="859353"/>
          <a:ext cx="2637675" cy="39522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혼잡도 상세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속도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정체 지속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정체 지속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상습 정체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혼잡도 상세</a:t>
            </a:r>
            <a:endParaRPr lang="ko-KR" altLang="en-US" sz="700" b="1" dirty="0"/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서행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67" name="그림 26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5" y="2560168"/>
            <a:ext cx="8686677" cy="2527247"/>
          </a:xfrm>
          <a:prstGeom prst="rect">
            <a:avLst/>
          </a:prstGeom>
        </p:spPr>
      </p:pic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7" y="980246"/>
            <a:ext cx="16903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 smtClean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b="1" dirty="0" smtClean="0"/>
              <a:t>Total</a:t>
            </a:r>
            <a:r>
              <a:rPr lang="en-US" altLang="ko-KR" sz="600" dirty="0" smtClean="0"/>
              <a:t>      </a:t>
            </a:r>
            <a:r>
              <a:rPr lang="en-US" altLang="ko-KR" sz="6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○</a:t>
            </a:r>
            <a:r>
              <a:rPr lang="en-US" altLang="ko-KR" sz="600" dirty="0" smtClean="0"/>
              <a:t>  key</a:t>
            </a:r>
            <a:r>
              <a:rPr lang="ko-KR" altLang="en-US" sz="600" smtClean="0"/>
              <a:t> </a:t>
            </a:r>
            <a:r>
              <a:rPr lang="en-US" altLang="ko-KR" sz="600" dirty="0"/>
              <a:t>Node  </a:t>
            </a:r>
            <a:r>
              <a:rPr lang="en-US" altLang="ko-KR" sz="600" dirty="0" smtClean="0"/>
              <a:t> </a:t>
            </a:r>
            <a:r>
              <a:rPr lang="en-US" altLang="ko-KR" sz="600" dirty="0"/>
              <a:t>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Berth</a:t>
            </a:r>
            <a:endParaRPr lang="ko-KR" altLang="en-US" sz="600" dirty="0"/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5959603"/>
              </p:ext>
            </p:extLst>
          </p:nvPr>
        </p:nvGraphicFramePr>
        <p:xfrm>
          <a:off x="525781" y="5904875"/>
          <a:ext cx="8503920" cy="365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1600"/>
                <a:gridCol w="998209"/>
                <a:gridCol w="1154347"/>
                <a:gridCol w="1100195"/>
                <a:gridCol w="1124112"/>
                <a:gridCol w="1321779"/>
                <a:gridCol w="906839"/>
                <a:gridCol w="906839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전체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r>
                        <a:rPr lang="en-US" altLang="ko-KR" sz="600" b="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ko-KR" altLang="en-US" sz="600" b="1" baseline="0" smtClean="0">
                          <a:solidFill>
                            <a:schemeClr val="bg1"/>
                          </a:solidFill>
                        </a:rPr>
                        <a:t>평균</a:t>
                      </a:r>
                      <a:r>
                        <a:rPr lang="ko-KR" altLang="en-US" sz="600" b="0" baseline="0" smtClean="0">
                          <a:solidFill>
                            <a:schemeClr val="bg1"/>
                          </a:solidFill>
                        </a:rPr>
                        <a:t> 속도</a:t>
                      </a:r>
                      <a:endParaRPr lang="ko-KR" altLang="en-US" sz="6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17Km/h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이전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b="0" smtClean="0">
                          <a:solidFill>
                            <a:schemeClr val="bg1"/>
                          </a:solidFill>
                        </a:rPr>
                        <a:t>시간 정체 지속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endParaRPr lang="ko-KR" altLang="en-US" sz="6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A1_RIGHT/1D 2D, </a:t>
                      </a:r>
                    </a:p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B3_UP/1, </a:t>
                      </a:r>
                    </a:p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C4_LEFT/1U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2U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이후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 1</a:t>
                      </a:r>
                      <a:r>
                        <a:rPr lang="ko-KR" altLang="en-US" sz="600" b="0" smtClean="0">
                          <a:solidFill>
                            <a:schemeClr val="bg1"/>
                          </a:solidFill>
                        </a:rPr>
                        <a:t>시간 정체 지속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r>
                        <a:rPr lang="en-US" altLang="ko-KR" sz="600" b="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6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A1_RIGHT/1D 2D, </a:t>
                      </a:r>
                    </a:p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B3_UP/1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상습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ko-KR" altLang="en-US" sz="600" b="0" smtClean="0">
                          <a:solidFill>
                            <a:schemeClr val="bg1"/>
                          </a:solidFill>
                        </a:rPr>
                        <a:t>정체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endParaRPr lang="ko-KR" altLang="en-US" sz="6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A1_RIGHT/1D 2D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60" name="타원 59"/>
          <p:cNvSpPr/>
          <p:nvPr/>
        </p:nvSpPr>
        <p:spPr>
          <a:xfrm>
            <a:off x="413065" y="57782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3" name="표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5637656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281459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차트 45"/>
          <p:cNvGraphicFramePr/>
          <p:nvPr>
            <p:extLst>
              <p:ext uri="{D42A27DB-BD31-4B8C-83A1-F6EECF244321}">
                <p14:modId xmlns:p14="http://schemas.microsoft.com/office/powerpoint/2010/main" val="1028238010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/>
          </p:nvPr>
        </p:nvGraphicFramePr>
        <p:xfrm>
          <a:off x="9488422" y="859353"/>
          <a:ext cx="2637675" cy="39522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혼잡도 상세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속도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정체 지속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정체 지속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상습 정체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smtClean="0"/>
              <a:t>혼잡도 상세</a:t>
            </a:r>
            <a:endParaRPr lang="ko-KR" altLang="en-US" sz="700" b="1"/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67" name="그림 26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7895" y="2560168"/>
            <a:ext cx="8686677" cy="2527247"/>
          </a:xfrm>
          <a:prstGeom prst="rect">
            <a:avLst/>
          </a:prstGeom>
        </p:spPr>
      </p:pic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7" y="980246"/>
            <a:ext cx="16903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 smtClean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b="1" dirty="0" smtClean="0"/>
              <a:t>Total</a:t>
            </a:r>
            <a:r>
              <a:rPr lang="en-US" altLang="ko-KR" sz="600" dirty="0" smtClean="0"/>
              <a:t>      </a:t>
            </a:r>
            <a:r>
              <a:rPr lang="en-US" altLang="ko-KR" sz="6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○</a:t>
            </a:r>
            <a:r>
              <a:rPr lang="en-US" altLang="ko-KR" sz="600" dirty="0" smtClean="0"/>
              <a:t>  key</a:t>
            </a:r>
            <a:r>
              <a:rPr lang="ko-KR" altLang="en-US" sz="600" smtClean="0"/>
              <a:t> </a:t>
            </a:r>
            <a:r>
              <a:rPr lang="en-US" altLang="ko-KR" sz="600" dirty="0"/>
              <a:t>Node  </a:t>
            </a:r>
            <a:r>
              <a:rPr lang="en-US" altLang="ko-KR" sz="600" dirty="0" smtClean="0"/>
              <a:t> </a:t>
            </a:r>
            <a:r>
              <a:rPr lang="en-US" altLang="ko-KR" sz="600" dirty="0"/>
              <a:t>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Berth</a:t>
            </a:r>
            <a:endParaRPr lang="ko-KR" altLang="en-US" sz="600" dirty="0"/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9093195"/>
              </p:ext>
            </p:extLst>
          </p:nvPr>
        </p:nvGraphicFramePr>
        <p:xfrm>
          <a:off x="525781" y="5219075"/>
          <a:ext cx="8503920" cy="365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1600"/>
                <a:gridCol w="998209"/>
                <a:gridCol w="1154347"/>
                <a:gridCol w="1100195"/>
                <a:gridCol w="1124112"/>
                <a:gridCol w="1321779"/>
                <a:gridCol w="906839"/>
                <a:gridCol w="906839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전체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r>
                        <a:rPr lang="en-US" altLang="ko-KR" sz="600" b="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ko-KR" altLang="en-US" sz="600" b="1" baseline="0" smtClean="0">
                          <a:solidFill>
                            <a:schemeClr val="bg1"/>
                          </a:solidFill>
                        </a:rPr>
                        <a:t>평균</a:t>
                      </a:r>
                      <a:r>
                        <a:rPr lang="ko-KR" altLang="en-US" sz="600" b="0" baseline="0" smtClean="0">
                          <a:solidFill>
                            <a:schemeClr val="bg1"/>
                          </a:solidFill>
                        </a:rPr>
                        <a:t> 속도</a:t>
                      </a:r>
                      <a:endParaRPr lang="ko-KR" altLang="en-US" sz="6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17Km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이전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b="0" smtClean="0">
                          <a:solidFill>
                            <a:schemeClr val="bg1"/>
                          </a:solidFill>
                        </a:rPr>
                        <a:t>시간 정체 지속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endParaRPr lang="ko-KR" altLang="en-US" sz="6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A1_RIGHT/1D 2D, </a:t>
                      </a:r>
                    </a:p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B3_UP/1, </a:t>
                      </a:r>
                    </a:p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C4_LEFT/1U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2U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이후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 1</a:t>
                      </a:r>
                      <a:r>
                        <a:rPr lang="ko-KR" altLang="en-US" sz="600" b="0" smtClean="0">
                          <a:solidFill>
                            <a:schemeClr val="bg1"/>
                          </a:solidFill>
                        </a:rPr>
                        <a:t>시간 정체 지속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r>
                        <a:rPr lang="en-US" altLang="ko-KR" sz="600" b="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6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A1_RIGHT/1D 2D, </a:t>
                      </a:r>
                    </a:p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B3_UP/1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상습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ko-KR" altLang="en-US" sz="600" b="0" smtClean="0">
                          <a:solidFill>
                            <a:schemeClr val="bg1"/>
                          </a:solidFill>
                        </a:rPr>
                        <a:t>정체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endParaRPr lang="ko-KR" altLang="en-US" sz="6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A1_RIGHT/1D 2D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1" name="타원 50"/>
          <p:cNvSpPr/>
          <p:nvPr/>
        </p:nvSpPr>
        <p:spPr>
          <a:xfrm>
            <a:off x="794993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4" name="표 5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1802987"/>
              </p:ext>
            </p:extLst>
          </p:nvPr>
        </p:nvGraphicFramePr>
        <p:xfrm>
          <a:off x="516573" y="5664169"/>
          <a:ext cx="8513127" cy="72894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41945"/>
                <a:gridCol w="390196"/>
                <a:gridCol w="420129"/>
                <a:gridCol w="1062518"/>
                <a:gridCol w="431813"/>
                <a:gridCol w="523940"/>
                <a:gridCol w="771500"/>
                <a:gridCol w="686597"/>
                <a:gridCol w="395416"/>
                <a:gridCol w="502508"/>
                <a:gridCol w="749643"/>
                <a:gridCol w="568411"/>
                <a:gridCol w="659027"/>
                <a:gridCol w="709484"/>
              </a:tblGrid>
              <a:tr h="23168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Vessel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현재 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b="1" smtClean="0">
                          <a:solidFill>
                            <a:schemeClr val="bg1"/>
                          </a:solidFill>
                        </a:rPr>
                        <a:t>시간 이후 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Vessel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현재 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b="1" smtClean="0">
                          <a:solidFill>
                            <a:schemeClr val="bg1"/>
                          </a:solidFill>
                        </a:rPr>
                        <a:t>시간 이후 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31681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VSL1</a:t>
                      </a:r>
                      <a:endParaRPr lang="ko-KR" altLang="en-US" sz="6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ITV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</a:t>
                      </a:r>
                      <a:r>
                        <a:rPr lang="ko-KR" altLang="en-US" sz="600" b="0" baseline="0" smtClean="0">
                          <a:solidFill>
                            <a:sysClr val="windowText" lastClr="000000"/>
                          </a:solidFill>
                        </a:rPr>
                        <a:t>대수 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평균속도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정체 </a:t>
                      </a:r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Block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ITV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</a:t>
                      </a:r>
                      <a:r>
                        <a:rPr lang="ko-KR" altLang="en-US" sz="600" b="0" baseline="0" smtClean="0">
                          <a:solidFill>
                            <a:sysClr val="windowText" lastClr="000000"/>
                          </a:solidFill>
                        </a:rPr>
                        <a:t>대수 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평균속도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정체 </a:t>
                      </a:r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Block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VSL2</a:t>
                      </a:r>
                      <a:endParaRPr lang="ko-KR" altLang="en-US" sz="600" b="0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ITV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</a:t>
                      </a:r>
                      <a:r>
                        <a:rPr lang="ko-KR" altLang="en-US" sz="600" b="0" baseline="0" smtClean="0">
                          <a:solidFill>
                            <a:sysClr val="windowText" lastClr="000000"/>
                          </a:solidFill>
                        </a:rPr>
                        <a:t>대수 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평균속도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정체 </a:t>
                      </a:r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Block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ITV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</a:t>
                      </a:r>
                      <a:r>
                        <a:rPr lang="ko-KR" altLang="en-US" sz="600" b="0" baseline="0" smtClean="0">
                          <a:solidFill>
                            <a:sysClr val="windowText" lastClr="000000"/>
                          </a:solidFill>
                        </a:rPr>
                        <a:t>대수 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평균속도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정체 </a:t>
                      </a:r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Block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6558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18 Km/h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1A,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3D, 5G, 4F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FF0000"/>
                          </a:solidFill>
                        </a:rPr>
                        <a:t>↗ 22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FF0000"/>
                          </a:solidFill>
                        </a:rPr>
                        <a:t>↗ 22</a:t>
                      </a:r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Km/h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A1, B3, C4, D5, G6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18 Km/h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1A,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3D, 5G, 4F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 18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 17 Km/h</a:t>
                      </a:r>
                      <a:endParaRPr lang="ko-KR" altLang="en-US" sz="7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A1, B3, C4, D5, G6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5" name="타원 54"/>
          <p:cNvSpPr/>
          <p:nvPr/>
        </p:nvSpPr>
        <p:spPr>
          <a:xfrm>
            <a:off x="406086" y="55723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47" name="표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5637656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3198898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4359082"/>
              </p:ext>
            </p:extLst>
          </p:nvPr>
        </p:nvGraphicFramePr>
        <p:xfrm>
          <a:off x="9488422" y="859353"/>
          <a:ext cx="2637675" cy="6042260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검색조건 </a:t>
                      </a:r>
                      <a:r>
                        <a:rPr lang="en-US" altLang="ko-KR" sz="800" baseline="0" dirty="0" smtClean="0">
                          <a:effectLst/>
                        </a:rPr>
                        <a:t>: </a:t>
                      </a:r>
                      <a:r>
                        <a:rPr lang="ko-KR" altLang="en-US" sz="800" baseline="0" smtClean="0">
                          <a:effectLst/>
                        </a:rPr>
                        <a:t>반입</a:t>
                      </a:r>
                      <a:r>
                        <a:rPr lang="en-US" altLang="ko-KR" sz="800" baseline="0" dirty="0" smtClean="0">
                          <a:effectLst/>
                        </a:rPr>
                        <a:t>/</a:t>
                      </a:r>
                      <a:r>
                        <a:rPr lang="ko-KR" altLang="en-US" sz="800" baseline="0" smtClean="0">
                          <a:effectLst/>
                        </a:rPr>
                        <a:t>반출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반입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반출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</a:t>
                      </a:r>
                      <a:r>
                        <a:rPr lang="ko-KR" altLang="en-US" sz="800" baseline="0" smtClean="0">
                          <a:effectLst/>
                        </a:rPr>
                        <a:t>반입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반출 선택 시 </a:t>
                      </a:r>
                      <a:r>
                        <a:rPr lang="en-US" altLang="ko-KR" sz="800" baseline="0" dirty="0" smtClean="0">
                          <a:effectLst/>
                        </a:rPr>
                        <a:t>Property </a:t>
                      </a:r>
                      <a:r>
                        <a:rPr lang="ko-KR" altLang="en-US" sz="800" baseline="0" smtClean="0">
                          <a:effectLst/>
                        </a:rPr>
                        <a:t>활성화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검색조건 </a:t>
                      </a:r>
                      <a:r>
                        <a:rPr lang="en-US" altLang="ko-KR" sz="800" baseline="0" dirty="0" smtClean="0">
                          <a:effectLst/>
                        </a:rPr>
                        <a:t>: Property / Type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Property </a:t>
                      </a:r>
                      <a:r>
                        <a:rPr lang="ko-KR" altLang="en-US" sz="800" baseline="0" smtClean="0">
                          <a:effectLst/>
                        </a:rPr>
                        <a:t>선택</a:t>
                      </a:r>
                      <a:r>
                        <a:rPr lang="en-US" altLang="ko-KR" sz="800" baseline="0" dirty="0" smtClean="0">
                          <a:effectLst/>
                        </a:rPr>
                        <a:t>: All, General, Danger, Reefer, Bundle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Type </a:t>
                      </a:r>
                      <a:r>
                        <a:rPr lang="ko-KR" altLang="en-US" sz="800" baseline="0" smtClean="0">
                          <a:effectLst/>
                        </a:rPr>
                        <a:t>선택</a:t>
                      </a:r>
                      <a:r>
                        <a:rPr lang="en-US" altLang="ko-KR" sz="800" baseline="0" dirty="0" smtClean="0">
                          <a:effectLst/>
                        </a:rPr>
                        <a:t> : All, Full, Empty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현재 시간대 검색 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 게이트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출입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시간이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분일 경우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기준으로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이전일 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am10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6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미안일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최근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시간까지의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9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게이트 출입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선택된 위치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평균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Coverage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표시 </a:t>
                      </a:r>
                      <a:r>
                        <a:rPr lang="en-US" altLang="ko-KR" sz="800" b="1" dirty="0" smtClean="0">
                          <a:solidFill>
                            <a:srgbClr val="00B050"/>
                          </a:solidFill>
                        </a:rPr>
                        <a:t> </a:t>
                      </a: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블록의 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반출 컨테이너 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effectLst/>
                        </a:rPr>
                        <a:t>General, Danger, Reefer, Bundle </a:t>
                      </a:r>
                      <a:r>
                        <a:rPr lang="ko-KR" altLang="en-US" sz="800" baseline="0" smtClean="0">
                          <a:effectLst/>
                        </a:rPr>
                        <a:t>컨테이너 수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Full, Empty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컨테이너 수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체크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박스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단계 비고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영역이      번 영역에 표현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블록의 체크 박스가 있을 경우는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블럭들의 데이터 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블록이 없은 경우 전체 데이터 뷰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3936" y="2193314"/>
            <a:ext cx="8348846" cy="3547745"/>
          </a:xfrm>
          <a:prstGeom prst="rect">
            <a:avLst/>
          </a:prstGeom>
        </p:spPr>
      </p:pic>
      <p:sp>
        <p:nvSpPr>
          <p:cNvPr id="1016" name="타원 1015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35513" y="12418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543694" y="2238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sp>
        <p:nvSpPr>
          <p:cNvPr id="1032" name="타원 1031"/>
          <p:cNvSpPr/>
          <p:nvPr/>
        </p:nvSpPr>
        <p:spPr>
          <a:xfrm>
            <a:off x="7563214" y="56884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4" name="타원 1033"/>
          <p:cNvSpPr/>
          <p:nvPr/>
        </p:nvSpPr>
        <p:spPr>
          <a:xfrm>
            <a:off x="9830361" y="45102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5" name="타원 1034"/>
          <p:cNvSpPr/>
          <p:nvPr/>
        </p:nvSpPr>
        <p:spPr>
          <a:xfrm>
            <a:off x="10563601" y="6051540"/>
            <a:ext cx="180000" cy="198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9" name="모서리가 둥근 직사각형 98"/>
          <p:cNvSpPr/>
          <p:nvPr/>
        </p:nvSpPr>
        <p:spPr>
          <a:xfrm>
            <a:off x="3101068" y="2503931"/>
            <a:ext cx="2030337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>
            <a:off x="3107418" y="25049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9" name="TextBox 8"/>
          <p:cNvSpPr txBox="1"/>
          <p:nvPr/>
        </p:nvSpPr>
        <p:spPr>
          <a:xfrm>
            <a:off x="3051697" y="244977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14" name="모서리가 둥근 직사각형 113"/>
          <p:cNvSpPr/>
          <p:nvPr/>
        </p:nvSpPr>
        <p:spPr>
          <a:xfrm>
            <a:off x="2600166" y="3244284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" name="모서리가 둥근 직사각형 114"/>
          <p:cNvSpPr/>
          <p:nvPr/>
        </p:nvSpPr>
        <p:spPr>
          <a:xfrm>
            <a:off x="2599334" y="3390893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1957798" y="403276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1967698" y="403375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47" name="TextBox 146"/>
          <p:cNvSpPr txBox="1"/>
          <p:nvPr/>
        </p:nvSpPr>
        <p:spPr>
          <a:xfrm>
            <a:off x="1906580" y="399238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3" name="모서리가 둥근 직사각형 152"/>
          <p:cNvSpPr/>
          <p:nvPr/>
        </p:nvSpPr>
        <p:spPr>
          <a:xfrm>
            <a:off x="1957801" y="419539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모서리가 둥근 직사각형 158"/>
          <p:cNvSpPr/>
          <p:nvPr/>
        </p:nvSpPr>
        <p:spPr>
          <a:xfrm>
            <a:off x="5582767" y="2500634"/>
            <a:ext cx="2753680" cy="429685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모서리가 둥근 직사각형 159"/>
          <p:cNvSpPr/>
          <p:nvPr/>
        </p:nvSpPr>
        <p:spPr>
          <a:xfrm>
            <a:off x="5589117" y="25016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61" name="TextBox 160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5590666" y="325776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5589768" y="343339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2616306" y="325852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9" name="TextBox 188"/>
          <p:cNvSpPr txBox="1"/>
          <p:nvPr/>
        </p:nvSpPr>
        <p:spPr>
          <a:xfrm>
            <a:off x="2555188" y="321715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1" name="TextBox 190"/>
          <p:cNvSpPr txBox="1"/>
          <p:nvPr/>
        </p:nvSpPr>
        <p:spPr>
          <a:xfrm>
            <a:off x="5543768" y="322921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4" name="모서리가 둥근 직사각형 203"/>
          <p:cNvSpPr/>
          <p:nvPr/>
        </p:nvSpPr>
        <p:spPr>
          <a:xfrm>
            <a:off x="5574929" y="402134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모서리가 둥근 직사각형 204"/>
          <p:cNvSpPr/>
          <p:nvPr/>
        </p:nvSpPr>
        <p:spPr>
          <a:xfrm>
            <a:off x="5581279" y="40223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6" name="TextBox 205"/>
          <p:cNvSpPr txBox="1"/>
          <p:nvPr/>
        </p:nvSpPr>
        <p:spPr>
          <a:xfrm>
            <a:off x="5525558" y="396718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14" name="모서리가 둥근 직사각형 213"/>
          <p:cNvSpPr/>
          <p:nvPr/>
        </p:nvSpPr>
        <p:spPr>
          <a:xfrm>
            <a:off x="5568328" y="4188385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직사각형 15"/>
          <p:cNvSpPr/>
          <p:nvPr/>
        </p:nvSpPr>
        <p:spPr>
          <a:xfrm>
            <a:off x="3005810" y="250136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2505307" y="324977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1869983" y="404309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직사각형 227"/>
          <p:cNvSpPr/>
          <p:nvPr/>
        </p:nvSpPr>
        <p:spPr>
          <a:xfrm>
            <a:off x="5483899" y="250424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직사각형 228"/>
          <p:cNvSpPr/>
          <p:nvPr/>
        </p:nvSpPr>
        <p:spPr>
          <a:xfrm>
            <a:off x="5486784" y="3267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5486784" y="4029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2315261091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반입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92" name="타원 191"/>
          <p:cNvSpPr/>
          <p:nvPr/>
        </p:nvSpPr>
        <p:spPr>
          <a:xfrm>
            <a:off x="3826454" y="8578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3467322" y="2460783"/>
            <a:ext cx="16594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Import</a:t>
            </a:r>
            <a:r>
              <a:rPr lang="en-US" altLang="ko-KR" sz="800" dirty="0" smtClean="0"/>
              <a:t>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 smtClean="0"/>
              <a:t> 13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 </a:t>
            </a:r>
            <a:r>
              <a:rPr lang="en-US" altLang="ko-KR" sz="800" dirty="0" smtClean="0"/>
              <a:t>| 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 Export</a:t>
            </a:r>
            <a:r>
              <a:rPr lang="en-US" altLang="ko-KR" sz="800" dirty="0" smtClean="0"/>
              <a:t> :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12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3101066" y="2502977"/>
            <a:ext cx="2027617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TextBox 197"/>
          <p:cNvSpPr txBox="1"/>
          <p:nvPr/>
        </p:nvSpPr>
        <p:spPr>
          <a:xfrm>
            <a:off x="3165911" y="2603165"/>
            <a:ext cx="12570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Gnr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08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06</a:t>
            </a:r>
            <a:r>
              <a:rPr lang="en-US" altLang="ko-KR" sz="800" b="1" dirty="0" smtClean="0"/>
              <a:t>     Dgr: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02</a:t>
            </a:r>
            <a:r>
              <a:rPr lang="en-US" altLang="ko-KR" sz="800" b="1" dirty="0" smtClean="0"/>
              <a:t>  </a:t>
            </a:r>
          </a:p>
          <a:p>
            <a:r>
              <a:rPr lang="en-US" altLang="ko-KR" sz="800" b="1" dirty="0" smtClean="0"/>
              <a:t> </a:t>
            </a:r>
            <a:r>
              <a:rPr lang="en-US" altLang="ko-KR" sz="800" b="1" dirty="0" err="1" smtClean="0"/>
              <a:t>Rfr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03</a:t>
            </a:r>
            <a:r>
              <a:rPr lang="en-US" altLang="ko-KR" sz="800" b="1" dirty="0" smtClean="0"/>
              <a:t>     Bde: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01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01</a:t>
            </a:r>
            <a:endParaRPr lang="ko-KR" altLang="en-US" sz="800" b="1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4421491" y="2591088"/>
            <a:ext cx="5453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Full :  18</a:t>
            </a:r>
          </a:p>
          <a:p>
            <a:r>
              <a:rPr lang="en-US" altLang="ko-KR" sz="800" b="1" dirty="0" err="1" smtClean="0"/>
              <a:t>Ept</a:t>
            </a:r>
            <a:r>
              <a:rPr lang="en-US" altLang="ko-KR" sz="800" b="1" dirty="0" smtClean="0"/>
              <a:t> :   07</a:t>
            </a:r>
          </a:p>
        </p:txBody>
      </p:sp>
      <p:grpSp>
        <p:nvGrpSpPr>
          <p:cNvPr id="3" name="그룹 2"/>
          <p:cNvGrpSpPr/>
          <p:nvPr/>
        </p:nvGrpSpPr>
        <p:grpSpPr>
          <a:xfrm>
            <a:off x="3216283" y="3210279"/>
            <a:ext cx="1881614" cy="482630"/>
            <a:chOff x="3216283" y="3210279"/>
            <a:chExt cx="1881614" cy="482630"/>
          </a:xfrm>
        </p:grpSpPr>
        <p:sp>
          <p:nvSpPr>
            <p:cNvPr id="200" name="TextBox 19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03" name="그룹 202"/>
          <p:cNvGrpSpPr/>
          <p:nvPr/>
        </p:nvGrpSpPr>
        <p:grpSpPr>
          <a:xfrm>
            <a:off x="3190664" y="3984329"/>
            <a:ext cx="1904056" cy="493108"/>
            <a:chOff x="3216283" y="3210279"/>
            <a:chExt cx="1904056" cy="493108"/>
          </a:xfrm>
        </p:grpSpPr>
        <p:sp>
          <p:nvSpPr>
            <p:cNvPr id="207" name="TextBox 20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5" name="그룹 224"/>
          <p:cNvGrpSpPr/>
          <p:nvPr/>
        </p:nvGrpSpPr>
        <p:grpSpPr>
          <a:xfrm>
            <a:off x="6398242" y="2467133"/>
            <a:ext cx="1904056" cy="481031"/>
            <a:chOff x="3216283" y="3210279"/>
            <a:chExt cx="1904056" cy="481031"/>
          </a:xfrm>
        </p:grpSpPr>
        <p:sp>
          <p:nvSpPr>
            <p:cNvPr id="234" name="TextBox 23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3216283" y="3350544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37" name="그룹 236"/>
          <p:cNvGrpSpPr/>
          <p:nvPr/>
        </p:nvGrpSpPr>
        <p:grpSpPr>
          <a:xfrm>
            <a:off x="6385323" y="3223720"/>
            <a:ext cx="1904056" cy="488345"/>
            <a:chOff x="3216283" y="3210279"/>
            <a:chExt cx="1904056" cy="488345"/>
          </a:xfrm>
        </p:grpSpPr>
        <p:sp>
          <p:nvSpPr>
            <p:cNvPr id="238" name="TextBox 237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9" name="TextBox 238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41" name="모서리가 둥근 직사각형 240"/>
          <p:cNvSpPr/>
          <p:nvPr/>
        </p:nvSpPr>
        <p:spPr>
          <a:xfrm>
            <a:off x="5580495" y="2501003"/>
            <a:ext cx="2755952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42" name="그룹 241"/>
          <p:cNvGrpSpPr/>
          <p:nvPr/>
        </p:nvGrpSpPr>
        <p:grpSpPr>
          <a:xfrm>
            <a:off x="6365578" y="3985027"/>
            <a:ext cx="1904056" cy="493108"/>
            <a:chOff x="3216283" y="3210279"/>
            <a:chExt cx="1904056" cy="493108"/>
          </a:xfrm>
        </p:grpSpPr>
        <p:sp>
          <p:nvSpPr>
            <p:cNvPr id="243" name="TextBox 242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44" name="TextBox 243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47" name="모서리가 둥근 직사각형 246"/>
          <p:cNvSpPr/>
          <p:nvPr/>
        </p:nvSpPr>
        <p:spPr>
          <a:xfrm>
            <a:off x="4403928" y="2647478"/>
            <a:ext cx="724010" cy="27523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4391359" y="3390633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4400496" y="4196235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모서리가 둥근 직사각형 250"/>
          <p:cNvSpPr/>
          <p:nvPr/>
        </p:nvSpPr>
        <p:spPr>
          <a:xfrm>
            <a:off x="7606542" y="4189389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2" name="모서리가 둥근 직사각형 251"/>
          <p:cNvSpPr/>
          <p:nvPr/>
        </p:nvSpPr>
        <p:spPr>
          <a:xfrm>
            <a:off x="7585693" y="3433399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타원 253"/>
          <p:cNvSpPr/>
          <p:nvPr/>
        </p:nvSpPr>
        <p:spPr>
          <a:xfrm>
            <a:off x="3219265" y="23577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5" name="타원 254"/>
          <p:cNvSpPr/>
          <p:nvPr/>
        </p:nvSpPr>
        <p:spPr>
          <a:xfrm>
            <a:off x="2830451" y="23491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bg1">
                    <a:lumMod val="65000"/>
                  </a:schemeClr>
                </a:solidFill>
              </a:rPr>
              <a:t>All</a:t>
            </a:r>
            <a:endParaRPr lang="ko-KR" altLang="en-US" sz="6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5830952" y="980229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65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4831958" y="8464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60" name="그룹 25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261" name="모서리가 둥근 직사각형 26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2" name="타원 26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3" name="TextBox 26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Property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64" name="TextBox 26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Type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65" name="타원 264"/>
          <p:cNvSpPr/>
          <p:nvPr/>
        </p:nvSpPr>
        <p:spPr>
          <a:xfrm>
            <a:off x="5351356" y="8468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2593314" y="369720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양쪽 모서리가 둥근 사각형 177"/>
          <p:cNvSpPr/>
          <p:nvPr/>
        </p:nvSpPr>
        <p:spPr>
          <a:xfrm rot="16200000">
            <a:off x="2631963" y="3658676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79" name="양쪽 모서리가 둥근 사각형 178"/>
          <p:cNvSpPr/>
          <p:nvPr/>
        </p:nvSpPr>
        <p:spPr>
          <a:xfrm rot="5400000">
            <a:off x="2962640" y="369840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0" name="TextBox 179"/>
          <p:cNvSpPr txBox="1"/>
          <p:nvPr/>
        </p:nvSpPr>
        <p:spPr>
          <a:xfrm>
            <a:off x="2524616" y="364983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181" name="TextBox 180"/>
          <p:cNvSpPr txBox="1"/>
          <p:nvPr/>
        </p:nvSpPr>
        <p:spPr>
          <a:xfrm>
            <a:off x="2739906" y="364983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182" name="오른쪽 화살표 181"/>
          <p:cNvSpPr/>
          <p:nvPr/>
        </p:nvSpPr>
        <p:spPr>
          <a:xfrm rot="2524570">
            <a:off x="2978234" y="373194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모서리가 둥근 직사각형 182"/>
          <p:cNvSpPr/>
          <p:nvPr/>
        </p:nvSpPr>
        <p:spPr>
          <a:xfrm>
            <a:off x="4644276" y="367911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양쪽 모서리가 둥근 사각형 183"/>
          <p:cNvSpPr/>
          <p:nvPr/>
        </p:nvSpPr>
        <p:spPr>
          <a:xfrm rot="16200000">
            <a:off x="4682925" y="364059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6" name="양쪽 모서리가 둥근 사각형 185"/>
          <p:cNvSpPr/>
          <p:nvPr/>
        </p:nvSpPr>
        <p:spPr>
          <a:xfrm rot="5400000">
            <a:off x="5013602" y="368032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" name="TextBox 186"/>
          <p:cNvSpPr txBox="1"/>
          <p:nvPr/>
        </p:nvSpPr>
        <p:spPr>
          <a:xfrm>
            <a:off x="4575578" y="363810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193" name="TextBox 192"/>
          <p:cNvSpPr txBox="1"/>
          <p:nvPr/>
        </p:nvSpPr>
        <p:spPr>
          <a:xfrm>
            <a:off x="4790868" y="363175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197" name="오른쪽 화살표 196"/>
          <p:cNvSpPr/>
          <p:nvPr/>
        </p:nvSpPr>
        <p:spPr>
          <a:xfrm rot="18856230">
            <a:off x="5028215" y="37128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모서리가 둥근 직사각형 207"/>
          <p:cNvSpPr/>
          <p:nvPr/>
        </p:nvSpPr>
        <p:spPr>
          <a:xfrm>
            <a:off x="1953891" y="446243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9" name="양쪽 모서리가 둥근 사각형 208"/>
          <p:cNvSpPr/>
          <p:nvPr/>
        </p:nvSpPr>
        <p:spPr>
          <a:xfrm rot="16200000">
            <a:off x="1992540" y="4423915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0" name="양쪽 모서리가 둥근 사각형 209"/>
          <p:cNvSpPr/>
          <p:nvPr/>
        </p:nvSpPr>
        <p:spPr>
          <a:xfrm rot="5400000">
            <a:off x="2323217" y="446364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1" name="TextBox 210"/>
          <p:cNvSpPr txBox="1"/>
          <p:nvPr/>
        </p:nvSpPr>
        <p:spPr>
          <a:xfrm>
            <a:off x="1891543" y="441507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12" name="TextBox 211"/>
          <p:cNvSpPr txBox="1"/>
          <p:nvPr/>
        </p:nvSpPr>
        <p:spPr>
          <a:xfrm>
            <a:off x="2100482" y="441507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13" name="오른쪽 화살표 212"/>
          <p:cNvSpPr/>
          <p:nvPr/>
        </p:nvSpPr>
        <p:spPr>
          <a:xfrm rot="2524570">
            <a:off x="2338811" y="449718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5568954" y="4470056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양쪽 모서리가 둥근 사각형 283"/>
          <p:cNvSpPr/>
          <p:nvPr/>
        </p:nvSpPr>
        <p:spPr>
          <a:xfrm rot="16200000">
            <a:off x="5607603" y="4431532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5" name="양쪽 모서리가 둥근 사각형 284"/>
          <p:cNvSpPr/>
          <p:nvPr/>
        </p:nvSpPr>
        <p:spPr>
          <a:xfrm rot="5400000">
            <a:off x="5938280" y="4471261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6" name="TextBox 285"/>
          <p:cNvSpPr txBox="1"/>
          <p:nvPr/>
        </p:nvSpPr>
        <p:spPr>
          <a:xfrm>
            <a:off x="5500256" y="4422693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87" name="TextBox 286"/>
          <p:cNvSpPr txBox="1"/>
          <p:nvPr/>
        </p:nvSpPr>
        <p:spPr>
          <a:xfrm>
            <a:off x="5715546" y="4422694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88" name="오른쪽 화살표 287"/>
          <p:cNvSpPr/>
          <p:nvPr/>
        </p:nvSpPr>
        <p:spPr>
          <a:xfrm rot="2524570">
            <a:off x="5953874" y="4504797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7" name="표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0555223"/>
              </p:ext>
            </p:extLst>
          </p:nvPr>
        </p:nvGraphicFramePr>
        <p:xfrm>
          <a:off x="7234391" y="1331802"/>
          <a:ext cx="1776363" cy="600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2121"/>
                <a:gridCol w="479288"/>
                <a:gridCol w="704954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95" name="모서리가 둥근 직사각형 194"/>
          <p:cNvSpPr/>
          <p:nvPr/>
        </p:nvSpPr>
        <p:spPr>
          <a:xfrm>
            <a:off x="3103212" y="2882623"/>
            <a:ext cx="202761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3095344" y="2931115"/>
            <a:ext cx="470904" cy="104998"/>
          </a:xfrm>
          <a:prstGeom prst="round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양쪽 모서리가 둥근 사각형 217"/>
          <p:cNvSpPr/>
          <p:nvPr/>
        </p:nvSpPr>
        <p:spPr>
          <a:xfrm rot="16200000">
            <a:off x="3133993" y="2892591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9" name="양쪽 모서리가 둥근 사각형 218"/>
          <p:cNvSpPr/>
          <p:nvPr/>
        </p:nvSpPr>
        <p:spPr>
          <a:xfrm rot="5400000">
            <a:off x="3464670" y="293232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TextBox 219"/>
          <p:cNvSpPr txBox="1"/>
          <p:nvPr/>
        </p:nvSpPr>
        <p:spPr>
          <a:xfrm>
            <a:off x="3026646" y="2886133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A01</a:t>
            </a:r>
            <a:endParaRPr lang="ko-KR" altLang="en-US" sz="700" b="1"/>
          </a:p>
        </p:txBody>
      </p:sp>
      <p:sp>
        <p:nvSpPr>
          <p:cNvPr id="221" name="TextBox 220"/>
          <p:cNvSpPr txBox="1"/>
          <p:nvPr/>
        </p:nvSpPr>
        <p:spPr>
          <a:xfrm>
            <a:off x="3241937" y="28837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86</a:t>
            </a:r>
            <a:endParaRPr lang="ko-KR" altLang="en-US" sz="700" b="1"/>
          </a:p>
        </p:txBody>
      </p:sp>
      <p:sp>
        <p:nvSpPr>
          <p:cNvPr id="222" name="오른쪽 화살표 221"/>
          <p:cNvSpPr/>
          <p:nvPr/>
        </p:nvSpPr>
        <p:spPr>
          <a:xfrm rot="18856230">
            <a:off x="3480264" y="29634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5582950" y="2894965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4" name="모서리가 둥근 직사각형 303"/>
          <p:cNvSpPr/>
          <p:nvPr/>
        </p:nvSpPr>
        <p:spPr>
          <a:xfrm>
            <a:off x="5583291" y="294573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5" name="양쪽 모서리가 둥근 사각형 304"/>
          <p:cNvSpPr/>
          <p:nvPr/>
        </p:nvSpPr>
        <p:spPr>
          <a:xfrm rot="16200000">
            <a:off x="5621940" y="2907214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6" name="양쪽 모서리가 둥근 사각형 305"/>
          <p:cNvSpPr/>
          <p:nvPr/>
        </p:nvSpPr>
        <p:spPr>
          <a:xfrm rot="5400000">
            <a:off x="5952617" y="294694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7" name="TextBox 306"/>
          <p:cNvSpPr txBox="1"/>
          <p:nvPr/>
        </p:nvSpPr>
        <p:spPr>
          <a:xfrm>
            <a:off x="5514593" y="2898375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A02</a:t>
            </a:r>
            <a:endParaRPr lang="ko-KR" altLang="en-US" sz="700" b="1"/>
          </a:p>
        </p:txBody>
      </p:sp>
      <p:sp>
        <p:nvSpPr>
          <p:cNvPr id="308" name="TextBox 307"/>
          <p:cNvSpPr txBox="1"/>
          <p:nvPr/>
        </p:nvSpPr>
        <p:spPr>
          <a:xfrm>
            <a:off x="5729883" y="289837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81</a:t>
            </a:r>
            <a:endParaRPr lang="ko-KR" altLang="en-US" sz="700" b="1"/>
          </a:p>
        </p:txBody>
      </p:sp>
      <p:sp>
        <p:nvSpPr>
          <p:cNvPr id="309" name="오른쪽 화살표 308"/>
          <p:cNvSpPr/>
          <p:nvPr/>
        </p:nvSpPr>
        <p:spPr>
          <a:xfrm rot="2524570">
            <a:off x="5968211" y="298047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모서리가 둥근 직사각형 309"/>
          <p:cNvSpPr/>
          <p:nvPr/>
        </p:nvSpPr>
        <p:spPr>
          <a:xfrm>
            <a:off x="25945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1" name="모서리가 둥근 직사각형 310"/>
          <p:cNvSpPr/>
          <p:nvPr/>
        </p:nvSpPr>
        <p:spPr>
          <a:xfrm>
            <a:off x="37883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2" name="모서리가 둥근 직사각형 311"/>
          <p:cNvSpPr/>
          <p:nvPr/>
        </p:nvSpPr>
        <p:spPr>
          <a:xfrm>
            <a:off x="1960396" y="4415157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4" name="모서리가 둥근 직사각형 313"/>
          <p:cNvSpPr/>
          <p:nvPr/>
        </p:nvSpPr>
        <p:spPr>
          <a:xfrm>
            <a:off x="6981044" y="364822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5" name="모서리가 둥근 직사각형 314"/>
          <p:cNvSpPr/>
          <p:nvPr/>
        </p:nvSpPr>
        <p:spPr>
          <a:xfrm>
            <a:off x="5596736" y="3648229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6" name="모서리가 둥근 직사각형 315"/>
          <p:cNvSpPr/>
          <p:nvPr/>
        </p:nvSpPr>
        <p:spPr>
          <a:xfrm>
            <a:off x="5583624" y="369347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7" name="양쪽 모서리가 둥근 사각형 316"/>
          <p:cNvSpPr/>
          <p:nvPr/>
        </p:nvSpPr>
        <p:spPr>
          <a:xfrm rot="16200000">
            <a:off x="5622273" y="3654946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8" name="양쪽 모서리가 둥근 사각형 317"/>
          <p:cNvSpPr/>
          <p:nvPr/>
        </p:nvSpPr>
        <p:spPr>
          <a:xfrm rot="5400000">
            <a:off x="5952950" y="369467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9" name="TextBox 318"/>
          <p:cNvSpPr txBox="1"/>
          <p:nvPr/>
        </p:nvSpPr>
        <p:spPr>
          <a:xfrm>
            <a:off x="5514926" y="365245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320" name="TextBox 319"/>
          <p:cNvSpPr txBox="1"/>
          <p:nvPr/>
        </p:nvSpPr>
        <p:spPr>
          <a:xfrm>
            <a:off x="5730216" y="364610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321" name="오른쪽 화살표 320"/>
          <p:cNvSpPr/>
          <p:nvPr/>
        </p:nvSpPr>
        <p:spPr>
          <a:xfrm rot="2524570">
            <a:off x="5968544" y="372821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모서리가 둥근 직사각형 321"/>
          <p:cNvSpPr/>
          <p:nvPr/>
        </p:nvSpPr>
        <p:spPr>
          <a:xfrm>
            <a:off x="7845406" y="370332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양쪽 모서리가 둥근 사각형 322"/>
          <p:cNvSpPr/>
          <p:nvPr/>
        </p:nvSpPr>
        <p:spPr>
          <a:xfrm rot="16200000">
            <a:off x="7884055" y="366480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24" name="양쪽 모서리가 둥근 사각형 323"/>
          <p:cNvSpPr/>
          <p:nvPr/>
        </p:nvSpPr>
        <p:spPr>
          <a:xfrm rot="5400000">
            <a:off x="8214732" y="370453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TextBox 324"/>
          <p:cNvSpPr txBox="1"/>
          <p:nvPr/>
        </p:nvSpPr>
        <p:spPr>
          <a:xfrm>
            <a:off x="7776708" y="366231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326" name="TextBox 325"/>
          <p:cNvSpPr txBox="1"/>
          <p:nvPr/>
        </p:nvSpPr>
        <p:spPr>
          <a:xfrm>
            <a:off x="7991998" y="365596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327" name="오른쪽 화살표 326"/>
          <p:cNvSpPr/>
          <p:nvPr/>
        </p:nvSpPr>
        <p:spPr>
          <a:xfrm rot="18856230">
            <a:off x="8229345" y="373708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8" name="모서리가 둥근 직사각형 327"/>
          <p:cNvSpPr/>
          <p:nvPr/>
        </p:nvSpPr>
        <p:spPr>
          <a:xfrm>
            <a:off x="5572986" y="4422650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9" name="타원 328"/>
          <p:cNvSpPr/>
          <p:nvPr/>
        </p:nvSpPr>
        <p:spPr>
          <a:xfrm>
            <a:off x="2930687" y="2830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3" name="모서리가 둥근 직사각형 222"/>
          <p:cNvSpPr/>
          <p:nvPr/>
        </p:nvSpPr>
        <p:spPr>
          <a:xfrm>
            <a:off x="4053002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" name="모서리가 둥근 직사각형 223"/>
          <p:cNvSpPr/>
          <p:nvPr/>
        </p:nvSpPr>
        <p:spPr>
          <a:xfrm>
            <a:off x="4499430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5190726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5892379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직사각형 232"/>
          <p:cNvSpPr/>
          <p:nvPr/>
        </p:nvSpPr>
        <p:spPr>
          <a:xfrm>
            <a:off x="4058448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246" name="모서리가 둥근 직사각형 245"/>
          <p:cNvSpPr/>
          <p:nvPr/>
        </p:nvSpPr>
        <p:spPr>
          <a:xfrm>
            <a:off x="6528432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9" name="모서리가 둥근 직사각형 248"/>
          <p:cNvSpPr/>
          <p:nvPr/>
        </p:nvSpPr>
        <p:spPr>
          <a:xfrm>
            <a:off x="7205036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직사각형 252"/>
          <p:cNvSpPr/>
          <p:nvPr/>
        </p:nvSpPr>
        <p:spPr>
          <a:xfrm>
            <a:off x="4034314" y="578345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sp>
        <p:nvSpPr>
          <p:cNvPr id="266" name="타원 265"/>
          <p:cNvSpPr/>
          <p:nvPr/>
        </p:nvSpPr>
        <p:spPr>
          <a:xfrm>
            <a:off x="4031804" y="56592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6038731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6429376"/>
              </p:ext>
            </p:extLst>
          </p:nvPr>
        </p:nvGraphicFramePr>
        <p:xfrm>
          <a:off x="9488422" y="859353"/>
          <a:ext cx="2637675" cy="38623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반입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반출 선택 시       활성화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Property </a:t>
                      </a:r>
                      <a:r>
                        <a:rPr lang="ko-KR" altLang="en-US" sz="800" baseline="0" smtClean="0">
                          <a:effectLst/>
                        </a:rPr>
                        <a:t>선택</a:t>
                      </a:r>
                      <a:r>
                        <a:rPr lang="en-US" altLang="ko-KR" sz="800" baseline="0" dirty="0" smtClean="0">
                          <a:effectLst/>
                        </a:rPr>
                        <a:t>: All, General, Danger, Reefer, Bundle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게이트 출입 데이터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General, Danger, Reefer, Bundle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수치 및 예측 데이터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3694" y="2195324"/>
            <a:ext cx="8348846" cy="3547745"/>
          </a:xfrm>
          <a:prstGeom prst="rect">
            <a:avLst/>
          </a:prstGeom>
        </p:spPr>
      </p:pic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4159509823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반입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92" name="타원 191"/>
          <p:cNvSpPr/>
          <p:nvPr/>
        </p:nvSpPr>
        <p:spPr>
          <a:xfrm>
            <a:off x="3826454" y="8578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3" name="타원 192"/>
          <p:cNvSpPr/>
          <p:nvPr/>
        </p:nvSpPr>
        <p:spPr>
          <a:xfrm>
            <a:off x="4831958" y="8464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Type</a:t>
            </a:r>
            <a:endParaRPr lang="ko-KR" altLang="en-US" sz="700" b="1"/>
          </a:p>
        </p:txBody>
      </p:sp>
      <p:sp>
        <p:nvSpPr>
          <p:cNvPr id="135" name="타원 134"/>
          <p:cNvSpPr/>
          <p:nvPr/>
        </p:nvSpPr>
        <p:spPr>
          <a:xfrm>
            <a:off x="10718541" y="8691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6" name="타원 135"/>
          <p:cNvSpPr/>
          <p:nvPr/>
        </p:nvSpPr>
        <p:spPr>
          <a:xfrm>
            <a:off x="339871" y="12565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3101068" y="2503931"/>
            <a:ext cx="2030337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모서리가 둥근 직사각형 172"/>
          <p:cNvSpPr/>
          <p:nvPr/>
        </p:nvSpPr>
        <p:spPr>
          <a:xfrm>
            <a:off x="3107418" y="25049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4" name="TextBox 173"/>
          <p:cNvSpPr txBox="1"/>
          <p:nvPr/>
        </p:nvSpPr>
        <p:spPr>
          <a:xfrm>
            <a:off x="3051697" y="244977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2600166" y="3244284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599334" y="3390893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57798" y="403276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1967698" y="403375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9" name="TextBox 178"/>
          <p:cNvSpPr txBox="1"/>
          <p:nvPr/>
        </p:nvSpPr>
        <p:spPr>
          <a:xfrm>
            <a:off x="1906580" y="399238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0" name="모서리가 둥근 직사각형 179"/>
          <p:cNvSpPr/>
          <p:nvPr/>
        </p:nvSpPr>
        <p:spPr>
          <a:xfrm>
            <a:off x="1957801" y="419539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5582767" y="2500634"/>
            <a:ext cx="2753680" cy="429685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589117" y="25016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3" name="TextBox 182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5590666" y="325776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9768" y="343339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616306" y="325852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0" name="TextBox 189"/>
          <p:cNvSpPr txBox="1"/>
          <p:nvPr/>
        </p:nvSpPr>
        <p:spPr>
          <a:xfrm>
            <a:off x="2555188" y="321715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4" name="TextBox 193"/>
          <p:cNvSpPr txBox="1"/>
          <p:nvPr/>
        </p:nvSpPr>
        <p:spPr>
          <a:xfrm>
            <a:off x="5543768" y="322921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4929" y="402134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1279" y="40223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7" name="TextBox 196"/>
          <p:cNvSpPr txBox="1"/>
          <p:nvPr/>
        </p:nvSpPr>
        <p:spPr>
          <a:xfrm>
            <a:off x="5525558" y="396718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68328" y="4188385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직사각형 198"/>
          <p:cNvSpPr/>
          <p:nvPr/>
        </p:nvSpPr>
        <p:spPr>
          <a:xfrm>
            <a:off x="3005810" y="250136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2505307" y="324977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1869983" y="404309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" name="직사각형 201"/>
          <p:cNvSpPr/>
          <p:nvPr/>
        </p:nvSpPr>
        <p:spPr>
          <a:xfrm>
            <a:off x="5483899" y="250424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5486784" y="3267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5486784" y="4029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TextBox 204"/>
          <p:cNvSpPr txBox="1"/>
          <p:nvPr/>
        </p:nvSpPr>
        <p:spPr>
          <a:xfrm>
            <a:off x="3467322" y="2460783"/>
            <a:ext cx="16594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Import</a:t>
            </a:r>
            <a:r>
              <a:rPr lang="en-US" altLang="ko-KR" sz="800" dirty="0" smtClean="0"/>
              <a:t>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 smtClean="0"/>
              <a:t> 13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 </a:t>
            </a:r>
            <a:r>
              <a:rPr lang="en-US" altLang="ko-KR" sz="800" dirty="0" smtClean="0"/>
              <a:t>| 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 Export</a:t>
            </a:r>
            <a:r>
              <a:rPr lang="en-US" altLang="ko-KR" sz="800" dirty="0" smtClean="0"/>
              <a:t> :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12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06" name="모서리가 둥근 직사각형 205"/>
          <p:cNvSpPr/>
          <p:nvPr/>
        </p:nvSpPr>
        <p:spPr>
          <a:xfrm>
            <a:off x="3101066" y="2502977"/>
            <a:ext cx="2027617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TextBox 206"/>
          <p:cNvSpPr txBox="1"/>
          <p:nvPr/>
        </p:nvSpPr>
        <p:spPr>
          <a:xfrm>
            <a:off x="3165911" y="2603165"/>
            <a:ext cx="12570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Gnr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08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06</a:t>
            </a:r>
            <a:r>
              <a:rPr lang="en-US" altLang="ko-KR" sz="800" b="1" dirty="0" smtClean="0"/>
              <a:t>     Dgr: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02</a:t>
            </a:r>
            <a:r>
              <a:rPr lang="en-US" altLang="ko-KR" sz="800" b="1" dirty="0" smtClean="0"/>
              <a:t>  </a:t>
            </a:r>
          </a:p>
          <a:p>
            <a:r>
              <a:rPr lang="en-US" altLang="ko-KR" sz="800" b="1" dirty="0" smtClean="0"/>
              <a:t> </a:t>
            </a:r>
            <a:r>
              <a:rPr lang="en-US" altLang="ko-KR" sz="800" b="1" dirty="0" err="1" smtClean="0"/>
              <a:t>Rfr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03</a:t>
            </a:r>
            <a:r>
              <a:rPr lang="en-US" altLang="ko-KR" sz="800" b="1" dirty="0" smtClean="0"/>
              <a:t>     Bde: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01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01</a:t>
            </a:r>
            <a:endParaRPr lang="ko-KR" altLang="en-US" sz="800" b="1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4421491" y="2591088"/>
            <a:ext cx="5453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Full :  18</a:t>
            </a:r>
          </a:p>
          <a:p>
            <a:r>
              <a:rPr lang="en-US" altLang="ko-KR" sz="800" b="1" dirty="0" err="1" smtClean="0"/>
              <a:t>Ept</a:t>
            </a:r>
            <a:r>
              <a:rPr lang="en-US" altLang="ko-KR" sz="800" b="1" dirty="0" smtClean="0"/>
              <a:t> :   07</a:t>
            </a:r>
          </a:p>
        </p:txBody>
      </p:sp>
      <p:grpSp>
        <p:nvGrpSpPr>
          <p:cNvPr id="209" name="그룹 208"/>
          <p:cNvGrpSpPr/>
          <p:nvPr/>
        </p:nvGrpSpPr>
        <p:grpSpPr>
          <a:xfrm>
            <a:off x="3216283" y="3210279"/>
            <a:ext cx="1881614" cy="482630"/>
            <a:chOff x="3216283" y="3210279"/>
            <a:chExt cx="1881614" cy="482630"/>
          </a:xfrm>
        </p:grpSpPr>
        <p:sp>
          <p:nvSpPr>
            <p:cNvPr id="210" name="TextBox 20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3190664" y="3984329"/>
            <a:ext cx="1904056" cy="493108"/>
            <a:chOff x="3216283" y="3210279"/>
            <a:chExt cx="1904056" cy="493108"/>
          </a:xfrm>
        </p:grpSpPr>
        <p:sp>
          <p:nvSpPr>
            <p:cNvPr id="214" name="TextBox 21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7" name="그룹 216"/>
          <p:cNvGrpSpPr/>
          <p:nvPr/>
        </p:nvGrpSpPr>
        <p:grpSpPr>
          <a:xfrm>
            <a:off x="6398242" y="2467133"/>
            <a:ext cx="1904056" cy="481031"/>
            <a:chOff x="3216283" y="3210279"/>
            <a:chExt cx="1904056" cy="481031"/>
          </a:xfrm>
        </p:grpSpPr>
        <p:sp>
          <p:nvSpPr>
            <p:cNvPr id="218" name="TextBox 217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3216283" y="3350544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1" name="그룹 220"/>
          <p:cNvGrpSpPr/>
          <p:nvPr/>
        </p:nvGrpSpPr>
        <p:grpSpPr>
          <a:xfrm>
            <a:off x="6385323" y="3223720"/>
            <a:ext cx="1904056" cy="488345"/>
            <a:chOff x="3216283" y="3210279"/>
            <a:chExt cx="1904056" cy="488345"/>
          </a:xfrm>
        </p:grpSpPr>
        <p:sp>
          <p:nvSpPr>
            <p:cNvPr id="222" name="TextBox 221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25" name="모서리가 둥근 직사각형 224"/>
          <p:cNvSpPr/>
          <p:nvPr/>
        </p:nvSpPr>
        <p:spPr>
          <a:xfrm>
            <a:off x="5580495" y="2501003"/>
            <a:ext cx="2755952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6" name="그룹 225"/>
          <p:cNvGrpSpPr/>
          <p:nvPr/>
        </p:nvGrpSpPr>
        <p:grpSpPr>
          <a:xfrm>
            <a:off x="6365578" y="3985027"/>
            <a:ext cx="1904056" cy="493108"/>
            <a:chOff x="3216283" y="3210279"/>
            <a:chExt cx="1904056" cy="493108"/>
          </a:xfrm>
        </p:grpSpPr>
        <p:sp>
          <p:nvSpPr>
            <p:cNvPr id="227" name="TextBox 22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30" name="모서리가 둥근 직사각형 229"/>
          <p:cNvSpPr/>
          <p:nvPr/>
        </p:nvSpPr>
        <p:spPr>
          <a:xfrm>
            <a:off x="4403928" y="2647478"/>
            <a:ext cx="724010" cy="27523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4391359" y="3390633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4400496" y="4196235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7606542" y="4189389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7585693" y="3433399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2593314" y="369720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2631963" y="3658676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7" name="양쪽 모서리가 둥근 사각형 236"/>
          <p:cNvSpPr/>
          <p:nvPr/>
        </p:nvSpPr>
        <p:spPr>
          <a:xfrm rot="5400000">
            <a:off x="2962640" y="369840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2524616" y="364983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239" name="TextBox 238"/>
          <p:cNvSpPr txBox="1"/>
          <p:nvPr/>
        </p:nvSpPr>
        <p:spPr>
          <a:xfrm>
            <a:off x="2739906" y="364983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240" name="오른쪽 화살표 239"/>
          <p:cNvSpPr/>
          <p:nvPr/>
        </p:nvSpPr>
        <p:spPr>
          <a:xfrm rot="2524570">
            <a:off x="2978234" y="373194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644276" y="367911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양쪽 모서리가 둥근 사각형 241"/>
          <p:cNvSpPr/>
          <p:nvPr/>
        </p:nvSpPr>
        <p:spPr>
          <a:xfrm rot="16200000">
            <a:off x="4682925" y="364059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3" name="양쪽 모서리가 둥근 사각형 242"/>
          <p:cNvSpPr/>
          <p:nvPr/>
        </p:nvSpPr>
        <p:spPr>
          <a:xfrm rot="5400000">
            <a:off x="5013602" y="368032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TextBox 243"/>
          <p:cNvSpPr txBox="1"/>
          <p:nvPr/>
        </p:nvSpPr>
        <p:spPr>
          <a:xfrm>
            <a:off x="4575578" y="363810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45" name="TextBox 244"/>
          <p:cNvSpPr txBox="1"/>
          <p:nvPr/>
        </p:nvSpPr>
        <p:spPr>
          <a:xfrm>
            <a:off x="4790868" y="363175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46" name="오른쪽 화살표 245"/>
          <p:cNvSpPr/>
          <p:nvPr/>
        </p:nvSpPr>
        <p:spPr>
          <a:xfrm rot="18856230">
            <a:off x="5028215" y="37128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1953891" y="446243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양쪽 모서리가 둥근 사각형 247"/>
          <p:cNvSpPr/>
          <p:nvPr/>
        </p:nvSpPr>
        <p:spPr>
          <a:xfrm rot="16200000">
            <a:off x="1992540" y="4423915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9" name="양쪽 모서리가 둥근 사각형 248"/>
          <p:cNvSpPr/>
          <p:nvPr/>
        </p:nvSpPr>
        <p:spPr>
          <a:xfrm rot="5400000">
            <a:off x="2323217" y="446364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TextBox 249"/>
          <p:cNvSpPr txBox="1"/>
          <p:nvPr/>
        </p:nvSpPr>
        <p:spPr>
          <a:xfrm>
            <a:off x="1891543" y="441507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51" name="TextBox 250"/>
          <p:cNvSpPr txBox="1"/>
          <p:nvPr/>
        </p:nvSpPr>
        <p:spPr>
          <a:xfrm>
            <a:off x="2100482" y="441507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52" name="오른쪽 화살표 251"/>
          <p:cNvSpPr/>
          <p:nvPr/>
        </p:nvSpPr>
        <p:spPr>
          <a:xfrm rot="2524570">
            <a:off x="2338811" y="449718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5568954" y="4470056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양쪽 모서리가 둥근 사각형 253"/>
          <p:cNvSpPr/>
          <p:nvPr/>
        </p:nvSpPr>
        <p:spPr>
          <a:xfrm rot="16200000">
            <a:off x="5607603" y="4431532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5" name="양쪽 모서리가 둥근 사각형 254"/>
          <p:cNvSpPr/>
          <p:nvPr/>
        </p:nvSpPr>
        <p:spPr>
          <a:xfrm rot="5400000">
            <a:off x="5938280" y="4471261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TextBox 255"/>
          <p:cNvSpPr txBox="1"/>
          <p:nvPr/>
        </p:nvSpPr>
        <p:spPr>
          <a:xfrm>
            <a:off x="5500256" y="4422693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57" name="TextBox 256"/>
          <p:cNvSpPr txBox="1"/>
          <p:nvPr/>
        </p:nvSpPr>
        <p:spPr>
          <a:xfrm>
            <a:off x="5715546" y="4422694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58" name="오른쪽 화살표 257"/>
          <p:cNvSpPr/>
          <p:nvPr/>
        </p:nvSpPr>
        <p:spPr>
          <a:xfrm rot="2524570">
            <a:off x="5953874" y="4504797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3103212" y="2882623"/>
            <a:ext cx="202761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모서리가 둥근 직사각형 259"/>
          <p:cNvSpPr/>
          <p:nvPr/>
        </p:nvSpPr>
        <p:spPr>
          <a:xfrm>
            <a:off x="3095344" y="2931115"/>
            <a:ext cx="470904" cy="104998"/>
          </a:xfrm>
          <a:prstGeom prst="round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양쪽 모서리가 둥근 사각형 260"/>
          <p:cNvSpPr/>
          <p:nvPr/>
        </p:nvSpPr>
        <p:spPr>
          <a:xfrm rot="16200000">
            <a:off x="3133993" y="2892591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2" name="양쪽 모서리가 둥근 사각형 261"/>
          <p:cNvSpPr/>
          <p:nvPr/>
        </p:nvSpPr>
        <p:spPr>
          <a:xfrm rot="5400000">
            <a:off x="3464670" y="293232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TextBox 262"/>
          <p:cNvSpPr txBox="1"/>
          <p:nvPr/>
        </p:nvSpPr>
        <p:spPr>
          <a:xfrm>
            <a:off x="3026646" y="2886133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A01</a:t>
            </a:r>
            <a:endParaRPr lang="ko-KR" altLang="en-US" sz="700" b="1"/>
          </a:p>
        </p:txBody>
      </p:sp>
      <p:sp>
        <p:nvSpPr>
          <p:cNvPr id="264" name="TextBox 263"/>
          <p:cNvSpPr txBox="1"/>
          <p:nvPr/>
        </p:nvSpPr>
        <p:spPr>
          <a:xfrm>
            <a:off x="3241937" y="28837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86</a:t>
            </a:r>
            <a:endParaRPr lang="ko-KR" altLang="en-US" sz="700" b="1"/>
          </a:p>
        </p:txBody>
      </p:sp>
      <p:sp>
        <p:nvSpPr>
          <p:cNvPr id="265" name="오른쪽 화살표 264"/>
          <p:cNvSpPr/>
          <p:nvPr/>
        </p:nvSpPr>
        <p:spPr>
          <a:xfrm rot="18856230">
            <a:off x="3480264" y="29634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모서리가 둥근 직사각형 265"/>
          <p:cNvSpPr/>
          <p:nvPr/>
        </p:nvSpPr>
        <p:spPr>
          <a:xfrm>
            <a:off x="5582950" y="2894965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5583291" y="294573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8" name="양쪽 모서리가 둥근 사각형 267"/>
          <p:cNvSpPr/>
          <p:nvPr/>
        </p:nvSpPr>
        <p:spPr>
          <a:xfrm rot="16200000">
            <a:off x="5621940" y="2907214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9" name="양쪽 모서리가 둥근 사각형 268"/>
          <p:cNvSpPr/>
          <p:nvPr/>
        </p:nvSpPr>
        <p:spPr>
          <a:xfrm rot="5400000">
            <a:off x="5952617" y="294694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TextBox 269"/>
          <p:cNvSpPr txBox="1"/>
          <p:nvPr/>
        </p:nvSpPr>
        <p:spPr>
          <a:xfrm>
            <a:off x="5514593" y="2898375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A02</a:t>
            </a:r>
            <a:endParaRPr lang="ko-KR" altLang="en-US" sz="700" b="1"/>
          </a:p>
        </p:txBody>
      </p:sp>
      <p:sp>
        <p:nvSpPr>
          <p:cNvPr id="271" name="TextBox 270"/>
          <p:cNvSpPr txBox="1"/>
          <p:nvPr/>
        </p:nvSpPr>
        <p:spPr>
          <a:xfrm>
            <a:off x="5729883" y="289837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81</a:t>
            </a:r>
            <a:endParaRPr lang="ko-KR" altLang="en-US" sz="700" b="1"/>
          </a:p>
        </p:txBody>
      </p:sp>
      <p:sp>
        <p:nvSpPr>
          <p:cNvPr id="272" name="오른쪽 화살표 271"/>
          <p:cNvSpPr/>
          <p:nvPr/>
        </p:nvSpPr>
        <p:spPr>
          <a:xfrm rot="2524570">
            <a:off x="5968211" y="298047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25945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37883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1960396" y="4415157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6981044" y="364822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모서리가 둥근 직사각형 276"/>
          <p:cNvSpPr/>
          <p:nvPr/>
        </p:nvSpPr>
        <p:spPr>
          <a:xfrm>
            <a:off x="5596736" y="3648229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5583624" y="369347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양쪽 모서리가 둥근 사각형 278"/>
          <p:cNvSpPr/>
          <p:nvPr/>
        </p:nvSpPr>
        <p:spPr>
          <a:xfrm rot="16200000">
            <a:off x="5622273" y="3654946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0" name="양쪽 모서리가 둥근 사각형 279"/>
          <p:cNvSpPr/>
          <p:nvPr/>
        </p:nvSpPr>
        <p:spPr>
          <a:xfrm rot="5400000">
            <a:off x="5952950" y="369467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/>
          <p:cNvSpPr txBox="1"/>
          <p:nvPr/>
        </p:nvSpPr>
        <p:spPr>
          <a:xfrm>
            <a:off x="5514926" y="365245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82" name="TextBox 281"/>
          <p:cNvSpPr txBox="1"/>
          <p:nvPr/>
        </p:nvSpPr>
        <p:spPr>
          <a:xfrm>
            <a:off x="5730216" y="364610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283" name="오른쪽 화살표 282"/>
          <p:cNvSpPr/>
          <p:nvPr/>
        </p:nvSpPr>
        <p:spPr>
          <a:xfrm rot="2524570">
            <a:off x="5968544" y="372821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7845406" y="370332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양쪽 모서리가 둥근 사각형 284"/>
          <p:cNvSpPr/>
          <p:nvPr/>
        </p:nvSpPr>
        <p:spPr>
          <a:xfrm rot="16200000">
            <a:off x="7884055" y="366480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6" name="양쪽 모서리가 둥근 사각형 285"/>
          <p:cNvSpPr/>
          <p:nvPr/>
        </p:nvSpPr>
        <p:spPr>
          <a:xfrm rot="5400000">
            <a:off x="8214732" y="370453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7776708" y="366231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88" name="TextBox 287"/>
          <p:cNvSpPr txBox="1"/>
          <p:nvPr/>
        </p:nvSpPr>
        <p:spPr>
          <a:xfrm>
            <a:off x="7991998" y="365596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89" name="오른쪽 화살표 288"/>
          <p:cNvSpPr/>
          <p:nvPr/>
        </p:nvSpPr>
        <p:spPr>
          <a:xfrm rot="18856230">
            <a:off x="8229345" y="373708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572986" y="4422650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4053002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4499430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모서리가 둥근 직사각형 292"/>
          <p:cNvSpPr/>
          <p:nvPr/>
        </p:nvSpPr>
        <p:spPr>
          <a:xfrm>
            <a:off x="5190726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4" name="모서리가 둥근 직사각형 293"/>
          <p:cNvSpPr/>
          <p:nvPr/>
        </p:nvSpPr>
        <p:spPr>
          <a:xfrm>
            <a:off x="5892379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직사각형 294"/>
          <p:cNvSpPr/>
          <p:nvPr/>
        </p:nvSpPr>
        <p:spPr>
          <a:xfrm>
            <a:off x="4058448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296" name="모서리가 둥근 직사각형 295"/>
          <p:cNvSpPr/>
          <p:nvPr/>
        </p:nvSpPr>
        <p:spPr>
          <a:xfrm>
            <a:off x="6528432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7" name="모서리가 둥근 직사각형 296"/>
          <p:cNvSpPr/>
          <p:nvPr/>
        </p:nvSpPr>
        <p:spPr>
          <a:xfrm>
            <a:off x="7205036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8" name="직사각형 297"/>
          <p:cNvSpPr/>
          <p:nvPr/>
        </p:nvSpPr>
        <p:spPr>
          <a:xfrm>
            <a:off x="4034314" y="578345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graphicFrame>
        <p:nvGraphicFramePr>
          <p:cNvPr id="299" name="표 2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2275063"/>
              </p:ext>
            </p:extLst>
          </p:nvPr>
        </p:nvGraphicFramePr>
        <p:xfrm>
          <a:off x="7125334" y="1243348"/>
          <a:ext cx="195008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/>
                <a:gridCol w="622382"/>
                <a:gridCol w="70532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 smtClean="0">
                          <a:solidFill>
                            <a:schemeClr val="tx1"/>
                          </a:solidFill>
                        </a:rPr>
                        <a:t>반입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53205723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/>
          </p:nvPr>
        </p:nvGraphicFramePr>
        <p:xfrm>
          <a:off x="9488422" y="859353"/>
          <a:ext cx="2637675" cy="38623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반입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반출 선택 시       활성화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Property </a:t>
                      </a:r>
                      <a:r>
                        <a:rPr lang="ko-KR" altLang="en-US" sz="800" baseline="0" smtClean="0">
                          <a:effectLst/>
                        </a:rPr>
                        <a:t>선택</a:t>
                      </a:r>
                      <a:r>
                        <a:rPr lang="en-US" altLang="ko-KR" sz="800" baseline="0" dirty="0" smtClean="0">
                          <a:effectLst/>
                        </a:rPr>
                        <a:t>: All, General, Danger, Reefer, Bundle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게이트 출입 데이터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General, Danger, Reefer, Bundle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수치 및 예측 데이터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3694" y="2195324"/>
            <a:ext cx="8348846" cy="3547745"/>
          </a:xfrm>
          <a:prstGeom prst="rect">
            <a:avLst/>
          </a:prstGeom>
        </p:spPr>
      </p:pic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984979909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92" name="타원 191"/>
          <p:cNvSpPr/>
          <p:nvPr/>
        </p:nvSpPr>
        <p:spPr>
          <a:xfrm>
            <a:off x="3826454" y="8578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3" name="타원 192"/>
          <p:cNvSpPr/>
          <p:nvPr/>
        </p:nvSpPr>
        <p:spPr>
          <a:xfrm>
            <a:off x="4831958" y="8464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Type</a:t>
            </a:r>
            <a:endParaRPr lang="ko-KR" altLang="en-US" sz="700" b="1"/>
          </a:p>
        </p:txBody>
      </p:sp>
      <p:sp>
        <p:nvSpPr>
          <p:cNvPr id="135" name="타원 134"/>
          <p:cNvSpPr/>
          <p:nvPr/>
        </p:nvSpPr>
        <p:spPr>
          <a:xfrm>
            <a:off x="10718541" y="8691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6" name="타원 135"/>
          <p:cNvSpPr/>
          <p:nvPr/>
        </p:nvSpPr>
        <p:spPr>
          <a:xfrm>
            <a:off x="339871" y="12565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3101068" y="2503931"/>
            <a:ext cx="2030337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모서리가 둥근 직사각형 172"/>
          <p:cNvSpPr/>
          <p:nvPr/>
        </p:nvSpPr>
        <p:spPr>
          <a:xfrm>
            <a:off x="3107418" y="25049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4" name="TextBox 173"/>
          <p:cNvSpPr txBox="1"/>
          <p:nvPr/>
        </p:nvSpPr>
        <p:spPr>
          <a:xfrm>
            <a:off x="3051697" y="244977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2600166" y="3244284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599334" y="3390893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57798" y="403276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1967698" y="403375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9" name="TextBox 178"/>
          <p:cNvSpPr txBox="1"/>
          <p:nvPr/>
        </p:nvSpPr>
        <p:spPr>
          <a:xfrm>
            <a:off x="1906580" y="399238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0" name="모서리가 둥근 직사각형 179"/>
          <p:cNvSpPr/>
          <p:nvPr/>
        </p:nvSpPr>
        <p:spPr>
          <a:xfrm>
            <a:off x="1957801" y="419539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5582767" y="2500634"/>
            <a:ext cx="2753680" cy="429685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589117" y="25016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3" name="TextBox 182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5590666" y="325776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9768" y="343339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616306" y="325852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0" name="TextBox 189"/>
          <p:cNvSpPr txBox="1"/>
          <p:nvPr/>
        </p:nvSpPr>
        <p:spPr>
          <a:xfrm>
            <a:off x="2555188" y="321715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4" name="TextBox 193"/>
          <p:cNvSpPr txBox="1"/>
          <p:nvPr/>
        </p:nvSpPr>
        <p:spPr>
          <a:xfrm>
            <a:off x="5543768" y="322921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4929" y="402134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1279" y="40223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7" name="TextBox 196"/>
          <p:cNvSpPr txBox="1"/>
          <p:nvPr/>
        </p:nvSpPr>
        <p:spPr>
          <a:xfrm>
            <a:off x="5525558" y="396718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68328" y="4188385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직사각형 198"/>
          <p:cNvSpPr/>
          <p:nvPr/>
        </p:nvSpPr>
        <p:spPr>
          <a:xfrm>
            <a:off x="3005810" y="250136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2505307" y="324977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1869983" y="404309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" name="직사각형 201"/>
          <p:cNvSpPr/>
          <p:nvPr/>
        </p:nvSpPr>
        <p:spPr>
          <a:xfrm>
            <a:off x="5483899" y="250424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5486784" y="3267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5486784" y="4029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TextBox 204"/>
          <p:cNvSpPr txBox="1"/>
          <p:nvPr/>
        </p:nvSpPr>
        <p:spPr>
          <a:xfrm>
            <a:off x="3467322" y="2460783"/>
            <a:ext cx="16594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Import</a:t>
            </a:r>
            <a:r>
              <a:rPr lang="en-US" altLang="ko-KR" sz="800" dirty="0" smtClean="0"/>
              <a:t>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 smtClean="0"/>
              <a:t> 13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 </a:t>
            </a:r>
            <a:r>
              <a:rPr lang="en-US" altLang="ko-KR" sz="800" dirty="0" smtClean="0"/>
              <a:t>| 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 Export</a:t>
            </a:r>
            <a:r>
              <a:rPr lang="en-US" altLang="ko-KR" sz="800" dirty="0" smtClean="0"/>
              <a:t> :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12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06" name="모서리가 둥근 직사각형 205"/>
          <p:cNvSpPr/>
          <p:nvPr/>
        </p:nvSpPr>
        <p:spPr>
          <a:xfrm>
            <a:off x="3101066" y="2502977"/>
            <a:ext cx="2027617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TextBox 206"/>
          <p:cNvSpPr txBox="1"/>
          <p:nvPr/>
        </p:nvSpPr>
        <p:spPr>
          <a:xfrm>
            <a:off x="3165911" y="2603165"/>
            <a:ext cx="12570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Gnr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08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06</a:t>
            </a:r>
            <a:r>
              <a:rPr lang="en-US" altLang="ko-KR" sz="800" b="1" dirty="0" smtClean="0"/>
              <a:t>     Dgr: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02</a:t>
            </a:r>
            <a:r>
              <a:rPr lang="en-US" altLang="ko-KR" sz="800" b="1" dirty="0" smtClean="0"/>
              <a:t>  </a:t>
            </a:r>
          </a:p>
          <a:p>
            <a:r>
              <a:rPr lang="en-US" altLang="ko-KR" sz="800" b="1" dirty="0" smtClean="0"/>
              <a:t> </a:t>
            </a:r>
            <a:r>
              <a:rPr lang="en-US" altLang="ko-KR" sz="800" b="1" dirty="0" err="1" smtClean="0"/>
              <a:t>Rfr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03</a:t>
            </a:r>
            <a:r>
              <a:rPr lang="en-US" altLang="ko-KR" sz="800" b="1" dirty="0" smtClean="0"/>
              <a:t>     Bde: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01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01</a:t>
            </a:r>
            <a:endParaRPr lang="ko-KR" altLang="en-US" sz="800" b="1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4421491" y="2591088"/>
            <a:ext cx="5453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Full :  18</a:t>
            </a:r>
          </a:p>
          <a:p>
            <a:r>
              <a:rPr lang="en-US" altLang="ko-KR" sz="800" b="1" dirty="0" err="1" smtClean="0"/>
              <a:t>Ept</a:t>
            </a:r>
            <a:r>
              <a:rPr lang="en-US" altLang="ko-KR" sz="800" b="1" dirty="0" smtClean="0"/>
              <a:t> :   07</a:t>
            </a:r>
          </a:p>
        </p:txBody>
      </p:sp>
      <p:grpSp>
        <p:nvGrpSpPr>
          <p:cNvPr id="209" name="그룹 208"/>
          <p:cNvGrpSpPr/>
          <p:nvPr/>
        </p:nvGrpSpPr>
        <p:grpSpPr>
          <a:xfrm>
            <a:off x="3216283" y="3210279"/>
            <a:ext cx="1881614" cy="482630"/>
            <a:chOff x="3216283" y="3210279"/>
            <a:chExt cx="1881614" cy="482630"/>
          </a:xfrm>
        </p:grpSpPr>
        <p:sp>
          <p:nvSpPr>
            <p:cNvPr id="210" name="TextBox 20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3190664" y="3984329"/>
            <a:ext cx="1904056" cy="493108"/>
            <a:chOff x="3216283" y="3210279"/>
            <a:chExt cx="1904056" cy="493108"/>
          </a:xfrm>
        </p:grpSpPr>
        <p:sp>
          <p:nvSpPr>
            <p:cNvPr id="214" name="TextBox 21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7" name="그룹 216"/>
          <p:cNvGrpSpPr/>
          <p:nvPr/>
        </p:nvGrpSpPr>
        <p:grpSpPr>
          <a:xfrm>
            <a:off x="6398242" y="2467133"/>
            <a:ext cx="1904056" cy="481031"/>
            <a:chOff x="3216283" y="3210279"/>
            <a:chExt cx="1904056" cy="481031"/>
          </a:xfrm>
        </p:grpSpPr>
        <p:sp>
          <p:nvSpPr>
            <p:cNvPr id="218" name="TextBox 217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3216283" y="3350544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1" name="그룹 220"/>
          <p:cNvGrpSpPr/>
          <p:nvPr/>
        </p:nvGrpSpPr>
        <p:grpSpPr>
          <a:xfrm>
            <a:off x="6385323" y="3223720"/>
            <a:ext cx="1904056" cy="488345"/>
            <a:chOff x="3216283" y="3210279"/>
            <a:chExt cx="1904056" cy="488345"/>
          </a:xfrm>
        </p:grpSpPr>
        <p:sp>
          <p:nvSpPr>
            <p:cNvPr id="222" name="TextBox 221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25" name="모서리가 둥근 직사각형 224"/>
          <p:cNvSpPr/>
          <p:nvPr/>
        </p:nvSpPr>
        <p:spPr>
          <a:xfrm>
            <a:off x="5580495" y="2501003"/>
            <a:ext cx="2755952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6" name="그룹 225"/>
          <p:cNvGrpSpPr/>
          <p:nvPr/>
        </p:nvGrpSpPr>
        <p:grpSpPr>
          <a:xfrm>
            <a:off x="6365578" y="3985027"/>
            <a:ext cx="1904056" cy="493108"/>
            <a:chOff x="3216283" y="3210279"/>
            <a:chExt cx="1904056" cy="493108"/>
          </a:xfrm>
        </p:grpSpPr>
        <p:sp>
          <p:nvSpPr>
            <p:cNvPr id="227" name="TextBox 22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30" name="모서리가 둥근 직사각형 229"/>
          <p:cNvSpPr/>
          <p:nvPr/>
        </p:nvSpPr>
        <p:spPr>
          <a:xfrm>
            <a:off x="4403928" y="2647478"/>
            <a:ext cx="724010" cy="27523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4391359" y="3390633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4400496" y="4196235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7606542" y="4189389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7585693" y="3433399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2593314" y="369720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2631963" y="3658676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7" name="양쪽 모서리가 둥근 사각형 236"/>
          <p:cNvSpPr/>
          <p:nvPr/>
        </p:nvSpPr>
        <p:spPr>
          <a:xfrm rot="5400000">
            <a:off x="2962640" y="369840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2524616" y="364983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239" name="TextBox 238"/>
          <p:cNvSpPr txBox="1"/>
          <p:nvPr/>
        </p:nvSpPr>
        <p:spPr>
          <a:xfrm>
            <a:off x="2739906" y="364983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240" name="오른쪽 화살표 239"/>
          <p:cNvSpPr/>
          <p:nvPr/>
        </p:nvSpPr>
        <p:spPr>
          <a:xfrm rot="2524570">
            <a:off x="2978234" y="373194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644276" y="367911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양쪽 모서리가 둥근 사각형 241"/>
          <p:cNvSpPr/>
          <p:nvPr/>
        </p:nvSpPr>
        <p:spPr>
          <a:xfrm rot="16200000">
            <a:off x="4682925" y="364059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3" name="양쪽 모서리가 둥근 사각형 242"/>
          <p:cNvSpPr/>
          <p:nvPr/>
        </p:nvSpPr>
        <p:spPr>
          <a:xfrm rot="5400000">
            <a:off x="5013602" y="368032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TextBox 243"/>
          <p:cNvSpPr txBox="1"/>
          <p:nvPr/>
        </p:nvSpPr>
        <p:spPr>
          <a:xfrm>
            <a:off x="4575578" y="363810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45" name="TextBox 244"/>
          <p:cNvSpPr txBox="1"/>
          <p:nvPr/>
        </p:nvSpPr>
        <p:spPr>
          <a:xfrm>
            <a:off x="4790868" y="363175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46" name="오른쪽 화살표 245"/>
          <p:cNvSpPr/>
          <p:nvPr/>
        </p:nvSpPr>
        <p:spPr>
          <a:xfrm rot="18856230">
            <a:off x="5028215" y="37128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1953891" y="446243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양쪽 모서리가 둥근 사각형 247"/>
          <p:cNvSpPr/>
          <p:nvPr/>
        </p:nvSpPr>
        <p:spPr>
          <a:xfrm rot="16200000">
            <a:off x="1992540" y="4423915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9" name="양쪽 모서리가 둥근 사각형 248"/>
          <p:cNvSpPr/>
          <p:nvPr/>
        </p:nvSpPr>
        <p:spPr>
          <a:xfrm rot="5400000">
            <a:off x="2323217" y="446364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TextBox 249"/>
          <p:cNvSpPr txBox="1"/>
          <p:nvPr/>
        </p:nvSpPr>
        <p:spPr>
          <a:xfrm>
            <a:off x="1891543" y="441507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51" name="TextBox 250"/>
          <p:cNvSpPr txBox="1"/>
          <p:nvPr/>
        </p:nvSpPr>
        <p:spPr>
          <a:xfrm>
            <a:off x="2100482" y="441507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52" name="오른쪽 화살표 251"/>
          <p:cNvSpPr/>
          <p:nvPr/>
        </p:nvSpPr>
        <p:spPr>
          <a:xfrm rot="2524570">
            <a:off x="2338811" y="449718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5568954" y="4470056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양쪽 모서리가 둥근 사각형 253"/>
          <p:cNvSpPr/>
          <p:nvPr/>
        </p:nvSpPr>
        <p:spPr>
          <a:xfrm rot="16200000">
            <a:off x="5607603" y="4431532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5" name="양쪽 모서리가 둥근 사각형 254"/>
          <p:cNvSpPr/>
          <p:nvPr/>
        </p:nvSpPr>
        <p:spPr>
          <a:xfrm rot="5400000">
            <a:off x="5938280" y="4471261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TextBox 255"/>
          <p:cNvSpPr txBox="1"/>
          <p:nvPr/>
        </p:nvSpPr>
        <p:spPr>
          <a:xfrm>
            <a:off x="5500256" y="4422693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57" name="TextBox 256"/>
          <p:cNvSpPr txBox="1"/>
          <p:nvPr/>
        </p:nvSpPr>
        <p:spPr>
          <a:xfrm>
            <a:off x="5715546" y="4422694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58" name="오른쪽 화살표 257"/>
          <p:cNvSpPr/>
          <p:nvPr/>
        </p:nvSpPr>
        <p:spPr>
          <a:xfrm rot="2524570">
            <a:off x="5953874" y="4504797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3103212" y="2882623"/>
            <a:ext cx="202761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모서리가 둥근 직사각형 259"/>
          <p:cNvSpPr/>
          <p:nvPr/>
        </p:nvSpPr>
        <p:spPr>
          <a:xfrm>
            <a:off x="3095344" y="2931115"/>
            <a:ext cx="470904" cy="104998"/>
          </a:xfrm>
          <a:prstGeom prst="round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양쪽 모서리가 둥근 사각형 260"/>
          <p:cNvSpPr/>
          <p:nvPr/>
        </p:nvSpPr>
        <p:spPr>
          <a:xfrm rot="16200000">
            <a:off x="3133993" y="2892591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2" name="양쪽 모서리가 둥근 사각형 261"/>
          <p:cNvSpPr/>
          <p:nvPr/>
        </p:nvSpPr>
        <p:spPr>
          <a:xfrm rot="5400000">
            <a:off x="3464670" y="293232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TextBox 262"/>
          <p:cNvSpPr txBox="1"/>
          <p:nvPr/>
        </p:nvSpPr>
        <p:spPr>
          <a:xfrm>
            <a:off x="3026646" y="2886133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A01</a:t>
            </a:r>
            <a:endParaRPr lang="ko-KR" altLang="en-US" sz="700" b="1"/>
          </a:p>
        </p:txBody>
      </p:sp>
      <p:sp>
        <p:nvSpPr>
          <p:cNvPr id="264" name="TextBox 263"/>
          <p:cNvSpPr txBox="1"/>
          <p:nvPr/>
        </p:nvSpPr>
        <p:spPr>
          <a:xfrm>
            <a:off x="3241937" y="28837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86</a:t>
            </a:r>
            <a:endParaRPr lang="ko-KR" altLang="en-US" sz="700" b="1"/>
          </a:p>
        </p:txBody>
      </p:sp>
      <p:sp>
        <p:nvSpPr>
          <p:cNvPr id="265" name="오른쪽 화살표 264"/>
          <p:cNvSpPr/>
          <p:nvPr/>
        </p:nvSpPr>
        <p:spPr>
          <a:xfrm rot="18856230">
            <a:off x="3480264" y="29634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모서리가 둥근 직사각형 265"/>
          <p:cNvSpPr/>
          <p:nvPr/>
        </p:nvSpPr>
        <p:spPr>
          <a:xfrm>
            <a:off x="5582950" y="2894965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5583291" y="294573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8" name="양쪽 모서리가 둥근 사각형 267"/>
          <p:cNvSpPr/>
          <p:nvPr/>
        </p:nvSpPr>
        <p:spPr>
          <a:xfrm rot="16200000">
            <a:off x="5621940" y="2907214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9" name="양쪽 모서리가 둥근 사각형 268"/>
          <p:cNvSpPr/>
          <p:nvPr/>
        </p:nvSpPr>
        <p:spPr>
          <a:xfrm rot="5400000">
            <a:off x="5952617" y="294694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TextBox 269"/>
          <p:cNvSpPr txBox="1"/>
          <p:nvPr/>
        </p:nvSpPr>
        <p:spPr>
          <a:xfrm>
            <a:off x="5514593" y="2898375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A02</a:t>
            </a:r>
            <a:endParaRPr lang="ko-KR" altLang="en-US" sz="700" b="1"/>
          </a:p>
        </p:txBody>
      </p:sp>
      <p:sp>
        <p:nvSpPr>
          <p:cNvPr id="271" name="TextBox 270"/>
          <p:cNvSpPr txBox="1"/>
          <p:nvPr/>
        </p:nvSpPr>
        <p:spPr>
          <a:xfrm>
            <a:off x="5729883" y="289837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81</a:t>
            </a:r>
            <a:endParaRPr lang="ko-KR" altLang="en-US" sz="700" b="1"/>
          </a:p>
        </p:txBody>
      </p:sp>
      <p:sp>
        <p:nvSpPr>
          <p:cNvPr id="272" name="오른쪽 화살표 271"/>
          <p:cNvSpPr/>
          <p:nvPr/>
        </p:nvSpPr>
        <p:spPr>
          <a:xfrm rot="2524570">
            <a:off x="5968211" y="298047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25945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37883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1960396" y="4415157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6981044" y="364822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모서리가 둥근 직사각형 276"/>
          <p:cNvSpPr/>
          <p:nvPr/>
        </p:nvSpPr>
        <p:spPr>
          <a:xfrm>
            <a:off x="5596736" y="3648229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5583624" y="369347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양쪽 모서리가 둥근 사각형 278"/>
          <p:cNvSpPr/>
          <p:nvPr/>
        </p:nvSpPr>
        <p:spPr>
          <a:xfrm rot="16200000">
            <a:off x="5622273" y="3654946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0" name="양쪽 모서리가 둥근 사각형 279"/>
          <p:cNvSpPr/>
          <p:nvPr/>
        </p:nvSpPr>
        <p:spPr>
          <a:xfrm rot="5400000">
            <a:off x="5952950" y="369467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/>
          <p:cNvSpPr txBox="1"/>
          <p:nvPr/>
        </p:nvSpPr>
        <p:spPr>
          <a:xfrm>
            <a:off x="5514926" y="365245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B03</a:t>
            </a:r>
            <a:endParaRPr lang="ko-KR" altLang="en-US" sz="700" b="1"/>
          </a:p>
        </p:txBody>
      </p:sp>
      <p:sp>
        <p:nvSpPr>
          <p:cNvPr id="282" name="TextBox 281"/>
          <p:cNvSpPr txBox="1"/>
          <p:nvPr/>
        </p:nvSpPr>
        <p:spPr>
          <a:xfrm>
            <a:off x="5730216" y="364610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283" name="오른쪽 화살표 282"/>
          <p:cNvSpPr/>
          <p:nvPr/>
        </p:nvSpPr>
        <p:spPr>
          <a:xfrm rot="2524570">
            <a:off x="5968544" y="372821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7845406" y="370332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양쪽 모서리가 둥근 사각형 284"/>
          <p:cNvSpPr/>
          <p:nvPr/>
        </p:nvSpPr>
        <p:spPr>
          <a:xfrm rot="16200000">
            <a:off x="7884055" y="366480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6" name="양쪽 모서리가 둥근 사각형 285"/>
          <p:cNvSpPr/>
          <p:nvPr/>
        </p:nvSpPr>
        <p:spPr>
          <a:xfrm rot="5400000">
            <a:off x="8214732" y="370453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7776708" y="366231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B04</a:t>
            </a:r>
            <a:endParaRPr lang="ko-KR" altLang="en-US" sz="700" b="1"/>
          </a:p>
        </p:txBody>
      </p:sp>
      <p:sp>
        <p:nvSpPr>
          <p:cNvPr id="288" name="TextBox 287"/>
          <p:cNvSpPr txBox="1"/>
          <p:nvPr/>
        </p:nvSpPr>
        <p:spPr>
          <a:xfrm>
            <a:off x="7991998" y="365596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89" name="오른쪽 화살표 288"/>
          <p:cNvSpPr/>
          <p:nvPr/>
        </p:nvSpPr>
        <p:spPr>
          <a:xfrm rot="18856230">
            <a:off x="8229345" y="373708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572986" y="4422650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4053002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4499430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모서리가 둥근 직사각형 292"/>
          <p:cNvSpPr/>
          <p:nvPr/>
        </p:nvSpPr>
        <p:spPr>
          <a:xfrm>
            <a:off x="5190726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4" name="모서리가 둥근 직사각형 293"/>
          <p:cNvSpPr/>
          <p:nvPr/>
        </p:nvSpPr>
        <p:spPr>
          <a:xfrm>
            <a:off x="5892379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직사각형 294"/>
          <p:cNvSpPr/>
          <p:nvPr/>
        </p:nvSpPr>
        <p:spPr>
          <a:xfrm>
            <a:off x="4058448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296" name="모서리가 둥근 직사각형 295"/>
          <p:cNvSpPr/>
          <p:nvPr/>
        </p:nvSpPr>
        <p:spPr>
          <a:xfrm>
            <a:off x="6528432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7" name="모서리가 둥근 직사각형 296"/>
          <p:cNvSpPr/>
          <p:nvPr/>
        </p:nvSpPr>
        <p:spPr>
          <a:xfrm>
            <a:off x="7205036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8" name="직사각형 297"/>
          <p:cNvSpPr/>
          <p:nvPr/>
        </p:nvSpPr>
        <p:spPr>
          <a:xfrm>
            <a:off x="4034314" y="578345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graphicFrame>
        <p:nvGraphicFramePr>
          <p:cNvPr id="299" name="표 2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791082"/>
              </p:ext>
            </p:extLst>
          </p:nvPr>
        </p:nvGraphicFramePr>
        <p:xfrm>
          <a:off x="7125334" y="1243348"/>
          <a:ext cx="195770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/>
                <a:gridCol w="622382"/>
                <a:gridCol w="71294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319034512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2030238"/>
              </p:ext>
            </p:extLst>
          </p:nvPr>
        </p:nvGraphicFramePr>
        <p:xfrm>
          <a:off x="9488422" y="859353"/>
          <a:ext cx="2637675" cy="36337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선택한 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09636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1149149828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>
                <a:solidFill>
                  <a:schemeClr val="tx1"/>
                </a:solidFill>
              </a:rPr>
              <a:t>반입</a:t>
            </a:r>
            <a:r>
              <a:rPr lang="en-US" altLang="ko-KR" sz="600" dirty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Type</a:t>
            </a:r>
            <a:endParaRPr lang="ko-KR" altLang="en-US" sz="700" b="1"/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2600166" y="2420497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599334" y="2567106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57798" y="3208978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1967698" y="3209968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9" name="TextBox 178"/>
          <p:cNvSpPr txBox="1"/>
          <p:nvPr/>
        </p:nvSpPr>
        <p:spPr>
          <a:xfrm>
            <a:off x="1906580" y="3168594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0" name="모서리가 둥근 직사각형 179"/>
          <p:cNvSpPr/>
          <p:nvPr/>
        </p:nvSpPr>
        <p:spPr>
          <a:xfrm>
            <a:off x="1957801" y="3371605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5590666" y="2433974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9768" y="2609612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616306" y="243473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0" name="TextBox 189"/>
          <p:cNvSpPr txBox="1"/>
          <p:nvPr/>
        </p:nvSpPr>
        <p:spPr>
          <a:xfrm>
            <a:off x="2555188" y="239336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5604886" y="244680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4" name="TextBox 193"/>
          <p:cNvSpPr txBox="1"/>
          <p:nvPr/>
        </p:nvSpPr>
        <p:spPr>
          <a:xfrm>
            <a:off x="5543768" y="24054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4929" y="3197560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1279" y="3198577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7" name="TextBox 196"/>
          <p:cNvSpPr txBox="1"/>
          <p:nvPr/>
        </p:nvSpPr>
        <p:spPr>
          <a:xfrm>
            <a:off x="5525558" y="314340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68328" y="3364598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2505307" y="242598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1869983" y="3219306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5486784" y="2444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5486784" y="3206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9" name="그룹 208"/>
          <p:cNvGrpSpPr/>
          <p:nvPr/>
        </p:nvGrpSpPr>
        <p:grpSpPr>
          <a:xfrm>
            <a:off x="3216283" y="2386492"/>
            <a:ext cx="1881614" cy="482630"/>
            <a:chOff x="3216283" y="3210279"/>
            <a:chExt cx="1881614" cy="482630"/>
          </a:xfrm>
        </p:grpSpPr>
        <p:sp>
          <p:nvSpPr>
            <p:cNvPr id="210" name="TextBox 20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3190664" y="3160542"/>
            <a:ext cx="1904056" cy="493108"/>
            <a:chOff x="3216283" y="3210279"/>
            <a:chExt cx="1904056" cy="493108"/>
          </a:xfrm>
        </p:grpSpPr>
        <p:sp>
          <p:nvSpPr>
            <p:cNvPr id="214" name="TextBox 21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1" name="그룹 220"/>
          <p:cNvGrpSpPr/>
          <p:nvPr/>
        </p:nvGrpSpPr>
        <p:grpSpPr>
          <a:xfrm>
            <a:off x="6385323" y="2399933"/>
            <a:ext cx="1904056" cy="488345"/>
            <a:chOff x="3216283" y="3210279"/>
            <a:chExt cx="1904056" cy="488345"/>
          </a:xfrm>
        </p:grpSpPr>
        <p:sp>
          <p:nvSpPr>
            <p:cNvPr id="222" name="TextBox 221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6365578" y="3161240"/>
            <a:ext cx="1904056" cy="493108"/>
            <a:chOff x="3216283" y="3210279"/>
            <a:chExt cx="1904056" cy="493108"/>
          </a:xfrm>
        </p:grpSpPr>
        <p:sp>
          <p:nvSpPr>
            <p:cNvPr id="227" name="TextBox 22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31" name="모서리가 둥근 직사각형 230"/>
          <p:cNvSpPr/>
          <p:nvPr/>
        </p:nvSpPr>
        <p:spPr>
          <a:xfrm>
            <a:off x="4391359" y="2566846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4400496" y="3372448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7606542" y="3365602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7585693" y="2609612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2593314" y="287341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2631963" y="2834889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7" name="양쪽 모서리가 둥근 사각형 236"/>
          <p:cNvSpPr/>
          <p:nvPr/>
        </p:nvSpPr>
        <p:spPr>
          <a:xfrm rot="5400000">
            <a:off x="2962640" y="287461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2524616" y="282605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239" name="TextBox 238"/>
          <p:cNvSpPr txBox="1"/>
          <p:nvPr/>
        </p:nvSpPr>
        <p:spPr>
          <a:xfrm>
            <a:off x="2739906" y="28260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240" name="오른쪽 화살표 239"/>
          <p:cNvSpPr/>
          <p:nvPr/>
        </p:nvSpPr>
        <p:spPr>
          <a:xfrm rot="2524570">
            <a:off x="2978234" y="290815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644276" y="285533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양쪽 모서리가 둥근 사각형 241"/>
          <p:cNvSpPr/>
          <p:nvPr/>
        </p:nvSpPr>
        <p:spPr>
          <a:xfrm rot="16200000">
            <a:off x="4682925" y="281680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3" name="양쪽 모서리가 둥근 사각형 242"/>
          <p:cNvSpPr/>
          <p:nvPr/>
        </p:nvSpPr>
        <p:spPr>
          <a:xfrm rot="5400000">
            <a:off x="5013602" y="285653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TextBox 243"/>
          <p:cNvSpPr txBox="1"/>
          <p:nvPr/>
        </p:nvSpPr>
        <p:spPr>
          <a:xfrm>
            <a:off x="4575578" y="281431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45" name="TextBox 244"/>
          <p:cNvSpPr txBox="1"/>
          <p:nvPr/>
        </p:nvSpPr>
        <p:spPr>
          <a:xfrm>
            <a:off x="4790868" y="280797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46" name="오른쪽 화살표 245"/>
          <p:cNvSpPr/>
          <p:nvPr/>
        </p:nvSpPr>
        <p:spPr>
          <a:xfrm rot="18856230">
            <a:off x="5028215" y="288908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1953891" y="363865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양쪽 모서리가 둥근 사각형 247"/>
          <p:cNvSpPr/>
          <p:nvPr/>
        </p:nvSpPr>
        <p:spPr>
          <a:xfrm rot="16200000">
            <a:off x="1992540" y="3600128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9" name="양쪽 모서리가 둥근 사각형 248"/>
          <p:cNvSpPr/>
          <p:nvPr/>
        </p:nvSpPr>
        <p:spPr>
          <a:xfrm rot="5400000">
            <a:off x="2323217" y="363985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TextBox 249"/>
          <p:cNvSpPr txBox="1"/>
          <p:nvPr/>
        </p:nvSpPr>
        <p:spPr>
          <a:xfrm>
            <a:off x="1891543" y="3591289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51" name="TextBox 250"/>
          <p:cNvSpPr txBox="1"/>
          <p:nvPr/>
        </p:nvSpPr>
        <p:spPr>
          <a:xfrm>
            <a:off x="2100482" y="3591290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52" name="오른쪽 화살표 251"/>
          <p:cNvSpPr/>
          <p:nvPr/>
        </p:nvSpPr>
        <p:spPr>
          <a:xfrm rot="2524570">
            <a:off x="2338811" y="3673393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5568954" y="364626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양쪽 모서리가 둥근 사각형 253"/>
          <p:cNvSpPr/>
          <p:nvPr/>
        </p:nvSpPr>
        <p:spPr>
          <a:xfrm rot="16200000">
            <a:off x="5607603" y="3607745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5" name="양쪽 모서리가 둥근 사각형 254"/>
          <p:cNvSpPr/>
          <p:nvPr/>
        </p:nvSpPr>
        <p:spPr>
          <a:xfrm rot="5400000">
            <a:off x="5938280" y="364747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TextBox 255"/>
          <p:cNvSpPr txBox="1"/>
          <p:nvPr/>
        </p:nvSpPr>
        <p:spPr>
          <a:xfrm>
            <a:off x="5500256" y="359890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57" name="TextBox 256"/>
          <p:cNvSpPr txBox="1"/>
          <p:nvPr/>
        </p:nvSpPr>
        <p:spPr>
          <a:xfrm>
            <a:off x="5715546" y="359890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58" name="오른쪽 화살표 257"/>
          <p:cNvSpPr/>
          <p:nvPr/>
        </p:nvSpPr>
        <p:spPr>
          <a:xfrm rot="2524570">
            <a:off x="5953874" y="368101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25945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37883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1960396" y="3591370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6981044" y="2824442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모서리가 둥근 직사각형 276"/>
          <p:cNvSpPr/>
          <p:nvPr/>
        </p:nvSpPr>
        <p:spPr>
          <a:xfrm>
            <a:off x="5596736" y="2824442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5583624" y="286968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양쪽 모서리가 둥근 사각형 278"/>
          <p:cNvSpPr/>
          <p:nvPr/>
        </p:nvSpPr>
        <p:spPr>
          <a:xfrm rot="16200000">
            <a:off x="5622273" y="2831159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0" name="양쪽 모서리가 둥근 사각형 279"/>
          <p:cNvSpPr/>
          <p:nvPr/>
        </p:nvSpPr>
        <p:spPr>
          <a:xfrm rot="5400000">
            <a:off x="5952950" y="287088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/>
          <p:cNvSpPr txBox="1"/>
          <p:nvPr/>
        </p:nvSpPr>
        <p:spPr>
          <a:xfrm>
            <a:off x="5514926" y="282867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B03</a:t>
            </a:r>
            <a:endParaRPr lang="ko-KR" altLang="en-US" sz="700" b="1"/>
          </a:p>
        </p:txBody>
      </p:sp>
      <p:sp>
        <p:nvSpPr>
          <p:cNvPr id="282" name="TextBox 281"/>
          <p:cNvSpPr txBox="1"/>
          <p:nvPr/>
        </p:nvSpPr>
        <p:spPr>
          <a:xfrm>
            <a:off x="5730216" y="282232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283" name="오른쪽 화살표 282"/>
          <p:cNvSpPr/>
          <p:nvPr/>
        </p:nvSpPr>
        <p:spPr>
          <a:xfrm rot="2524570">
            <a:off x="5968544" y="290442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7845406" y="287954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양쪽 모서리가 둥근 사각형 284"/>
          <p:cNvSpPr/>
          <p:nvPr/>
        </p:nvSpPr>
        <p:spPr>
          <a:xfrm rot="16200000">
            <a:off x="7884055" y="284101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6" name="양쪽 모서리가 둥근 사각형 285"/>
          <p:cNvSpPr/>
          <p:nvPr/>
        </p:nvSpPr>
        <p:spPr>
          <a:xfrm rot="5400000">
            <a:off x="8214732" y="288074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7776708" y="283852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B04</a:t>
            </a:r>
            <a:endParaRPr lang="ko-KR" altLang="en-US" sz="700" b="1"/>
          </a:p>
        </p:txBody>
      </p:sp>
      <p:sp>
        <p:nvSpPr>
          <p:cNvPr id="288" name="TextBox 287"/>
          <p:cNvSpPr txBox="1"/>
          <p:nvPr/>
        </p:nvSpPr>
        <p:spPr>
          <a:xfrm>
            <a:off x="7991998" y="283218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89" name="오른쪽 화살표 288"/>
          <p:cNvSpPr/>
          <p:nvPr/>
        </p:nvSpPr>
        <p:spPr>
          <a:xfrm rot="18856230">
            <a:off x="8229345" y="291329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572986" y="3598863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99" name="표 2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4686397"/>
              </p:ext>
            </p:extLst>
          </p:nvPr>
        </p:nvGraphicFramePr>
        <p:xfrm>
          <a:off x="7125334" y="1243348"/>
          <a:ext cx="194246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/>
                <a:gridCol w="622382"/>
                <a:gridCol w="69770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4" name="TextBox 303"/>
          <p:cNvSpPr txBox="1"/>
          <p:nvPr/>
        </p:nvSpPr>
        <p:spPr>
          <a:xfrm>
            <a:off x="5403279" y="2370238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pSp>
        <p:nvGrpSpPr>
          <p:cNvPr id="306" name="그룹 305"/>
          <p:cNvGrpSpPr/>
          <p:nvPr/>
        </p:nvGrpSpPr>
        <p:grpSpPr>
          <a:xfrm>
            <a:off x="7679084" y="4176534"/>
            <a:ext cx="1314589" cy="570211"/>
            <a:chOff x="5204460" y="4596878"/>
            <a:chExt cx="4063919" cy="1720098"/>
          </a:xfrm>
        </p:grpSpPr>
        <p:pic>
          <p:nvPicPr>
            <p:cNvPr id="307" name="그림 30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308" name="그룹 307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309" name="직사각형 308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0" name="직사각형 309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1" name="직사각형 310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2" name="직사각형 311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3" name="직사각형 312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4" name="직사각형 313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5" name="TextBox 314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316" name="TextBox 315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317" name="TextBox 316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318" name="TextBox 317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319" name="TextBox 318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320" name="TextBox 319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321" name="모서리가 둥근 직사각형 320"/>
          <p:cNvSpPr/>
          <p:nvPr/>
        </p:nvSpPr>
        <p:spPr>
          <a:xfrm>
            <a:off x="4053002" y="4192044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모서리가 둥근 직사각형 321"/>
          <p:cNvSpPr/>
          <p:nvPr/>
        </p:nvSpPr>
        <p:spPr>
          <a:xfrm>
            <a:off x="4499430" y="4499788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모서리가 둥근 직사각형 322"/>
          <p:cNvSpPr/>
          <p:nvPr/>
        </p:nvSpPr>
        <p:spPr>
          <a:xfrm>
            <a:off x="5190726" y="4525150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모서리가 둥근 직사각형 323"/>
          <p:cNvSpPr/>
          <p:nvPr/>
        </p:nvSpPr>
        <p:spPr>
          <a:xfrm>
            <a:off x="5892379" y="4513829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직사각형 324"/>
          <p:cNvSpPr/>
          <p:nvPr/>
        </p:nvSpPr>
        <p:spPr>
          <a:xfrm>
            <a:off x="4058448" y="4441091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6528432" y="451855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7205036" y="4522367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8" name="직사각형 327"/>
          <p:cNvSpPr/>
          <p:nvPr/>
        </p:nvSpPr>
        <p:spPr>
          <a:xfrm>
            <a:off x="4034314" y="4168835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sp>
        <p:nvSpPr>
          <p:cNvPr id="329" name="타원 328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1" name="타원 330"/>
          <p:cNvSpPr/>
          <p:nvPr/>
        </p:nvSpPr>
        <p:spPr>
          <a:xfrm>
            <a:off x="5337355" y="22898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50" name="표 1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7995984"/>
              </p:ext>
            </p:extLst>
          </p:nvPr>
        </p:nvGraphicFramePr>
        <p:xfrm>
          <a:off x="407895" y="5204668"/>
          <a:ext cx="8658312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5065"/>
                <a:gridCol w="619501"/>
                <a:gridCol w="573442"/>
                <a:gridCol w="3478434"/>
                <a:gridCol w="3571870"/>
              </a:tblGrid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Import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Export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29322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51" name="차트 150"/>
          <p:cNvGraphicFramePr/>
          <p:nvPr>
            <p:extLst>
              <p:ext uri="{D42A27DB-BD31-4B8C-83A1-F6EECF244321}">
                <p14:modId xmlns:p14="http://schemas.microsoft.com/office/powerpoint/2010/main" val="3094867367"/>
              </p:ext>
            </p:extLst>
          </p:nvPr>
        </p:nvGraphicFramePr>
        <p:xfrm>
          <a:off x="2037523" y="5435641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52" name="차트 151"/>
          <p:cNvGraphicFramePr/>
          <p:nvPr>
            <p:extLst>
              <p:ext uri="{D42A27DB-BD31-4B8C-83A1-F6EECF244321}">
                <p14:modId xmlns:p14="http://schemas.microsoft.com/office/powerpoint/2010/main" val="122610388"/>
              </p:ext>
            </p:extLst>
          </p:nvPr>
        </p:nvGraphicFramePr>
        <p:xfrm>
          <a:off x="5520029" y="5435641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153" name="타원 152"/>
          <p:cNvSpPr/>
          <p:nvPr/>
        </p:nvSpPr>
        <p:spPr>
          <a:xfrm>
            <a:off x="383026" y="54089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54" name="직사각형 153"/>
          <p:cNvSpPr/>
          <p:nvPr/>
        </p:nvSpPr>
        <p:spPr>
          <a:xfrm>
            <a:off x="167374" y="4422752"/>
            <a:ext cx="1333863" cy="4659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50" dirty="0" smtClean="0"/>
              <a:t>Data View </a:t>
            </a:r>
            <a:r>
              <a:rPr lang="ko-KR" altLang="en-US" sz="1050" smtClean="0"/>
              <a:t>그래프</a:t>
            </a:r>
            <a:endParaRPr lang="ko-KR" altLang="en-US" sz="1050" dirty="0"/>
          </a:p>
        </p:txBody>
      </p:sp>
    </p:spTree>
    <p:extLst>
      <p:ext uri="{BB962C8B-B14F-4D97-AF65-F5344CB8AC3E}">
        <p14:creationId xmlns:p14="http://schemas.microsoft.com/office/powerpoint/2010/main" val="303447190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1919151"/>
              </p:ext>
            </p:extLst>
          </p:nvPr>
        </p:nvGraphicFramePr>
        <p:xfrm>
          <a:off x="9488422" y="859353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</a:t>
                      </a:r>
                      <a:r>
                        <a:rPr lang="ko-KR" altLang="en-US" sz="800" baseline="0" smtClean="0">
                          <a:effectLst/>
                        </a:rPr>
                        <a:t>반입</a:t>
                      </a:r>
                      <a:r>
                        <a:rPr lang="en-US" altLang="ko-KR" sz="800" baseline="0" dirty="0" smtClean="0">
                          <a:effectLst/>
                        </a:rPr>
                        <a:t>/</a:t>
                      </a:r>
                      <a:r>
                        <a:rPr lang="ko-KR" altLang="en-US" sz="800" baseline="0" smtClean="0">
                          <a:effectLst/>
                        </a:rPr>
                        <a:t>반출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반입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반출 동일 포멧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09636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3547880164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>
                <a:solidFill>
                  <a:schemeClr val="tx1"/>
                </a:solidFill>
              </a:rPr>
              <a:t>반입</a:t>
            </a:r>
            <a:r>
              <a:rPr lang="en-US" altLang="ko-KR" sz="600" dirty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Type</a:t>
            </a:r>
            <a:endParaRPr lang="ko-KR" altLang="en-US" sz="700" b="1"/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2600166" y="2420497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599334" y="2567106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57798" y="3208978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1967698" y="3209968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9" name="TextBox 178"/>
          <p:cNvSpPr txBox="1"/>
          <p:nvPr/>
        </p:nvSpPr>
        <p:spPr>
          <a:xfrm>
            <a:off x="1906580" y="3168594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0" name="모서리가 둥근 직사각형 179"/>
          <p:cNvSpPr/>
          <p:nvPr/>
        </p:nvSpPr>
        <p:spPr>
          <a:xfrm>
            <a:off x="1957801" y="3371605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5590666" y="2433974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9768" y="2609612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616306" y="243473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0" name="TextBox 189"/>
          <p:cNvSpPr txBox="1"/>
          <p:nvPr/>
        </p:nvSpPr>
        <p:spPr>
          <a:xfrm>
            <a:off x="2555188" y="239336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5604886" y="244680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4" name="TextBox 193"/>
          <p:cNvSpPr txBox="1"/>
          <p:nvPr/>
        </p:nvSpPr>
        <p:spPr>
          <a:xfrm>
            <a:off x="5543768" y="24054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4929" y="3197560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1279" y="3198577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7" name="TextBox 196"/>
          <p:cNvSpPr txBox="1"/>
          <p:nvPr/>
        </p:nvSpPr>
        <p:spPr>
          <a:xfrm>
            <a:off x="5525558" y="314340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68328" y="3364598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2505307" y="242598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1869983" y="3219306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5486784" y="2444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5486784" y="3206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9" name="그룹 208"/>
          <p:cNvGrpSpPr/>
          <p:nvPr/>
        </p:nvGrpSpPr>
        <p:grpSpPr>
          <a:xfrm>
            <a:off x="3216283" y="2386492"/>
            <a:ext cx="1881614" cy="482630"/>
            <a:chOff x="3216283" y="3210279"/>
            <a:chExt cx="1881614" cy="482630"/>
          </a:xfrm>
        </p:grpSpPr>
        <p:sp>
          <p:nvSpPr>
            <p:cNvPr id="210" name="TextBox 20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3190664" y="3160542"/>
            <a:ext cx="1904056" cy="493108"/>
            <a:chOff x="3216283" y="3210279"/>
            <a:chExt cx="1904056" cy="493108"/>
          </a:xfrm>
        </p:grpSpPr>
        <p:sp>
          <p:nvSpPr>
            <p:cNvPr id="214" name="TextBox 21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1" name="그룹 220"/>
          <p:cNvGrpSpPr/>
          <p:nvPr/>
        </p:nvGrpSpPr>
        <p:grpSpPr>
          <a:xfrm>
            <a:off x="6385323" y="2399933"/>
            <a:ext cx="1904056" cy="488345"/>
            <a:chOff x="3216283" y="3210279"/>
            <a:chExt cx="1904056" cy="488345"/>
          </a:xfrm>
        </p:grpSpPr>
        <p:sp>
          <p:nvSpPr>
            <p:cNvPr id="222" name="TextBox 221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6365578" y="3161240"/>
            <a:ext cx="1904056" cy="493108"/>
            <a:chOff x="3216283" y="3210279"/>
            <a:chExt cx="1904056" cy="493108"/>
          </a:xfrm>
        </p:grpSpPr>
        <p:sp>
          <p:nvSpPr>
            <p:cNvPr id="227" name="TextBox 22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31" name="모서리가 둥근 직사각형 230"/>
          <p:cNvSpPr/>
          <p:nvPr/>
        </p:nvSpPr>
        <p:spPr>
          <a:xfrm>
            <a:off x="4391359" y="2566846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4400496" y="3372448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7606542" y="3365602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7585693" y="2609612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2593314" y="287341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2631963" y="2834889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7" name="양쪽 모서리가 둥근 사각형 236"/>
          <p:cNvSpPr/>
          <p:nvPr/>
        </p:nvSpPr>
        <p:spPr>
          <a:xfrm rot="5400000">
            <a:off x="2962640" y="287461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2524616" y="282605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239" name="TextBox 238"/>
          <p:cNvSpPr txBox="1"/>
          <p:nvPr/>
        </p:nvSpPr>
        <p:spPr>
          <a:xfrm>
            <a:off x="2739906" y="28260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240" name="오른쪽 화살표 239"/>
          <p:cNvSpPr/>
          <p:nvPr/>
        </p:nvSpPr>
        <p:spPr>
          <a:xfrm rot="2524570">
            <a:off x="2978234" y="290815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644276" y="285533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양쪽 모서리가 둥근 사각형 241"/>
          <p:cNvSpPr/>
          <p:nvPr/>
        </p:nvSpPr>
        <p:spPr>
          <a:xfrm rot="16200000">
            <a:off x="4682925" y="281680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3" name="양쪽 모서리가 둥근 사각형 242"/>
          <p:cNvSpPr/>
          <p:nvPr/>
        </p:nvSpPr>
        <p:spPr>
          <a:xfrm rot="5400000">
            <a:off x="5013602" y="285653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TextBox 243"/>
          <p:cNvSpPr txBox="1"/>
          <p:nvPr/>
        </p:nvSpPr>
        <p:spPr>
          <a:xfrm>
            <a:off x="4575578" y="281431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45" name="TextBox 244"/>
          <p:cNvSpPr txBox="1"/>
          <p:nvPr/>
        </p:nvSpPr>
        <p:spPr>
          <a:xfrm>
            <a:off x="4790868" y="280797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46" name="오른쪽 화살표 245"/>
          <p:cNvSpPr/>
          <p:nvPr/>
        </p:nvSpPr>
        <p:spPr>
          <a:xfrm rot="18856230">
            <a:off x="5028215" y="288908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1953891" y="363865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양쪽 모서리가 둥근 사각형 247"/>
          <p:cNvSpPr/>
          <p:nvPr/>
        </p:nvSpPr>
        <p:spPr>
          <a:xfrm rot="16200000">
            <a:off x="1992540" y="3600128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9" name="양쪽 모서리가 둥근 사각형 248"/>
          <p:cNvSpPr/>
          <p:nvPr/>
        </p:nvSpPr>
        <p:spPr>
          <a:xfrm rot="5400000">
            <a:off x="2323217" y="363985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TextBox 249"/>
          <p:cNvSpPr txBox="1"/>
          <p:nvPr/>
        </p:nvSpPr>
        <p:spPr>
          <a:xfrm>
            <a:off x="1891543" y="3591289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51" name="TextBox 250"/>
          <p:cNvSpPr txBox="1"/>
          <p:nvPr/>
        </p:nvSpPr>
        <p:spPr>
          <a:xfrm>
            <a:off x="2100482" y="3591290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52" name="오른쪽 화살표 251"/>
          <p:cNvSpPr/>
          <p:nvPr/>
        </p:nvSpPr>
        <p:spPr>
          <a:xfrm rot="2524570">
            <a:off x="2338811" y="3673393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5568954" y="364626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양쪽 모서리가 둥근 사각형 253"/>
          <p:cNvSpPr/>
          <p:nvPr/>
        </p:nvSpPr>
        <p:spPr>
          <a:xfrm rot="16200000">
            <a:off x="5607603" y="3607745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5" name="양쪽 모서리가 둥근 사각형 254"/>
          <p:cNvSpPr/>
          <p:nvPr/>
        </p:nvSpPr>
        <p:spPr>
          <a:xfrm rot="5400000">
            <a:off x="5938280" y="364747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TextBox 255"/>
          <p:cNvSpPr txBox="1"/>
          <p:nvPr/>
        </p:nvSpPr>
        <p:spPr>
          <a:xfrm>
            <a:off x="5500256" y="359890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57" name="TextBox 256"/>
          <p:cNvSpPr txBox="1"/>
          <p:nvPr/>
        </p:nvSpPr>
        <p:spPr>
          <a:xfrm>
            <a:off x="5715546" y="359890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58" name="오른쪽 화살표 257"/>
          <p:cNvSpPr/>
          <p:nvPr/>
        </p:nvSpPr>
        <p:spPr>
          <a:xfrm rot="2524570">
            <a:off x="5953874" y="368101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25945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37883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1960396" y="3591370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6981044" y="2824442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모서리가 둥근 직사각형 276"/>
          <p:cNvSpPr/>
          <p:nvPr/>
        </p:nvSpPr>
        <p:spPr>
          <a:xfrm>
            <a:off x="5596736" y="2824442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5583624" y="286968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양쪽 모서리가 둥근 사각형 278"/>
          <p:cNvSpPr/>
          <p:nvPr/>
        </p:nvSpPr>
        <p:spPr>
          <a:xfrm rot="16200000">
            <a:off x="5622273" y="2831159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0" name="양쪽 모서리가 둥근 사각형 279"/>
          <p:cNvSpPr/>
          <p:nvPr/>
        </p:nvSpPr>
        <p:spPr>
          <a:xfrm rot="5400000">
            <a:off x="5952950" y="287088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/>
          <p:cNvSpPr txBox="1"/>
          <p:nvPr/>
        </p:nvSpPr>
        <p:spPr>
          <a:xfrm>
            <a:off x="5514926" y="282867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B03</a:t>
            </a:r>
            <a:endParaRPr lang="ko-KR" altLang="en-US" sz="700" b="1"/>
          </a:p>
        </p:txBody>
      </p:sp>
      <p:sp>
        <p:nvSpPr>
          <p:cNvPr id="282" name="TextBox 281"/>
          <p:cNvSpPr txBox="1"/>
          <p:nvPr/>
        </p:nvSpPr>
        <p:spPr>
          <a:xfrm>
            <a:off x="5730216" y="282232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283" name="오른쪽 화살표 282"/>
          <p:cNvSpPr/>
          <p:nvPr/>
        </p:nvSpPr>
        <p:spPr>
          <a:xfrm rot="2524570">
            <a:off x="5968544" y="290442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7845406" y="287954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양쪽 모서리가 둥근 사각형 284"/>
          <p:cNvSpPr/>
          <p:nvPr/>
        </p:nvSpPr>
        <p:spPr>
          <a:xfrm rot="16200000">
            <a:off x="7884055" y="284101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6" name="양쪽 모서리가 둥근 사각형 285"/>
          <p:cNvSpPr/>
          <p:nvPr/>
        </p:nvSpPr>
        <p:spPr>
          <a:xfrm rot="5400000">
            <a:off x="8214732" y="288074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7776708" y="283852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B04</a:t>
            </a:r>
            <a:endParaRPr lang="ko-KR" altLang="en-US" sz="700" b="1"/>
          </a:p>
        </p:txBody>
      </p:sp>
      <p:sp>
        <p:nvSpPr>
          <p:cNvPr id="288" name="TextBox 287"/>
          <p:cNvSpPr txBox="1"/>
          <p:nvPr/>
        </p:nvSpPr>
        <p:spPr>
          <a:xfrm>
            <a:off x="7991998" y="283218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89" name="오른쪽 화살표 288"/>
          <p:cNvSpPr/>
          <p:nvPr/>
        </p:nvSpPr>
        <p:spPr>
          <a:xfrm rot="18856230">
            <a:off x="8229345" y="291329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572986" y="3598863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99" name="표 2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6922517"/>
              </p:ext>
            </p:extLst>
          </p:nvPr>
        </p:nvGraphicFramePr>
        <p:xfrm>
          <a:off x="7125334" y="1243348"/>
          <a:ext cx="196532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/>
                <a:gridCol w="622382"/>
                <a:gridCol w="72056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303" name="표 30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5605342"/>
              </p:ext>
            </p:extLst>
          </p:nvPr>
        </p:nvGraphicFramePr>
        <p:xfrm>
          <a:off x="625764" y="5026562"/>
          <a:ext cx="8287577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584"/>
                <a:gridCol w="902113"/>
                <a:gridCol w="722081"/>
                <a:gridCol w="704052"/>
                <a:gridCol w="655722"/>
                <a:gridCol w="607153"/>
                <a:gridCol w="658053"/>
                <a:gridCol w="782815"/>
                <a:gridCol w="577703"/>
                <a:gridCol w="577703"/>
                <a:gridCol w="528824"/>
                <a:gridCol w="487350"/>
                <a:gridCol w="544424"/>
              </a:tblGrid>
              <a:tr h="166576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반입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반출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69%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04" name="TextBox 303"/>
          <p:cNvSpPr txBox="1"/>
          <p:nvPr/>
        </p:nvSpPr>
        <p:spPr>
          <a:xfrm>
            <a:off x="5403279" y="2370238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pSp>
        <p:nvGrpSpPr>
          <p:cNvPr id="306" name="그룹 305"/>
          <p:cNvGrpSpPr/>
          <p:nvPr/>
        </p:nvGrpSpPr>
        <p:grpSpPr>
          <a:xfrm>
            <a:off x="7679084" y="4176534"/>
            <a:ext cx="1314589" cy="570211"/>
            <a:chOff x="5204460" y="4596878"/>
            <a:chExt cx="4063919" cy="1720098"/>
          </a:xfrm>
        </p:grpSpPr>
        <p:pic>
          <p:nvPicPr>
            <p:cNvPr id="307" name="그림 30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308" name="그룹 307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309" name="직사각형 308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0" name="직사각형 309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1" name="직사각형 310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2" name="직사각형 311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3" name="직사각형 312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4" name="직사각형 313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5" name="TextBox 314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316" name="TextBox 315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317" name="TextBox 316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318" name="TextBox 317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319" name="TextBox 318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320" name="TextBox 319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321" name="모서리가 둥근 직사각형 320"/>
          <p:cNvSpPr/>
          <p:nvPr/>
        </p:nvSpPr>
        <p:spPr>
          <a:xfrm>
            <a:off x="4053002" y="4192044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모서리가 둥근 직사각형 321"/>
          <p:cNvSpPr/>
          <p:nvPr/>
        </p:nvSpPr>
        <p:spPr>
          <a:xfrm>
            <a:off x="4499430" y="4499788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모서리가 둥근 직사각형 322"/>
          <p:cNvSpPr/>
          <p:nvPr/>
        </p:nvSpPr>
        <p:spPr>
          <a:xfrm>
            <a:off x="5190726" y="4525150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모서리가 둥근 직사각형 323"/>
          <p:cNvSpPr/>
          <p:nvPr/>
        </p:nvSpPr>
        <p:spPr>
          <a:xfrm>
            <a:off x="5892379" y="4513829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직사각형 324"/>
          <p:cNvSpPr/>
          <p:nvPr/>
        </p:nvSpPr>
        <p:spPr>
          <a:xfrm>
            <a:off x="4058448" y="4441091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6528432" y="451855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7205036" y="4522367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8" name="직사각형 327"/>
          <p:cNvSpPr/>
          <p:nvPr/>
        </p:nvSpPr>
        <p:spPr>
          <a:xfrm>
            <a:off x="4034314" y="4168835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sp>
        <p:nvSpPr>
          <p:cNvPr id="329" name="타원 328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0" name="타원 329"/>
          <p:cNvSpPr/>
          <p:nvPr/>
        </p:nvSpPr>
        <p:spPr>
          <a:xfrm>
            <a:off x="485372" y="490644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1" name="타원 330"/>
          <p:cNvSpPr/>
          <p:nvPr/>
        </p:nvSpPr>
        <p:spPr>
          <a:xfrm>
            <a:off x="5337355" y="22898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2" name="직사각형 331"/>
          <p:cNvSpPr/>
          <p:nvPr/>
        </p:nvSpPr>
        <p:spPr>
          <a:xfrm>
            <a:off x="167374" y="4422752"/>
            <a:ext cx="1333863" cy="4659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50" dirty="0" smtClean="0"/>
              <a:t>Data View </a:t>
            </a:r>
            <a:r>
              <a:rPr lang="ko-KR" altLang="en-US" sz="1050" smtClean="0"/>
              <a:t>표</a:t>
            </a:r>
            <a:endParaRPr lang="ko-KR" altLang="en-US" sz="1050" dirty="0"/>
          </a:p>
        </p:txBody>
      </p:sp>
    </p:spTree>
    <p:extLst>
      <p:ext uri="{BB962C8B-B14F-4D97-AF65-F5344CB8AC3E}">
        <p14:creationId xmlns:p14="http://schemas.microsoft.com/office/powerpoint/2010/main" val="4091899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2133679"/>
              </p:ext>
            </p:extLst>
          </p:nvPr>
        </p:nvGraphicFramePr>
        <p:xfrm>
          <a:off x="1311274" y="695847"/>
          <a:ext cx="9525984" cy="3133168"/>
        </p:xfrm>
        <a:graphic>
          <a:graphicData uri="http://schemas.openxmlformats.org/drawingml/2006/table">
            <a:tbl>
              <a:tblPr/>
              <a:tblGrid>
                <a:gridCol w="47083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2363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8620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017736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351696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194865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버전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변경일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내용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작성자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비고</a:t>
                      </a:r>
                      <a:endParaRPr lang="ko-KR" altLang="en-US" sz="900" b="1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8430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2021.04.30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작업 패턴 분석 초안 작성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0.2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2021.05.12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협의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후 기능 재정의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+mn-ea"/>
                      </a:endParaRP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0.3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2021.05.18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차 협의 후 기능 재정의 및 메뉴별 화면 구성 추가 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0.4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2021.05.21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일부 화면 그래프 내용 수정 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0.5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2021.05.28</a:t>
                      </a: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데이터 항목 및 그래프 내용 수정 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2021.06.08</a:t>
                      </a:r>
                      <a:endParaRPr lang="ko-KR" altLang="en-US" sz="800" b="0" i="0" u="none" strike="noStrike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06/03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회의 이후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CLT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의견 반영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CHE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패턴분석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 CHE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패턴분석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수정 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2021.06.14</a:t>
                      </a: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319369" y="72828"/>
            <a:ext cx="38939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  <a:latin typeface="+mn-ea"/>
              </a:rPr>
              <a:t>Version History</a:t>
            </a:r>
            <a:endParaRPr lang="ko-KR" altLang="en-US" b="1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38965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/>
          </p:nvPr>
        </p:nvGraphicFramePr>
        <p:xfrm>
          <a:off x="9488422" y="859353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</a:t>
                      </a:r>
                      <a:r>
                        <a:rPr lang="ko-KR" altLang="en-US" sz="800" baseline="0" smtClean="0">
                          <a:effectLst/>
                        </a:rPr>
                        <a:t>반입</a:t>
                      </a:r>
                      <a:r>
                        <a:rPr lang="en-US" altLang="ko-KR" sz="800" baseline="0" dirty="0" smtClean="0">
                          <a:effectLst/>
                        </a:rPr>
                        <a:t>/</a:t>
                      </a:r>
                      <a:r>
                        <a:rPr lang="ko-KR" altLang="en-US" sz="800" baseline="0" smtClean="0">
                          <a:effectLst/>
                        </a:rPr>
                        <a:t>반출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반입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반출 동일 포멧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09636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1521870929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>
                <a:solidFill>
                  <a:schemeClr val="tx1"/>
                </a:solidFill>
              </a:rPr>
              <a:t>반입</a:t>
            </a:r>
            <a:r>
              <a:rPr lang="en-US" altLang="ko-KR" sz="600" dirty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Type</a:t>
            </a:r>
            <a:endParaRPr lang="ko-KR" altLang="en-US" sz="700" b="1"/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2600166" y="2420497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599334" y="2567106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57798" y="3208978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1967698" y="3209968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9" name="TextBox 178"/>
          <p:cNvSpPr txBox="1"/>
          <p:nvPr/>
        </p:nvSpPr>
        <p:spPr>
          <a:xfrm>
            <a:off x="1906580" y="3168594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0" name="모서리가 둥근 직사각형 179"/>
          <p:cNvSpPr/>
          <p:nvPr/>
        </p:nvSpPr>
        <p:spPr>
          <a:xfrm>
            <a:off x="1957801" y="3371605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5590666" y="2433974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9768" y="2609612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616306" y="243473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0" name="TextBox 189"/>
          <p:cNvSpPr txBox="1"/>
          <p:nvPr/>
        </p:nvSpPr>
        <p:spPr>
          <a:xfrm>
            <a:off x="2555188" y="239336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5604886" y="244680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4" name="TextBox 193"/>
          <p:cNvSpPr txBox="1"/>
          <p:nvPr/>
        </p:nvSpPr>
        <p:spPr>
          <a:xfrm>
            <a:off x="5543768" y="24054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4929" y="3197560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1279" y="3198577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7" name="TextBox 196"/>
          <p:cNvSpPr txBox="1"/>
          <p:nvPr/>
        </p:nvSpPr>
        <p:spPr>
          <a:xfrm>
            <a:off x="5525558" y="314340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68328" y="3364598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2505307" y="242598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1869983" y="3219306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5486784" y="2444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5486784" y="3206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9" name="그룹 208"/>
          <p:cNvGrpSpPr/>
          <p:nvPr/>
        </p:nvGrpSpPr>
        <p:grpSpPr>
          <a:xfrm>
            <a:off x="3216283" y="2386492"/>
            <a:ext cx="1881614" cy="482630"/>
            <a:chOff x="3216283" y="3210279"/>
            <a:chExt cx="1881614" cy="482630"/>
          </a:xfrm>
        </p:grpSpPr>
        <p:sp>
          <p:nvSpPr>
            <p:cNvPr id="210" name="TextBox 20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3190664" y="3160542"/>
            <a:ext cx="1904056" cy="493108"/>
            <a:chOff x="3216283" y="3210279"/>
            <a:chExt cx="1904056" cy="493108"/>
          </a:xfrm>
        </p:grpSpPr>
        <p:sp>
          <p:nvSpPr>
            <p:cNvPr id="214" name="TextBox 21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1" name="그룹 220"/>
          <p:cNvGrpSpPr/>
          <p:nvPr/>
        </p:nvGrpSpPr>
        <p:grpSpPr>
          <a:xfrm>
            <a:off x="6385323" y="2399933"/>
            <a:ext cx="1904056" cy="488345"/>
            <a:chOff x="3216283" y="3210279"/>
            <a:chExt cx="1904056" cy="488345"/>
          </a:xfrm>
        </p:grpSpPr>
        <p:sp>
          <p:nvSpPr>
            <p:cNvPr id="222" name="TextBox 221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6365578" y="3161240"/>
            <a:ext cx="1904056" cy="493108"/>
            <a:chOff x="3216283" y="3210279"/>
            <a:chExt cx="1904056" cy="493108"/>
          </a:xfrm>
        </p:grpSpPr>
        <p:sp>
          <p:nvSpPr>
            <p:cNvPr id="227" name="TextBox 22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31" name="모서리가 둥근 직사각형 230"/>
          <p:cNvSpPr/>
          <p:nvPr/>
        </p:nvSpPr>
        <p:spPr>
          <a:xfrm>
            <a:off x="4391359" y="2566846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4400496" y="3372448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7606542" y="3365602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7585693" y="2609612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2593314" y="287341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2631963" y="2834889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7" name="양쪽 모서리가 둥근 사각형 236"/>
          <p:cNvSpPr/>
          <p:nvPr/>
        </p:nvSpPr>
        <p:spPr>
          <a:xfrm rot="5400000">
            <a:off x="2962640" y="287461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2524616" y="282605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239" name="TextBox 238"/>
          <p:cNvSpPr txBox="1"/>
          <p:nvPr/>
        </p:nvSpPr>
        <p:spPr>
          <a:xfrm>
            <a:off x="2739906" y="28260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240" name="오른쪽 화살표 239"/>
          <p:cNvSpPr/>
          <p:nvPr/>
        </p:nvSpPr>
        <p:spPr>
          <a:xfrm rot="2524570">
            <a:off x="2978234" y="290815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644276" y="285533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양쪽 모서리가 둥근 사각형 241"/>
          <p:cNvSpPr/>
          <p:nvPr/>
        </p:nvSpPr>
        <p:spPr>
          <a:xfrm rot="16200000">
            <a:off x="4682925" y="281680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3" name="양쪽 모서리가 둥근 사각형 242"/>
          <p:cNvSpPr/>
          <p:nvPr/>
        </p:nvSpPr>
        <p:spPr>
          <a:xfrm rot="5400000">
            <a:off x="5013602" y="285653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TextBox 243"/>
          <p:cNvSpPr txBox="1"/>
          <p:nvPr/>
        </p:nvSpPr>
        <p:spPr>
          <a:xfrm>
            <a:off x="4575578" y="281431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45" name="TextBox 244"/>
          <p:cNvSpPr txBox="1"/>
          <p:nvPr/>
        </p:nvSpPr>
        <p:spPr>
          <a:xfrm>
            <a:off x="4790868" y="280797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46" name="오른쪽 화살표 245"/>
          <p:cNvSpPr/>
          <p:nvPr/>
        </p:nvSpPr>
        <p:spPr>
          <a:xfrm rot="18856230">
            <a:off x="5028215" y="288908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1953891" y="363865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양쪽 모서리가 둥근 사각형 247"/>
          <p:cNvSpPr/>
          <p:nvPr/>
        </p:nvSpPr>
        <p:spPr>
          <a:xfrm rot="16200000">
            <a:off x="1992540" y="3600128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9" name="양쪽 모서리가 둥근 사각형 248"/>
          <p:cNvSpPr/>
          <p:nvPr/>
        </p:nvSpPr>
        <p:spPr>
          <a:xfrm rot="5400000">
            <a:off x="2323217" y="363985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TextBox 249"/>
          <p:cNvSpPr txBox="1"/>
          <p:nvPr/>
        </p:nvSpPr>
        <p:spPr>
          <a:xfrm>
            <a:off x="1891543" y="3591289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51" name="TextBox 250"/>
          <p:cNvSpPr txBox="1"/>
          <p:nvPr/>
        </p:nvSpPr>
        <p:spPr>
          <a:xfrm>
            <a:off x="2100482" y="3591290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52" name="오른쪽 화살표 251"/>
          <p:cNvSpPr/>
          <p:nvPr/>
        </p:nvSpPr>
        <p:spPr>
          <a:xfrm rot="2524570">
            <a:off x="2338811" y="3673393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5568954" y="364626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양쪽 모서리가 둥근 사각형 253"/>
          <p:cNvSpPr/>
          <p:nvPr/>
        </p:nvSpPr>
        <p:spPr>
          <a:xfrm rot="16200000">
            <a:off x="5607603" y="3607745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5" name="양쪽 모서리가 둥근 사각형 254"/>
          <p:cNvSpPr/>
          <p:nvPr/>
        </p:nvSpPr>
        <p:spPr>
          <a:xfrm rot="5400000">
            <a:off x="5938280" y="364747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TextBox 255"/>
          <p:cNvSpPr txBox="1"/>
          <p:nvPr/>
        </p:nvSpPr>
        <p:spPr>
          <a:xfrm>
            <a:off x="5500256" y="359890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57" name="TextBox 256"/>
          <p:cNvSpPr txBox="1"/>
          <p:nvPr/>
        </p:nvSpPr>
        <p:spPr>
          <a:xfrm>
            <a:off x="5715546" y="359890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58" name="오른쪽 화살표 257"/>
          <p:cNvSpPr/>
          <p:nvPr/>
        </p:nvSpPr>
        <p:spPr>
          <a:xfrm rot="2524570">
            <a:off x="5953874" y="368101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25945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37883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1960396" y="3591370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6981044" y="2824442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모서리가 둥근 직사각형 276"/>
          <p:cNvSpPr/>
          <p:nvPr/>
        </p:nvSpPr>
        <p:spPr>
          <a:xfrm>
            <a:off x="5596736" y="2824442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5583624" y="286968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양쪽 모서리가 둥근 사각형 278"/>
          <p:cNvSpPr/>
          <p:nvPr/>
        </p:nvSpPr>
        <p:spPr>
          <a:xfrm rot="16200000">
            <a:off x="5622273" y="2831159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0" name="양쪽 모서리가 둥근 사각형 279"/>
          <p:cNvSpPr/>
          <p:nvPr/>
        </p:nvSpPr>
        <p:spPr>
          <a:xfrm rot="5400000">
            <a:off x="5952950" y="287088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/>
          <p:cNvSpPr txBox="1"/>
          <p:nvPr/>
        </p:nvSpPr>
        <p:spPr>
          <a:xfrm>
            <a:off x="5514926" y="282867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B03</a:t>
            </a:r>
            <a:endParaRPr lang="ko-KR" altLang="en-US" sz="700" b="1"/>
          </a:p>
        </p:txBody>
      </p:sp>
      <p:sp>
        <p:nvSpPr>
          <p:cNvPr id="282" name="TextBox 281"/>
          <p:cNvSpPr txBox="1"/>
          <p:nvPr/>
        </p:nvSpPr>
        <p:spPr>
          <a:xfrm>
            <a:off x="5730216" y="282232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283" name="오른쪽 화살표 282"/>
          <p:cNvSpPr/>
          <p:nvPr/>
        </p:nvSpPr>
        <p:spPr>
          <a:xfrm rot="2524570">
            <a:off x="5968544" y="290442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7845406" y="287954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양쪽 모서리가 둥근 사각형 284"/>
          <p:cNvSpPr/>
          <p:nvPr/>
        </p:nvSpPr>
        <p:spPr>
          <a:xfrm rot="16200000">
            <a:off x="7884055" y="284101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6" name="양쪽 모서리가 둥근 사각형 285"/>
          <p:cNvSpPr/>
          <p:nvPr/>
        </p:nvSpPr>
        <p:spPr>
          <a:xfrm rot="5400000">
            <a:off x="8214732" y="288074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7776708" y="283852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B04</a:t>
            </a:r>
            <a:endParaRPr lang="ko-KR" altLang="en-US" sz="700" b="1"/>
          </a:p>
        </p:txBody>
      </p:sp>
      <p:sp>
        <p:nvSpPr>
          <p:cNvPr id="288" name="TextBox 287"/>
          <p:cNvSpPr txBox="1"/>
          <p:nvPr/>
        </p:nvSpPr>
        <p:spPr>
          <a:xfrm>
            <a:off x="7991998" y="283218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89" name="오른쪽 화살표 288"/>
          <p:cNvSpPr/>
          <p:nvPr/>
        </p:nvSpPr>
        <p:spPr>
          <a:xfrm rot="18856230">
            <a:off x="8229345" y="291329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572986" y="3598863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99" name="표 2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829613"/>
              </p:ext>
            </p:extLst>
          </p:nvPr>
        </p:nvGraphicFramePr>
        <p:xfrm>
          <a:off x="7125334" y="1243348"/>
          <a:ext cx="198056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/>
                <a:gridCol w="622382"/>
                <a:gridCol w="73580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303" name="표 30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9296721"/>
              </p:ext>
            </p:extLst>
          </p:nvPr>
        </p:nvGraphicFramePr>
        <p:xfrm>
          <a:off x="625763" y="5026562"/>
          <a:ext cx="8349735" cy="1066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67009"/>
                <a:gridCol w="755012"/>
                <a:gridCol w="692496"/>
                <a:gridCol w="565732"/>
                <a:gridCol w="774158"/>
                <a:gridCol w="704684"/>
                <a:gridCol w="744384"/>
                <a:gridCol w="615357"/>
                <a:gridCol w="645132"/>
                <a:gridCol w="615357"/>
                <a:gridCol w="684833"/>
                <a:gridCol w="585581"/>
              </a:tblGrid>
              <a:tr h="166576"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반입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반출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9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 /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69%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12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smtClean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smtClean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12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smtClean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04" name="TextBox 303"/>
          <p:cNvSpPr txBox="1"/>
          <p:nvPr/>
        </p:nvSpPr>
        <p:spPr>
          <a:xfrm>
            <a:off x="5403279" y="2370238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pSp>
        <p:nvGrpSpPr>
          <p:cNvPr id="306" name="그룹 305"/>
          <p:cNvGrpSpPr/>
          <p:nvPr/>
        </p:nvGrpSpPr>
        <p:grpSpPr>
          <a:xfrm>
            <a:off x="7679084" y="4176534"/>
            <a:ext cx="1314589" cy="570211"/>
            <a:chOff x="5204460" y="4596878"/>
            <a:chExt cx="4063919" cy="1720098"/>
          </a:xfrm>
        </p:grpSpPr>
        <p:pic>
          <p:nvPicPr>
            <p:cNvPr id="307" name="그림 30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308" name="그룹 307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309" name="직사각형 308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0" name="직사각형 309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1" name="직사각형 310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2" name="직사각형 311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3" name="직사각형 312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4" name="직사각형 313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5" name="TextBox 314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316" name="TextBox 315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317" name="TextBox 316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318" name="TextBox 317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319" name="TextBox 318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320" name="TextBox 319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321" name="모서리가 둥근 직사각형 320"/>
          <p:cNvSpPr/>
          <p:nvPr/>
        </p:nvSpPr>
        <p:spPr>
          <a:xfrm>
            <a:off x="4053002" y="4192044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모서리가 둥근 직사각형 321"/>
          <p:cNvSpPr/>
          <p:nvPr/>
        </p:nvSpPr>
        <p:spPr>
          <a:xfrm>
            <a:off x="4499430" y="4499788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모서리가 둥근 직사각형 322"/>
          <p:cNvSpPr/>
          <p:nvPr/>
        </p:nvSpPr>
        <p:spPr>
          <a:xfrm>
            <a:off x="5190726" y="4525150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모서리가 둥근 직사각형 323"/>
          <p:cNvSpPr/>
          <p:nvPr/>
        </p:nvSpPr>
        <p:spPr>
          <a:xfrm>
            <a:off x="5892379" y="4513829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직사각형 324"/>
          <p:cNvSpPr/>
          <p:nvPr/>
        </p:nvSpPr>
        <p:spPr>
          <a:xfrm>
            <a:off x="4058448" y="4441091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6528432" y="451855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7205036" y="4522367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8" name="직사각형 327"/>
          <p:cNvSpPr/>
          <p:nvPr/>
        </p:nvSpPr>
        <p:spPr>
          <a:xfrm>
            <a:off x="4034314" y="4168835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sp>
        <p:nvSpPr>
          <p:cNvPr id="329" name="타원 328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0" name="타원 329"/>
          <p:cNvSpPr/>
          <p:nvPr/>
        </p:nvSpPr>
        <p:spPr>
          <a:xfrm>
            <a:off x="485372" y="490644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1" name="타원 330"/>
          <p:cNvSpPr/>
          <p:nvPr/>
        </p:nvSpPr>
        <p:spPr>
          <a:xfrm>
            <a:off x="5337355" y="22898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5492225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88435"/>
              </p:ext>
            </p:extLst>
          </p:nvPr>
        </p:nvGraphicFramePr>
        <p:xfrm>
          <a:off x="9488422" y="859353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09636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2973062927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Type</a:t>
            </a:r>
            <a:endParaRPr lang="ko-KR" altLang="en-US" sz="700" b="1"/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2600166" y="2420497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599334" y="2567106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57798" y="3208978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1967698" y="3209968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9" name="TextBox 178"/>
          <p:cNvSpPr txBox="1"/>
          <p:nvPr/>
        </p:nvSpPr>
        <p:spPr>
          <a:xfrm>
            <a:off x="1906580" y="3168594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0" name="모서리가 둥근 직사각형 179"/>
          <p:cNvSpPr/>
          <p:nvPr/>
        </p:nvSpPr>
        <p:spPr>
          <a:xfrm>
            <a:off x="1957801" y="3371605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5590666" y="2433974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9768" y="2609612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616306" y="243473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0" name="TextBox 189"/>
          <p:cNvSpPr txBox="1"/>
          <p:nvPr/>
        </p:nvSpPr>
        <p:spPr>
          <a:xfrm>
            <a:off x="2555188" y="239336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5604886" y="244680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4" name="TextBox 193"/>
          <p:cNvSpPr txBox="1"/>
          <p:nvPr/>
        </p:nvSpPr>
        <p:spPr>
          <a:xfrm>
            <a:off x="5543768" y="24054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4929" y="3197560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1279" y="3198577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7" name="TextBox 196"/>
          <p:cNvSpPr txBox="1"/>
          <p:nvPr/>
        </p:nvSpPr>
        <p:spPr>
          <a:xfrm>
            <a:off x="5525558" y="314340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68328" y="3364598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2505307" y="242598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1869983" y="3219306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5486784" y="2444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5486784" y="3206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9" name="그룹 208"/>
          <p:cNvGrpSpPr/>
          <p:nvPr/>
        </p:nvGrpSpPr>
        <p:grpSpPr>
          <a:xfrm>
            <a:off x="3216283" y="2386492"/>
            <a:ext cx="1881614" cy="482630"/>
            <a:chOff x="3216283" y="3210279"/>
            <a:chExt cx="1881614" cy="482630"/>
          </a:xfrm>
        </p:grpSpPr>
        <p:sp>
          <p:nvSpPr>
            <p:cNvPr id="210" name="TextBox 20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3190664" y="3160542"/>
            <a:ext cx="1904056" cy="493108"/>
            <a:chOff x="3216283" y="3210279"/>
            <a:chExt cx="1904056" cy="493108"/>
          </a:xfrm>
        </p:grpSpPr>
        <p:sp>
          <p:nvSpPr>
            <p:cNvPr id="214" name="TextBox 21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1" name="그룹 220"/>
          <p:cNvGrpSpPr/>
          <p:nvPr/>
        </p:nvGrpSpPr>
        <p:grpSpPr>
          <a:xfrm>
            <a:off x="6385323" y="2399933"/>
            <a:ext cx="1904056" cy="488345"/>
            <a:chOff x="3216283" y="3210279"/>
            <a:chExt cx="1904056" cy="488345"/>
          </a:xfrm>
        </p:grpSpPr>
        <p:sp>
          <p:nvSpPr>
            <p:cNvPr id="222" name="TextBox 221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6365578" y="3161240"/>
            <a:ext cx="1904056" cy="493108"/>
            <a:chOff x="3216283" y="3210279"/>
            <a:chExt cx="1904056" cy="493108"/>
          </a:xfrm>
        </p:grpSpPr>
        <p:sp>
          <p:nvSpPr>
            <p:cNvPr id="227" name="TextBox 22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31" name="모서리가 둥근 직사각형 230"/>
          <p:cNvSpPr/>
          <p:nvPr/>
        </p:nvSpPr>
        <p:spPr>
          <a:xfrm>
            <a:off x="4391359" y="2566846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4400496" y="3372448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7606542" y="3365602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7585693" y="2609612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2593314" y="287341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2631963" y="2834889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7" name="양쪽 모서리가 둥근 사각형 236"/>
          <p:cNvSpPr/>
          <p:nvPr/>
        </p:nvSpPr>
        <p:spPr>
          <a:xfrm rot="5400000">
            <a:off x="2962640" y="287461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2524616" y="282605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239" name="TextBox 238"/>
          <p:cNvSpPr txBox="1"/>
          <p:nvPr/>
        </p:nvSpPr>
        <p:spPr>
          <a:xfrm>
            <a:off x="2739906" y="28260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240" name="오른쪽 화살표 239"/>
          <p:cNvSpPr/>
          <p:nvPr/>
        </p:nvSpPr>
        <p:spPr>
          <a:xfrm rot="2524570">
            <a:off x="2978234" y="290815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644276" y="285533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양쪽 모서리가 둥근 사각형 241"/>
          <p:cNvSpPr/>
          <p:nvPr/>
        </p:nvSpPr>
        <p:spPr>
          <a:xfrm rot="16200000">
            <a:off x="4682925" y="281680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3" name="양쪽 모서리가 둥근 사각형 242"/>
          <p:cNvSpPr/>
          <p:nvPr/>
        </p:nvSpPr>
        <p:spPr>
          <a:xfrm rot="5400000">
            <a:off x="5013602" y="285653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TextBox 243"/>
          <p:cNvSpPr txBox="1"/>
          <p:nvPr/>
        </p:nvSpPr>
        <p:spPr>
          <a:xfrm>
            <a:off x="4575578" y="281431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45" name="TextBox 244"/>
          <p:cNvSpPr txBox="1"/>
          <p:nvPr/>
        </p:nvSpPr>
        <p:spPr>
          <a:xfrm>
            <a:off x="4790868" y="280797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46" name="오른쪽 화살표 245"/>
          <p:cNvSpPr/>
          <p:nvPr/>
        </p:nvSpPr>
        <p:spPr>
          <a:xfrm rot="18856230">
            <a:off x="5028215" y="288908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1953891" y="363865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양쪽 모서리가 둥근 사각형 247"/>
          <p:cNvSpPr/>
          <p:nvPr/>
        </p:nvSpPr>
        <p:spPr>
          <a:xfrm rot="16200000">
            <a:off x="1992540" y="3600128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9" name="양쪽 모서리가 둥근 사각형 248"/>
          <p:cNvSpPr/>
          <p:nvPr/>
        </p:nvSpPr>
        <p:spPr>
          <a:xfrm rot="5400000">
            <a:off x="2323217" y="363985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TextBox 249"/>
          <p:cNvSpPr txBox="1"/>
          <p:nvPr/>
        </p:nvSpPr>
        <p:spPr>
          <a:xfrm>
            <a:off x="1891543" y="3591289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51" name="TextBox 250"/>
          <p:cNvSpPr txBox="1"/>
          <p:nvPr/>
        </p:nvSpPr>
        <p:spPr>
          <a:xfrm>
            <a:off x="2100482" y="3591290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52" name="오른쪽 화살표 251"/>
          <p:cNvSpPr/>
          <p:nvPr/>
        </p:nvSpPr>
        <p:spPr>
          <a:xfrm rot="2524570">
            <a:off x="2338811" y="3673393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5568954" y="364626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양쪽 모서리가 둥근 사각형 253"/>
          <p:cNvSpPr/>
          <p:nvPr/>
        </p:nvSpPr>
        <p:spPr>
          <a:xfrm rot="16200000">
            <a:off x="5607603" y="3607745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5" name="양쪽 모서리가 둥근 사각형 254"/>
          <p:cNvSpPr/>
          <p:nvPr/>
        </p:nvSpPr>
        <p:spPr>
          <a:xfrm rot="5400000">
            <a:off x="5938280" y="364747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TextBox 255"/>
          <p:cNvSpPr txBox="1"/>
          <p:nvPr/>
        </p:nvSpPr>
        <p:spPr>
          <a:xfrm>
            <a:off x="5500256" y="359890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57" name="TextBox 256"/>
          <p:cNvSpPr txBox="1"/>
          <p:nvPr/>
        </p:nvSpPr>
        <p:spPr>
          <a:xfrm>
            <a:off x="5715546" y="359890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58" name="오른쪽 화살표 257"/>
          <p:cNvSpPr/>
          <p:nvPr/>
        </p:nvSpPr>
        <p:spPr>
          <a:xfrm rot="2524570">
            <a:off x="5953874" y="368101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25945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37883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1960396" y="3591370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6981044" y="2824442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모서리가 둥근 직사각형 276"/>
          <p:cNvSpPr/>
          <p:nvPr/>
        </p:nvSpPr>
        <p:spPr>
          <a:xfrm>
            <a:off x="5596736" y="2824442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5583624" y="286968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양쪽 모서리가 둥근 사각형 278"/>
          <p:cNvSpPr/>
          <p:nvPr/>
        </p:nvSpPr>
        <p:spPr>
          <a:xfrm rot="16200000">
            <a:off x="5622273" y="2831159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0" name="양쪽 모서리가 둥근 사각형 279"/>
          <p:cNvSpPr/>
          <p:nvPr/>
        </p:nvSpPr>
        <p:spPr>
          <a:xfrm rot="5400000">
            <a:off x="5952950" y="287088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/>
          <p:cNvSpPr txBox="1"/>
          <p:nvPr/>
        </p:nvSpPr>
        <p:spPr>
          <a:xfrm>
            <a:off x="5514926" y="282867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B03</a:t>
            </a:r>
            <a:endParaRPr lang="ko-KR" altLang="en-US" sz="700" b="1"/>
          </a:p>
        </p:txBody>
      </p:sp>
      <p:sp>
        <p:nvSpPr>
          <p:cNvPr id="282" name="TextBox 281"/>
          <p:cNvSpPr txBox="1"/>
          <p:nvPr/>
        </p:nvSpPr>
        <p:spPr>
          <a:xfrm>
            <a:off x="5730216" y="282232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283" name="오른쪽 화살표 282"/>
          <p:cNvSpPr/>
          <p:nvPr/>
        </p:nvSpPr>
        <p:spPr>
          <a:xfrm rot="2524570">
            <a:off x="5968544" y="290442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7845406" y="287954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양쪽 모서리가 둥근 사각형 284"/>
          <p:cNvSpPr/>
          <p:nvPr/>
        </p:nvSpPr>
        <p:spPr>
          <a:xfrm rot="16200000">
            <a:off x="7884055" y="284101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6" name="양쪽 모서리가 둥근 사각형 285"/>
          <p:cNvSpPr/>
          <p:nvPr/>
        </p:nvSpPr>
        <p:spPr>
          <a:xfrm rot="5400000">
            <a:off x="8214732" y="288074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7776708" y="283852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B04</a:t>
            </a:r>
            <a:endParaRPr lang="ko-KR" altLang="en-US" sz="700" b="1"/>
          </a:p>
        </p:txBody>
      </p:sp>
      <p:sp>
        <p:nvSpPr>
          <p:cNvPr id="288" name="TextBox 287"/>
          <p:cNvSpPr txBox="1"/>
          <p:nvPr/>
        </p:nvSpPr>
        <p:spPr>
          <a:xfrm>
            <a:off x="7991998" y="283218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89" name="오른쪽 화살표 288"/>
          <p:cNvSpPr/>
          <p:nvPr/>
        </p:nvSpPr>
        <p:spPr>
          <a:xfrm rot="18856230">
            <a:off x="8229345" y="291329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572986" y="3598863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99" name="표 2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3916978"/>
              </p:ext>
            </p:extLst>
          </p:nvPr>
        </p:nvGraphicFramePr>
        <p:xfrm>
          <a:off x="7125334" y="1243348"/>
          <a:ext cx="197294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/>
                <a:gridCol w="622382"/>
                <a:gridCol w="72818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303" name="표 302"/>
          <p:cNvGraphicFramePr>
            <a:graphicFrameLocks noGrp="1"/>
          </p:cNvGraphicFramePr>
          <p:nvPr>
            <p:extLst/>
          </p:nvPr>
        </p:nvGraphicFramePr>
        <p:xfrm>
          <a:off x="625764" y="3897975"/>
          <a:ext cx="8287577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584"/>
                <a:gridCol w="902113"/>
                <a:gridCol w="722081"/>
                <a:gridCol w="704052"/>
                <a:gridCol w="655722"/>
                <a:gridCol w="607153"/>
                <a:gridCol w="658053"/>
                <a:gridCol w="782815"/>
                <a:gridCol w="577703"/>
                <a:gridCol w="577703"/>
                <a:gridCol w="528824"/>
                <a:gridCol w="487350"/>
                <a:gridCol w="544424"/>
              </a:tblGrid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69% 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48 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</a:tr>
              <a:tr h="166576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반입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반출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69%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반입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반출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69%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04" name="TextBox 303"/>
          <p:cNvSpPr txBox="1"/>
          <p:nvPr/>
        </p:nvSpPr>
        <p:spPr>
          <a:xfrm>
            <a:off x="5403279" y="2370238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305" name="TextBox 304"/>
          <p:cNvSpPr txBox="1"/>
          <p:nvPr/>
        </p:nvSpPr>
        <p:spPr>
          <a:xfrm>
            <a:off x="5399157" y="3123999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128" name="타원 127"/>
          <p:cNvSpPr/>
          <p:nvPr/>
        </p:nvSpPr>
        <p:spPr>
          <a:xfrm>
            <a:off x="7119353" y="21106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29" name="타원 128"/>
          <p:cNvSpPr/>
          <p:nvPr/>
        </p:nvSpPr>
        <p:spPr>
          <a:xfrm>
            <a:off x="531308" y="40340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7" name="타원 136"/>
          <p:cNvSpPr/>
          <p:nvPr/>
        </p:nvSpPr>
        <p:spPr>
          <a:xfrm>
            <a:off x="523688" y="48417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8" name="타원 137"/>
          <p:cNvSpPr/>
          <p:nvPr/>
        </p:nvSpPr>
        <p:spPr>
          <a:xfrm>
            <a:off x="531308" y="56570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9" name="타원 138"/>
          <p:cNvSpPr/>
          <p:nvPr/>
        </p:nvSpPr>
        <p:spPr>
          <a:xfrm>
            <a:off x="5321453" y="2256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0" name="타원 139"/>
          <p:cNvSpPr/>
          <p:nvPr/>
        </p:nvSpPr>
        <p:spPr>
          <a:xfrm>
            <a:off x="5312728" y="301097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37517049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5448984"/>
              </p:ext>
            </p:extLst>
          </p:nvPr>
        </p:nvGraphicFramePr>
        <p:xfrm>
          <a:off x="9488422" y="859353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09636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3575524081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Type</a:t>
            </a:r>
            <a:endParaRPr lang="ko-KR" altLang="en-US" sz="700" b="1"/>
          </a:p>
        </p:txBody>
      </p:sp>
      <p:graphicFrame>
        <p:nvGraphicFramePr>
          <p:cNvPr id="299" name="표 2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1348029"/>
              </p:ext>
            </p:extLst>
          </p:nvPr>
        </p:nvGraphicFramePr>
        <p:xfrm>
          <a:off x="7125334" y="1243348"/>
          <a:ext cx="195770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/>
                <a:gridCol w="622382"/>
                <a:gridCol w="71294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303" name="표 30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0192337"/>
              </p:ext>
            </p:extLst>
          </p:nvPr>
        </p:nvGraphicFramePr>
        <p:xfrm>
          <a:off x="625764" y="2390451"/>
          <a:ext cx="8287577" cy="426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584"/>
                <a:gridCol w="902113"/>
                <a:gridCol w="722081"/>
                <a:gridCol w="704052"/>
                <a:gridCol w="655722"/>
                <a:gridCol w="607153"/>
                <a:gridCol w="658053"/>
                <a:gridCol w="782815"/>
                <a:gridCol w="577703"/>
                <a:gridCol w="577703"/>
                <a:gridCol w="528824"/>
                <a:gridCol w="487350"/>
                <a:gridCol w="544424"/>
              </a:tblGrid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69% 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48 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</a:tr>
              <a:tr h="166576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5B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반입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반출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69%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5D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반입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반출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69%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반입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반출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69%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반입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반출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69%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28" name="타원 127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29" name="타원 128"/>
          <p:cNvSpPr/>
          <p:nvPr/>
        </p:nvSpPr>
        <p:spPr>
          <a:xfrm>
            <a:off x="529344" y="23239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7" name="타원 136"/>
          <p:cNvSpPr/>
          <p:nvPr/>
        </p:nvSpPr>
        <p:spPr>
          <a:xfrm>
            <a:off x="497895" y="34589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8" name="타원 137"/>
          <p:cNvSpPr/>
          <p:nvPr/>
        </p:nvSpPr>
        <p:spPr>
          <a:xfrm>
            <a:off x="502011" y="45010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9" name="타원 138"/>
          <p:cNvSpPr/>
          <p:nvPr/>
        </p:nvSpPr>
        <p:spPr>
          <a:xfrm>
            <a:off x="506127" y="53042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0" name="타원 139"/>
          <p:cNvSpPr/>
          <p:nvPr/>
        </p:nvSpPr>
        <p:spPr>
          <a:xfrm>
            <a:off x="485372" y="60174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5854127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6716812"/>
              </p:ext>
            </p:extLst>
          </p:nvPr>
        </p:nvGraphicFramePr>
        <p:xfrm>
          <a:off x="9488422" y="859353"/>
          <a:ext cx="2637675" cy="40909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Type </a:t>
                      </a:r>
                      <a:r>
                        <a:rPr lang="ko-KR" altLang="en-US" sz="800" baseline="0" smtClean="0">
                          <a:effectLst/>
                        </a:rPr>
                        <a:t>선택</a:t>
                      </a:r>
                      <a:r>
                        <a:rPr lang="en-US" altLang="ko-KR" sz="800" baseline="0" dirty="0" smtClean="0">
                          <a:effectLst/>
                        </a:rPr>
                        <a:t>: All, General, Danger, Reefer, Bundle     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                       </a:t>
                      </a:r>
                      <a:r>
                        <a:rPr lang="ko-KR" altLang="en-US" sz="800" baseline="0" smtClean="0">
                          <a:effectLst/>
                        </a:rPr>
                        <a:t>선택 박스 비 활성화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                     : All, Full, Empty </a:t>
                      </a:r>
                      <a:r>
                        <a:rPr lang="ko-KR" altLang="en-US" sz="800" baseline="0" smtClean="0">
                          <a:effectLst/>
                        </a:rPr>
                        <a:t>선택 박스 활성화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게이트 출입 데이터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반출의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Full / Empty Container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수치 및 예측 데이터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3694" y="2195324"/>
            <a:ext cx="8348846" cy="3547745"/>
          </a:xfrm>
          <a:prstGeom prst="rect">
            <a:avLst/>
          </a:prstGeom>
        </p:spPr>
      </p:pic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392398931"/>
              </p:ext>
            </p:extLst>
          </p:nvPr>
        </p:nvGraphicFramePr>
        <p:xfrm>
          <a:off x="415513" y="1299094"/>
          <a:ext cx="6725062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93" name="타원 192"/>
          <p:cNvSpPr/>
          <p:nvPr/>
        </p:nvSpPr>
        <p:spPr>
          <a:xfrm>
            <a:off x="4831958" y="8464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274983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Type</a:t>
            </a:r>
            <a:endParaRPr lang="ko-KR" altLang="en-US" sz="700" b="1"/>
          </a:p>
        </p:txBody>
      </p:sp>
      <p:sp>
        <p:nvSpPr>
          <p:cNvPr id="136" name="타원 135"/>
          <p:cNvSpPr/>
          <p:nvPr/>
        </p:nvSpPr>
        <p:spPr>
          <a:xfrm>
            <a:off x="339871" y="12565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3101068" y="2503931"/>
            <a:ext cx="2030337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3107418" y="25049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2" name="TextBox 171"/>
          <p:cNvSpPr txBox="1"/>
          <p:nvPr/>
        </p:nvSpPr>
        <p:spPr>
          <a:xfrm>
            <a:off x="3051697" y="244977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2600166" y="3244284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599334" y="3390893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1957798" y="403276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1967698" y="403375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2" name="TextBox 191"/>
          <p:cNvSpPr txBox="1"/>
          <p:nvPr/>
        </p:nvSpPr>
        <p:spPr>
          <a:xfrm>
            <a:off x="1906580" y="399238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1957801" y="419539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2767" y="2500634"/>
            <a:ext cx="2753680" cy="429685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89117" y="25016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9" name="TextBox 198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5590666" y="325776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5589768" y="343339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" name="모서리가 둥근 직사각형 201"/>
          <p:cNvSpPr/>
          <p:nvPr/>
        </p:nvSpPr>
        <p:spPr>
          <a:xfrm>
            <a:off x="2616306" y="325852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3" name="TextBox 202"/>
          <p:cNvSpPr txBox="1"/>
          <p:nvPr/>
        </p:nvSpPr>
        <p:spPr>
          <a:xfrm>
            <a:off x="2555188" y="321715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4" name="모서리가 둥근 직사각형 203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5" name="TextBox 204"/>
          <p:cNvSpPr txBox="1"/>
          <p:nvPr/>
        </p:nvSpPr>
        <p:spPr>
          <a:xfrm>
            <a:off x="5543768" y="322921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6" name="모서리가 둥근 직사각형 205"/>
          <p:cNvSpPr/>
          <p:nvPr/>
        </p:nvSpPr>
        <p:spPr>
          <a:xfrm>
            <a:off x="5574929" y="402134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모서리가 둥근 직사각형 206"/>
          <p:cNvSpPr/>
          <p:nvPr/>
        </p:nvSpPr>
        <p:spPr>
          <a:xfrm>
            <a:off x="5581279" y="40223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14" name="TextBox 213"/>
          <p:cNvSpPr txBox="1"/>
          <p:nvPr/>
        </p:nvSpPr>
        <p:spPr>
          <a:xfrm>
            <a:off x="5525558" y="396718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15" name="모서리가 둥근 직사각형 214"/>
          <p:cNvSpPr/>
          <p:nvPr/>
        </p:nvSpPr>
        <p:spPr>
          <a:xfrm>
            <a:off x="5568328" y="4188385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직사각형 215"/>
          <p:cNvSpPr/>
          <p:nvPr/>
        </p:nvSpPr>
        <p:spPr>
          <a:xfrm>
            <a:off x="3005810" y="250136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직사각형 216"/>
          <p:cNvSpPr/>
          <p:nvPr/>
        </p:nvSpPr>
        <p:spPr>
          <a:xfrm>
            <a:off x="2505307" y="324977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1869983" y="404309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" name="직사각형 224"/>
          <p:cNvSpPr/>
          <p:nvPr/>
        </p:nvSpPr>
        <p:spPr>
          <a:xfrm>
            <a:off x="5483899" y="250424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5486784" y="3267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5486784" y="4029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3467322" y="2460783"/>
            <a:ext cx="16594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Import</a:t>
            </a:r>
            <a:r>
              <a:rPr lang="en-US" altLang="ko-KR" sz="800" dirty="0" smtClean="0"/>
              <a:t>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 smtClean="0"/>
              <a:t> 13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 </a:t>
            </a:r>
            <a:r>
              <a:rPr lang="en-US" altLang="ko-KR" sz="800" dirty="0" smtClean="0"/>
              <a:t>| 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 Export</a:t>
            </a:r>
            <a:r>
              <a:rPr lang="en-US" altLang="ko-KR" sz="800" dirty="0" smtClean="0"/>
              <a:t> :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12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29" name="모서리가 둥근 직사각형 228"/>
          <p:cNvSpPr/>
          <p:nvPr/>
        </p:nvSpPr>
        <p:spPr>
          <a:xfrm>
            <a:off x="3101066" y="2502977"/>
            <a:ext cx="2027617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TextBox 229"/>
          <p:cNvSpPr txBox="1"/>
          <p:nvPr/>
        </p:nvSpPr>
        <p:spPr>
          <a:xfrm>
            <a:off x="3165911" y="2603165"/>
            <a:ext cx="12570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Gnr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08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06</a:t>
            </a:r>
            <a:r>
              <a:rPr lang="en-US" altLang="ko-KR" sz="800" b="1" dirty="0" smtClean="0"/>
              <a:t>     Dgr: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02</a:t>
            </a:r>
            <a:r>
              <a:rPr lang="en-US" altLang="ko-KR" sz="800" b="1" dirty="0" smtClean="0"/>
              <a:t>  </a:t>
            </a:r>
          </a:p>
          <a:p>
            <a:r>
              <a:rPr lang="en-US" altLang="ko-KR" sz="800" b="1" dirty="0" smtClean="0"/>
              <a:t> </a:t>
            </a:r>
            <a:r>
              <a:rPr lang="en-US" altLang="ko-KR" sz="800" b="1" dirty="0" err="1" smtClean="0"/>
              <a:t>Rfr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03</a:t>
            </a:r>
            <a:r>
              <a:rPr lang="en-US" altLang="ko-KR" sz="800" b="1" dirty="0" smtClean="0"/>
              <a:t>     Bde: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01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01</a:t>
            </a:r>
            <a:endParaRPr lang="ko-KR" altLang="en-US" sz="800" b="1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34" name="TextBox 233"/>
          <p:cNvSpPr txBox="1"/>
          <p:nvPr/>
        </p:nvSpPr>
        <p:spPr>
          <a:xfrm>
            <a:off x="4421491" y="2591088"/>
            <a:ext cx="5453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Full :  18</a:t>
            </a:r>
          </a:p>
          <a:p>
            <a:r>
              <a:rPr lang="en-US" altLang="ko-KR" sz="800" b="1" dirty="0" err="1" smtClean="0"/>
              <a:t>Ept</a:t>
            </a:r>
            <a:r>
              <a:rPr lang="en-US" altLang="ko-KR" sz="800" b="1" dirty="0" smtClean="0"/>
              <a:t> :   07</a:t>
            </a:r>
          </a:p>
        </p:txBody>
      </p:sp>
      <p:grpSp>
        <p:nvGrpSpPr>
          <p:cNvPr id="235" name="그룹 234"/>
          <p:cNvGrpSpPr/>
          <p:nvPr/>
        </p:nvGrpSpPr>
        <p:grpSpPr>
          <a:xfrm>
            <a:off x="3216283" y="3210279"/>
            <a:ext cx="1881614" cy="482630"/>
            <a:chOff x="3216283" y="3210279"/>
            <a:chExt cx="1881614" cy="482630"/>
          </a:xfrm>
        </p:grpSpPr>
        <p:sp>
          <p:nvSpPr>
            <p:cNvPr id="236" name="TextBox 235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39" name="그룹 238"/>
          <p:cNvGrpSpPr/>
          <p:nvPr/>
        </p:nvGrpSpPr>
        <p:grpSpPr>
          <a:xfrm>
            <a:off x="3190664" y="3984329"/>
            <a:ext cx="1904056" cy="493108"/>
            <a:chOff x="3216283" y="3210279"/>
            <a:chExt cx="1904056" cy="493108"/>
          </a:xfrm>
        </p:grpSpPr>
        <p:sp>
          <p:nvSpPr>
            <p:cNvPr id="240" name="TextBox 239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41" name="TextBox 240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42" name="TextBox 241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43" name="그룹 242"/>
          <p:cNvGrpSpPr/>
          <p:nvPr/>
        </p:nvGrpSpPr>
        <p:grpSpPr>
          <a:xfrm>
            <a:off x="6398242" y="2467133"/>
            <a:ext cx="1904056" cy="481031"/>
            <a:chOff x="3216283" y="3210279"/>
            <a:chExt cx="1904056" cy="481031"/>
          </a:xfrm>
        </p:grpSpPr>
        <p:sp>
          <p:nvSpPr>
            <p:cNvPr id="244" name="TextBox 24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3216283" y="3350544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47" name="TextBox 246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48" name="그룹 247"/>
          <p:cNvGrpSpPr/>
          <p:nvPr/>
        </p:nvGrpSpPr>
        <p:grpSpPr>
          <a:xfrm>
            <a:off x="6385323" y="3223720"/>
            <a:ext cx="1904056" cy="488345"/>
            <a:chOff x="3216283" y="3210279"/>
            <a:chExt cx="1904056" cy="488345"/>
          </a:xfrm>
        </p:grpSpPr>
        <p:sp>
          <p:nvSpPr>
            <p:cNvPr id="249" name="TextBox 248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52" name="모서리가 둥근 직사각형 251"/>
          <p:cNvSpPr/>
          <p:nvPr/>
        </p:nvSpPr>
        <p:spPr>
          <a:xfrm>
            <a:off x="5580495" y="2501003"/>
            <a:ext cx="2755952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53" name="그룹 252"/>
          <p:cNvGrpSpPr/>
          <p:nvPr/>
        </p:nvGrpSpPr>
        <p:grpSpPr>
          <a:xfrm>
            <a:off x="6365578" y="3985027"/>
            <a:ext cx="1904056" cy="493108"/>
            <a:chOff x="3216283" y="3210279"/>
            <a:chExt cx="1904056" cy="493108"/>
          </a:xfrm>
        </p:grpSpPr>
        <p:sp>
          <p:nvSpPr>
            <p:cNvPr id="313" name="TextBox 312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316" name="모서리가 둥근 직사각형 315"/>
          <p:cNvSpPr/>
          <p:nvPr/>
        </p:nvSpPr>
        <p:spPr>
          <a:xfrm>
            <a:off x="4403928" y="2647478"/>
            <a:ext cx="724010" cy="27523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7" name="모서리가 둥근 직사각형 316"/>
          <p:cNvSpPr/>
          <p:nvPr/>
        </p:nvSpPr>
        <p:spPr>
          <a:xfrm>
            <a:off x="4391359" y="3390633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8" name="모서리가 둥근 직사각형 317"/>
          <p:cNvSpPr/>
          <p:nvPr/>
        </p:nvSpPr>
        <p:spPr>
          <a:xfrm>
            <a:off x="4400496" y="4196235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9" name="모서리가 둥근 직사각형 318"/>
          <p:cNvSpPr/>
          <p:nvPr/>
        </p:nvSpPr>
        <p:spPr>
          <a:xfrm>
            <a:off x="7606542" y="4189389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모서리가 둥근 직사각형 319"/>
          <p:cNvSpPr/>
          <p:nvPr/>
        </p:nvSpPr>
        <p:spPr>
          <a:xfrm>
            <a:off x="7585693" y="3433399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모서리가 둥근 직사각형 320"/>
          <p:cNvSpPr/>
          <p:nvPr/>
        </p:nvSpPr>
        <p:spPr>
          <a:xfrm>
            <a:off x="2593314" y="369720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양쪽 모서리가 둥근 사각형 321"/>
          <p:cNvSpPr/>
          <p:nvPr/>
        </p:nvSpPr>
        <p:spPr>
          <a:xfrm rot="16200000">
            <a:off x="2631963" y="3658676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23" name="양쪽 모서리가 둥근 사각형 322"/>
          <p:cNvSpPr/>
          <p:nvPr/>
        </p:nvSpPr>
        <p:spPr>
          <a:xfrm rot="5400000">
            <a:off x="2962640" y="369840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TextBox 323"/>
          <p:cNvSpPr txBox="1"/>
          <p:nvPr/>
        </p:nvSpPr>
        <p:spPr>
          <a:xfrm>
            <a:off x="2524616" y="364983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325" name="TextBox 324"/>
          <p:cNvSpPr txBox="1"/>
          <p:nvPr/>
        </p:nvSpPr>
        <p:spPr>
          <a:xfrm>
            <a:off x="2739906" y="364983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326" name="오른쪽 화살표 325"/>
          <p:cNvSpPr/>
          <p:nvPr/>
        </p:nvSpPr>
        <p:spPr>
          <a:xfrm rot="2524570">
            <a:off x="2978234" y="373194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4644276" y="367911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8" name="양쪽 모서리가 둥근 사각형 327"/>
          <p:cNvSpPr/>
          <p:nvPr/>
        </p:nvSpPr>
        <p:spPr>
          <a:xfrm rot="16200000">
            <a:off x="4682925" y="364059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29" name="양쪽 모서리가 둥근 사각형 328"/>
          <p:cNvSpPr/>
          <p:nvPr/>
        </p:nvSpPr>
        <p:spPr>
          <a:xfrm rot="5400000">
            <a:off x="5013602" y="368032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4575578" y="363810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331" name="TextBox 330"/>
          <p:cNvSpPr txBox="1"/>
          <p:nvPr/>
        </p:nvSpPr>
        <p:spPr>
          <a:xfrm>
            <a:off x="4790868" y="363175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332" name="오른쪽 화살표 331"/>
          <p:cNvSpPr/>
          <p:nvPr/>
        </p:nvSpPr>
        <p:spPr>
          <a:xfrm rot="18856230">
            <a:off x="5028215" y="37128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3" name="모서리가 둥근 직사각형 332"/>
          <p:cNvSpPr/>
          <p:nvPr/>
        </p:nvSpPr>
        <p:spPr>
          <a:xfrm>
            <a:off x="1953891" y="446243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양쪽 모서리가 둥근 사각형 333"/>
          <p:cNvSpPr/>
          <p:nvPr/>
        </p:nvSpPr>
        <p:spPr>
          <a:xfrm rot="16200000">
            <a:off x="1992540" y="4423915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5" name="양쪽 모서리가 둥근 사각형 334"/>
          <p:cNvSpPr/>
          <p:nvPr/>
        </p:nvSpPr>
        <p:spPr>
          <a:xfrm rot="5400000">
            <a:off x="2323217" y="446364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6" name="TextBox 335"/>
          <p:cNvSpPr txBox="1"/>
          <p:nvPr/>
        </p:nvSpPr>
        <p:spPr>
          <a:xfrm>
            <a:off x="1891543" y="441507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337" name="TextBox 336"/>
          <p:cNvSpPr txBox="1"/>
          <p:nvPr/>
        </p:nvSpPr>
        <p:spPr>
          <a:xfrm>
            <a:off x="2100482" y="441507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338" name="오른쪽 화살표 337"/>
          <p:cNvSpPr/>
          <p:nvPr/>
        </p:nvSpPr>
        <p:spPr>
          <a:xfrm rot="2524570">
            <a:off x="2338811" y="449718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5568954" y="4470056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0" name="양쪽 모서리가 둥근 사각형 339"/>
          <p:cNvSpPr/>
          <p:nvPr/>
        </p:nvSpPr>
        <p:spPr>
          <a:xfrm rot="16200000">
            <a:off x="5607603" y="4431532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1" name="양쪽 모서리가 둥근 사각형 340"/>
          <p:cNvSpPr/>
          <p:nvPr/>
        </p:nvSpPr>
        <p:spPr>
          <a:xfrm rot="5400000">
            <a:off x="5938280" y="4471261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2" name="TextBox 341"/>
          <p:cNvSpPr txBox="1"/>
          <p:nvPr/>
        </p:nvSpPr>
        <p:spPr>
          <a:xfrm>
            <a:off x="5500256" y="4422693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343" name="TextBox 342"/>
          <p:cNvSpPr txBox="1"/>
          <p:nvPr/>
        </p:nvSpPr>
        <p:spPr>
          <a:xfrm>
            <a:off x="5715546" y="4422694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344" name="오른쪽 화살표 343"/>
          <p:cNvSpPr/>
          <p:nvPr/>
        </p:nvSpPr>
        <p:spPr>
          <a:xfrm rot="2524570">
            <a:off x="5953874" y="4504797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모서리가 둥근 직사각형 344"/>
          <p:cNvSpPr/>
          <p:nvPr/>
        </p:nvSpPr>
        <p:spPr>
          <a:xfrm>
            <a:off x="3103212" y="2882623"/>
            <a:ext cx="202761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3095344" y="2931115"/>
            <a:ext cx="470904" cy="104998"/>
          </a:xfrm>
          <a:prstGeom prst="round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7" name="양쪽 모서리가 둥근 사각형 346"/>
          <p:cNvSpPr/>
          <p:nvPr/>
        </p:nvSpPr>
        <p:spPr>
          <a:xfrm rot="16200000">
            <a:off x="3133993" y="2892591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양쪽 모서리가 둥근 사각형 347"/>
          <p:cNvSpPr/>
          <p:nvPr/>
        </p:nvSpPr>
        <p:spPr>
          <a:xfrm rot="5400000">
            <a:off x="3464670" y="293232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9" name="TextBox 348"/>
          <p:cNvSpPr txBox="1"/>
          <p:nvPr/>
        </p:nvSpPr>
        <p:spPr>
          <a:xfrm>
            <a:off x="3026646" y="2886133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A01</a:t>
            </a:r>
            <a:endParaRPr lang="ko-KR" altLang="en-US" sz="700" b="1"/>
          </a:p>
        </p:txBody>
      </p:sp>
      <p:sp>
        <p:nvSpPr>
          <p:cNvPr id="350" name="TextBox 349"/>
          <p:cNvSpPr txBox="1"/>
          <p:nvPr/>
        </p:nvSpPr>
        <p:spPr>
          <a:xfrm>
            <a:off x="3241937" y="28837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86</a:t>
            </a:r>
            <a:endParaRPr lang="ko-KR" altLang="en-US" sz="700" b="1"/>
          </a:p>
        </p:txBody>
      </p:sp>
      <p:sp>
        <p:nvSpPr>
          <p:cNvPr id="351" name="오른쪽 화살표 350"/>
          <p:cNvSpPr/>
          <p:nvPr/>
        </p:nvSpPr>
        <p:spPr>
          <a:xfrm rot="18856230">
            <a:off x="3480264" y="29634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2" name="모서리가 둥근 직사각형 351"/>
          <p:cNvSpPr/>
          <p:nvPr/>
        </p:nvSpPr>
        <p:spPr>
          <a:xfrm>
            <a:off x="5582950" y="2894965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3" name="모서리가 둥근 직사각형 352"/>
          <p:cNvSpPr/>
          <p:nvPr/>
        </p:nvSpPr>
        <p:spPr>
          <a:xfrm>
            <a:off x="5583291" y="294573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4" name="양쪽 모서리가 둥근 사각형 353"/>
          <p:cNvSpPr/>
          <p:nvPr/>
        </p:nvSpPr>
        <p:spPr>
          <a:xfrm rot="16200000">
            <a:off x="5621940" y="2907214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5" name="양쪽 모서리가 둥근 사각형 354"/>
          <p:cNvSpPr/>
          <p:nvPr/>
        </p:nvSpPr>
        <p:spPr>
          <a:xfrm rot="5400000">
            <a:off x="5952617" y="294694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6" name="TextBox 355"/>
          <p:cNvSpPr txBox="1"/>
          <p:nvPr/>
        </p:nvSpPr>
        <p:spPr>
          <a:xfrm>
            <a:off x="5514593" y="2898375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A02</a:t>
            </a:r>
            <a:endParaRPr lang="ko-KR" altLang="en-US" sz="700" b="1"/>
          </a:p>
        </p:txBody>
      </p:sp>
      <p:sp>
        <p:nvSpPr>
          <p:cNvPr id="357" name="TextBox 356"/>
          <p:cNvSpPr txBox="1"/>
          <p:nvPr/>
        </p:nvSpPr>
        <p:spPr>
          <a:xfrm>
            <a:off x="5729883" y="289837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81</a:t>
            </a:r>
            <a:endParaRPr lang="ko-KR" altLang="en-US" sz="700" b="1"/>
          </a:p>
        </p:txBody>
      </p:sp>
      <p:sp>
        <p:nvSpPr>
          <p:cNvPr id="358" name="오른쪽 화살표 357"/>
          <p:cNvSpPr/>
          <p:nvPr/>
        </p:nvSpPr>
        <p:spPr>
          <a:xfrm rot="2524570">
            <a:off x="5968211" y="298047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9" name="모서리가 둥근 직사각형 358"/>
          <p:cNvSpPr/>
          <p:nvPr/>
        </p:nvSpPr>
        <p:spPr>
          <a:xfrm>
            <a:off x="25945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0" name="모서리가 둥근 직사각형 359"/>
          <p:cNvSpPr/>
          <p:nvPr/>
        </p:nvSpPr>
        <p:spPr>
          <a:xfrm>
            <a:off x="37883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1" name="모서리가 둥근 직사각형 360"/>
          <p:cNvSpPr/>
          <p:nvPr/>
        </p:nvSpPr>
        <p:spPr>
          <a:xfrm>
            <a:off x="1960396" y="4415157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2" name="모서리가 둥근 직사각형 361"/>
          <p:cNvSpPr/>
          <p:nvPr/>
        </p:nvSpPr>
        <p:spPr>
          <a:xfrm>
            <a:off x="6981044" y="364822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3" name="모서리가 둥근 직사각형 362"/>
          <p:cNvSpPr/>
          <p:nvPr/>
        </p:nvSpPr>
        <p:spPr>
          <a:xfrm>
            <a:off x="5596736" y="3648229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4" name="모서리가 둥근 직사각형 363"/>
          <p:cNvSpPr/>
          <p:nvPr/>
        </p:nvSpPr>
        <p:spPr>
          <a:xfrm>
            <a:off x="5583624" y="369347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5" name="양쪽 모서리가 둥근 사각형 364"/>
          <p:cNvSpPr/>
          <p:nvPr/>
        </p:nvSpPr>
        <p:spPr>
          <a:xfrm rot="16200000">
            <a:off x="5622273" y="3654946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6" name="양쪽 모서리가 둥근 사각형 365"/>
          <p:cNvSpPr/>
          <p:nvPr/>
        </p:nvSpPr>
        <p:spPr>
          <a:xfrm rot="5400000">
            <a:off x="5952950" y="369467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7" name="TextBox 366"/>
          <p:cNvSpPr txBox="1"/>
          <p:nvPr/>
        </p:nvSpPr>
        <p:spPr>
          <a:xfrm>
            <a:off x="5514926" y="365245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B03</a:t>
            </a:r>
            <a:endParaRPr lang="ko-KR" altLang="en-US" sz="700" b="1"/>
          </a:p>
        </p:txBody>
      </p:sp>
      <p:sp>
        <p:nvSpPr>
          <p:cNvPr id="368" name="TextBox 367"/>
          <p:cNvSpPr txBox="1"/>
          <p:nvPr/>
        </p:nvSpPr>
        <p:spPr>
          <a:xfrm>
            <a:off x="5730216" y="364610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369" name="오른쪽 화살표 368"/>
          <p:cNvSpPr/>
          <p:nvPr/>
        </p:nvSpPr>
        <p:spPr>
          <a:xfrm rot="2524570">
            <a:off x="5968544" y="372821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모서리가 둥근 직사각형 369"/>
          <p:cNvSpPr/>
          <p:nvPr/>
        </p:nvSpPr>
        <p:spPr>
          <a:xfrm>
            <a:off x="7845406" y="370332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1" name="양쪽 모서리가 둥근 사각형 370"/>
          <p:cNvSpPr/>
          <p:nvPr/>
        </p:nvSpPr>
        <p:spPr>
          <a:xfrm rot="16200000">
            <a:off x="7884055" y="366480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72" name="양쪽 모서리가 둥근 사각형 371"/>
          <p:cNvSpPr/>
          <p:nvPr/>
        </p:nvSpPr>
        <p:spPr>
          <a:xfrm rot="5400000">
            <a:off x="8214732" y="370453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3" name="TextBox 372"/>
          <p:cNvSpPr txBox="1"/>
          <p:nvPr/>
        </p:nvSpPr>
        <p:spPr>
          <a:xfrm>
            <a:off x="7776708" y="366231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B04</a:t>
            </a:r>
            <a:endParaRPr lang="ko-KR" altLang="en-US" sz="700" b="1"/>
          </a:p>
        </p:txBody>
      </p:sp>
      <p:sp>
        <p:nvSpPr>
          <p:cNvPr id="374" name="TextBox 373"/>
          <p:cNvSpPr txBox="1"/>
          <p:nvPr/>
        </p:nvSpPr>
        <p:spPr>
          <a:xfrm>
            <a:off x="7991998" y="365596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375" name="오른쪽 화살표 374"/>
          <p:cNvSpPr/>
          <p:nvPr/>
        </p:nvSpPr>
        <p:spPr>
          <a:xfrm rot="18856230">
            <a:off x="8229345" y="373708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6" name="모서리가 둥근 직사각형 375"/>
          <p:cNvSpPr/>
          <p:nvPr/>
        </p:nvSpPr>
        <p:spPr>
          <a:xfrm>
            <a:off x="5572986" y="4422650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모서리가 둥근 직사각형 376"/>
          <p:cNvSpPr/>
          <p:nvPr/>
        </p:nvSpPr>
        <p:spPr>
          <a:xfrm>
            <a:off x="4053002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모서리가 둥근 직사각형 377"/>
          <p:cNvSpPr/>
          <p:nvPr/>
        </p:nvSpPr>
        <p:spPr>
          <a:xfrm>
            <a:off x="4499430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9" name="모서리가 둥근 직사각형 378"/>
          <p:cNvSpPr/>
          <p:nvPr/>
        </p:nvSpPr>
        <p:spPr>
          <a:xfrm>
            <a:off x="5190726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0" name="모서리가 둥근 직사각형 379"/>
          <p:cNvSpPr/>
          <p:nvPr/>
        </p:nvSpPr>
        <p:spPr>
          <a:xfrm>
            <a:off x="5892379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직사각형 380"/>
          <p:cNvSpPr/>
          <p:nvPr/>
        </p:nvSpPr>
        <p:spPr>
          <a:xfrm>
            <a:off x="4058448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6528432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7205036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직사각형 383"/>
          <p:cNvSpPr/>
          <p:nvPr/>
        </p:nvSpPr>
        <p:spPr>
          <a:xfrm>
            <a:off x="4034314" y="578345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graphicFrame>
        <p:nvGraphicFramePr>
          <p:cNvPr id="385" name="표 38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5416718"/>
              </p:ext>
            </p:extLst>
          </p:nvPr>
        </p:nvGraphicFramePr>
        <p:xfrm>
          <a:off x="7244084" y="1325241"/>
          <a:ext cx="1749589" cy="600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93209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Full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Empty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86" name="직선 연결선 385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294487284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0386960"/>
              </p:ext>
            </p:extLst>
          </p:nvPr>
        </p:nvGraphicFramePr>
        <p:xfrm>
          <a:off x="9488422" y="859353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68446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1467955149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32" name="표 1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8180448"/>
              </p:ext>
            </p:extLst>
          </p:nvPr>
        </p:nvGraphicFramePr>
        <p:xfrm>
          <a:off x="407895" y="4619780"/>
          <a:ext cx="8658312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5065"/>
                <a:gridCol w="619501"/>
                <a:gridCol w="573442"/>
                <a:gridCol w="3478434"/>
                <a:gridCol w="3571870"/>
              </a:tblGrid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Import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Export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4224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4224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33" name="차트 132"/>
          <p:cNvGraphicFramePr/>
          <p:nvPr>
            <p:extLst>
              <p:ext uri="{D42A27DB-BD31-4B8C-83A1-F6EECF244321}">
                <p14:modId xmlns:p14="http://schemas.microsoft.com/office/powerpoint/2010/main" val="1550851859"/>
              </p:ext>
            </p:extLst>
          </p:nvPr>
        </p:nvGraphicFramePr>
        <p:xfrm>
          <a:off x="2037523" y="4850753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4" name="차트 133"/>
          <p:cNvGraphicFramePr/>
          <p:nvPr>
            <p:extLst>
              <p:ext uri="{D42A27DB-BD31-4B8C-83A1-F6EECF244321}">
                <p14:modId xmlns:p14="http://schemas.microsoft.com/office/powerpoint/2010/main" val="2018823222"/>
              </p:ext>
            </p:extLst>
          </p:nvPr>
        </p:nvGraphicFramePr>
        <p:xfrm>
          <a:off x="5520029" y="4850753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37" name="직사각형 136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반입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38" name="직사각형 137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bg1">
                    <a:lumMod val="65000"/>
                  </a:schemeClr>
                </a:solidFill>
              </a:rPr>
              <a:t>All</a:t>
            </a:r>
            <a:endParaRPr lang="ko-KR" altLang="en-US" sz="6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 rot="5400000">
            <a:off x="5830952" y="980229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65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65000"/>
                </a:schemeClr>
              </a:solidFill>
            </a:endParaRPr>
          </a:p>
        </p:txBody>
      </p:sp>
      <p:grpSp>
        <p:nvGrpSpPr>
          <p:cNvPr id="140" name="그룹 13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41" name="모서리가 둥근 직사각형 14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타원 14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3" name="TextBox 14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Property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Type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98" name="타원 97"/>
          <p:cNvSpPr/>
          <p:nvPr/>
        </p:nvSpPr>
        <p:spPr>
          <a:xfrm>
            <a:off x="383026" y="48240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31" name="타원 230"/>
          <p:cNvSpPr/>
          <p:nvPr/>
        </p:nvSpPr>
        <p:spPr>
          <a:xfrm>
            <a:off x="5321453" y="222375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1" name="모서리가 둥근 직사각형 130"/>
          <p:cNvSpPr/>
          <p:nvPr/>
        </p:nvSpPr>
        <p:spPr>
          <a:xfrm>
            <a:off x="2600166" y="2354593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2599334" y="2501202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1957798" y="3143074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1967698" y="3144064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3" name="TextBox 152"/>
          <p:cNvSpPr txBox="1"/>
          <p:nvPr/>
        </p:nvSpPr>
        <p:spPr>
          <a:xfrm>
            <a:off x="1906580" y="3102690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7" name="모서리가 둥근 직사각형 156"/>
          <p:cNvSpPr/>
          <p:nvPr/>
        </p:nvSpPr>
        <p:spPr>
          <a:xfrm>
            <a:off x="1957801" y="3305701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5590666" y="2368070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5589768" y="2543708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2616306" y="236883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9" name="TextBox 188"/>
          <p:cNvSpPr txBox="1"/>
          <p:nvPr/>
        </p:nvSpPr>
        <p:spPr>
          <a:xfrm>
            <a:off x="2555188" y="232746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604886" y="238089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1" name="TextBox 190"/>
          <p:cNvSpPr txBox="1"/>
          <p:nvPr/>
        </p:nvSpPr>
        <p:spPr>
          <a:xfrm>
            <a:off x="5543768" y="233952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5574929" y="3131656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5581279" y="31326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2" name="TextBox 201"/>
          <p:cNvSpPr txBox="1"/>
          <p:nvPr/>
        </p:nvSpPr>
        <p:spPr>
          <a:xfrm>
            <a:off x="5525558" y="307749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3" name="모서리가 둥근 직사각형 202"/>
          <p:cNvSpPr/>
          <p:nvPr/>
        </p:nvSpPr>
        <p:spPr>
          <a:xfrm>
            <a:off x="5568328" y="3298694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2505307" y="2360080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직사각형 204"/>
          <p:cNvSpPr/>
          <p:nvPr/>
        </p:nvSpPr>
        <p:spPr>
          <a:xfrm>
            <a:off x="1869983" y="315340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" name="직사각형 205"/>
          <p:cNvSpPr/>
          <p:nvPr/>
        </p:nvSpPr>
        <p:spPr>
          <a:xfrm>
            <a:off x="5486784" y="2378288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직사각형 206"/>
          <p:cNvSpPr/>
          <p:nvPr/>
        </p:nvSpPr>
        <p:spPr>
          <a:xfrm>
            <a:off x="5486784" y="3140288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4" name="그룹 213"/>
          <p:cNvGrpSpPr/>
          <p:nvPr/>
        </p:nvGrpSpPr>
        <p:grpSpPr>
          <a:xfrm>
            <a:off x="3216283" y="2320588"/>
            <a:ext cx="1881614" cy="482630"/>
            <a:chOff x="3216283" y="3210279"/>
            <a:chExt cx="1881614" cy="482630"/>
          </a:xfrm>
        </p:grpSpPr>
        <p:sp>
          <p:nvSpPr>
            <p:cNvPr id="215" name="TextBox 214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8" name="그룹 217"/>
          <p:cNvGrpSpPr/>
          <p:nvPr/>
        </p:nvGrpSpPr>
        <p:grpSpPr>
          <a:xfrm>
            <a:off x="3190664" y="3094638"/>
            <a:ext cx="1904056" cy="493108"/>
            <a:chOff x="3216283" y="3210279"/>
            <a:chExt cx="1904056" cy="493108"/>
          </a:xfrm>
        </p:grpSpPr>
        <p:sp>
          <p:nvSpPr>
            <p:cNvPr id="226" name="TextBox 225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30" name="그룹 229"/>
          <p:cNvGrpSpPr/>
          <p:nvPr/>
        </p:nvGrpSpPr>
        <p:grpSpPr>
          <a:xfrm>
            <a:off x="6385323" y="2334029"/>
            <a:ext cx="1904056" cy="488345"/>
            <a:chOff x="3216283" y="3210279"/>
            <a:chExt cx="1904056" cy="488345"/>
          </a:xfrm>
        </p:grpSpPr>
        <p:sp>
          <p:nvSpPr>
            <p:cNvPr id="233" name="TextBox 232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36" name="그룹 235"/>
          <p:cNvGrpSpPr/>
          <p:nvPr/>
        </p:nvGrpSpPr>
        <p:grpSpPr>
          <a:xfrm>
            <a:off x="6365578" y="3095336"/>
            <a:ext cx="1904056" cy="493108"/>
            <a:chOff x="3216283" y="3210279"/>
            <a:chExt cx="1904056" cy="493108"/>
          </a:xfrm>
        </p:grpSpPr>
        <p:sp>
          <p:nvSpPr>
            <p:cNvPr id="237" name="TextBox 23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40" name="모서리가 둥근 직사각형 239"/>
          <p:cNvSpPr/>
          <p:nvPr/>
        </p:nvSpPr>
        <p:spPr>
          <a:xfrm>
            <a:off x="4391359" y="2500942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400496" y="3306544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7606542" y="3299698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7585693" y="2543708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2593314" y="280750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양쪽 모서리가 둥근 사각형 244"/>
          <p:cNvSpPr/>
          <p:nvPr/>
        </p:nvSpPr>
        <p:spPr>
          <a:xfrm rot="16200000">
            <a:off x="2631963" y="2768985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6" name="양쪽 모서리가 둥근 사각형 245"/>
          <p:cNvSpPr/>
          <p:nvPr/>
        </p:nvSpPr>
        <p:spPr>
          <a:xfrm rot="5400000">
            <a:off x="2962640" y="280871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TextBox 246"/>
          <p:cNvSpPr txBox="1"/>
          <p:nvPr/>
        </p:nvSpPr>
        <p:spPr>
          <a:xfrm>
            <a:off x="2524616" y="276014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248" name="TextBox 247"/>
          <p:cNvSpPr txBox="1"/>
          <p:nvPr/>
        </p:nvSpPr>
        <p:spPr>
          <a:xfrm>
            <a:off x="2739906" y="276014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249" name="오른쪽 화살표 248"/>
          <p:cNvSpPr/>
          <p:nvPr/>
        </p:nvSpPr>
        <p:spPr>
          <a:xfrm rot="2524570">
            <a:off x="2978234" y="284225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4644276" y="278942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양쪽 모서리가 둥근 사각형 250"/>
          <p:cNvSpPr/>
          <p:nvPr/>
        </p:nvSpPr>
        <p:spPr>
          <a:xfrm rot="16200000">
            <a:off x="4682925" y="2750904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2" name="양쪽 모서리가 둥근 사각형 251"/>
          <p:cNvSpPr/>
          <p:nvPr/>
        </p:nvSpPr>
        <p:spPr>
          <a:xfrm rot="5400000">
            <a:off x="5013602" y="279063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TextBox 252"/>
          <p:cNvSpPr txBox="1"/>
          <p:nvPr/>
        </p:nvSpPr>
        <p:spPr>
          <a:xfrm>
            <a:off x="4575578" y="2748415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54" name="TextBox 253"/>
          <p:cNvSpPr txBox="1"/>
          <p:nvPr/>
        </p:nvSpPr>
        <p:spPr>
          <a:xfrm>
            <a:off x="4790868" y="2742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55" name="오른쪽 화살표 254"/>
          <p:cNvSpPr/>
          <p:nvPr/>
        </p:nvSpPr>
        <p:spPr>
          <a:xfrm rot="18856230">
            <a:off x="5028215" y="2823184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모서리가 둥근 직사각형 256"/>
          <p:cNvSpPr/>
          <p:nvPr/>
        </p:nvSpPr>
        <p:spPr>
          <a:xfrm>
            <a:off x="1953891" y="357274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양쪽 모서리가 둥근 사각형 257"/>
          <p:cNvSpPr/>
          <p:nvPr/>
        </p:nvSpPr>
        <p:spPr>
          <a:xfrm rot="16200000">
            <a:off x="1992540" y="3534224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9" name="양쪽 모서리가 둥근 사각형 258"/>
          <p:cNvSpPr/>
          <p:nvPr/>
        </p:nvSpPr>
        <p:spPr>
          <a:xfrm rot="5400000">
            <a:off x="2323217" y="357395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TextBox 259"/>
          <p:cNvSpPr txBox="1"/>
          <p:nvPr/>
        </p:nvSpPr>
        <p:spPr>
          <a:xfrm>
            <a:off x="1891543" y="3525385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61" name="TextBox 260"/>
          <p:cNvSpPr txBox="1"/>
          <p:nvPr/>
        </p:nvSpPr>
        <p:spPr>
          <a:xfrm>
            <a:off x="2100482" y="352538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62" name="오른쪽 화살표 261"/>
          <p:cNvSpPr/>
          <p:nvPr/>
        </p:nvSpPr>
        <p:spPr>
          <a:xfrm rot="2524570">
            <a:off x="2338811" y="360748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모서리가 둥근 직사각형 262"/>
          <p:cNvSpPr/>
          <p:nvPr/>
        </p:nvSpPr>
        <p:spPr>
          <a:xfrm>
            <a:off x="5568954" y="3580365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양쪽 모서리가 둥근 사각형 263"/>
          <p:cNvSpPr/>
          <p:nvPr/>
        </p:nvSpPr>
        <p:spPr>
          <a:xfrm rot="16200000">
            <a:off x="5607603" y="3541841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5" name="양쪽 모서리가 둥근 사각형 264"/>
          <p:cNvSpPr/>
          <p:nvPr/>
        </p:nvSpPr>
        <p:spPr>
          <a:xfrm rot="5400000">
            <a:off x="5938280" y="358157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TextBox 265"/>
          <p:cNvSpPr txBox="1"/>
          <p:nvPr/>
        </p:nvSpPr>
        <p:spPr>
          <a:xfrm>
            <a:off x="5500256" y="3533002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67" name="TextBox 266"/>
          <p:cNvSpPr txBox="1"/>
          <p:nvPr/>
        </p:nvSpPr>
        <p:spPr>
          <a:xfrm>
            <a:off x="5715546" y="3533003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68" name="오른쪽 화살표 267"/>
          <p:cNvSpPr/>
          <p:nvPr/>
        </p:nvSpPr>
        <p:spPr>
          <a:xfrm rot="2524570">
            <a:off x="5953874" y="3615106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9" name="모서리가 둥근 직사각형 268"/>
          <p:cNvSpPr/>
          <p:nvPr/>
        </p:nvSpPr>
        <p:spPr>
          <a:xfrm>
            <a:off x="2594587" y="27511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모서리가 둥근 직사각형 269"/>
          <p:cNvSpPr/>
          <p:nvPr/>
        </p:nvSpPr>
        <p:spPr>
          <a:xfrm>
            <a:off x="3788387" y="27511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1960396" y="3525466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2" name="모서리가 둥근 직사각형 271"/>
          <p:cNvSpPr/>
          <p:nvPr/>
        </p:nvSpPr>
        <p:spPr>
          <a:xfrm>
            <a:off x="6981044" y="2758538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5596736" y="2758538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5583624" y="280377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양쪽 모서리가 둥근 사각형 274"/>
          <p:cNvSpPr/>
          <p:nvPr/>
        </p:nvSpPr>
        <p:spPr>
          <a:xfrm rot="16200000">
            <a:off x="5622273" y="2765255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6" name="양쪽 모서리가 둥근 사각형 275"/>
          <p:cNvSpPr/>
          <p:nvPr/>
        </p:nvSpPr>
        <p:spPr>
          <a:xfrm rot="5400000">
            <a:off x="5952950" y="280498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TextBox 276"/>
          <p:cNvSpPr txBox="1"/>
          <p:nvPr/>
        </p:nvSpPr>
        <p:spPr>
          <a:xfrm>
            <a:off x="5514926" y="276276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B03</a:t>
            </a:r>
            <a:endParaRPr lang="ko-KR" altLang="en-US" sz="700" b="1"/>
          </a:p>
        </p:txBody>
      </p:sp>
      <p:sp>
        <p:nvSpPr>
          <p:cNvPr id="278" name="TextBox 277"/>
          <p:cNvSpPr txBox="1"/>
          <p:nvPr/>
        </p:nvSpPr>
        <p:spPr>
          <a:xfrm>
            <a:off x="5730216" y="275641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279" name="오른쪽 화살표 278"/>
          <p:cNvSpPr/>
          <p:nvPr/>
        </p:nvSpPr>
        <p:spPr>
          <a:xfrm rot="2524570">
            <a:off x="5968544" y="283852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모서리가 둥근 직사각형 279"/>
          <p:cNvSpPr/>
          <p:nvPr/>
        </p:nvSpPr>
        <p:spPr>
          <a:xfrm>
            <a:off x="7845406" y="279716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양쪽 모서리가 둥근 사각형 280"/>
          <p:cNvSpPr/>
          <p:nvPr/>
        </p:nvSpPr>
        <p:spPr>
          <a:xfrm rot="16200000">
            <a:off x="7884055" y="275863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2" name="양쪽 모서리가 둥근 사각형 281"/>
          <p:cNvSpPr/>
          <p:nvPr/>
        </p:nvSpPr>
        <p:spPr>
          <a:xfrm rot="5400000">
            <a:off x="8214732" y="279836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TextBox 282"/>
          <p:cNvSpPr txBox="1"/>
          <p:nvPr/>
        </p:nvSpPr>
        <p:spPr>
          <a:xfrm>
            <a:off x="7776708" y="275614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B04</a:t>
            </a:r>
            <a:endParaRPr lang="ko-KR" altLang="en-US" sz="700" b="1"/>
          </a:p>
        </p:txBody>
      </p:sp>
      <p:sp>
        <p:nvSpPr>
          <p:cNvPr id="284" name="TextBox 283"/>
          <p:cNvSpPr txBox="1"/>
          <p:nvPr/>
        </p:nvSpPr>
        <p:spPr>
          <a:xfrm>
            <a:off x="7991998" y="274980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85" name="오른쪽 화살표 284"/>
          <p:cNvSpPr/>
          <p:nvPr/>
        </p:nvSpPr>
        <p:spPr>
          <a:xfrm rot="18856230">
            <a:off x="8229345" y="283091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5572986" y="3532959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TextBox 287"/>
          <p:cNvSpPr txBox="1"/>
          <p:nvPr/>
        </p:nvSpPr>
        <p:spPr>
          <a:xfrm>
            <a:off x="5403279" y="230433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pSp>
        <p:nvGrpSpPr>
          <p:cNvPr id="289" name="그룹 288"/>
          <p:cNvGrpSpPr/>
          <p:nvPr/>
        </p:nvGrpSpPr>
        <p:grpSpPr>
          <a:xfrm>
            <a:off x="7679084" y="3779472"/>
            <a:ext cx="1314589" cy="570211"/>
            <a:chOff x="5204460" y="4596878"/>
            <a:chExt cx="4063919" cy="1720098"/>
          </a:xfrm>
        </p:grpSpPr>
        <p:pic>
          <p:nvPicPr>
            <p:cNvPr id="290" name="그림 289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291" name="그룹 290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292" name="직사각형 291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3" name="직사각형 292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4" name="직사각형 293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5" name="직사각형 294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6" name="직사각형 295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7" name="직사각형 296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8" name="TextBox 297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299" name="TextBox 298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300" name="TextBox 299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301" name="TextBox 300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302" name="TextBox 301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303" name="TextBox 302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304" name="모서리가 둥근 직사각형 303"/>
          <p:cNvSpPr/>
          <p:nvPr/>
        </p:nvSpPr>
        <p:spPr>
          <a:xfrm>
            <a:off x="4053002" y="381310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5" name="모서리가 둥근 직사각형 304"/>
          <p:cNvSpPr/>
          <p:nvPr/>
        </p:nvSpPr>
        <p:spPr>
          <a:xfrm>
            <a:off x="4499430" y="412084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6" name="모서리가 둥근 직사각형 305"/>
          <p:cNvSpPr/>
          <p:nvPr/>
        </p:nvSpPr>
        <p:spPr>
          <a:xfrm>
            <a:off x="5190726" y="414620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7" name="모서리가 둥근 직사각형 306"/>
          <p:cNvSpPr/>
          <p:nvPr/>
        </p:nvSpPr>
        <p:spPr>
          <a:xfrm>
            <a:off x="5892379" y="413488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8" name="직사각형 307"/>
          <p:cNvSpPr/>
          <p:nvPr/>
        </p:nvSpPr>
        <p:spPr>
          <a:xfrm>
            <a:off x="4058448" y="406214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309" name="모서리가 둥근 직사각형 308"/>
          <p:cNvSpPr/>
          <p:nvPr/>
        </p:nvSpPr>
        <p:spPr>
          <a:xfrm>
            <a:off x="6528432" y="413961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모서리가 둥근 직사각형 309"/>
          <p:cNvSpPr/>
          <p:nvPr/>
        </p:nvSpPr>
        <p:spPr>
          <a:xfrm>
            <a:off x="7205036" y="414342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1" name="직사각형 310"/>
          <p:cNvSpPr/>
          <p:nvPr/>
        </p:nvSpPr>
        <p:spPr>
          <a:xfrm>
            <a:off x="4034314" y="378989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graphicFrame>
        <p:nvGraphicFramePr>
          <p:cNvPr id="312" name="표 3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0790709"/>
              </p:ext>
            </p:extLst>
          </p:nvPr>
        </p:nvGraphicFramePr>
        <p:xfrm>
          <a:off x="7234391" y="1347042"/>
          <a:ext cx="1780069" cy="600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723689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13" name="직선 연결선 312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266266466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/>
          </p:nvPr>
        </p:nvGraphicFramePr>
        <p:xfrm>
          <a:off x="9488422" y="859353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85128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270476587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32" name="표 1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2012816"/>
              </p:ext>
            </p:extLst>
          </p:nvPr>
        </p:nvGraphicFramePr>
        <p:xfrm>
          <a:off x="407895" y="3796820"/>
          <a:ext cx="8658312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5065"/>
                <a:gridCol w="619501"/>
                <a:gridCol w="573442"/>
                <a:gridCol w="3478434"/>
                <a:gridCol w="3571870"/>
              </a:tblGrid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Import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Export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Job type</a:t>
                      </a:r>
                      <a:r>
                        <a:rPr lang="en-US" altLang="ko-KR" sz="800" baseline="0" dirty="0" smtClean="0"/>
                        <a:t>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en-US" altLang="ko-KR" sz="80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Job type 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33" name="차트 132"/>
          <p:cNvGraphicFramePr/>
          <p:nvPr>
            <p:extLst/>
          </p:nvPr>
        </p:nvGraphicFramePr>
        <p:xfrm>
          <a:off x="2037523" y="4027793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4" name="차트 133"/>
          <p:cNvGraphicFramePr/>
          <p:nvPr>
            <p:extLst/>
          </p:nvPr>
        </p:nvGraphicFramePr>
        <p:xfrm>
          <a:off x="5520029" y="4027793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35" name="차트 134"/>
          <p:cNvGraphicFramePr/>
          <p:nvPr>
            <p:extLst/>
          </p:nvPr>
        </p:nvGraphicFramePr>
        <p:xfrm>
          <a:off x="2037523" y="4856848"/>
          <a:ext cx="3425204" cy="6219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36" name="차트 135"/>
          <p:cNvGraphicFramePr/>
          <p:nvPr>
            <p:extLst/>
          </p:nvPr>
        </p:nvGraphicFramePr>
        <p:xfrm>
          <a:off x="5519652" y="4858210"/>
          <a:ext cx="3444156" cy="620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137" name="직사각형 136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반입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38" name="직사각형 137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bg1">
                    <a:lumMod val="65000"/>
                  </a:schemeClr>
                </a:solidFill>
              </a:rPr>
              <a:t>All</a:t>
            </a:r>
            <a:endParaRPr lang="ko-KR" altLang="en-US" sz="6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 rot="5400000">
            <a:off x="5830952" y="980229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65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65000"/>
                </a:schemeClr>
              </a:solidFill>
            </a:endParaRPr>
          </a:p>
        </p:txBody>
      </p:sp>
      <p:grpSp>
        <p:nvGrpSpPr>
          <p:cNvPr id="140" name="그룹 13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41" name="모서리가 둥근 직사각형 14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타원 14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3" name="TextBox 14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Property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Type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graphicFrame>
        <p:nvGraphicFramePr>
          <p:cNvPr id="93" name="차트 92"/>
          <p:cNvGraphicFramePr/>
          <p:nvPr>
            <p:extLst/>
          </p:nvPr>
        </p:nvGraphicFramePr>
        <p:xfrm>
          <a:off x="2042712" y="5739585"/>
          <a:ext cx="3425204" cy="6219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4" name="차트 93"/>
          <p:cNvGraphicFramePr/>
          <p:nvPr>
            <p:extLst/>
          </p:nvPr>
        </p:nvGraphicFramePr>
        <p:xfrm>
          <a:off x="5524841" y="5740947"/>
          <a:ext cx="3444156" cy="620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98" name="타원 97"/>
          <p:cNvSpPr/>
          <p:nvPr/>
        </p:nvSpPr>
        <p:spPr>
          <a:xfrm>
            <a:off x="383026" y="40010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9" name="타원 98"/>
          <p:cNvSpPr/>
          <p:nvPr/>
        </p:nvSpPr>
        <p:spPr>
          <a:xfrm>
            <a:off x="375406" y="48088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0" name="타원 99"/>
          <p:cNvSpPr/>
          <p:nvPr/>
        </p:nvSpPr>
        <p:spPr>
          <a:xfrm>
            <a:off x="383026" y="56241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31" name="타원 230"/>
          <p:cNvSpPr/>
          <p:nvPr/>
        </p:nvSpPr>
        <p:spPr>
          <a:xfrm>
            <a:off x="5321453" y="222375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32" name="타원 231"/>
          <p:cNvSpPr/>
          <p:nvPr/>
        </p:nvSpPr>
        <p:spPr>
          <a:xfrm>
            <a:off x="5312728" y="29780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1" name="모서리가 둥근 직사각형 130"/>
          <p:cNvSpPr/>
          <p:nvPr/>
        </p:nvSpPr>
        <p:spPr>
          <a:xfrm>
            <a:off x="2600166" y="2354593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2599334" y="2501202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1957798" y="3143074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1967698" y="3144064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3" name="TextBox 152"/>
          <p:cNvSpPr txBox="1"/>
          <p:nvPr/>
        </p:nvSpPr>
        <p:spPr>
          <a:xfrm>
            <a:off x="1906580" y="3102690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7" name="모서리가 둥근 직사각형 156"/>
          <p:cNvSpPr/>
          <p:nvPr/>
        </p:nvSpPr>
        <p:spPr>
          <a:xfrm>
            <a:off x="1957801" y="3305701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5590666" y="2368070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5589768" y="2543708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2616306" y="236883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9" name="TextBox 188"/>
          <p:cNvSpPr txBox="1"/>
          <p:nvPr/>
        </p:nvSpPr>
        <p:spPr>
          <a:xfrm>
            <a:off x="2555188" y="232746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604886" y="238089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1" name="TextBox 190"/>
          <p:cNvSpPr txBox="1"/>
          <p:nvPr/>
        </p:nvSpPr>
        <p:spPr>
          <a:xfrm>
            <a:off x="5543768" y="233952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5574929" y="3131656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5581279" y="31326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2" name="TextBox 201"/>
          <p:cNvSpPr txBox="1"/>
          <p:nvPr/>
        </p:nvSpPr>
        <p:spPr>
          <a:xfrm>
            <a:off x="5525558" y="307749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3" name="모서리가 둥근 직사각형 202"/>
          <p:cNvSpPr/>
          <p:nvPr/>
        </p:nvSpPr>
        <p:spPr>
          <a:xfrm>
            <a:off x="5568328" y="3298694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2505307" y="2360080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직사각형 204"/>
          <p:cNvSpPr/>
          <p:nvPr/>
        </p:nvSpPr>
        <p:spPr>
          <a:xfrm>
            <a:off x="1869983" y="315340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" name="직사각형 205"/>
          <p:cNvSpPr/>
          <p:nvPr/>
        </p:nvSpPr>
        <p:spPr>
          <a:xfrm>
            <a:off x="5486784" y="2378288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직사각형 206"/>
          <p:cNvSpPr/>
          <p:nvPr/>
        </p:nvSpPr>
        <p:spPr>
          <a:xfrm>
            <a:off x="5486784" y="3140288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4" name="그룹 213"/>
          <p:cNvGrpSpPr/>
          <p:nvPr/>
        </p:nvGrpSpPr>
        <p:grpSpPr>
          <a:xfrm>
            <a:off x="3216283" y="2320588"/>
            <a:ext cx="1881614" cy="482630"/>
            <a:chOff x="3216283" y="3210279"/>
            <a:chExt cx="1881614" cy="482630"/>
          </a:xfrm>
        </p:grpSpPr>
        <p:sp>
          <p:nvSpPr>
            <p:cNvPr id="215" name="TextBox 214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8" name="그룹 217"/>
          <p:cNvGrpSpPr/>
          <p:nvPr/>
        </p:nvGrpSpPr>
        <p:grpSpPr>
          <a:xfrm>
            <a:off x="3190664" y="3094638"/>
            <a:ext cx="1904056" cy="493108"/>
            <a:chOff x="3216283" y="3210279"/>
            <a:chExt cx="1904056" cy="493108"/>
          </a:xfrm>
        </p:grpSpPr>
        <p:sp>
          <p:nvSpPr>
            <p:cNvPr id="226" name="TextBox 225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30" name="그룹 229"/>
          <p:cNvGrpSpPr/>
          <p:nvPr/>
        </p:nvGrpSpPr>
        <p:grpSpPr>
          <a:xfrm>
            <a:off x="6385323" y="2334029"/>
            <a:ext cx="1904056" cy="488345"/>
            <a:chOff x="3216283" y="3210279"/>
            <a:chExt cx="1904056" cy="488345"/>
          </a:xfrm>
        </p:grpSpPr>
        <p:sp>
          <p:nvSpPr>
            <p:cNvPr id="233" name="TextBox 232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36" name="그룹 235"/>
          <p:cNvGrpSpPr/>
          <p:nvPr/>
        </p:nvGrpSpPr>
        <p:grpSpPr>
          <a:xfrm>
            <a:off x="6365578" y="3095336"/>
            <a:ext cx="1904056" cy="493108"/>
            <a:chOff x="3216283" y="3210279"/>
            <a:chExt cx="1904056" cy="493108"/>
          </a:xfrm>
        </p:grpSpPr>
        <p:sp>
          <p:nvSpPr>
            <p:cNvPr id="237" name="TextBox 23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40" name="모서리가 둥근 직사각형 239"/>
          <p:cNvSpPr/>
          <p:nvPr/>
        </p:nvSpPr>
        <p:spPr>
          <a:xfrm>
            <a:off x="4391359" y="2500942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400496" y="3306544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7606542" y="3299698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7585693" y="2543708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2593314" y="280750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양쪽 모서리가 둥근 사각형 244"/>
          <p:cNvSpPr/>
          <p:nvPr/>
        </p:nvSpPr>
        <p:spPr>
          <a:xfrm rot="16200000">
            <a:off x="2631963" y="2768985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6" name="양쪽 모서리가 둥근 사각형 245"/>
          <p:cNvSpPr/>
          <p:nvPr/>
        </p:nvSpPr>
        <p:spPr>
          <a:xfrm rot="5400000">
            <a:off x="2962640" y="280871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TextBox 246"/>
          <p:cNvSpPr txBox="1"/>
          <p:nvPr/>
        </p:nvSpPr>
        <p:spPr>
          <a:xfrm>
            <a:off x="2524616" y="276014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248" name="TextBox 247"/>
          <p:cNvSpPr txBox="1"/>
          <p:nvPr/>
        </p:nvSpPr>
        <p:spPr>
          <a:xfrm>
            <a:off x="2739906" y="276014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249" name="오른쪽 화살표 248"/>
          <p:cNvSpPr/>
          <p:nvPr/>
        </p:nvSpPr>
        <p:spPr>
          <a:xfrm rot="2524570">
            <a:off x="2978234" y="284225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4644276" y="278942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양쪽 모서리가 둥근 사각형 250"/>
          <p:cNvSpPr/>
          <p:nvPr/>
        </p:nvSpPr>
        <p:spPr>
          <a:xfrm rot="16200000">
            <a:off x="4682925" y="2750904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2" name="양쪽 모서리가 둥근 사각형 251"/>
          <p:cNvSpPr/>
          <p:nvPr/>
        </p:nvSpPr>
        <p:spPr>
          <a:xfrm rot="5400000">
            <a:off x="5013602" y="279063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TextBox 252"/>
          <p:cNvSpPr txBox="1"/>
          <p:nvPr/>
        </p:nvSpPr>
        <p:spPr>
          <a:xfrm>
            <a:off x="4575578" y="2748415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54" name="TextBox 253"/>
          <p:cNvSpPr txBox="1"/>
          <p:nvPr/>
        </p:nvSpPr>
        <p:spPr>
          <a:xfrm>
            <a:off x="4790868" y="2742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55" name="오른쪽 화살표 254"/>
          <p:cNvSpPr/>
          <p:nvPr/>
        </p:nvSpPr>
        <p:spPr>
          <a:xfrm rot="18856230">
            <a:off x="5028215" y="2823184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모서리가 둥근 직사각형 256"/>
          <p:cNvSpPr/>
          <p:nvPr/>
        </p:nvSpPr>
        <p:spPr>
          <a:xfrm>
            <a:off x="1953891" y="357274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양쪽 모서리가 둥근 사각형 257"/>
          <p:cNvSpPr/>
          <p:nvPr/>
        </p:nvSpPr>
        <p:spPr>
          <a:xfrm rot="16200000">
            <a:off x="1992540" y="3534224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9" name="양쪽 모서리가 둥근 사각형 258"/>
          <p:cNvSpPr/>
          <p:nvPr/>
        </p:nvSpPr>
        <p:spPr>
          <a:xfrm rot="5400000">
            <a:off x="2323217" y="357395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TextBox 259"/>
          <p:cNvSpPr txBox="1"/>
          <p:nvPr/>
        </p:nvSpPr>
        <p:spPr>
          <a:xfrm>
            <a:off x="1891543" y="3525385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61" name="TextBox 260"/>
          <p:cNvSpPr txBox="1"/>
          <p:nvPr/>
        </p:nvSpPr>
        <p:spPr>
          <a:xfrm>
            <a:off x="2100482" y="352538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62" name="오른쪽 화살표 261"/>
          <p:cNvSpPr/>
          <p:nvPr/>
        </p:nvSpPr>
        <p:spPr>
          <a:xfrm rot="2524570">
            <a:off x="2338811" y="360748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모서리가 둥근 직사각형 262"/>
          <p:cNvSpPr/>
          <p:nvPr/>
        </p:nvSpPr>
        <p:spPr>
          <a:xfrm>
            <a:off x="5568954" y="3580365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양쪽 모서리가 둥근 사각형 263"/>
          <p:cNvSpPr/>
          <p:nvPr/>
        </p:nvSpPr>
        <p:spPr>
          <a:xfrm rot="16200000">
            <a:off x="5607603" y="3541841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5" name="양쪽 모서리가 둥근 사각형 264"/>
          <p:cNvSpPr/>
          <p:nvPr/>
        </p:nvSpPr>
        <p:spPr>
          <a:xfrm rot="5400000">
            <a:off x="5938280" y="358157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TextBox 265"/>
          <p:cNvSpPr txBox="1"/>
          <p:nvPr/>
        </p:nvSpPr>
        <p:spPr>
          <a:xfrm>
            <a:off x="5500256" y="3533002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67" name="TextBox 266"/>
          <p:cNvSpPr txBox="1"/>
          <p:nvPr/>
        </p:nvSpPr>
        <p:spPr>
          <a:xfrm>
            <a:off x="5715546" y="3533003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68" name="오른쪽 화살표 267"/>
          <p:cNvSpPr/>
          <p:nvPr/>
        </p:nvSpPr>
        <p:spPr>
          <a:xfrm rot="2524570">
            <a:off x="5953874" y="3615106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9" name="모서리가 둥근 직사각형 268"/>
          <p:cNvSpPr/>
          <p:nvPr/>
        </p:nvSpPr>
        <p:spPr>
          <a:xfrm>
            <a:off x="2594587" y="27511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모서리가 둥근 직사각형 269"/>
          <p:cNvSpPr/>
          <p:nvPr/>
        </p:nvSpPr>
        <p:spPr>
          <a:xfrm>
            <a:off x="3788387" y="27511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1960396" y="3525466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2" name="모서리가 둥근 직사각형 271"/>
          <p:cNvSpPr/>
          <p:nvPr/>
        </p:nvSpPr>
        <p:spPr>
          <a:xfrm>
            <a:off x="6981044" y="2758538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5596736" y="2758538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5583624" y="280377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양쪽 모서리가 둥근 사각형 274"/>
          <p:cNvSpPr/>
          <p:nvPr/>
        </p:nvSpPr>
        <p:spPr>
          <a:xfrm rot="16200000">
            <a:off x="5622273" y="2765255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6" name="양쪽 모서리가 둥근 사각형 275"/>
          <p:cNvSpPr/>
          <p:nvPr/>
        </p:nvSpPr>
        <p:spPr>
          <a:xfrm rot="5400000">
            <a:off x="5952950" y="280498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TextBox 276"/>
          <p:cNvSpPr txBox="1"/>
          <p:nvPr/>
        </p:nvSpPr>
        <p:spPr>
          <a:xfrm>
            <a:off x="5514926" y="276276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B03</a:t>
            </a:r>
            <a:endParaRPr lang="ko-KR" altLang="en-US" sz="700" b="1"/>
          </a:p>
        </p:txBody>
      </p:sp>
      <p:sp>
        <p:nvSpPr>
          <p:cNvPr id="278" name="TextBox 277"/>
          <p:cNvSpPr txBox="1"/>
          <p:nvPr/>
        </p:nvSpPr>
        <p:spPr>
          <a:xfrm>
            <a:off x="5730216" y="275641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279" name="오른쪽 화살표 278"/>
          <p:cNvSpPr/>
          <p:nvPr/>
        </p:nvSpPr>
        <p:spPr>
          <a:xfrm rot="2524570">
            <a:off x="5968544" y="283852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모서리가 둥근 직사각형 279"/>
          <p:cNvSpPr/>
          <p:nvPr/>
        </p:nvSpPr>
        <p:spPr>
          <a:xfrm>
            <a:off x="7845406" y="279716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양쪽 모서리가 둥근 사각형 280"/>
          <p:cNvSpPr/>
          <p:nvPr/>
        </p:nvSpPr>
        <p:spPr>
          <a:xfrm rot="16200000">
            <a:off x="7884055" y="275863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2" name="양쪽 모서리가 둥근 사각형 281"/>
          <p:cNvSpPr/>
          <p:nvPr/>
        </p:nvSpPr>
        <p:spPr>
          <a:xfrm rot="5400000">
            <a:off x="8214732" y="279836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TextBox 282"/>
          <p:cNvSpPr txBox="1"/>
          <p:nvPr/>
        </p:nvSpPr>
        <p:spPr>
          <a:xfrm>
            <a:off x="7776708" y="275614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B04</a:t>
            </a:r>
            <a:endParaRPr lang="ko-KR" altLang="en-US" sz="700" b="1"/>
          </a:p>
        </p:txBody>
      </p:sp>
      <p:sp>
        <p:nvSpPr>
          <p:cNvPr id="284" name="TextBox 283"/>
          <p:cNvSpPr txBox="1"/>
          <p:nvPr/>
        </p:nvSpPr>
        <p:spPr>
          <a:xfrm>
            <a:off x="7991998" y="274980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85" name="오른쪽 화살표 284"/>
          <p:cNvSpPr/>
          <p:nvPr/>
        </p:nvSpPr>
        <p:spPr>
          <a:xfrm rot="18856230">
            <a:off x="8229345" y="283091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5572986" y="3532959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5399162" y="3058100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5403279" y="230433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aphicFrame>
        <p:nvGraphicFramePr>
          <p:cNvPr id="148" name="표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9163568"/>
              </p:ext>
            </p:extLst>
          </p:nvPr>
        </p:nvGraphicFramePr>
        <p:xfrm>
          <a:off x="7242011" y="1347042"/>
          <a:ext cx="1749589" cy="600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93209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149" name="직선 연결선 148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423625208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2219656"/>
              </p:ext>
            </p:extLst>
          </p:nvPr>
        </p:nvGraphicFramePr>
        <p:xfrm>
          <a:off x="9488422" y="859353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32" name="표 1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0864054"/>
              </p:ext>
            </p:extLst>
          </p:nvPr>
        </p:nvGraphicFramePr>
        <p:xfrm>
          <a:off x="429871" y="2393369"/>
          <a:ext cx="8658312" cy="41226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0464"/>
                <a:gridCol w="484102"/>
                <a:gridCol w="497713"/>
                <a:gridCol w="3554163"/>
                <a:gridCol w="3571870"/>
              </a:tblGrid>
              <a:tr h="25766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Import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Export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Job type</a:t>
                      </a:r>
                      <a:r>
                        <a:rPr lang="en-US" altLang="ko-KR" sz="800" baseline="0" dirty="0" smtClean="0"/>
                        <a:t>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766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Job type 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766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en-US" altLang="ko-KR" sz="80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766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Job type </a:t>
                      </a:r>
                      <a:endParaRPr lang="ko-KR" altLang="en-US" sz="8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33" name="차트 132"/>
          <p:cNvGraphicFramePr/>
          <p:nvPr>
            <p:extLst>
              <p:ext uri="{D42A27DB-BD31-4B8C-83A1-F6EECF244321}">
                <p14:modId xmlns:p14="http://schemas.microsoft.com/office/powerpoint/2010/main" val="2857204920"/>
              </p:ext>
            </p:extLst>
          </p:nvPr>
        </p:nvGraphicFramePr>
        <p:xfrm>
          <a:off x="2009092" y="2694391"/>
          <a:ext cx="3425204" cy="6980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34" name="차트 133"/>
          <p:cNvGraphicFramePr/>
          <p:nvPr>
            <p:extLst>
              <p:ext uri="{D42A27DB-BD31-4B8C-83A1-F6EECF244321}">
                <p14:modId xmlns:p14="http://schemas.microsoft.com/office/powerpoint/2010/main" val="1695222349"/>
              </p:ext>
            </p:extLst>
          </p:nvPr>
        </p:nvGraphicFramePr>
        <p:xfrm>
          <a:off x="5549517" y="2708274"/>
          <a:ext cx="3444156" cy="6790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5" name="차트 134"/>
          <p:cNvGraphicFramePr/>
          <p:nvPr>
            <p:extLst>
              <p:ext uri="{D42A27DB-BD31-4B8C-83A1-F6EECF244321}">
                <p14:modId xmlns:p14="http://schemas.microsoft.com/office/powerpoint/2010/main" val="3334169511"/>
              </p:ext>
            </p:extLst>
          </p:nvPr>
        </p:nvGraphicFramePr>
        <p:xfrm>
          <a:off x="2009092" y="3693510"/>
          <a:ext cx="3425204" cy="7159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36" name="차트 135"/>
          <p:cNvGraphicFramePr/>
          <p:nvPr>
            <p:extLst>
              <p:ext uri="{D42A27DB-BD31-4B8C-83A1-F6EECF244321}">
                <p14:modId xmlns:p14="http://schemas.microsoft.com/office/powerpoint/2010/main" val="2237397693"/>
              </p:ext>
            </p:extLst>
          </p:nvPr>
        </p:nvGraphicFramePr>
        <p:xfrm>
          <a:off x="5539161" y="3702200"/>
          <a:ext cx="3444156" cy="7277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37" name="직사각형 136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반입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38" name="직사각형 137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bg1">
                    <a:lumMod val="65000"/>
                  </a:schemeClr>
                </a:solidFill>
              </a:rPr>
              <a:t>All</a:t>
            </a:r>
            <a:endParaRPr lang="ko-KR" altLang="en-US" sz="6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 rot="5400000">
            <a:off x="5830952" y="980229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65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65000"/>
                </a:schemeClr>
              </a:solidFill>
            </a:endParaRPr>
          </a:p>
        </p:txBody>
      </p:sp>
      <p:grpSp>
        <p:nvGrpSpPr>
          <p:cNvPr id="140" name="그룹 13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41" name="모서리가 둥근 직사각형 14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타원 14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3" name="TextBox 14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Property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Type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graphicFrame>
        <p:nvGraphicFramePr>
          <p:cNvPr id="94" name="차트 93"/>
          <p:cNvGraphicFramePr/>
          <p:nvPr>
            <p:extLst>
              <p:ext uri="{D42A27DB-BD31-4B8C-83A1-F6EECF244321}">
                <p14:modId xmlns:p14="http://schemas.microsoft.com/office/powerpoint/2010/main" val="7517805"/>
              </p:ext>
            </p:extLst>
          </p:nvPr>
        </p:nvGraphicFramePr>
        <p:xfrm>
          <a:off x="1995845" y="4744817"/>
          <a:ext cx="3425204" cy="6980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95" name="차트 94"/>
          <p:cNvGraphicFramePr/>
          <p:nvPr>
            <p:extLst>
              <p:ext uri="{D42A27DB-BD31-4B8C-83A1-F6EECF244321}">
                <p14:modId xmlns:p14="http://schemas.microsoft.com/office/powerpoint/2010/main" val="4277291040"/>
              </p:ext>
            </p:extLst>
          </p:nvPr>
        </p:nvGraphicFramePr>
        <p:xfrm>
          <a:off x="5536270" y="4758700"/>
          <a:ext cx="3444156" cy="6790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차트 95"/>
          <p:cNvGraphicFramePr/>
          <p:nvPr>
            <p:extLst>
              <p:ext uri="{D42A27DB-BD31-4B8C-83A1-F6EECF244321}">
                <p14:modId xmlns:p14="http://schemas.microsoft.com/office/powerpoint/2010/main" val="3471746063"/>
              </p:ext>
            </p:extLst>
          </p:nvPr>
        </p:nvGraphicFramePr>
        <p:xfrm>
          <a:off x="1995845" y="5743936"/>
          <a:ext cx="3425204" cy="7159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차트 96"/>
          <p:cNvGraphicFramePr/>
          <p:nvPr>
            <p:extLst>
              <p:ext uri="{D42A27DB-BD31-4B8C-83A1-F6EECF244321}">
                <p14:modId xmlns:p14="http://schemas.microsoft.com/office/powerpoint/2010/main" val="2324841985"/>
              </p:ext>
            </p:extLst>
          </p:nvPr>
        </p:nvGraphicFramePr>
        <p:xfrm>
          <a:off x="5525914" y="5752626"/>
          <a:ext cx="3444156" cy="7277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46" name="타원 45"/>
          <p:cNvSpPr/>
          <p:nvPr/>
        </p:nvSpPr>
        <p:spPr>
          <a:xfrm>
            <a:off x="339871" y="23239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308422" y="371434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312538" y="47564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316654" y="5724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0" name="모서리가 둥근 직사각형 49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51" name="차트 50"/>
          <p:cNvGraphicFramePr/>
          <p:nvPr>
            <p:extLst>
              <p:ext uri="{D42A27DB-BD31-4B8C-83A1-F6EECF244321}">
                <p14:modId xmlns:p14="http://schemas.microsoft.com/office/powerpoint/2010/main" val="1474694638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52" name="표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3653620"/>
              </p:ext>
            </p:extLst>
          </p:nvPr>
        </p:nvGraphicFramePr>
        <p:xfrm>
          <a:off x="7257251" y="1347042"/>
          <a:ext cx="1741969" cy="600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85589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53" name="직선 연결선 52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419890769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5096574"/>
              </p:ext>
            </p:extLst>
          </p:nvPr>
        </p:nvGraphicFramePr>
        <p:xfrm>
          <a:off x="9488422" y="859353"/>
          <a:ext cx="2637675" cy="567010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pre-move distance value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단계별 현재 데이터 수치 및 예측 데이터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JMD (Job-move distance)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기준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PMD (Pre-move distance)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기준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Pre-move distance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그래표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선택된 위치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평균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Coverage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표시 </a:t>
                      </a:r>
                      <a:r>
                        <a:rPr lang="en-US" altLang="ko-KR" sz="800" b="1" dirty="0" smtClean="0">
                          <a:solidFill>
                            <a:srgbClr val="00B050"/>
                          </a:solidFill>
                        </a:rPr>
                        <a:t> </a:t>
                      </a: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Job-move distance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수치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향후 추이 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coverage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비을 및 단계별 생상표시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Pre-move distance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수치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향후 추이 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coverage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비을 및 단계별 생상표시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체크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박스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블록의 요약정보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Job : Job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향후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Container : Container Count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향후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단계 비고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Job/Pre-move distance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비고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영역이      번 영역에 표현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블록의 체크 박스가 있을 경우는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블럭들의 데이터 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블록이 없은 경우 전체 데이터 뷰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Crane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980" name="모서리가 둥근 직사각형 979"/>
          <p:cNvSpPr/>
          <p:nvPr/>
        </p:nvSpPr>
        <p:spPr>
          <a:xfrm>
            <a:off x="4627530" y="6135949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1" name="모서리가 둥근 직사각형 980"/>
          <p:cNvSpPr/>
          <p:nvPr/>
        </p:nvSpPr>
        <p:spPr>
          <a:xfrm>
            <a:off x="5318826" y="6161311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2" name="모서리가 둥근 직사각형 981"/>
          <p:cNvSpPr/>
          <p:nvPr/>
        </p:nvSpPr>
        <p:spPr>
          <a:xfrm>
            <a:off x="6020479" y="6149990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3" name="직사각형 982"/>
          <p:cNvSpPr/>
          <p:nvPr/>
        </p:nvSpPr>
        <p:spPr>
          <a:xfrm>
            <a:off x="4186548" y="6077252"/>
            <a:ext cx="3243196" cy="24141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984" name="모서리가 둥근 직사각형 983"/>
          <p:cNvSpPr/>
          <p:nvPr/>
        </p:nvSpPr>
        <p:spPr>
          <a:xfrm>
            <a:off x="6656532" y="6154716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5" name="모서리가 둥근 직사각형 984"/>
          <p:cNvSpPr/>
          <p:nvPr/>
        </p:nvSpPr>
        <p:spPr>
          <a:xfrm>
            <a:off x="7333136" y="6158528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6" name="직사각형 985"/>
          <p:cNvSpPr/>
          <p:nvPr/>
        </p:nvSpPr>
        <p:spPr>
          <a:xfrm>
            <a:off x="4190836" y="5804996"/>
            <a:ext cx="3862661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Job / Pre-move distance</a:t>
            </a:r>
            <a:r>
              <a:rPr lang="ko-KR" altLang="en-US" sz="1050" b="1" smtClean="0"/>
              <a:t>단계</a:t>
            </a:r>
            <a:endParaRPr lang="ko-KR" altLang="en-US" sz="1050" b="1" dirty="0"/>
          </a:p>
        </p:txBody>
      </p:sp>
      <p:sp>
        <p:nvSpPr>
          <p:cNvPr id="987" name="모서리가 둥근 직사각형 986"/>
          <p:cNvSpPr/>
          <p:nvPr/>
        </p:nvSpPr>
        <p:spPr>
          <a:xfrm>
            <a:off x="4134970" y="5806662"/>
            <a:ext cx="3468254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3694" y="2195324"/>
            <a:ext cx="8348846" cy="3547745"/>
          </a:xfrm>
          <a:prstGeom prst="rect">
            <a:avLst/>
          </a:prstGeom>
        </p:spPr>
      </p:pic>
      <p:sp>
        <p:nvSpPr>
          <p:cNvPr id="993" name="모서리가 둥근 직사각형 992"/>
          <p:cNvSpPr/>
          <p:nvPr/>
        </p:nvSpPr>
        <p:spPr>
          <a:xfrm>
            <a:off x="4134970" y="2672436"/>
            <a:ext cx="992545" cy="245961"/>
          </a:xfrm>
          <a:prstGeom prst="roundRect">
            <a:avLst>
              <a:gd name="adj" fmla="val 7631"/>
            </a:avLst>
          </a:prstGeom>
          <a:solidFill>
            <a:schemeClr val="tx1">
              <a:lumMod val="95000"/>
              <a:lumOff val="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6" name="타원 1015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12653" y="12037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543694" y="2238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9294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YC Date View</a:t>
            </a:r>
            <a:endParaRPr lang="ko-KR" altLang="en-US" sz="700" b="1"/>
          </a:p>
        </p:txBody>
      </p:sp>
      <p:sp>
        <p:nvSpPr>
          <p:cNvPr id="1030" name="타원 1029"/>
          <p:cNvSpPr/>
          <p:nvPr/>
        </p:nvSpPr>
        <p:spPr>
          <a:xfrm>
            <a:off x="2833009" y="23702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1" name="타원 1030"/>
          <p:cNvSpPr/>
          <p:nvPr/>
        </p:nvSpPr>
        <p:spPr>
          <a:xfrm>
            <a:off x="3979180" y="57108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2" name="타원 1031"/>
          <p:cNvSpPr/>
          <p:nvPr/>
        </p:nvSpPr>
        <p:spPr>
          <a:xfrm>
            <a:off x="7563214" y="56884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3" name="타원 1032"/>
          <p:cNvSpPr/>
          <p:nvPr/>
        </p:nvSpPr>
        <p:spPr>
          <a:xfrm>
            <a:off x="7148268" y="20681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4" name="타원 1033"/>
          <p:cNvSpPr/>
          <p:nvPr/>
        </p:nvSpPr>
        <p:spPr>
          <a:xfrm>
            <a:off x="9865207" y="246212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5" name="타원 1034"/>
          <p:cNvSpPr/>
          <p:nvPr/>
        </p:nvSpPr>
        <p:spPr>
          <a:xfrm>
            <a:off x="10548355" y="507358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94" name="차트 93"/>
          <p:cNvGraphicFramePr/>
          <p:nvPr>
            <p:extLst>
              <p:ext uri="{D42A27DB-BD31-4B8C-83A1-F6EECF244321}">
                <p14:modId xmlns:p14="http://schemas.microsoft.com/office/powerpoint/2010/main" val="2231814443"/>
              </p:ext>
            </p:extLst>
          </p:nvPr>
        </p:nvGraphicFramePr>
        <p:xfrm>
          <a:off x="401073" y="1285692"/>
          <a:ext cx="6611316" cy="711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99" name="모서리가 둥근 직사각형 98"/>
          <p:cNvSpPr/>
          <p:nvPr/>
        </p:nvSpPr>
        <p:spPr>
          <a:xfrm>
            <a:off x="3101068" y="2503931"/>
            <a:ext cx="2030337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>
            <a:off x="3107418" y="25049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9" name="TextBox 8"/>
          <p:cNvSpPr txBox="1"/>
          <p:nvPr/>
        </p:nvSpPr>
        <p:spPr>
          <a:xfrm>
            <a:off x="3051697" y="244977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12" name="모서리가 둥근 직사각형 111"/>
          <p:cNvSpPr/>
          <p:nvPr/>
        </p:nvSpPr>
        <p:spPr>
          <a:xfrm>
            <a:off x="3101070" y="2670969"/>
            <a:ext cx="2030337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4" name="모서리가 둥근 직사각형 113"/>
          <p:cNvSpPr/>
          <p:nvPr/>
        </p:nvSpPr>
        <p:spPr>
          <a:xfrm>
            <a:off x="2600166" y="3244284"/>
            <a:ext cx="2513892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" name="모서리가 둥근 직사각형 114"/>
          <p:cNvSpPr/>
          <p:nvPr/>
        </p:nvSpPr>
        <p:spPr>
          <a:xfrm>
            <a:off x="2599334" y="3419922"/>
            <a:ext cx="2513892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4" name="모서리가 둥근 직사각형 123"/>
          <p:cNvSpPr/>
          <p:nvPr/>
        </p:nvSpPr>
        <p:spPr>
          <a:xfrm>
            <a:off x="3496071" y="3423707"/>
            <a:ext cx="314450" cy="220148"/>
          </a:xfrm>
          <a:prstGeom prst="roundRect">
            <a:avLst>
              <a:gd name="adj" fmla="val 8379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모서리가 둥근 직사각형 125"/>
          <p:cNvSpPr/>
          <p:nvPr/>
        </p:nvSpPr>
        <p:spPr>
          <a:xfrm>
            <a:off x="4087019" y="3419013"/>
            <a:ext cx="1018672" cy="229021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3505680" y="2475558"/>
            <a:ext cx="16433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42" name="모서리가 둥근 직사각형 141"/>
          <p:cNvSpPr/>
          <p:nvPr/>
        </p:nvSpPr>
        <p:spPr>
          <a:xfrm>
            <a:off x="4454524" y="4194907"/>
            <a:ext cx="662695" cy="241379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1957798" y="403276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1967698" y="403375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47" name="TextBox 146"/>
          <p:cNvSpPr txBox="1"/>
          <p:nvPr/>
        </p:nvSpPr>
        <p:spPr>
          <a:xfrm>
            <a:off x="1906580" y="399238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3" name="모서리가 둥근 직사각형 152"/>
          <p:cNvSpPr/>
          <p:nvPr/>
        </p:nvSpPr>
        <p:spPr>
          <a:xfrm>
            <a:off x="1957801" y="419539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모서리가 둥근 직사각형 158"/>
          <p:cNvSpPr/>
          <p:nvPr/>
        </p:nvSpPr>
        <p:spPr>
          <a:xfrm>
            <a:off x="5582767" y="2505398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모서리가 둥근 직사각형 159"/>
          <p:cNvSpPr/>
          <p:nvPr/>
        </p:nvSpPr>
        <p:spPr>
          <a:xfrm>
            <a:off x="5589117" y="2506415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61" name="TextBox 160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8" name="모서리가 둥근 직사각형 157"/>
          <p:cNvSpPr/>
          <p:nvPr/>
        </p:nvSpPr>
        <p:spPr>
          <a:xfrm>
            <a:off x="5575872" y="2797314"/>
            <a:ext cx="2755285" cy="122550"/>
          </a:xfrm>
          <a:prstGeom prst="roundRect">
            <a:avLst>
              <a:gd name="adj" fmla="val 12472"/>
            </a:avLst>
          </a:prstGeom>
          <a:solidFill>
            <a:schemeClr val="tx1">
              <a:lumMod val="95000"/>
              <a:lumOff val="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7" name="모서리가 둥근 직사각형 166"/>
          <p:cNvSpPr/>
          <p:nvPr/>
        </p:nvSpPr>
        <p:spPr>
          <a:xfrm>
            <a:off x="5576166" y="2672436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5590666" y="325776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5589768" y="343339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모서리가 둥근 직사각형 172"/>
          <p:cNvSpPr/>
          <p:nvPr/>
        </p:nvSpPr>
        <p:spPr>
          <a:xfrm>
            <a:off x="6469181" y="3433284"/>
            <a:ext cx="425484" cy="227223"/>
          </a:xfrm>
          <a:prstGeom prst="roundRect">
            <a:avLst>
              <a:gd name="adj" fmla="val 3796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7853023" y="3436631"/>
            <a:ext cx="446495" cy="220423"/>
          </a:xfrm>
          <a:prstGeom prst="roundRect">
            <a:avLst>
              <a:gd name="adj" fmla="val 3829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2616306" y="325852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9" name="TextBox 188"/>
          <p:cNvSpPr txBox="1"/>
          <p:nvPr/>
        </p:nvSpPr>
        <p:spPr>
          <a:xfrm>
            <a:off x="2555188" y="321715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1" name="TextBox 190"/>
          <p:cNvSpPr txBox="1"/>
          <p:nvPr/>
        </p:nvSpPr>
        <p:spPr>
          <a:xfrm>
            <a:off x="5543768" y="322921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4" name="모서리가 둥근 직사각형 203"/>
          <p:cNvSpPr/>
          <p:nvPr/>
        </p:nvSpPr>
        <p:spPr>
          <a:xfrm>
            <a:off x="5574929" y="402134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모서리가 둥근 직사각형 204"/>
          <p:cNvSpPr/>
          <p:nvPr/>
        </p:nvSpPr>
        <p:spPr>
          <a:xfrm>
            <a:off x="5581279" y="40223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6" name="TextBox 205"/>
          <p:cNvSpPr txBox="1"/>
          <p:nvPr/>
        </p:nvSpPr>
        <p:spPr>
          <a:xfrm>
            <a:off x="5525558" y="396718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8" name="모서리가 둥근 직사각형 207"/>
          <p:cNvSpPr/>
          <p:nvPr/>
        </p:nvSpPr>
        <p:spPr>
          <a:xfrm>
            <a:off x="6330960" y="4192777"/>
            <a:ext cx="1995864" cy="244868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직사각형 15"/>
          <p:cNvSpPr/>
          <p:nvPr/>
        </p:nvSpPr>
        <p:spPr>
          <a:xfrm>
            <a:off x="3005810" y="250136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2505307" y="324977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1869983" y="404309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직사각형 227"/>
          <p:cNvSpPr/>
          <p:nvPr/>
        </p:nvSpPr>
        <p:spPr>
          <a:xfrm>
            <a:off x="5483899" y="250424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직사각형 228"/>
          <p:cNvSpPr/>
          <p:nvPr/>
        </p:nvSpPr>
        <p:spPr>
          <a:xfrm>
            <a:off x="5486784" y="3267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5486784" y="4029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타원 232"/>
          <p:cNvSpPr/>
          <p:nvPr/>
        </p:nvSpPr>
        <p:spPr>
          <a:xfrm>
            <a:off x="3481902" y="23513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68" name="모서리가 둥근 직사각형 267"/>
          <p:cNvSpPr/>
          <p:nvPr/>
        </p:nvSpPr>
        <p:spPr>
          <a:xfrm>
            <a:off x="3098852" y="2673293"/>
            <a:ext cx="1038499" cy="245818"/>
          </a:xfrm>
          <a:prstGeom prst="roundRect">
            <a:avLst>
              <a:gd name="adj" fmla="val 4722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9" name="타원 268"/>
          <p:cNvSpPr/>
          <p:nvPr/>
        </p:nvSpPr>
        <p:spPr>
          <a:xfrm>
            <a:off x="2955315" y="263537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0" name="모서리가 둥근 직사각형 269"/>
          <p:cNvSpPr/>
          <p:nvPr/>
        </p:nvSpPr>
        <p:spPr>
          <a:xfrm>
            <a:off x="2599605" y="3419013"/>
            <a:ext cx="896466" cy="228682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3811446" y="3418736"/>
            <a:ext cx="275573" cy="228959"/>
          </a:xfrm>
          <a:prstGeom prst="roundRect">
            <a:avLst>
              <a:gd name="adj" fmla="val 4033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2" name="모서리가 둥근 직사각형 271"/>
          <p:cNvSpPr/>
          <p:nvPr/>
        </p:nvSpPr>
        <p:spPr>
          <a:xfrm>
            <a:off x="1960201" y="4194906"/>
            <a:ext cx="2497499" cy="239673"/>
          </a:xfrm>
          <a:prstGeom prst="roundRect">
            <a:avLst>
              <a:gd name="adj" fmla="val 1828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5575872" y="2683441"/>
            <a:ext cx="2755285" cy="122550"/>
          </a:xfrm>
          <a:prstGeom prst="roundRect">
            <a:avLst>
              <a:gd name="adj" fmla="val 12472"/>
            </a:avLst>
          </a:prstGeom>
          <a:solidFill>
            <a:schemeClr val="tx1">
              <a:lumMod val="95000"/>
              <a:lumOff val="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5594874" y="3433505"/>
            <a:ext cx="878951" cy="230528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6896942" y="3433228"/>
            <a:ext cx="955978" cy="230162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5575576" y="4192777"/>
            <a:ext cx="751958" cy="241191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타원 276"/>
          <p:cNvSpPr/>
          <p:nvPr/>
        </p:nvSpPr>
        <p:spPr>
          <a:xfrm>
            <a:off x="2948577" y="29789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8" name="TextBox 277"/>
          <p:cNvSpPr txBox="1"/>
          <p:nvPr/>
        </p:nvSpPr>
        <p:spPr>
          <a:xfrm>
            <a:off x="4684854" y="2627684"/>
            <a:ext cx="4876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dirty="0" smtClean="0"/>
              <a:t>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3054714" y="2642022"/>
            <a:ext cx="4459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26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0" name="TextBox 279"/>
          <p:cNvSpPr txBox="1"/>
          <p:nvPr/>
        </p:nvSpPr>
        <p:spPr>
          <a:xfrm>
            <a:off x="3497868" y="3222965"/>
            <a:ext cx="16498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81" name="TextBox 280"/>
          <p:cNvSpPr txBox="1"/>
          <p:nvPr/>
        </p:nvSpPr>
        <p:spPr>
          <a:xfrm>
            <a:off x="3409484" y="3389113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2" name="TextBox 281"/>
          <p:cNvSpPr txBox="1"/>
          <p:nvPr/>
        </p:nvSpPr>
        <p:spPr>
          <a:xfrm>
            <a:off x="2568574" y="3390095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3" name="TextBox 282"/>
          <p:cNvSpPr txBox="1"/>
          <p:nvPr/>
        </p:nvSpPr>
        <p:spPr>
          <a:xfrm>
            <a:off x="4662410" y="3382579"/>
            <a:ext cx="4876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dirty="0" smtClean="0"/>
              <a:t>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4" name="TextBox 283"/>
          <p:cNvSpPr txBox="1"/>
          <p:nvPr/>
        </p:nvSpPr>
        <p:spPr>
          <a:xfrm>
            <a:off x="3748420" y="338245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25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5" name="TextBox 284"/>
          <p:cNvSpPr txBox="1"/>
          <p:nvPr/>
        </p:nvSpPr>
        <p:spPr>
          <a:xfrm>
            <a:off x="3505679" y="4015129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4655373" y="4148274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 smtClean="0"/>
              <a:t>PMD :</a:t>
            </a:r>
          </a:p>
          <a:p>
            <a:pPr algn="r"/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87" name="TextBox 286"/>
          <p:cNvSpPr txBox="1"/>
          <p:nvPr/>
        </p:nvSpPr>
        <p:spPr>
          <a:xfrm>
            <a:off x="1930882" y="4158718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36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8" name="TextBox 287"/>
          <p:cNvSpPr txBox="1"/>
          <p:nvPr/>
        </p:nvSpPr>
        <p:spPr>
          <a:xfrm>
            <a:off x="6690837" y="2485886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89" name="TextBox 288"/>
          <p:cNvSpPr txBox="1"/>
          <p:nvPr/>
        </p:nvSpPr>
        <p:spPr>
          <a:xfrm>
            <a:off x="6683025" y="3216817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0" name="TextBox 289"/>
          <p:cNvSpPr txBox="1"/>
          <p:nvPr/>
        </p:nvSpPr>
        <p:spPr>
          <a:xfrm>
            <a:off x="6690836" y="4008981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1" name="TextBox 290"/>
          <p:cNvSpPr txBox="1"/>
          <p:nvPr/>
        </p:nvSpPr>
        <p:spPr>
          <a:xfrm>
            <a:off x="5555563" y="2750196"/>
            <a:ext cx="7649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PMD: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2" name="TextBox 291"/>
          <p:cNvSpPr txBox="1"/>
          <p:nvPr/>
        </p:nvSpPr>
        <p:spPr>
          <a:xfrm>
            <a:off x="5567948" y="2631114"/>
            <a:ext cx="7377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JMD: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dirty="0" smtClean="0"/>
              <a:t>18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3" name="TextBox 292"/>
          <p:cNvSpPr txBox="1"/>
          <p:nvPr/>
        </p:nvSpPr>
        <p:spPr>
          <a:xfrm>
            <a:off x="7903576" y="339952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4" name="TextBox 293"/>
          <p:cNvSpPr txBox="1"/>
          <p:nvPr/>
        </p:nvSpPr>
        <p:spPr>
          <a:xfrm>
            <a:off x="6855557" y="3396374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 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5" name="TextBox 294"/>
          <p:cNvSpPr txBox="1"/>
          <p:nvPr/>
        </p:nvSpPr>
        <p:spPr>
          <a:xfrm>
            <a:off x="7884339" y="4146191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 smtClean="0"/>
              <a:t>PMD :</a:t>
            </a:r>
          </a:p>
          <a:p>
            <a:pPr algn="r"/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6" name="TextBox 295"/>
          <p:cNvSpPr txBox="1"/>
          <p:nvPr/>
        </p:nvSpPr>
        <p:spPr>
          <a:xfrm>
            <a:off x="5521013" y="4154447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JMD :</a:t>
            </a:r>
          </a:p>
          <a:p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dirty="0" smtClean="0"/>
              <a:t>18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7" name="TextBox 296"/>
          <p:cNvSpPr txBox="1"/>
          <p:nvPr/>
        </p:nvSpPr>
        <p:spPr>
          <a:xfrm>
            <a:off x="7582400" y="2749434"/>
            <a:ext cx="77136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PMD: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8" name="TextBox 297"/>
          <p:cNvSpPr txBox="1"/>
          <p:nvPr/>
        </p:nvSpPr>
        <p:spPr>
          <a:xfrm>
            <a:off x="7594785" y="2630352"/>
            <a:ext cx="7505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JMD: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dirty="0" smtClean="0"/>
              <a:t>18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9" name="TextBox 298"/>
          <p:cNvSpPr txBox="1"/>
          <p:nvPr/>
        </p:nvSpPr>
        <p:spPr>
          <a:xfrm>
            <a:off x="6486290" y="3391977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300" name="TextBox 299"/>
          <p:cNvSpPr txBox="1"/>
          <p:nvPr/>
        </p:nvSpPr>
        <p:spPr>
          <a:xfrm>
            <a:off x="5543254" y="3396939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  <a:endParaRPr lang="en-US" altLang="ko-KR" sz="700" b="1" dirty="0">
              <a:solidFill>
                <a:srgbClr val="FF0000"/>
              </a:solidFill>
            </a:endParaRP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grpSp>
        <p:nvGrpSpPr>
          <p:cNvPr id="309" name="그룹 308"/>
          <p:cNvGrpSpPr/>
          <p:nvPr/>
        </p:nvGrpSpPr>
        <p:grpSpPr>
          <a:xfrm>
            <a:off x="4583816" y="3604082"/>
            <a:ext cx="541814" cy="206404"/>
            <a:chOff x="4592054" y="3639995"/>
            <a:chExt cx="541814" cy="206404"/>
          </a:xfrm>
        </p:grpSpPr>
        <p:sp>
          <p:nvSpPr>
            <p:cNvPr id="310" name="모서리가 둥근 직사각형 30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1" name="양쪽 모서리가 둥근 사각형 31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2" name="양쪽 모서리가 둥근 사각형 31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315" name="오른쪽 화살표 314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1" name="그룹 330"/>
          <p:cNvGrpSpPr/>
          <p:nvPr/>
        </p:nvGrpSpPr>
        <p:grpSpPr>
          <a:xfrm>
            <a:off x="3010170" y="2878603"/>
            <a:ext cx="541814" cy="202437"/>
            <a:chOff x="3018408" y="2900227"/>
            <a:chExt cx="541814" cy="202437"/>
          </a:xfrm>
        </p:grpSpPr>
        <p:sp>
          <p:nvSpPr>
            <p:cNvPr id="332" name="모서리가 둥근 직사각형 331"/>
            <p:cNvSpPr/>
            <p:nvPr/>
          </p:nvSpPr>
          <p:spPr>
            <a:xfrm>
              <a:off x="3087106" y="2947591"/>
              <a:ext cx="470904" cy="104998"/>
            </a:xfrm>
            <a:prstGeom prst="round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양쪽 모서리가 둥근 사각형 332"/>
            <p:cNvSpPr/>
            <p:nvPr/>
          </p:nvSpPr>
          <p:spPr>
            <a:xfrm rot="16200000">
              <a:off x="3125755" y="2909067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4" name="양쪽 모서리가 둥근 사각형 333"/>
            <p:cNvSpPr/>
            <p:nvPr/>
          </p:nvSpPr>
          <p:spPr>
            <a:xfrm rot="5400000">
              <a:off x="3456432" y="2948796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3018408" y="2902609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A01</a:t>
              </a:r>
              <a:endParaRPr lang="ko-KR" altLang="en-US" sz="700" b="1"/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3233699" y="2900227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86</a:t>
              </a:r>
              <a:endParaRPr lang="ko-KR" altLang="en-US" sz="700" b="1"/>
            </a:p>
          </p:txBody>
        </p:sp>
        <p:sp>
          <p:nvSpPr>
            <p:cNvPr id="337" name="오른쪽 화살표 336"/>
            <p:cNvSpPr/>
            <p:nvPr/>
          </p:nvSpPr>
          <p:spPr>
            <a:xfrm rot="18856230">
              <a:off x="3472026" y="297995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38" name="모서리가 둥근 직사각형 337"/>
          <p:cNvSpPr/>
          <p:nvPr/>
        </p:nvSpPr>
        <p:spPr>
          <a:xfrm>
            <a:off x="5573902" y="2918393"/>
            <a:ext cx="2746571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39" name="그룹 338"/>
          <p:cNvGrpSpPr/>
          <p:nvPr/>
        </p:nvGrpSpPr>
        <p:grpSpPr>
          <a:xfrm>
            <a:off x="5498117" y="2919422"/>
            <a:ext cx="541814" cy="200056"/>
            <a:chOff x="5506355" y="2914851"/>
            <a:chExt cx="541814" cy="200056"/>
          </a:xfrm>
        </p:grpSpPr>
        <p:sp>
          <p:nvSpPr>
            <p:cNvPr id="340" name="모서리가 둥근 직사각형 339"/>
            <p:cNvSpPr/>
            <p:nvPr/>
          </p:nvSpPr>
          <p:spPr>
            <a:xfrm>
              <a:off x="5575053" y="2962214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1" name="양쪽 모서리가 둥근 사각형 340"/>
            <p:cNvSpPr/>
            <p:nvPr/>
          </p:nvSpPr>
          <p:spPr>
            <a:xfrm rot="16200000">
              <a:off x="5613702" y="2923690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2" name="양쪽 모서리가 둥근 사각형 341"/>
            <p:cNvSpPr/>
            <p:nvPr/>
          </p:nvSpPr>
          <p:spPr>
            <a:xfrm rot="5400000">
              <a:off x="5944379" y="2963419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5506355" y="2914851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A02</a:t>
              </a:r>
              <a:endParaRPr lang="ko-KR" altLang="en-US" sz="700" b="1"/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5721645" y="2914852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81</a:t>
              </a:r>
              <a:endParaRPr lang="ko-KR" altLang="en-US" sz="700" b="1"/>
            </a:p>
          </p:txBody>
        </p:sp>
        <p:sp>
          <p:nvSpPr>
            <p:cNvPr id="345" name="오른쪽 화살표 344"/>
            <p:cNvSpPr/>
            <p:nvPr/>
          </p:nvSpPr>
          <p:spPr>
            <a:xfrm rot="2524570">
              <a:off x="5959973" y="2996955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51" name="그룹 350"/>
          <p:cNvGrpSpPr/>
          <p:nvPr/>
        </p:nvGrpSpPr>
        <p:grpSpPr>
          <a:xfrm>
            <a:off x="5515117" y="3623500"/>
            <a:ext cx="541814" cy="206404"/>
            <a:chOff x="5506688" y="3662584"/>
            <a:chExt cx="541814" cy="206404"/>
          </a:xfrm>
        </p:grpSpPr>
        <p:sp>
          <p:nvSpPr>
            <p:cNvPr id="352" name="모서리가 둥근 직사각형 351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양쪽 모서리가 둥근 사각형 352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4" name="양쪽 모서리가 둥근 사각형 353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357" name="오른쪽 화살표 356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66" name="그룹 365"/>
          <p:cNvGrpSpPr/>
          <p:nvPr/>
        </p:nvGrpSpPr>
        <p:grpSpPr>
          <a:xfrm>
            <a:off x="2532854" y="3603112"/>
            <a:ext cx="541814" cy="200056"/>
            <a:chOff x="2541092" y="3651725"/>
            <a:chExt cx="541814" cy="200056"/>
          </a:xfrm>
        </p:grpSpPr>
        <p:sp>
          <p:nvSpPr>
            <p:cNvPr id="367" name="모서리가 둥근 직사각형 366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8" name="양쪽 모서리가 둥근 사각형 367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69" name="양쪽 모서리가 둥근 사각형 368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0" name="TextBox 369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371" name="TextBox 370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372" name="오른쪽 화살표 371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3" name="그룹 372"/>
          <p:cNvGrpSpPr/>
          <p:nvPr/>
        </p:nvGrpSpPr>
        <p:grpSpPr>
          <a:xfrm>
            <a:off x="1891543" y="4390878"/>
            <a:ext cx="535464" cy="200056"/>
            <a:chOff x="1899781" y="4431552"/>
            <a:chExt cx="535464" cy="200056"/>
          </a:xfrm>
        </p:grpSpPr>
        <p:sp>
          <p:nvSpPr>
            <p:cNvPr id="374" name="모서리가 둥근 직사각형 373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양쪽 모서리가 둥근 사각형 374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6" name="양쪽 모서리가 둥근 사각형 375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TextBox 376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378" name="TextBox 377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379" name="오른쪽 화살표 378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80" name="그룹 379"/>
          <p:cNvGrpSpPr/>
          <p:nvPr/>
        </p:nvGrpSpPr>
        <p:grpSpPr>
          <a:xfrm>
            <a:off x="5502830" y="4395320"/>
            <a:ext cx="541814" cy="200056"/>
            <a:chOff x="5492018" y="4439169"/>
            <a:chExt cx="541814" cy="200056"/>
          </a:xfrm>
        </p:grpSpPr>
        <p:sp>
          <p:nvSpPr>
            <p:cNvPr id="381" name="모서리가 둥근 직사각형 380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2" name="양쪽 모서리가 둥근 사각형 381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83" name="양쪽 모서리가 둥근 사각형 382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386" name="오른쪽 화살표 385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87" name="그룹 386"/>
          <p:cNvGrpSpPr/>
          <p:nvPr/>
        </p:nvGrpSpPr>
        <p:grpSpPr>
          <a:xfrm>
            <a:off x="7760232" y="3620339"/>
            <a:ext cx="541814" cy="206404"/>
            <a:chOff x="7768470" y="3666093"/>
            <a:chExt cx="541814" cy="206404"/>
          </a:xfrm>
        </p:grpSpPr>
        <p:sp>
          <p:nvSpPr>
            <p:cNvPr id="388" name="모서리가 둥근 직사각형 387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9" name="양쪽 모서리가 둥근 사각형 388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90" name="양쪽 모서리가 둥근 사각형 389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1" name="TextBox 390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392" name="TextBox 391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393" name="오른쪽 화살표 392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94" name="모서리가 둥근 직사각형 393"/>
          <p:cNvSpPr/>
          <p:nvPr/>
        </p:nvSpPr>
        <p:spPr>
          <a:xfrm>
            <a:off x="477794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5" name="모서리가 둥근 직사각형 394"/>
          <p:cNvSpPr/>
          <p:nvPr/>
        </p:nvSpPr>
        <p:spPr>
          <a:xfrm>
            <a:off x="924222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6" name="모서리가 둥근 직사각형 395"/>
          <p:cNvSpPr/>
          <p:nvPr/>
        </p:nvSpPr>
        <p:spPr>
          <a:xfrm>
            <a:off x="1615518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7" name="모서리가 둥근 직사각형 396"/>
          <p:cNvSpPr/>
          <p:nvPr/>
        </p:nvSpPr>
        <p:spPr>
          <a:xfrm>
            <a:off x="2317171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8" name="직사각형 397"/>
          <p:cNvSpPr/>
          <p:nvPr/>
        </p:nvSpPr>
        <p:spPr>
          <a:xfrm>
            <a:off x="483240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399" name="모서리가 둥근 직사각형 398"/>
          <p:cNvSpPr/>
          <p:nvPr/>
        </p:nvSpPr>
        <p:spPr>
          <a:xfrm>
            <a:off x="2953224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0" name="모서리가 둥근 직사각형 399"/>
          <p:cNvSpPr/>
          <p:nvPr/>
        </p:nvSpPr>
        <p:spPr>
          <a:xfrm>
            <a:off x="3629828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1" name="직사각형 400"/>
          <p:cNvSpPr/>
          <p:nvPr/>
        </p:nvSpPr>
        <p:spPr>
          <a:xfrm>
            <a:off x="459106" y="578345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graphicFrame>
        <p:nvGraphicFramePr>
          <p:cNvPr id="225" name="표 2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9501706"/>
              </p:ext>
            </p:extLst>
          </p:nvPr>
        </p:nvGraphicFramePr>
        <p:xfrm>
          <a:off x="6928946" y="1348098"/>
          <a:ext cx="2078272" cy="5623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7172"/>
                <a:gridCol w="484797"/>
                <a:gridCol w="696303"/>
              </a:tblGrid>
              <a:tr h="138486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Job-move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Pre-move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0214646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Crane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7104543"/>
              </p:ext>
            </p:extLst>
          </p:nvPr>
        </p:nvGraphicFramePr>
        <p:xfrm>
          <a:off x="9488422" y="859353"/>
          <a:ext cx="2637675" cy="32225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Yard Crane 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Crane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28526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YC Date View</a:t>
            </a:r>
            <a:endParaRPr lang="ko-KR" altLang="en-US" sz="700" b="1"/>
          </a:p>
        </p:txBody>
      </p:sp>
      <p:graphicFrame>
        <p:nvGraphicFramePr>
          <p:cNvPr id="4" name="표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5322985"/>
              </p:ext>
            </p:extLst>
          </p:nvPr>
        </p:nvGraphicFramePr>
        <p:xfrm>
          <a:off x="625767" y="3861160"/>
          <a:ext cx="8216122" cy="290858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3123"/>
                <a:gridCol w="1194486"/>
                <a:gridCol w="411892"/>
                <a:gridCol w="1112108"/>
                <a:gridCol w="337752"/>
                <a:gridCol w="2611394"/>
                <a:gridCol w="1955367"/>
              </a:tblGrid>
              <a:tr h="24238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105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aseline="0" dirty="0" smtClean="0"/>
                        <a:t>Job Move Distance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253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Pre</a:t>
                      </a:r>
                      <a:r>
                        <a:rPr lang="en-US" altLang="ko-KR" sz="800" baseline="0" dirty="0" smtClean="0"/>
                        <a:t> Move Distance</a:t>
                      </a:r>
                      <a:endParaRPr lang="ko-KR" altLang="en-US" sz="800" smtClean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Job Type</a:t>
                      </a:r>
                      <a:r>
                        <a:rPr lang="ko-KR" altLang="en-US" sz="800" smtClean="0"/>
                        <a:t>별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 </a:t>
                      </a:r>
                      <a:r>
                        <a:rPr lang="ko-KR" altLang="en-US" sz="800" smtClean="0"/>
                        <a:t>별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b="0" dirty="0" smtClean="0">
                          <a:solidFill>
                            <a:schemeClr val="bg1"/>
                          </a:solidFill>
                        </a:rPr>
                        <a:t>B03</a:t>
                      </a:r>
                      <a:endParaRPr lang="ko-KR" altLang="en-US" sz="105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b="0" dirty="0" smtClean="0">
                          <a:solidFill>
                            <a:schemeClr val="bg1"/>
                          </a:solidFill>
                        </a:rPr>
                        <a:t>B04</a:t>
                      </a:r>
                      <a:endParaRPr lang="ko-KR" altLang="en-US" sz="105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38" name="타원 337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9" name="타원 338"/>
          <p:cNvSpPr/>
          <p:nvPr/>
        </p:nvSpPr>
        <p:spPr>
          <a:xfrm>
            <a:off x="489706" y="382963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4" name="타원 343"/>
          <p:cNvSpPr/>
          <p:nvPr/>
        </p:nvSpPr>
        <p:spPr>
          <a:xfrm>
            <a:off x="5306211" y="23082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5" name="모서리가 둥근 직사각형 34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5" name="차트 144"/>
          <p:cNvGraphicFramePr/>
          <p:nvPr>
            <p:extLst>
              <p:ext uri="{D42A27DB-BD31-4B8C-83A1-F6EECF244321}">
                <p14:modId xmlns:p14="http://schemas.microsoft.com/office/powerpoint/2010/main" val="950374544"/>
              </p:ext>
            </p:extLst>
          </p:nvPr>
        </p:nvGraphicFramePr>
        <p:xfrm>
          <a:off x="401073" y="1285692"/>
          <a:ext cx="6611316" cy="711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151027" y="6769744"/>
            <a:ext cx="1333863" cy="4659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50" dirty="0" smtClean="0"/>
              <a:t>Data View </a:t>
            </a:r>
            <a:r>
              <a:rPr lang="ko-KR" altLang="en-US" sz="1050" smtClean="0"/>
              <a:t>그래프</a:t>
            </a:r>
            <a:endParaRPr lang="ko-KR" altLang="en-US" sz="1050" dirty="0"/>
          </a:p>
        </p:txBody>
      </p:sp>
      <p:graphicFrame>
        <p:nvGraphicFramePr>
          <p:cNvPr id="164" name="차트 16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43926808"/>
              </p:ext>
            </p:extLst>
          </p:nvPr>
        </p:nvGraphicFramePr>
        <p:xfrm>
          <a:off x="4314637" y="4135464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65" name="차트 16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362436"/>
              </p:ext>
            </p:extLst>
          </p:nvPr>
        </p:nvGraphicFramePr>
        <p:xfrm>
          <a:off x="6908597" y="4135465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3" name="모서리가 둥근 직사각형 252"/>
          <p:cNvSpPr/>
          <p:nvPr/>
        </p:nvSpPr>
        <p:spPr>
          <a:xfrm>
            <a:off x="2600166" y="2398464"/>
            <a:ext cx="2513892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모서리가 둥근 직사각형 253"/>
          <p:cNvSpPr/>
          <p:nvPr/>
        </p:nvSpPr>
        <p:spPr>
          <a:xfrm>
            <a:off x="2599334" y="2574102"/>
            <a:ext cx="2513892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모서리가 둥근 직사각형 254"/>
          <p:cNvSpPr/>
          <p:nvPr/>
        </p:nvSpPr>
        <p:spPr>
          <a:xfrm>
            <a:off x="3496071" y="2577887"/>
            <a:ext cx="314450" cy="220148"/>
          </a:xfrm>
          <a:prstGeom prst="roundRect">
            <a:avLst>
              <a:gd name="adj" fmla="val 8379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모서리가 둥근 직사각형 255"/>
          <p:cNvSpPr/>
          <p:nvPr/>
        </p:nvSpPr>
        <p:spPr>
          <a:xfrm>
            <a:off x="4087019" y="2573193"/>
            <a:ext cx="1018672" cy="229021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모서리가 둥근 직사각형 256"/>
          <p:cNvSpPr/>
          <p:nvPr/>
        </p:nvSpPr>
        <p:spPr>
          <a:xfrm>
            <a:off x="4454524" y="3349087"/>
            <a:ext cx="662695" cy="241379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모서리가 둥근 직사각형 257"/>
          <p:cNvSpPr/>
          <p:nvPr/>
        </p:nvSpPr>
        <p:spPr>
          <a:xfrm>
            <a:off x="1957798" y="318694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1967698" y="318793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60" name="TextBox 259"/>
          <p:cNvSpPr txBox="1"/>
          <p:nvPr/>
        </p:nvSpPr>
        <p:spPr>
          <a:xfrm>
            <a:off x="1906580" y="314656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61" name="모서리가 둥근 직사각형 260"/>
          <p:cNvSpPr/>
          <p:nvPr/>
        </p:nvSpPr>
        <p:spPr>
          <a:xfrm>
            <a:off x="1957801" y="334957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2" name="모서리가 둥근 직사각형 261"/>
          <p:cNvSpPr/>
          <p:nvPr/>
        </p:nvSpPr>
        <p:spPr>
          <a:xfrm>
            <a:off x="5590666" y="241194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모서리가 둥근 직사각형 262"/>
          <p:cNvSpPr/>
          <p:nvPr/>
        </p:nvSpPr>
        <p:spPr>
          <a:xfrm>
            <a:off x="5589768" y="258757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모서리가 둥근 직사각형 263"/>
          <p:cNvSpPr/>
          <p:nvPr/>
        </p:nvSpPr>
        <p:spPr>
          <a:xfrm>
            <a:off x="6469181" y="2587464"/>
            <a:ext cx="425484" cy="227223"/>
          </a:xfrm>
          <a:prstGeom prst="roundRect">
            <a:avLst>
              <a:gd name="adj" fmla="val 3796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5" name="모서리가 둥근 직사각형 264"/>
          <p:cNvSpPr/>
          <p:nvPr/>
        </p:nvSpPr>
        <p:spPr>
          <a:xfrm>
            <a:off x="7853023" y="2590811"/>
            <a:ext cx="446495" cy="220423"/>
          </a:xfrm>
          <a:prstGeom prst="roundRect">
            <a:avLst>
              <a:gd name="adj" fmla="val 3829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모서리가 둥근 직사각형 265"/>
          <p:cNvSpPr/>
          <p:nvPr/>
        </p:nvSpPr>
        <p:spPr>
          <a:xfrm>
            <a:off x="2616306" y="241270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67" name="TextBox 266"/>
          <p:cNvSpPr txBox="1"/>
          <p:nvPr/>
        </p:nvSpPr>
        <p:spPr>
          <a:xfrm>
            <a:off x="2555188" y="237133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68" name="모서리가 둥근 직사각형 267"/>
          <p:cNvSpPr/>
          <p:nvPr/>
        </p:nvSpPr>
        <p:spPr>
          <a:xfrm>
            <a:off x="5604886" y="242477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69" name="TextBox 268"/>
          <p:cNvSpPr txBox="1"/>
          <p:nvPr/>
        </p:nvSpPr>
        <p:spPr>
          <a:xfrm>
            <a:off x="5543768" y="238339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70" name="모서리가 둥근 직사각형 269"/>
          <p:cNvSpPr/>
          <p:nvPr/>
        </p:nvSpPr>
        <p:spPr>
          <a:xfrm>
            <a:off x="5574929" y="317552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5581279" y="317654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72" name="TextBox 271"/>
          <p:cNvSpPr txBox="1"/>
          <p:nvPr/>
        </p:nvSpPr>
        <p:spPr>
          <a:xfrm>
            <a:off x="5525558" y="312136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6330960" y="3346957"/>
            <a:ext cx="1995864" cy="244868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직사각형 273"/>
          <p:cNvSpPr/>
          <p:nvPr/>
        </p:nvSpPr>
        <p:spPr>
          <a:xfrm>
            <a:off x="2505307" y="240395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직사각형 274"/>
          <p:cNvSpPr/>
          <p:nvPr/>
        </p:nvSpPr>
        <p:spPr>
          <a:xfrm>
            <a:off x="1869983" y="319727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직사각형 275"/>
          <p:cNvSpPr/>
          <p:nvPr/>
        </p:nvSpPr>
        <p:spPr>
          <a:xfrm>
            <a:off x="5486784" y="242215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직사각형 276"/>
          <p:cNvSpPr/>
          <p:nvPr/>
        </p:nvSpPr>
        <p:spPr>
          <a:xfrm>
            <a:off x="5486784" y="318415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2599605" y="2573193"/>
            <a:ext cx="896466" cy="228682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모서리가 둥근 직사각형 278"/>
          <p:cNvSpPr/>
          <p:nvPr/>
        </p:nvSpPr>
        <p:spPr>
          <a:xfrm>
            <a:off x="3811446" y="2572916"/>
            <a:ext cx="275573" cy="228959"/>
          </a:xfrm>
          <a:prstGeom prst="roundRect">
            <a:avLst>
              <a:gd name="adj" fmla="val 4033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모서리가 둥근 직사각형 279"/>
          <p:cNvSpPr/>
          <p:nvPr/>
        </p:nvSpPr>
        <p:spPr>
          <a:xfrm>
            <a:off x="1960201" y="3349086"/>
            <a:ext cx="2497499" cy="239673"/>
          </a:xfrm>
          <a:prstGeom prst="roundRect">
            <a:avLst>
              <a:gd name="adj" fmla="val 1828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모서리가 둥근 직사각형 280"/>
          <p:cNvSpPr/>
          <p:nvPr/>
        </p:nvSpPr>
        <p:spPr>
          <a:xfrm>
            <a:off x="5594874" y="2587685"/>
            <a:ext cx="878951" cy="230528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2" name="모서리가 둥근 직사각형 281"/>
          <p:cNvSpPr/>
          <p:nvPr/>
        </p:nvSpPr>
        <p:spPr>
          <a:xfrm>
            <a:off x="6896942" y="2587408"/>
            <a:ext cx="955978" cy="230162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5575576" y="3346957"/>
            <a:ext cx="751958" cy="241191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TextBox 283"/>
          <p:cNvSpPr txBox="1"/>
          <p:nvPr/>
        </p:nvSpPr>
        <p:spPr>
          <a:xfrm>
            <a:off x="3497868" y="2377145"/>
            <a:ext cx="16498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85" name="TextBox 284"/>
          <p:cNvSpPr txBox="1"/>
          <p:nvPr/>
        </p:nvSpPr>
        <p:spPr>
          <a:xfrm>
            <a:off x="3409484" y="2543293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568574" y="2544275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7" name="TextBox 286"/>
          <p:cNvSpPr txBox="1"/>
          <p:nvPr/>
        </p:nvSpPr>
        <p:spPr>
          <a:xfrm>
            <a:off x="4662410" y="2536759"/>
            <a:ext cx="4876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dirty="0" smtClean="0"/>
              <a:t>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8" name="TextBox 287"/>
          <p:cNvSpPr txBox="1"/>
          <p:nvPr/>
        </p:nvSpPr>
        <p:spPr>
          <a:xfrm>
            <a:off x="3748420" y="253663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25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9" name="TextBox 288"/>
          <p:cNvSpPr txBox="1"/>
          <p:nvPr/>
        </p:nvSpPr>
        <p:spPr>
          <a:xfrm>
            <a:off x="3505679" y="3169309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0" name="TextBox 289"/>
          <p:cNvSpPr txBox="1"/>
          <p:nvPr/>
        </p:nvSpPr>
        <p:spPr>
          <a:xfrm>
            <a:off x="4655373" y="3302454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 smtClean="0"/>
              <a:t>PMD :</a:t>
            </a:r>
          </a:p>
          <a:p>
            <a:pPr algn="r"/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1" name="TextBox 290"/>
          <p:cNvSpPr txBox="1"/>
          <p:nvPr/>
        </p:nvSpPr>
        <p:spPr>
          <a:xfrm>
            <a:off x="1930882" y="3312898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36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2" name="TextBox 291"/>
          <p:cNvSpPr txBox="1"/>
          <p:nvPr/>
        </p:nvSpPr>
        <p:spPr>
          <a:xfrm>
            <a:off x="6683025" y="2370997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3" name="TextBox 292"/>
          <p:cNvSpPr txBox="1"/>
          <p:nvPr/>
        </p:nvSpPr>
        <p:spPr>
          <a:xfrm>
            <a:off x="6690836" y="3163161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4" name="TextBox 293"/>
          <p:cNvSpPr txBox="1"/>
          <p:nvPr/>
        </p:nvSpPr>
        <p:spPr>
          <a:xfrm>
            <a:off x="7903576" y="255370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5" name="TextBox 294"/>
          <p:cNvSpPr txBox="1"/>
          <p:nvPr/>
        </p:nvSpPr>
        <p:spPr>
          <a:xfrm>
            <a:off x="6855557" y="2550554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 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6" name="TextBox 295"/>
          <p:cNvSpPr txBox="1"/>
          <p:nvPr/>
        </p:nvSpPr>
        <p:spPr>
          <a:xfrm>
            <a:off x="7884339" y="3300371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 smtClean="0"/>
              <a:t>PMD :</a:t>
            </a:r>
          </a:p>
          <a:p>
            <a:pPr algn="r"/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7" name="TextBox 296"/>
          <p:cNvSpPr txBox="1"/>
          <p:nvPr/>
        </p:nvSpPr>
        <p:spPr>
          <a:xfrm>
            <a:off x="5521013" y="3308627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JMD :</a:t>
            </a:r>
          </a:p>
          <a:p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dirty="0" smtClean="0"/>
              <a:t>18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8" name="TextBox 297"/>
          <p:cNvSpPr txBox="1"/>
          <p:nvPr/>
        </p:nvSpPr>
        <p:spPr>
          <a:xfrm>
            <a:off x="6486290" y="2546157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9" name="TextBox 298"/>
          <p:cNvSpPr txBox="1"/>
          <p:nvPr/>
        </p:nvSpPr>
        <p:spPr>
          <a:xfrm>
            <a:off x="5543254" y="2551119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  <a:endParaRPr lang="en-US" altLang="ko-KR" sz="700" b="1" dirty="0">
              <a:solidFill>
                <a:srgbClr val="FF0000"/>
              </a:solidFill>
            </a:endParaRP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grpSp>
        <p:nvGrpSpPr>
          <p:cNvPr id="300" name="그룹 299"/>
          <p:cNvGrpSpPr/>
          <p:nvPr/>
        </p:nvGrpSpPr>
        <p:grpSpPr>
          <a:xfrm>
            <a:off x="4583816" y="2758262"/>
            <a:ext cx="541814" cy="206404"/>
            <a:chOff x="4592054" y="3639995"/>
            <a:chExt cx="541814" cy="206404"/>
          </a:xfrm>
        </p:grpSpPr>
        <p:sp>
          <p:nvSpPr>
            <p:cNvPr id="301" name="모서리가 둥근 직사각형 300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2" name="양쪽 모서리가 둥근 사각형 301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03" name="양쪽 모서리가 둥근 사각형 302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306" name="오른쪽 화살표 305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07" name="그룹 306"/>
          <p:cNvGrpSpPr/>
          <p:nvPr/>
        </p:nvGrpSpPr>
        <p:grpSpPr>
          <a:xfrm>
            <a:off x="5515117" y="2777680"/>
            <a:ext cx="541814" cy="206404"/>
            <a:chOff x="5506688" y="3662584"/>
            <a:chExt cx="541814" cy="206404"/>
          </a:xfrm>
        </p:grpSpPr>
        <p:sp>
          <p:nvSpPr>
            <p:cNvPr id="308" name="모서리가 둥근 직사각형 307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9" name="양쪽 모서리가 둥근 사각형 308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0" name="양쪽 모서리가 둥근 사각형 309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1" name="TextBox 310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312" name="TextBox 311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313" name="오른쪽 화살표 312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14" name="그룹 313"/>
          <p:cNvGrpSpPr/>
          <p:nvPr/>
        </p:nvGrpSpPr>
        <p:grpSpPr>
          <a:xfrm>
            <a:off x="2532854" y="2757292"/>
            <a:ext cx="541814" cy="200056"/>
            <a:chOff x="2541092" y="3651725"/>
            <a:chExt cx="541814" cy="200056"/>
          </a:xfrm>
        </p:grpSpPr>
        <p:sp>
          <p:nvSpPr>
            <p:cNvPr id="315" name="모서리가 둥근 직사각형 314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6" name="양쪽 모서리가 둥근 사각형 315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7" name="양쪽 모서리가 둥근 사각형 316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320" name="오른쪽 화살표 319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21" name="그룹 320"/>
          <p:cNvGrpSpPr/>
          <p:nvPr/>
        </p:nvGrpSpPr>
        <p:grpSpPr>
          <a:xfrm>
            <a:off x="1891543" y="3545058"/>
            <a:ext cx="535464" cy="200056"/>
            <a:chOff x="1899781" y="4431552"/>
            <a:chExt cx="535464" cy="200056"/>
          </a:xfrm>
        </p:grpSpPr>
        <p:sp>
          <p:nvSpPr>
            <p:cNvPr id="322" name="모서리가 둥근 직사각형 321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3" name="양쪽 모서리가 둥근 사각형 322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24" name="양쪽 모서리가 둥근 사각형 323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327" name="오른쪽 화살표 326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28" name="그룹 327"/>
          <p:cNvGrpSpPr/>
          <p:nvPr/>
        </p:nvGrpSpPr>
        <p:grpSpPr>
          <a:xfrm>
            <a:off x="5502830" y="3549500"/>
            <a:ext cx="541814" cy="200056"/>
            <a:chOff x="5492018" y="4439169"/>
            <a:chExt cx="541814" cy="200056"/>
          </a:xfrm>
        </p:grpSpPr>
        <p:sp>
          <p:nvSpPr>
            <p:cNvPr id="329" name="모서리가 둥근 직사각형 328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0" name="양쪽 모서리가 둥근 사각형 329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1" name="양쪽 모서리가 둥근 사각형 330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2" name="TextBox 331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334" name="오른쪽 화살표 33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5" name="그룹 334"/>
          <p:cNvGrpSpPr/>
          <p:nvPr/>
        </p:nvGrpSpPr>
        <p:grpSpPr>
          <a:xfrm>
            <a:off x="7760232" y="2774519"/>
            <a:ext cx="541814" cy="206404"/>
            <a:chOff x="7768470" y="3666093"/>
            <a:chExt cx="541814" cy="206404"/>
          </a:xfrm>
        </p:grpSpPr>
        <p:sp>
          <p:nvSpPr>
            <p:cNvPr id="336" name="모서리가 둥근 직사각형 335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7" name="양쪽 모서리가 둥근 사각형 336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0" name="양쪽 모서리가 둥근 사각형 339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343" name="오른쪽 화살표 342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6" name="TextBox 345"/>
          <p:cNvSpPr txBox="1"/>
          <p:nvPr/>
        </p:nvSpPr>
        <p:spPr>
          <a:xfrm>
            <a:off x="5399162" y="2344699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aphicFrame>
        <p:nvGraphicFramePr>
          <p:cNvPr id="166" name="차트 16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74724108"/>
              </p:ext>
            </p:extLst>
          </p:nvPr>
        </p:nvGraphicFramePr>
        <p:xfrm>
          <a:off x="4319194" y="5092375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67" name="차트 16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25179419"/>
              </p:ext>
            </p:extLst>
          </p:nvPr>
        </p:nvGraphicFramePr>
        <p:xfrm>
          <a:off x="6913154" y="5092376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68" name="차트 16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89158831"/>
              </p:ext>
            </p:extLst>
          </p:nvPr>
        </p:nvGraphicFramePr>
        <p:xfrm>
          <a:off x="4312748" y="6063690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169" name="차트 16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83017017"/>
              </p:ext>
            </p:extLst>
          </p:nvPr>
        </p:nvGraphicFramePr>
        <p:xfrm>
          <a:off x="6906708" y="6063691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31" name="표 1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0878246"/>
              </p:ext>
            </p:extLst>
          </p:nvPr>
        </p:nvGraphicFramePr>
        <p:xfrm>
          <a:off x="6928946" y="1348098"/>
          <a:ext cx="2078272" cy="5623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7172"/>
                <a:gridCol w="484797"/>
                <a:gridCol w="696303"/>
              </a:tblGrid>
              <a:tr h="138486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Job-move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Pre-move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8262895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Crane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1097439"/>
              </p:ext>
            </p:extLst>
          </p:nvPr>
        </p:nvGraphicFramePr>
        <p:xfrm>
          <a:off x="9488422" y="859353"/>
          <a:ext cx="2637675" cy="32225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Yard Crane 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Crane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모서리가 둥근 직사각형 34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5" name="차트 144"/>
          <p:cNvGraphicFramePr/>
          <p:nvPr>
            <p:extLst>
              <p:ext uri="{D42A27DB-BD31-4B8C-83A1-F6EECF244321}">
                <p14:modId xmlns:p14="http://schemas.microsoft.com/office/powerpoint/2010/main" val="2679394139"/>
              </p:ext>
            </p:extLst>
          </p:nvPr>
        </p:nvGraphicFramePr>
        <p:xfrm>
          <a:off x="401073" y="1285692"/>
          <a:ext cx="6611316" cy="711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0" y="6597442"/>
            <a:ext cx="1333863" cy="4659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50" dirty="0" smtClean="0"/>
              <a:t>Data View </a:t>
            </a:r>
            <a:r>
              <a:rPr lang="ko-KR" altLang="en-US" sz="1050" smtClean="0"/>
              <a:t>표</a:t>
            </a:r>
            <a:endParaRPr lang="ko-KR" altLang="en-US" sz="1050" dirty="0"/>
          </a:p>
        </p:txBody>
      </p:sp>
      <p:graphicFrame>
        <p:nvGraphicFramePr>
          <p:cNvPr id="163" name="표 16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1756223"/>
              </p:ext>
            </p:extLst>
          </p:nvPr>
        </p:nvGraphicFramePr>
        <p:xfrm>
          <a:off x="429872" y="3813535"/>
          <a:ext cx="8677249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4528"/>
                <a:gridCol w="1162050"/>
                <a:gridCol w="381000"/>
                <a:gridCol w="1095375"/>
                <a:gridCol w="443073"/>
                <a:gridCol w="413759"/>
                <a:gridCol w="381931"/>
                <a:gridCol w="318276"/>
                <a:gridCol w="381931"/>
                <a:gridCol w="358060"/>
                <a:gridCol w="318275"/>
                <a:gridCol w="350103"/>
                <a:gridCol w="350103"/>
                <a:gridCol w="402539"/>
                <a:gridCol w="497807"/>
                <a:gridCol w="440368"/>
                <a:gridCol w="425717"/>
                <a:gridCol w="472354"/>
              </a:tblGrid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Job </a:t>
                      </a:r>
                      <a:r>
                        <a:rPr lang="en-US" altLang="ko-KR" sz="800" baseline="0" dirty="0" smtClean="0"/>
                        <a:t>Move Distance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280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Pre</a:t>
                      </a:r>
                      <a:r>
                        <a:rPr lang="en-US" altLang="ko-KR" sz="800" baseline="0" dirty="0" smtClean="0"/>
                        <a:t> Move Distance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20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9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Job Type</a:t>
                      </a:r>
                      <a:r>
                        <a:rPr lang="ko-KR" altLang="en-US" sz="800" smtClean="0"/>
                        <a:t>별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 Type </a:t>
                      </a:r>
                      <a:r>
                        <a:rPr lang="ko-KR" altLang="en-US" sz="800" smtClean="0"/>
                        <a:t>별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DS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LD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MI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MO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GI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GO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RH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45FT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40FT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20FT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HC</a:t>
                      </a:r>
                      <a:endParaRPr lang="ko-KR" altLang="en-US" sz="80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할당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</a:tr>
              <a:tr h="166576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B03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Job </a:t>
                      </a:r>
                      <a:r>
                        <a:rPr lang="en-US" altLang="ko-KR" sz="800" baseline="0" dirty="0" smtClean="0">
                          <a:solidFill>
                            <a:schemeClr val="bg1"/>
                          </a:solidFill>
                        </a:rPr>
                        <a:t>Move Distance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280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20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9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DS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LD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MI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MO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GI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GOI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RH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45FT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40FT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20FT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HC</a:t>
                      </a:r>
                      <a:endParaRPr lang="ko-KR" altLang="en-US" sz="80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</a:t>
                      </a:r>
                      <a:r>
                        <a:rPr lang="ko-KR" altLang="en-US" sz="800" smtClean="0"/>
                        <a:t>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할당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B04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Job </a:t>
                      </a:r>
                      <a:r>
                        <a:rPr lang="en-US" altLang="ko-KR" sz="800" baseline="0" dirty="0" smtClean="0">
                          <a:solidFill>
                            <a:schemeClr val="bg1"/>
                          </a:solidFill>
                        </a:rPr>
                        <a:t>Move Distance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280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20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9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DS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LD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MI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MO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GI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GOI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RH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45FT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40FT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20FT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HC</a:t>
                      </a:r>
                      <a:endParaRPr lang="ko-KR" altLang="en-US" sz="80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</a:t>
                      </a:r>
                      <a:r>
                        <a:rPr lang="ko-KR" altLang="en-US" sz="800" smtClean="0"/>
                        <a:t>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할당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95" name="타원 194"/>
          <p:cNvSpPr/>
          <p:nvPr/>
        </p:nvSpPr>
        <p:spPr>
          <a:xfrm>
            <a:off x="337306" y="36962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7282573" y="2172312"/>
            <a:ext cx="728526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YC Date View</a:t>
            </a:r>
            <a:endParaRPr lang="ko-KR" altLang="en-US" sz="700" b="1"/>
          </a:p>
        </p:txBody>
      </p:sp>
      <p:sp>
        <p:nvSpPr>
          <p:cNvPr id="197" name="타원 196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8" name="타원 197"/>
          <p:cNvSpPr/>
          <p:nvPr/>
        </p:nvSpPr>
        <p:spPr>
          <a:xfrm>
            <a:off x="5306211" y="23082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9" name="모서리가 둥근 직사각형 198"/>
          <p:cNvSpPr/>
          <p:nvPr/>
        </p:nvSpPr>
        <p:spPr>
          <a:xfrm>
            <a:off x="2600166" y="2398464"/>
            <a:ext cx="2513892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2599334" y="2574102"/>
            <a:ext cx="2513892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3496071" y="2577887"/>
            <a:ext cx="314450" cy="220148"/>
          </a:xfrm>
          <a:prstGeom prst="roundRect">
            <a:avLst>
              <a:gd name="adj" fmla="val 8379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" name="모서리가 둥근 직사각형 201"/>
          <p:cNvSpPr/>
          <p:nvPr/>
        </p:nvSpPr>
        <p:spPr>
          <a:xfrm>
            <a:off x="4087019" y="2573193"/>
            <a:ext cx="1018672" cy="229021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모서리가 둥근 직사각형 202"/>
          <p:cNvSpPr/>
          <p:nvPr/>
        </p:nvSpPr>
        <p:spPr>
          <a:xfrm>
            <a:off x="4454524" y="3349087"/>
            <a:ext cx="662695" cy="241379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모서리가 둥근 직사각형 203"/>
          <p:cNvSpPr/>
          <p:nvPr/>
        </p:nvSpPr>
        <p:spPr>
          <a:xfrm>
            <a:off x="1957798" y="318694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모서리가 둥근 직사각형 204"/>
          <p:cNvSpPr/>
          <p:nvPr/>
        </p:nvSpPr>
        <p:spPr>
          <a:xfrm>
            <a:off x="1967698" y="318793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6" name="TextBox 205"/>
          <p:cNvSpPr txBox="1"/>
          <p:nvPr/>
        </p:nvSpPr>
        <p:spPr>
          <a:xfrm>
            <a:off x="1906580" y="314656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7" name="모서리가 둥근 직사각형 206"/>
          <p:cNvSpPr/>
          <p:nvPr/>
        </p:nvSpPr>
        <p:spPr>
          <a:xfrm>
            <a:off x="1957801" y="334957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모서리가 둥근 직사각형 207"/>
          <p:cNvSpPr/>
          <p:nvPr/>
        </p:nvSpPr>
        <p:spPr>
          <a:xfrm>
            <a:off x="5590666" y="241194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9" name="모서리가 둥근 직사각형 208"/>
          <p:cNvSpPr/>
          <p:nvPr/>
        </p:nvSpPr>
        <p:spPr>
          <a:xfrm>
            <a:off x="5589768" y="258757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0" name="모서리가 둥근 직사각형 209"/>
          <p:cNvSpPr/>
          <p:nvPr/>
        </p:nvSpPr>
        <p:spPr>
          <a:xfrm>
            <a:off x="6469181" y="2587464"/>
            <a:ext cx="425484" cy="227223"/>
          </a:xfrm>
          <a:prstGeom prst="roundRect">
            <a:avLst>
              <a:gd name="adj" fmla="val 3796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1" name="모서리가 둥근 직사각형 210"/>
          <p:cNvSpPr/>
          <p:nvPr/>
        </p:nvSpPr>
        <p:spPr>
          <a:xfrm>
            <a:off x="7853023" y="2590811"/>
            <a:ext cx="446495" cy="220423"/>
          </a:xfrm>
          <a:prstGeom prst="roundRect">
            <a:avLst>
              <a:gd name="adj" fmla="val 3829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2" name="모서리가 둥근 직사각형 211"/>
          <p:cNvSpPr/>
          <p:nvPr/>
        </p:nvSpPr>
        <p:spPr>
          <a:xfrm>
            <a:off x="2616306" y="241270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13" name="TextBox 212"/>
          <p:cNvSpPr txBox="1"/>
          <p:nvPr/>
        </p:nvSpPr>
        <p:spPr>
          <a:xfrm>
            <a:off x="2555188" y="237133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14" name="모서리가 둥근 직사각형 213"/>
          <p:cNvSpPr/>
          <p:nvPr/>
        </p:nvSpPr>
        <p:spPr>
          <a:xfrm>
            <a:off x="5604886" y="242477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15" name="TextBox 214"/>
          <p:cNvSpPr txBox="1"/>
          <p:nvPr/>
        </p:nvSpPr>
        <p:spPr>
          <a:xfrm>
            <a:off x="5543768" y="238339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5574929" y="317552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5581279" y="317654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18" name="TextBox 217"/>
          <p:cNvSpPr txBox="1"/>
          <p:nvPr/>
        </p:nvSpPr>
        <p:spPr>
          <a:xfrm>
            <a:off x="5525558" y="312136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19" name="모서리가 둥근 직사각형 218"/>
          <p:cNvSpPr/>
          <p:nvPr/>
        </p:nvSpPr>
        <p:spPr>
          <a:xfrm>
            <a:off x="6330960" y="3346957"/>
            <a:ext cx="1995864" cy="244868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직사각형 219"/>
          <p:cNvSpPr/>
          <p:nvPr/>
        </p:nvSpPr>
        <p:spPr>
          <a:xfrm>
            <a:off x="2505307" y="240395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직사각형 220"/>
          <p:cNvSpPr/>
          <p:nvPr/>
        </p:nvSpPr>
        <p:spPr>
          <a:xfrm>
            <a:off x="1869983" y="319727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" name="직사각형 221"/>
          <p:cNvSpPr/>
          <p:nvPr/>
        </p:nvSpPr>
        <p:spPr>
          <a:xfrm>
            <a:off x="5486784" y="242215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" name="직사각형 222"/>
          <p:cNvSpPr/>
          <p:nvPr/>
        </p:nvSpPr>
        <p:spPr>
          <a:xfrm>
            <a:off x="5486784" y="318415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" name="모서리가 둥근 직사각형 223"/>
          <p:cNvSpPr/>
          <p:nvPr/>
        </p:nvSpPr>
        <p:spPr>
          <a:xfrm>
            <a:off x="2599605" y="2573193"/>
            <a:ext cx="896466" cy="228682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" name="모서리가 둥근 직사각형 224"/>
          <p:cNvSpPr/>
          <p:nvPr/>
        </p:nvSpPr>
        <p:spPr>
          <a:xfrm>
            <a:off x="3811446" y="2572916"/>
            <a:ext cx="275573" cy="228959"/>
          </a:xfrm>
          <a:prstGeom prst="roundRect">
            <a:avLst>
              <a:gd name="adj" fmla="val 4033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모서리가 둥근 직사각형 225"/>
          <p:cNvSpPr/>
          <p:nvPr/>
        </p:nvSpPr>
        <p:spPr>
          <a:xfrm>
            <a:off x="1960201" y="3349086"/>
            <a:ext cx="2497499" cy="239673"/>
          </a:xfrm>
          <a:prstGeom prst="roundRect">
            <a:avLst>
              <a:gd name="adj" fmla="val 1828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모서리가 둥근 직사각형 226"/>
          <p:cNvSpPr/>
          <p:nvPr/>
        </p:nvSpPr>
        <p:spPr>
          <a:xfrm>
            <a:off x="5594874" y="2587685"/>
            <a:ext cx="878951" cy="230528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모서리가 둥근 직사각형 227"/>
          <p:cNvSpPr/>
          <p:nvPr/>
        </p:nvSpPr>
        <p:spPr>
          <a:xfrm>
            <a:off x="6896942" y="2587408"/>
            <a:ext cx="955978" cy="230162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모서리가 둥근 직사각형 228"/>
          <p:cNvSpPr/>
          <p:nvPr/>
        </p:nvSpPr>
        <p:spPr>
          <a:xfrm>
            <a:off x="5575576" y="3346957"/>
            <a:ext cx="751958" cy="241191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TextBox 229"/>
          <p:cNvSpPr txBox="1"/>
          <p:nvPr/>
        </p:nvSpPr>
        <p:spPr>
          <a:xfrm>
            <a:off x="3497868" y="2377145"/>
            <a:ext cx="16498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31" name="TextBox 230"/>
          <p:cNvSpPr txBox="1"/>
          <p:nvPr/>
        </p:nvSpPr>
        <p:spPr>
          <a:xfrm>
            <a:off x="3409484" y="2543293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32" name="TextBox 231"/>
          <p:cNvSpPr txBox="1"/>
          <p:nvPr/>
        </p:nvSpPr>
        <p:spPr>
          <a:xfrm>
            <a:off x="2568574" y="2544275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33" name="TextBox 232"/>
          <p:cNvSpPr txBox="1"/>
          <p:nvPr/>
        </p:nvSpPr>
        <p:spPr>
          <a:xfrm>
            <a:off x="4662410" y="2536759"/>
            <a:ext cx="4876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dirty="0" smtClean="0"/>
              <a:t>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34" name="TextBox 233"/>
          <p:cNvSpPr txBox="1"/>
          <p:nvPr/>
        </p:nvSpPr>
        <p:spPr>
          <a:xfrm>
            <a:off x="3748420" y="253663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25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35" name="TextBox 234"/>
          <p:cNvSpPr txBox="1"/>
          <p:nvPr/>
        </p:nvSpPr>
        <p:spPr>
          <a:xfrm>
            <a:off x="3505679" y="3169309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36" name="TextBox 235"/>
          <p:cNvSpPr txBox="1"/>
          <p:nvPr/>
        </p:nvSpPr>
        <p:spPr>
          <a:xfrm>
            <a:off x="4655373" y="3302454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 smtClean="0"/>
              <a:t>PMD :</a:t>
            </a:r>
          </a:p>
          <a:p>
            <a:pPr algn="r"/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37" name="TextBox 236"/>
          <p:cNvSpPr txBox="1"/>
          <p:nvPr/>
        </p:nvSpPr>
        <p:spPr>
          <a:xfrm>
            <a:off x="1930882" y="3312898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36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6683025" y="2370997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39" name="TextBox 238"/>
          <p:cNvSpPr txBox="1"/>
          <p:nvPr/>
        </p:nvSpPr>
        <p:spPr>
          <a:xfrm>
            <a:off x="6690836" y="3163161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40" name="TextBox 239"/>
          <p:cNvSpPr txBox="1"/>
          <p:nvPr/>
        </p:nvSpPr>
        <p:spPr>
          <a:xfrm>
            <a:off x="7903576" y="255370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41" name="TextBox 240"/>
          <p:cNvSpPr txBox="1"/>
          <p:nvPr/>
        </p:nvSpPr>
        <p:spPr>
          <a:xfrm>
            <a:off x="6855557" y="2550554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 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42" name="TextBox 241"/>
          <p:cNvSpPr txBox="1"/>
          <p:nvPr/>
        </p:nvSpPr>
        <p:spPr>
          <a:xfrm>
            <a:off x="7884339" y="3300371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 smtClean="0"/>
              <a:t>PMD :</a:t>
            </a:r>
          </a:p>
          <a:p>
            <a:pPr algn="r"/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43" name="TextBox 242"/>
          <p:cNvSpPr txBox="1"/>
          <p:nvPr/>
        </p:nvSpPr>
        <p:spPr>
          <a:xfrm>
            <a:off x="5521013" y="3308627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JMD :</a:t>
            </a:r>
          </a:p>
          <a:p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dirty="0" smtClean="0"/>
              <a:t>18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44" name="TextBox 243"/>
          <p:cNvSpPr txBox="1"/>
          <p:nvPr/>
        </p:nvSpPr>
        <p:spPr>
          <a:xfrm>
            <a:off x="6486290" y="2546157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5543254" y="2551119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  <a:endParaRPr lang="en-US" altLang="ko-KR" sz="700" b="1" dirty="0">
              <a:solidFill>
                <a:srgbClr val="FF0000"/>
              </a:solidFill>
            </a:endParaRP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grpSp>
        <p:nvGrpSpPr>
          <p:cNvPr id="246" name="그룹 245"/>
          <p:cNvGrpSpPr/>
          <p:nvPr/>
        </p:nvGrpSpPr>
        <p:grpSpPr>
          <a:xfrm>
            <a:off x="4583816" y="2758262"/>
            <a:ext cx="541814" cy="206404"/>
            <a:chOff x="4592054" y="3639995"/>
            <a:chExt cx="541814" cy="206404"/>
          </a:xfrm>
        </p:grpSpPr>
        <p:sp>
          <p:nvSpPr>
            <p:cNvPr id="247" name="모서리가 둥근 직사각형 246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8" name="양쪽 모서리가 둥근 사각형 247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9" name="양쪽 모서리가 둥근 사각형 248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52" name="오른쪽 화살표 251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53" name="그룹 252"/>
          <p:cNvGrpSpPr/>
          <p:nvPr/>
        </p:nvGrpSpPr>
        <p:grpSpPr>
          <a:xfrm>
            <a:off x="5515117" y="2777680"/>
            <a:ext cx="541814" cy="206404"/>
            <a:chOff x="5506688" y="3662584"/>
            <a:chExt cx="541814" cy="206404"/>
          </a:xfrm>
        </p:grpSpPr>
        <p:sp>
          <p:nvSpPr>
            <p:cNvPr id="254" name="모서리가 둥근 직사각형 253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6" name="양쪽 모서리가 둥근 사각형 255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59" name="오른쪽 화살표 258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60" name="그룹 259"/>
          <p:cNvGrpSpPr/>
          <p:nvPr/>
        </p:nvGrpSpPr>
        <p:grpSpPr>
          <a:xfrm>
            <a:off x="2532854" y="2757292"/>
            <a:ext cx="541814" cy="200056"/>
            <a:chOff x="2541092" y="3651725"/>
            <a:chExt cx="541814" cy="200056"/>
          </a:xfrm>
        </p:grpSpPr>
        <p:sp>
          <p:nvSpPr>
            <p:cNvPr id="261" name="모서리가 둥근 직사각형 260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2" name="양쪽 모서리가 둥근 사각형 261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3" name="양쪽 모서리가 둥근 사각형 262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66" name="오른쪽 화살표 265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67" name="그룹 266"/>
          <p:cNvGrpSpPr/>
          <p:nvPr/>
        </p:nvGrpSpPr>
        <p:grpSpPr>
          <a:xfrm>
            <a:off x="1891543" y="3545058"/>
            <a:ext cx="535464" cy="200056"/>
            <a:chOff x="1899781" y="4431552"/>
            <a:chExt cx="535464" cy="200056"/>
          </a:xfrm>
        </p:grpSpPr>
        <p:sp>
          <p:nvSpPr>
            <p:cNvPr id="268" name="모서리가 둥근 직사각형 267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9" name="양쪽 모서리가 둥근 사각형 268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0" name="양쪽 모서리가 둥근 사각형 269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73" name="오른쪽 화살표 272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4" name="그룹 273"/>
          <p:cNvGrpSpPr/>
          <p:nvPr/>
        </p:nvGrpSpPr>
        <p:grpSpPr>
          <a:xfrm>
            <a:off x="5502830" y="3549500"/>
            <a:ext cx="541814" cy="200056"/>
            <a:chOff x="5492018" y="4439169"/>
            <a:chExt cx="541814" cy="20005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양쪽 모서리가 둥근 사각형 275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7" name="양쪽 모서리가 둥근 사각형 276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80" name="오른쪽 화살표 279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1" name="그룹 280"/>
          <p:cNvGrpSpPr/>
          <p:nvPr/>
        </p:nvGrpSpPr>
        <p:grpSpPr>
          <a:xfrm>
            <a:off x="7760232" y="2774519"/>
            <a:ext cx="541814" cy="206404"/>
            <a:chOff x="7768470" y="3666093"/>
            <a:chExt cx="541814" cy="206404"/>
          </a:xfrm>
        </p:grpSpPr>
        <p:sp>
          <p:nvSpPr>
            <p:cNvPr id="282" name="모서리가 둥근 직사각형 281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3" name="양쪽 모서리가 둥근 사각형 282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4" name="양쪽 모서리가 둥근 사각형 283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86" name="TextBox 285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87" name="오른쪽 화살표 286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8" name="TextBox 287"/>
          <p:cNvSpPr txBox="1"/>
          <p:nvPr/>
        </p:nvSpPr>
        <p:spPr>
          <a:xfrm>
            <a:off x="5399162" y="2344699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aphicFrame>
        <p:nvGraphicFramePr>
          <p:cNvPr id="124" name="표 1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0878246"/>
              </p:ext>
            </p:extLst>
          </p:nvPr>
        </p:nvGraphicFramePr>
        <p:xfrm>
          <a:off x="6928946" y="1348098"/>
          <a:ext cx="2078272" cy="5623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7172"/>
                <a:gridCol w="484797"/>
                <a:gridCol w="696303"/>
              </a:tblGrid>
              <a:tr h="138486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Job-move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Pre-move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833299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extBox 55"/>
          <p:cNvSpPr txBox="1"/>
          <p:nvPr/>
        </p:nvSpPr>
        <p:spPr>
          <a:xfrm>
            <a:off x="1311276" y="89012"/>
            <a:ext cx="54314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</a:rPr>
              <a:t>Menu Tree Structure </a:t>
            </a:r>
          </a:p>
        </p:txBody>
      </p:sp>
      <p:sp>
        <p:nvSpPr>
          <p:cNvPr id="42" name="직사각형 41"/>
          <p:cNvSpPr/>
          <p:nvPr/>
        </p:nvSpPr>
        <p:spPr bwMode="auto">
          <a:xfrm>
            <a:off x="1631950" y="1298614"/>
            <a:ext cx="678160" cy="220519"/>
          </a:xfrm>
          <a:prstGeom prst="rect">
            <a:avLst/>
          </a:prstGeom>
          <a:solidFill>
            <a:schemeClr val="bg1"/>
          </a:solidFill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i="1" kern="0" dirty="0">
                <a:solidFill>
                  <a:srgbClr val="0000FF"/>
                </a:solidFill>
                <a:latin typeface="+mn-ea"/>
              </a:rPr>
              <a:t>Menu</a:t>
            </a:r>
            <a:endParaRPr kumimoji="1" lang="ko-KR" altLang="en-US" sz="800" b="1" i="1" kern="0" dirty="0">
              <a:solidFill>
                <a:srgbClr val="0000FF"/>
              </a:solidFill>
              <a:latin typeface="+mn-ea"/>
            </a:endParaRPr>
          </a:p>
        </p:txBody>
      </p:sp>
      <p:cxnSp>
        <p:nvCxnSpPr>
          <p:cNvPr id="43" name="직선 연결선 42"/>
          <p:cNvCxnSpPr>
            <a:stCxn id="42" idx="3"/>
          </p:cNvCxnSpPr>
          <p:nvPr/>
        </p:nvCxnSpPr>
        <p:spPr>
          <a:xfrm flipV="1">
            <a:off x="2310110" y="1408873"/>
            <a:ext cx="7330620" cy="1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직사각형 43"/>
          <p:cNvSpPr/>
          <p:nvPr/>
        </p:nvSpPr>
        <p:spPr bwMode="auto">
          <a:xfrm>
            <a:off x="2547723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Dashboard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45" name="직사각형 44"/>
          <p:cNvSpPr/>
          <p:nvPr/>
        </p:nvSpPr>
        <p:spPr bwMode="auto">
          <a:xfrm>
            <a:off x="3889412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Yard</a:t>
            </a:r>
            <a:r>
              <a:rPr kumimoji="1" lang="ko-KR" altLang="en-US" sz="800" b="1" kern="0">
                <a:solidFill>
                  <a:srgbClr val="FFFFFF"/>
                </a:solidFill>
                <a:latin typeface="+mn-ea"/>
              </a:rPr>
              <a:t> 혼잡도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46" name="직사각형 45"/>
          <p:cNvSpPr/>
          <p:nvPr/>
        </p:nvSpPr>
        <p:spPr bwMode="auto">
          <a:xfrm>
            <a:off x="5255923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 err="1">
                <a:solidFill>
                  <a:srgbClr val="FFFFFF"/>
                </a:solidFill>
                <a:latin typeface="+mn-ea"/>
              </a:rPr>
              <a:t>게이트</a:t>
            </a: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 출입분석</a:t>
            </a:r>
          </a:p>
        </p:txBody>
      </p:sp>
      <p:sp>
        <p:nvSpPr>
          <p:cNvPr id="47" name="직사각형 46"/>
          <p:cNvSpPr/>
          <p:nvPr/>
        </p:nvSpPr>
        <p:spPr bwMode="auto">
          <a:xfrm>
            <a:off x="6614052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CHE </a:t>
            </a:r>
            <a:r>
              <a:rPr kumimoji="1" lang="ko-KR" altLang="en-US" sz="800" b="1" kern="0">
                <a:solidFill>
                  <a:srgbClr val="FFFFFF"/>
                </a:solidFill>
                <a:latin typeface="+mn-ea"/>
              </a:rPr>
              <a:t>패턴 분석</a:t>
            </a: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1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48" name="직사각형 47"/>
          <p:cNvSpPr/>
          <p:nvPr/>
        </p:nvSpPr>
        <p:spPr bwMode="auto">
          <a:xfrm>
            <a:off x="7990577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야드 생산성 예측</a:t>
            </a:r>
          </a:p>
        </p:txBody>
      </p:sp>
      <p:sp>
        <p:nvSpPr>
          <p:cNvPr id="49" name="직사각형 48"/>
          <p:cNvSpPr/>
          <p:nvPr/>
        </p:nvSpPr>
        <p:spPr bwMode="auto">
          <a:xfrm>
            <a:off x="9348379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CHE </a:t>
            </a:r>
            <a:r>
              <a:rPr kumimoji="1" lang="ko-KR" altLang="en-US" sz="800" b="1" kern="0">
                <a:solidFill>
                  <a:srgbClr val="FFFFFF"/>
                </a:solidFill>
                <a:latin typeface="+mn-ea"/>
              </a:rPr>
              <a:t>패턴 분석 </a:t>
            </a: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2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cxnSp>
        <p:nvCxnSpPr>
          <p:cNvPr id="51" name="직선 연결선 50"/>
          <p:cNvCxnSpPr>
            <a:stCxn id="44" idx="2"/>
            <a:endCxn id="72" idx="2"/>
          </p:cNvCxnSpPr>
          <p:nvPr/>
        </p:nvCxnSpPr>
        <p:spPr>
          <a:xfrm>
            <a:off x="3129409" y="1519132"/>
            <a:ext cx="0" cy="332041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/>
          <p:cNvCxnSpPr>
            <a:stCxn id="45" idx="2"/>
            <a:endCxn id="76" idx="2"/>
          </p:cNvCxnSpPr>
          <p:nvPr/>
        </p:nvCxnSpPr>
        <p:spPr>
          <a:xfrm>
            <a:off x="4471098" y="1519130"/>
            <a:ext cx="5842" cy="1589038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>
            <a:stCxn id="46" idx="2"/>
            <a:endCxn id="80" idx="2"/>
          </p:cNvCxnSpPr>
          <p:nvPr/>
        </p:nvCxnSpPr>
        <p:spPr>
          <a:xfrm>
            <a:off x="5837609" y="1519132"/>
            <a:ext cx="3312" cy="1149323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>
            <a:stCxn id="47" idx="2"/>
            <a:endCxn id="96" idx="2"/>
          </p:cNvCxnSpPr>
          <p:nvPr/>
        </p:nvCxnSpPr>
        <p:spPr>
          <a:xfrm>
            <a:off x="7195740" y="1519132"/>
            <a:ext cx="16783" cy="1435793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직선 연결선 57"/>
          <p:cNvCxnSpPr>
            <a:stCxn id="48" idx="2"/>
            <a:endCxn id="99" idx="2"/>
          </p:cNvCxnSpPr>
          <p:nvPr/>
        </p:nvCxnSpPr>
        <p:spPr>
          <a:xfrm flipH="1">
            <a:off x="8568231" y="1519132"/>
            <a:ext cx="4032" cy="1091657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>
            <a:stCxn id="49" idx="2"/>
            <a:endCxn id="103" idx="2"/>
          </p:cNvCxnSpPr>
          <p:nvPr/>
        </p:nvCxnSpPr>
        <p:spPr>
          <a:xfrm>
            <a:off x="9930067" y="1519132"/>
            <a:ext cx="10609" cy="2146779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모서리가 둥근 직사각형 71"/>
          <p:cNvSpPr/>
          <p:nvPr/>
        </p:nvSpPr>
        <p:spPr>
          <a:xfrm>
            <a:off x="2547723" y="1631571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73" name="모서리가 둥근 직사각형 72"/>
          <p:cNvSpPr/>
          <p:nvPr/>
        </p:nvSpPr>
        <p:spPr>
          <a:xfrm>
            <a:off x="3897795" y="1623352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74" name="모서리가 둥근 직사각형 73"/>
          <p:cNvSpPr/>
          <p:nvPr/>
        </p:nvSpPr>
        <p:spPr>
          <a:xfrm>
            <a:off x="3897795" y="1892525"/>
            <a:ext cx="1163375" cy="688340"/>
          </a:xfrm>
          <a:prstGeom prst="roundRect">
            <a:avLst>
              <a:gd name="adj" fmla="val 15875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필터 기능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Total average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Key Node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Block 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Berth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3895255" y="2624731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>
                <a:latin typeface="+mn-ea"/>
              </a:rPr>
              <a:t>상세정보 화면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3895254" y="2888568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VSL</a:t>
            </a:r>
            <a:r>
              <a:rPr kumimoji="1" lang="ko-KR" altLang="en-US" sz="800" kern="0">
                <a:latin typeface="+mn-ea"/>
              </a:rPr>
              <a:t>별 현황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예측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78" name="모서리가 둥근 직사각형 77"/>
          <p:cNvSpPr/>
          <p:nvPr/>
        </p:nvSpPr>
        <p:spPr>
          <a:xfrm>
            <a:off x="5261775" y="1630972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79" name="모서리가 둥근 직사각형 78"/>
          <p:cNvSpPr/>
          <p:nvPr/>
        </p:nvSpPr>
        <p:spPr>
          <a:xfrm>
            <a:off x="5261775" y="1898909"/>
            <a:ext cx="1163375" cy="497840"/>
          </a:xfrm>
          <a:prstGeom prst="roundRect">
            <a:avLst>
              <a:gd name="adj" fmla="val 21602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필터 기능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반입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반출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컨테이너 유형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80" name="모서리가 둥근 직사각형 79"/>
          <p:cNvSpPr/>
          <p:nvPr/>
        </p:nvSpPr>
        <p:spPr>
          <a:xfrm>
            <a:off x="5259235" y="2448853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>
                <a:latin typeface="+mn-ea"/>
              </a:rPr>
              <a:t>상세정보 화면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81" name="모서리가 둥근 직사각형 80"/>
          <p:cNvSpPr/>
          <p:nvPr/>
        </p:nvSpPr>
        <p:spPr>
          <a:xfrm>
            <a:off x="6625755" y="1638592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91" name="모서리가 둥근 직사각형 90"/>
          <p:cNvSpPr/>
          <p:nvPr/>
        </p:nvSpPr>
        <p:spPr>
          <a:xfrm>
            <a:off x="6623215" y="1902067"/>
            <a:ext cx="1163375" cy="373380"/>
          </a:xfrm>
          <a:prstGeom prst="roundRect">
            <a:avLst>
              <a:gd name="adj" fmla="val 30786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상세정보 화면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Yard Block</a:t>
            </a:r>
            <a:r>
              <a:rPr kumimoji="1" lang="ko-KR" altLang="en-US" sz="800" kern="0">
                <a:latin typeface="+mn-ea"/>
              </a:rPr>
              <a:t>별</a:t>
            </a:r>
            <a:endParaRPr kumimoji="1" lang="en-US" altLang="ko-KR" sz="800" kern="0" dirty="0">
              <a:latin typeface="+mn-ea"/>
            </a:endParaRPr>
          </a:p>
        </p:txBody>
      </p:sp>
      <p:sp>
        <p:nvSpPr>
          <p:cNvPr id="95" name="모서리가 둥근 직사각형 94"/>
          <p:cNvSpPr/>
          <p:nvPr/>
        </p:nvSpPr>
        <p:spPr>
          <a:xfrm>
            <a:off x="6630835" y="2326315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Mini Map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6630835" y="2598163"/>
            <a:ext cx="1163375" cy="356760"/>
          </a:xfrm>
          <a:prstGeom prst="roundRect">
            <a:avLst>
              <a:gd name="adj" fmla="val 28364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Yard Block Map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Pre move distance 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7981465" y="1584720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98" name="모서리가 둥근 직사각형 97"/>
          <p:cNvSpPr/>
          <p:nvPr/>
        </p:nvSpPr>
        <p:spPr>
          <a:xfrm>
            <a:off x="7986545" y="1844487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Mini Map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99" name="모서리가 둥근 직사각형 98"/>
          <p:cNvSpPr/>
          <p:nvPr/>
        </p:nvSpPr>
        <p:spPr>
          <a:xfrm>
            <a:off x="7986545" y="2116335"/>
            <a:ext cx="1163375" cy="494452"/>
          </a:xfrm>
          <a:prstGeom prst="roundRect">
            <a:avLst>
              <a:gd name="adj" fmla="val 26576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Yard Block Map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YC Coverage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YC </a:t>
            </a:r>
            <a:r>
              <a:rPr kumimoji="1" lang="ko-KR" altLang="en-US" sz="800" kern="0">
                <a:latin typeface="+mn-ea"/>
              </a:rPr>
              <a:t>생산성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00" name="모서리가 둥근 직사각형 99"/>
          <p:cNvSpPr/>
          <p:nvPr/>
        </p:nvSpPr>
        <p:spPr>
          <a:xfrm>
            <a:off x="9353908" y="1584262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101" name="모서리가 둥근 직사각형 100"/>
          <p:cNvSpPr/>
          <p:nvPr/>
        </p:nvSpPr>
        <p:spPr>
          <a:xfrm>
            <a:off x="9351368" y="1855975"/>
            <a:ext cx="1163375" cy="511530"/>
          </a:xfrm>
          <a:prstGeom prst="roundRect">
            <a:avLst>
              <a:gd name="adj" fmla="val 27970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상세정보 화면</a:t>
            </a:r>
            <a:r>
              <a:rPr kumimoji="1" lang="en-US" altLang="ko-KR" sz="800" kern="0" dirty="0">
                <a:latin typeface="+mn-ea"/>
              </a:rPr>
              <a:t>:bloc</a:t>
            </a:r>
            <a:r>
              <a:rPr kumimoji="1" lang="ko-KR" altLang="en-US" sz="800" kern="0">
                <a:latin typeface="+mn-ea"/>
              </a:rPr>
              <a:t>별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</a:t>
            </a:r>
            <a:r>
              <a:rPr kumimoji="1" lang="ko-KR" altLang="en-US" sz="800" kern="0">
                <a:latin typeface="+mn-ea"/>
              </a:rPr>
              <a:t> </a:t>
            </a:r>
            <a:r>
              <a:rPr kumimoji="1" lang="en-US" altLang="ko-KR" sz="800" kern="0" dirty="0" err="1">
                <a:latin typeface="+mn-ea"/>
              </a:rPr>
              <a:t>rehandling</a:t>
            </a:r>
            <a:r>
              <a:rPr kumimoji="1" lang="en-US" altLang="ko-KR" sz="800" kern="0" dirty="0">
                <a:latin typeface="+mn-ea"/>
              </a:rPr>
              <a:t> / Job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Job Type</a:t>
            </a:r>
            <a:r>
              <a:rPr kumimoji="1" lang="ko-KR" altLang="en-US" sz="800" kern="0">
                <a:latin typeface="+mn-ea"/>
              </a:rPr>
              <a:t>별</a:t>
            </a:r>
            <a:endParaRPr kumimoji="1" lang="en-US" altLang="ko-KR" sz="800" kern="0" dirty="0">
              <a:latin typeface="+mn-ea"/>
            </a:endParaRPr>
          </a:p>
        </p:txBody>
      </p:sp>
      <p:sp>
        <p:nvSpPr>
          <p:cNvPr id="102" name="모서리가 둥근 직사각형 101"/>
          <p:cNvSpPr/>
          <p:nvPr/>
        </p:nvSpPr>
        <p:spPr>
          <a:xfrm>
            <a:off x="9358988" y="2834011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Mini Map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03" name="모서리가 둥근 직사각형 102"/>
          <p:cNvSpPr/>
          <p:nvPr/>
        </p:nvSpPr>
        <p:spPr>
          <a:xfrm>
            <a:off x="9358988" y="3105860"/>
            <a:ext cx="1163375" cy="560051"/>
          </a:xfrm>
          <a:prstGeom prst="roundRect">
            <a:avLst>
              <a:gd name="adj" fmla="val 21942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Yard Block Map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en-US" altLang="ko-KR" sz="800" kern="0" dirty="0" err="1">
                <a:latin typeface="+mn-ea"/>
              </a:rPr>
              <a:t>Rehandling</a:t>
            </a:r>
            <a:r>
              <a:rPr kumimoji="1" lang="en-US" altLang="ko-KR" sz="800" kern="0" dirty="0">
                <a:latin typeface="+mn-ea"/>
              </a:rPr>
              <a:t>/Job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Job Type</a:t>
            </a:r>
            <a:r>
              <a:rPr kumimoji="1" lang="ko-KR" altLang="en-US" sz="800" kern="0">
                <a:latin typeface="+mn-ea"/>
              </a:rPr>
              <a:t>별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04" name="모서리가 둥근 직사각형 103"/>
          <p:cNvSpPr/>
          <p:nvPr/>
        </p:nvSpPr>
        <p:spPr>
          <a:xfrm>
            <a:off x="9351368" y="2409763"/>
            <a:ext cx="1163375" cy="37338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수출입</a:t>
            </a:r>
            <a:r>
              <a:rPr kumimoji="1" lang="en-US" altLang="ko-KR" sz="800" kern="0" dirty="0">
                <a:latin typeface="+mn-ea"/>
              </a:rPr>
              <a:t>, </a:t>
            </a:r>
            <a:r>
              <a:rPr kumimoji="1" lang="ko-KR" altLang="en-US" sz="800" kern="0">
                <a:latin typeface="+mn-ea"/>
              </a:rPr>
              <a:t>환적분석 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Yard Block</a:t>
            </a:r>
            <a:r>
              <a:rPr kumimoji="1" lang="ko-KR" altLang="en-US" sz="800" kern="0">
                <a:latin typeface="+mn-ea"/>
              </a:rPr>
              <a:t>별</a:t>
            </a:r>
            <a:endParaRPr kumimoji="1" lang="en-US" altLang="ko-KR" sz="800" kern="0" dirty="0">
              <a:latin typeface="+mn-ea"/>
            </a:endParaRPr>
          </a:p>
        </p:txBody>
      </p:sp>
      <p:cxnSp>
        <p:nvCxnSpPr>
          <p:cNvPr id="105" name="직선 연결선 104"/>
          <p:cNvCxnSpPr>
            <a:stCxn id="106" idx="1"/>
          </p:cNvCxnSpPr>
          <p:nvPr/>
        </p:nvCxnSpPr>
        <p:spPr>
          <a:xfrm>
            <a:off x="2547723" y="3888734"/>
            <a:ext cx="7093009" cy="1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직사각형 105"/>
          <p:cNvSpPr/>
          <p:nvPr/>
        </p:nvSpPr>
        <p:spPr bwMode="auto">
          <a:xfrm>
            <a:off x="2547723" y="377847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미래 </a:t>
            </a:r>
            <a:r>
              <a:rPr kumimoji="1" lang="ko-KR" altLang="en-US" sz="800" b="1" kern="0" dirty="0" err="1">
                <a:solidFill>
                  <a:srgbClr val="FFFFFF"/>
                </a:solidFill>
                <a:latin typeface="+mn-ea"/>
              </a:rPr>
              <a:t>장치장</a:t>
            </a: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 예측</a:t>
            </a:r>
          </a:p>
        </p:txBody>
      </p:sp>
      <p:sp>
        <p:nvSpPr>
          <p:cNvPr id="107" name="직사각형 106"/>
          <p:cNvSpPr/>
          <p:nvPr/>
        </p:nvSpPr>
        <p:spPr bwMode="auto">
          <a:xfrm>
            <a:off x="3889412" y="377847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QC </a:t>
            </a:r>
            <a:r>
              <a:rPr kumimoji="1" lang="ko-KR" altLang="en-US" sz="800" b="1" kern="0">
                <a:solidFill>
                  <a:srgbClr val="FFFFFF"/>
                </a:solidFill>
                <a:latin typeface="+mn-ea"/>
              </a:rPr>
              <a:t>작업 패턴 분석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108" name="직사각형 107"/>
          <p:cNvSpPr/>
          <p:nvPr/>
        </p:nvSpPr>
        <p:spPr bwMode="auto">
          <a:xfrm>
            <a:off x="5255923" y="377847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장비상관관계</a:t>
            </a:r>
          </a:p>
        </p:txBody>
      </p:sp>
      <p:sp>
        <p:nvSpPr>
          <p:cNvPr id="109" name="직사각형 108"/>
          <p:cNvSpPr/>
          <p:nvPr/>
        </p:nvSpPr>
        <p:spPr bwMode="auto">
          <a:xfrm>
            <a:off x="6614052" y="377847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최적 장비투입 </a:t>
            </a:r>
            <a:r>
              <a:rPr kumimoji="1" lang="ko-KR" altLang="en-US" sz="800" b="1" kern="0" dirty="0" err="1">
                <a:solidFill>
                  <a:srgbClr val="FFFFFF"/>
                </a:solidFill>
                <a:latin typeface="+mn-ea"/>
              </a:rPr>
              <a:t>댓수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110" name="직사각형 109"/>
          <p:cNvSpPr/>
          <p:nvPr/>
        </p:nvSpPr>
        <p:spPr bwMode="auto">
          <a:xfrm>
            <a:off x="7990577" y="377847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프로세스 흐름분석</a:t>
            </a:r>
          </a:p>
        </p:txBody>
      </p:sp>
      <p:sp>
        <p:nvSpPr>
          <p:cNvPr id="111" name="직사각형 110"/>
          <p:cNvSpPr/>
          <p:nvPr/>
        </p:nvSpPr>
        <p:spPr bwMode="auto">
          <a:xfrm>
            <a:off x="9348379" y="377847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Admin 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cxnSp>
        <p:nvCxnSpPr>
          <p:cNvPr id="112" name="꺾인 연결선 111"/>
          <p:cNvCxnSpPr>
            <a:stCxn id="42" idx="2"/>
            <a:endCxn id="106" idx="1"/>
          </p:cNvCxnSpPr>
          <p:nvPr/>
        </p:nvCxnSpPr>
        <p:spPr>
          <a:xfrm rot="16200000" flipH="1">
            <a:off x="1074576" y="2415587"/>
            <a:ext cx="2369601" cy="576691"/>
          </a:xfrm>
          <a:prstGeom prst="bentConnector2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직선 연결선 112"/>
          <p:cNvCxnSpPr>
            <a:stCxn id="106" idx="2"/>
          </p:cNvCxnSpPr>
          <p:nvPr/>
        </p:nvCxnSpPr>
        <p:spPr>
          <a:xfrm>
            <a:off x="3129411" y="3998991"/>
            <a:ext cx="16839" cy="1595076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모서리가 둥근 직사각형 113"/>
          <p:cNvSpPr/>
          <p:nvPr/>
        </p:nvSpPr>
        <p:spPr>
          <a:xfrm>
            <a:off x="2567103" y="4109251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115" name="모서리가 둥근 직사각형 114"/>
          <p:cNvSpPr/>
          <p:nvPr/>
        </p:nvSpPr>
        <p:spPr>
          <a:xfrm>
            <a:off x="2564563" y="4380863"/>
            <a:ext cx="1163375" cy="409008"/>
          </a:xfrm>
          <a:prstGeom prst="roundRect">
            <a:avLst>
              <a:gd name="adj" fmla="val 28617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상세정보 화면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Cycle Time </a:t>
            </a:r>
            <a:r>
              <a:rPr kumimoji="1" lang="ko-KR" altLang="en-US" sz="800" kern="0">
                <a:latin typeface="+mn-ea"/>
              </a:rPr>
              <a:t>분석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16" name="모서리가 둥근 직사각형 115"/>
          <p:cNvSpPr/>
          <p:nvPr/>
        </p:nvSpPr>
        <p:spPr>
          <a:xfrm>
            <a:off x="2564562" y="4841883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Mini Map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17" name="모서리가 둥근 직사각형 116"/>
          <p:cNvSpPr/>
          <p:nvPr/>
        </p:nvSpPr>
        <p:spPr>
          <a:xfrm>
            <a:off x="2564562" y="5113731"/>
            <a:ext cx="1163375" cy="494452"/>
          </a:xfrm>
          <a:prstGeom prst="roundRect">
            <a:avLst>
              <a:gd name="adj" fmla="val 26576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Yard Block Map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수입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수출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환적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예상 점유율</a:t>
            </a:r>
            <a:endParaRPr kumimoji="1" lang="en-US" altLang="ko-KR" sz="800" kern="0" dirty="0">
              <a:latin typeface="+mn-ea"/>
            </a:endParaRPr>
          </a:p>
        </p:txBody>
      </p:sp>
      <p:cxnSp>
        <p:nvCxnSpPr>
          <p:cNvPr id="118" name="직선 연결선 117"/>
          <p:cNvCxnSpPr>
            <a:stCxn id="107" idx="2"/>
          </p:cNvCxnSpPr>
          <p:nvPr/>
        </p:nvCxnSpPr>
        <p:spPr>
          <a:xfrm>
            <a:off x="4471100" y="3998991"/>
            <a:ext cx="5841" cy="158517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모서리가 둥근 직사각형 118"/>
          <p:cNvSpPr/>
          <p:nvPr/>
        </p:nvSpPr>
        <p:spPr>
          <a:xfrm>
            <a:off x="3897794" y="4099345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120" name="모서리가 둥근 직사각형 119"/>
          <p:cNvSpPr/>
          <p:nvPr/>
        </p:nvSpPr>
        <p:spPr>
          <a:xfrm>
            <a:off x="3895253" y="4955545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>
                <a:latin typeface="+mn-ea"/>
              </a:rPr>
              <a:t>생산성</a:t>
            </a:r>
            <a:r>
              <a:rPr kumimoji="1" lang="en-US" altLang="ko-KR" sz="800" kern="0" dirty="0">
                <a:latin typeface="+mn-ea"/>
              </a:rPr>
              <a:t> </a:t>
            </a:r>
            <a:r>
              <a:rPr kumimoji="1" lang="ko-KR" altLang="en-US" sz="800" kern="0">
                <a:latin typeface="+mn-ea"/>
              </a:rPr>
              <a:t>판단 지표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21" name="모서리가 둥근 직사각형 120"/>
          <p:cNvSpPr/>
          <p:nvPr/>
        </p:nvSpPr>
        <p:spPr>
          <a:xfrm>
            <a:off x="3895253" y="5243874"/>
            <a:ext cx="1163375" cy="494452"/>
          </a:xfrm>
          <a:prstGeom prst="roundRect">
            <a:avLst>
              <a:gd name="adj" fmla="val 26576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Crane Working plan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QC Plan 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Time</a:t>
            </a:r>
            <a:r>
              <a:rPr kumimoji="1" lang="ko-KR" altLang="en-US" sz="800" kern="0">
                <a:latin typeface="+mn-ea"/>
              </a:rPr>
              <a:t>별 </a:t>
            </a:r>
            <a:r>
              <a:rPr kumimoji="1" lang="en-US" altLang="ko-KR" sz="800" kern="0" dirty="0">
                <a:latin typeface="+mn-ea"/>
              </a:rPr>
              <a:t>Job </a:t>
            </a:r>
            <a:r>
              <a:rPr kumimoji="1" lang="ko-KR" altLang="en-US" sz="800" kern="0">
                <a:latin typeface="+mn-ea"/>
              </a:rPr>
              <a:t>리스트</a:t>
            </a:r>
            <a:endParaRPr kumimoji="1" lang="en-US" altLang="ko-KR" sz="800" kern="0" dirty="0">
              <a:latin typeface="+mn-ea"/>
            </a:endParaRPr>
          </a:p>
        </p:txBody>
      </p:sp>
      <p:sp>
        <p:nvSpPr>
          <p:cNvPr id="122" name="모서리가 둥근 직사각형 121"/>
          <p:cNvSpPr/>
          <p:nvPr/>
        </p:nvSpPr>
        <p:spPr>
          <a:xfrm>
            <a:off x="3897793" y="4380863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CWP </a:t>
            </a:r>
            <a:r>
              <a:rPr kumimoji="1" lang="ko-KR" altLang="en-US" sz="800" kern="0">
                <a:latin typeface="+mn-ea"/>
              </a:rPr>
              <a:t>비교 </a:t>
            </a:r>
          </a:p>
        </p:txBody>
      </p:sp>
      <p:sp>
        <p:nvSpPr>
          <p:cNvPr id="123" name="모서리가 둥근 직사각형 122"/>
          <p:cNvSpPr/>
          <p:nvPr/>
        </p:nvSpPr>
        <p:spPr>
          <a:xfrm>
            <a:off x="3901909" y="4665071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Yard Crash</a:t>
            </a:r>
            <a:endParaRPr kumimoji="1" lang="ko-KR" altLang="en-US" sz="800" kern="0">
              <a:latin typeface="+mn-ea"/>
            </a:endParaRPr>
          </a:p>
        </p:txBody>
      </p:sp>
      <p:cxnSp>
        <p:nvCxnSpPr>
          <p:cNvPr id="124" name="직선 연결선 123"/>
          <p:cNvCxnSpPr>
            <a:stCxn id="108" idx="2"/>
          </p:cNvCxnSpPr>
          <p:nvPr/>
        </p:nvCxnSpPr>
        <p:spPr>
          <a:xfrm flipH="1">
            <a:off x="5834238" y="3998991"/>
            <a:ext cx="3373" cy="158517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모서리가 둥근 직사각형 124"/>
          <p:cNvSpPr/>
          <p:nvPr/>
        </p:nvSpPr>
        <p:spPr>
          <a:xfrm>
            <a:off x="5255091" y="4099345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126" name="모서리가 둥근 직사각형 125"/>
          <p:cNvSpPr/>
          <p:nvPr/>
        </p:nvSpPr>
        <p:spPr>
          <a:xfrm>
            <a:off x="5252550" y="4955545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YT</a:t>
            </a:r>
            <a:r>
              <a:rPr kumimoji="1" lang="ko-KR" altLang="en-US" sz="800" kern="0">
                <a:latin typeface="+mn-ea"/>
              </a:rPr>
              <a:t> 투입</a:t>
            </a:r>
            <a:r>
              <a:rPr kumimoji="1" lang="en-US" altLang="ko-KR" sz="800" kern="0" dirty="0">
                <a:latin typeface="+mn-ea"/>
              </a:rPr>
              <a:t> </a:t>
            </a:r>
            <a:r>
              <a:rPr kumimoji="1" lang="ko-KR" altLang="en-US" sz="800" kern="0">
                <a:latin typeface="+mn-ea"/>
              </a:rPr>
              <a:t>생산성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27" name="모서리가 둥근 직사각형 126"/>
          <p:cNvSpPr/>
          <p:nvPr/>
        </p:nvSpPr>
        <p:spPr>
          <a:xfrm>
            <a:off x="5252550" y="5243876"/>
            <a:ext cx="1163375" cy="350193"/>
          </a:xfrm>
          <a:prstGeom prst="roundRect">
            <a:avLst>
              <a:gd name="adj" fmla="val 26576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QC, YT, YC </a:t>
            </a:r>
            <a:r>
              <a:rPr kumimoji="1" lang="ko-KR" altLang="en-US" sz="800" kern="0">
                <a:latin typeface="+mn-ea"/>
              </a:rPr>
              <a:t>투입 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>
                <a:latin typeface="+mn-ea"/>
              </a:rPr>
              <a:t>생산성</a:t>
            </a:r>
            <a:endParaRPr kumimoji="1" lang="en-US" altLang="ko-KR" sz="800" kern="0" dirty="0">
              <a:latin typeface="+mn-ea"/>
            </a:endParaRPr>
          </a:p>
        </p:txBody>
      </p:sp>
      <p:sp>
        <p:nvSpPr>
          <p:cNvPr id="128" name="모서리가 둥근 직사각형 127"/>
          <p:cNvSpPr/>
          <p:nvPr/>
        </p:nvSpPr>
        <p:spPr>
          <a:xfrm>
            <a:off x="5255090" y="4380863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QC </a:t>
            </a:r>
            <a:r>
              <a:rPr kumimoji="1" lang="ko-KR" altLang="en-US" sz="800" kern="0">
                <a:latin typeface="+mn-ea"/>
              </a:rPr>
              <a:t>투입 생산성</a:t>
            </a:r>
          </a:p>
        </p:txBody>
      </p:sp>
      <p:sp>
        <p:nvSpPr>
          <p:cNvPr id="129" name="모서리가 둥근 직사각형 128"/>
          <p:cNvSpPr/>
          <p:nvPr/>
        </p:nvSpPr>
        <p:spPr>
          <a:xfrm>
            <a:off x="5259206" y="4665071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YC </a:t>
            </a:r>
            <a:r>
              <a:rPr kumimoji="1" lang="ko-KR" altLang="en-US" sz="800" kern="0">
                <a:latin typeface="+mn-ea"/>
              </a:rPr>
              <a:t>투입 생산성</a:t>
            </a:r>
          </a:p>
        </p:txBody>
      </p:sp>
      <p:cxnSp>
        <p:nvCxnSpPr>
          <p:cNvPr id="130" name="직선 연결선 129"/>
          <p:cNvCxnSpPr>
            <a:stCxn id="109" idx="2"/>
            <a:endCxn id="135" idx="2"/>
          </p:cNvCxnSpPr>
          <p:nvPr/>
        </p:nvCxnSpPr>
        <p:spPr>
          <a:xfrm>
            <a:off x="7195740" y="3998993"/>
            <a:ext cx="12271" cy="1277945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모서리가 둥근 직사각형 130"/>
          <p:cNvSpPr/>
          <p:nvPr/>
        </p:nvSpPr>
        <p:spPr>
          <a:xfrm>
            <a:off x="6626720" y="4102268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132" name="모서리가 둥근 직사각형 131"/>
          <p:cNvSpPr/>
          <p:nvPr/>
        </p:nvSpPr>
        <p:spPr>
          <a:xfrm>
            <a:off x="6626719" y="4383786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Vessel</a:t>
            </a:r>
            <a:r>
              <a:rPr kumimoji="1" lang="ko-KR" altLang="en-US" sz="800" kern="0">
                <a:latin typeface="+mn-ea"/>
              </a:rPr>
              <a:t>별</a:t>
            </a:r>
            <a:r>
              <a:rPr kumimoji="1" lang="en-US" altLang="ko-KR" sz="800" kern="0" dirty="0">
                <a:latin typeface="+mn-ea"/>
              </a:rPr>
              <a:t> </a:t>
            </a:r>
            <a:r>
              <a:rPr kumimoji="1" lang="ko-KR" altLang="en-US" sz="800" kern="0">
                <a:latin typeface="+mn-ea"/>
              </a:rPr>
              <a:t>최적장비 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6626323" y="4669088"/>
            <a:ext cx="1163375" cy="607848"/>
          </a:xfrm>
          <a:prstGeom prst="roundRect">
            <a:avLst>
              <a:gd name="adj" fmla="val 19944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상세정보 화면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VSL </a:t>
            </a:r>
            <a:r>
              <a:rPr kumimoji="1" lang="ko-KR" altLang="en-US" sz="800" kern="0">
                <a:latin typeface="+mn-ea"/>
              </a:rPr>
              <a:t>상세보기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선택별 </a:t>
            </a:r>
            <a:r>
              <a:rPr kumimoji="1" lang="en-US" altLang="ko-KR" sz="800" kern="0" dirty="0">
                <a:latin typeface="+mn-ea"/>
              </a:rPr>
              <a:t>Vessel</a:t>
            </a:r>
            <a:r>
              <a:rPr kumimoji="1" lang="ko-KR" altLang="en-US" sz="800" kern="0">
                <a:latin typeface="+mn-ea"/>
              </a:rPr>
              <a:t>의 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  VSL </a:t>
            </a:r>
            <a:r>
              <a:rPr kumimoji="1" lang="ko-KR" altLang="en-US" sz="800" kern="0">
                <a:latin typeface="+mn-ea"/>
              </a:rPr>
              <a:t>정보</a:t>
            </a:r>
            <a:endParaRPr kumimoji="1" lang="en-US" altLang="ko-KR" sz="800" kern="0" dirty="0">
              <a:latin typeface="+mn-ea"/>
            </a:endParaRPr>
          </a:p>
        </p:txBody>
      </p:sp>
      <p:cxnSp>
        <p:nvCxnSpPr>
          <p:cNvPr id="140" name="직선 연결선 139"/>
          <p:cNvCxnSpPr>
            <a:stCxn id="110" idx="2"/>
            <a:endCxn id="143" idx="2"/>
          </p:cNvCxnSpPr>
          <p:nvPr/>
        </p:nvCxnSpPr>
        <p:spPr>
          <a:xfrm>
            <a:off x="8572265" y="3998993"/>
            <a:ext cx="7375" cy="1167685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모서리가 둥근 직사각형 140"/>
          <p:cNvSpPr/>
          <p:nvPr/>
        </p:nvSpPr>
        <p:spPr>
          <a:xfrm>
            <a:off x="7998349" y="4097858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필터조건</a:t>
            </a:r>
          </a:p>
        </p:txBody>
      </p:sp>
      <p:sp>
        <p:nvSpPr>
          <p:cNvPr id="142" name="모서리가 둥근 직사각형 141"/>
          <p:cNvSpPr/>
          <p:nvPr/>
        </p:nvSpPr>
        <p:spPr>
          <a:xfrm>
            <a:off x="7998348" y="4379376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그룹조건</a:t>
            </a: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7997952" y="4664678"/>
            <a:ext cx="1163375" cy="501998"/>
          </a:xfrm>
          <a:prstGeom prst="roundRect">
            <a:avLst>
              <a:gd name="adj" fmla="val 19944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프로세스 모델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요소들의 병목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요소들의 생산성</a:t>
            </a:r>
            <a:endParaRPr kumimoji="1" lang="en-US" altLang="ko-KR" sz="800" kern="0" dirty="0">
              <a:latin typeface="+mn-ea"/>
            </a:endParaRPr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7997952" y="5243984"/>
            <a:ext cx="1163375" cy="501998"/>
          </a:xfrm>
          <a:prstGeom prst="roundRect">
            <a:avLst>
              <a:gd name="adj" fmla="val 19944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프로세스 모델 비교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현재 </a:t>
            </a:r>
            <a:r>
              <a:rPr kumimoji="1" lang="en-US" altLang="ko-KR" sz="800" kern="0" dirty="0">
                <a:latin typeface="+mn-ea"/>
              </a:rPr>
              <a:t>vs </a:t>
            </a:r>
            <a:r>
              <a:rPr kumimoji="1" lang="ko-KR" altLang="en-US" sz="800" kern="0">
                <a:latin typeface="+mn-ea"/>
              </a:rPr>
              <a:t>과거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현재 </a:t>
            </a:r>
            <a:r>
              <a:rPr kumimoji="1" lang="en-US" altLang="ko-KR" sz="800" kern="0" dirty="0">
                <a:latin typeface="+mn-ea"/>
              </a:rPr>
              <a:t>vs </a:t>
            </a:r>
            <a:r>
              <a:rPr kumimoji="1" lang="ko-KR" altLang="en-US" sz="800" kern="0">
                <a:latin typeface="+mn-ea"/>
              </a:rPr>
              <a:t>미래 </a:t>
            </a:r>
            <a:endParaRPr kumimoji="1" lang="en-US" altLang="ko-KR" sz="800" kern="0" dirty="0">
              <a:latin typeface="+mn-ea"/>
            </a:endParaRPr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9348378" y="4082350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권한 관리 </a:t>
            </a:r>
          </a:p>
        </p:txBody>
      </p:sp>
    </p:spTree>
    <p:extLst>
      <p:ext uri="{BB962C8B-B14F-4D97-AF65-F5344CB8AC3E}">
        <p14:creationId xmlns:p14="http://schemas.microsoft.com/office/powerpoint/2010/main" val="40346933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Crane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5873249"/>
              </p:ext>
            </p:extLst>
          </p:nvPr>
        </p:nvGraphicFramePr>
        <p:xfrm>
          <a:off x="9488422" y="859353"/>
          <a:ext cx="2637675" cy="32225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블록의</a:t>
                      </a:r>
                      <a:r>
                        <a:rPr lang="en-US" altLang="ko-KR" sz="800" baseline="0" dirty="0" smtClean="0">
                          <a:effectLst/>
                        </a:rPr>
                        <a:t> YC</a:t>
                      </a:r>
                      <a:r>
                        <a:rPr lang="ko-KR" altLang="en-US" sz="800" baseline="0" smtClean="0">
                          <a:effectLst/>
                        </a:rPr>
                        <a:t>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Yard Crane 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Crane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8" name="타원 337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9" name="타원 338"/>
          <p:cNvSpPr/>
          <p:nvPr/>
        </p:nvSpPr>
        <p:spPr>
          <a:xfrm>
            <a:off x="470655" y="4077287"/>
            <a:ext cx="188249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0" name="타원 339"/>
          <p:cNvSpPr/>
          <p:nvPr/>
        </p:nvSpPr>
        <p:spPr>
          <a:xfrm>
            <a:off x="463035" y="5046932"/>
            <a:ext cx="188249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1" name="타원 340"/>
          <p:cNvSpPr/>
          <p:nvPr/>
        </p:nvSpPr>
        <p:spPr>
          <a:xfrm>
            <a:off x="470655" y="5928947"/>
            <a:ext cx="188249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26" name="모서리가 둥근 직사각형 125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9" name="차트 148"/>
          <p:cNvGraphicFramePr/>
          <p:nvPr>
            <p:extLst>
              <p:ext uri="{D42A27DB-BD31-4B8C-83A1-F6EECF244321}">
                <p14:modId xmlns:p14="http://schemas.microsoft.com/office/powerpoint/2010/main" val="948068934"/>
              </p:ext>
            </p:extLst>
          </p:nvPr>
        </p:nvGraphicFramePr>
        <p:xfrm>
          <a:off x="401073" y="1285692"/>
          <a:ext cx="6611316" cy="711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34" name="모서리가 둥근 직사각형 133"/>
          <p:cNvSpPr/>
          <p:nvPr/>
        </p:nvSpPr>
        <p:spPr>
          <a:xfrm>
            <a:off x="7282573" y="2172312"/>
            <a:ext cx="69294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YC Date View</a:t>
            </a:r>
            <a:endParaRPr lang="ko-KR" altLang="en-US" sz="700" b="1"/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2600166" y="2398464"/>
            <a:ext cx="2513892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모서리가 둥근 직사각형 135"/>
          <p:cNvSpPr/>
          <p:nvPr/>
        </p:nvSpPr>
        <p:spPr>
          <a:xfrm>
            <a:off x="2599334" y="2574102"/>
            <a:ext cx="2513892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모서리가 둥근 직사각형 136"/>
          <p:cNvSpPr/>
          <p:nvPr/>
        </p:nvSpPr>
        <p:spPr>
          <a:xfrm>
            <a:off x="3496071" y="2577887"/>
            <a:ext cx="314450" cy="220148"/>
          </a:xfrm>
          <a:prstGeom prst="roundRect">
            <a:avLst>
              <a:gd name="adj" fmla="val 8379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4087019" y="2573193"/>
            <a:ext cx="1018672" cy="229021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4454524" y="3349087"/>
            <a:ext cx="662695" cy="241379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1957798" y="318694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모서리가 둥근 직사각형 140"/>
          <p:cNvSpPr/>
          <p:nvPr/>
        </p:nvSpPr>
        <p:spPr>
          <a:xfrm>
            <a:off x="1967698" y="318793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42" name="TextBox 141"/>
          <p:cNvSpPr txBox="1"/>
          <p:nvPr/>
        </p:nvSpPr>
        <p:spPr>
          <a:xfrm>
            <a:off x="1906580" y="314656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1957801" y="334957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5590666" y="241194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5589768" y="258757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6469181" y="2587464"/>
            <a:ext cx="425484" cy="227223"/>
          </a:xfrm>
          <a:prstGeom prst="roundRect">
            <a:avLst>
              <a:gd name="adj" fmla="val 3796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7853023" y="2590811"/>
            <a:ext cx="446495" cy="220423"/>
          </a:xfrm>
          <a:prstGeom prst="roundRect">
            <a:avLst>
              <a:gd name="adj" fmla="val 3829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8" name="모서리가 둥근 직사각형 147"/>
          <p:cNvSpPr/>
          <p:nvPr/>
        </p:nvSpPr>
        <p:spPr>
          <a:xfrm>
            <a:off x="2616306" y="241270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1" name="TextBox 150"/>
          <p:cNvSpPr txBox="1"/>
          <p:nvPr/>
        </p:nvSpPr>
        <p:spPr>
          <a:xfrm>
            <a:off x="2555188" y="237133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2" name="모서리가 둥근 직사각형 151"/>
          <p:cNvSpPr/>
          <p:nvPr/>
        </p:nvSpPr>
        <p:spPr>
          <a:xfrm>
            <a:off x="5604886" y="242477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3" name="TextBox 152"/>
          <p:cNvSpPr txBox="1"/>
          <p:nvPr/>
        </p:nvSpPr>
        <p:spPr>
          <a:xfrm>
            <a:off x="5543768" y="238339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574929" y="317552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5581279" y="317654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6" name="TextBox 155"/>
          <p:cNvSpPr txBox="1"/>
          <p:nvPr/>
        </p:nvSpPr>
        <p:spPr>
          <a:xfrm>
            <a:off x="5525558" y="312136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7" name="모서리가 둥근 직사각형 156"/>
          <p:cNvSpPr/>
          <p:nvPr/>
        </p:nvSpPr>
        <p:spPr>
          <a:xfrm>
            <a:off x="6330960" y="3346957"/>
            <a:ext cx="1995864" cy="244868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직사각형 157"/>
          <p:cNvSpPr/>
          <p:nvPr/>
        </p:nvSpPr>
        <p:spPr>
          <a:xfrm>
            <a:off x="2505307" y="240395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직사각형 158"/>
          <p:cNvSpPr/>
          <p:nvPr/>
        </p:nvSpPr>
        <p:spPr>
          <a:xfrm>
            <a:off x="1869983" y="319727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직사각형 159"/>
          <p:cNvSpPr/>
          <p:nvPr/>
        </p:nvSpPr>
        <p:spPr>
          <a:xfrm>
            <a:off x="5486784" y="242215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1" name="직사각형 160"/>
          <p:cNvSpPr/>
          <p:nvPr/>
        </p:nvSpPr>
        <p:spPr>
          <a:xfrm>
            <a:off x="5486784" y="318415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2" name="모서리가 둥근 직사각형 161"/>
          <p:cNvSpPr/>
          <p:nvPr/>
        </p:nvSpPr>
        <p:spPr>
          <a:xfrm>
            <a:off x="2599605" y="2573193"/>
            <a:ext cx="896466" cy="228682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3" name="모서리가 둥근 직사각형 162"/>
          <p:cNvSpPr/>
          <p:nvPr/>
        </p:nvSpPr>
        <p:spPr>
          <a:xfrm>
            <a:off x="3811446" y="2572916"/>
            <a:ext cx="275573" cy="228959"/>
          </a:xfrm>
          <a:prstGeom prst="roundRect">
            <a:avLst>
              <a:gd name="adj" fmla="val 4033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모서리가 둥근 직사각형 163"/>
          <p:cNvSpPr/>
          <p:nvPr/>
        </p:nvSpPr>
        <p:spPr>
          <a:xfrm>
            <a:off x="1960201" y="3349086"/>
            <a:ext cx="2497499" cy="239673"/>
          </a:xfrm>
          <a:prstGeom prst="roundRect">
            <a:avLst>
              <a:gd name="adj" fmla="val 1828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5" name="모서리가 둥근 직사각형 164"/>
          <p:cNvSpPr/>
          <p:nvPr/>
        </p:nvSpPr>
        <p:spPr>
          <a:xfrm>
            <a:off x="5594874" y="2587685"/>
            <a:ext cx="878951" cy="230528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모서리가 둥근 직사각형 165"/>
          <p:cNvSpPr/>
          <p:nvPr/>
        </p:nvSpPr>
        <p:spPr>
          <a:xfrm>
            <a:off x="6896942" y="2587408"/>
            <a:ext cx="955978" cy="230162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7" name="모서리가 둥근 직사각형 166"/>
          <p:cNvSpPr/>
          <p:nvPr/>
        </p:nvSpPr>
        <p:spPr>
          <a:xfrm>
            <a:off x="5575576" y="3346957"/>
            <a:ext cx="751958" cy="241191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8" name="TextBox 167"/>
          <p:cNvSpPr txBox="1"/>
          <p:nvPr/>
        </p:nvSpPr>
        <p:spPr>
          <a:xfrm>
            <a:off x="3497868" y="2377145"/>
            <a:ext cx="16498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3409484" y="2543293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2568574" y="2544275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1" name="TextBox 170"/>
          <p:cNvSpPr txBox="1"/>
          <p:nvPr/>
        </p:nvSpPr>
        <p:spPr>
          <a:xfrm>
            <a:off x="4662410" y="2536759"/>
            <a:ext cx="4876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dirty="0" smtClean="0"/>
              <a:t>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3748420" y="253663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25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3505679" y="3169309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4" name="TextBox 173"/>
          <p:cNvSpPr txBox="1"/>
          <p:nvPr/>
        </p:nvSpPr>
        <p:spPr>
          <a:xfrm>
            <a:off x="4655373" y="3302454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 smtClean="0"/>
              <a:t>PMD :</a:t>
            </a:r>
          </a:p>
          <a:p>
            <a:pPr algn="r"/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1930882" y="3312898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36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6683025" y="2370997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6690836" y="3163161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7903576" y="255370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6855557" y="2550554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 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7884339" y="3300371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 smtClean="0"/>
              <a:t>PMD :</a:t>
            </a:r>
          </a:p>
          <a:p>
            <a:pPr algn="r"/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5521013" y="3308627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JMD :</a:t>
            </a:r>
          </a:p>
          <a:p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dirty="0" smtClean="0"/>
              <a:t>18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6486290" y="2546157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5543254" y="2551119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  <a:endParaRPr lang="en-US" altLang="ko-KR" sz="700" b="1" dirty="0">
              <a:solidFill>
                <a:srgbClr val="FF0000"/>
              </a:solidFill>
            </a:endParaRP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grpSp>
        <p:nvGrpSpPr>
          <p:cNvPr id="184" name="그룹 183"/>
          <p:cNvGrpSpPr/>
          <p:nvPr/>
        </p:nvGrpSpPr>
        <p:grpSpPr>
          <a:xfrm>
            <a:off x="4583816" y="2758262"/>
            <a:ext cx="541814" cy="206404"/>
            <a:chOff x="4592054" y="3639995"/>
            <a:chExt cx="541814" cy="206404"/>
          </a:xfrm>
        </p:grpSpPr>
        <p:sp>
          <p:nvSpPr>
            <p:cNvPr id="185" name="모서리가 둥근 직사각형 184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6" name="양쪽 모서리가 둥근 사각형 185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7" name="양쪽 모서리가 둥근 사각형 186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190" name="오른쪽 화살표 189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91" name="그룹 190"/>
          <p:cNvGrpSpPr/>
          <p:nvPr/>
        </p:nvGrpSpPr>
        <p:grpSpPr>
          <a:xfrm>
            <a:off x="5515117" y="2777680"/>
            <a:ext cx="541814" cy="206404"/>
            <a:chOff x="5506688" y="3662584"/>
            <a:chExt cx="541814" cy="206404"/>
          </a:xfrm>
        </p:grpSpPr>
        <p:sp>
          <p:nvSpPr>
            <p:cNvPr id="192" name="모서리가 둥근 직사각형 191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3" name="양쪽 모서리가 둥근 사각형 192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4" name="양쪽 모서리가 둥근 사각형 193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197" name="오른쪽 화살표 196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98" name="그룹 197"/>
          <p:cNvGrpSpPr/>
          <p:nvPr/>
        </p:nvGrpSpPr>
        <p:grpSpPr>
          <a:xfrm>
            <a:off x="2532854" y="2757292"/>
            <a:ext cx="541814" cy="200056"/>
            <a:chOff x="2541092" y="3651725"/>
            <a:chExt cx="541814" cy="200056"/>
          </a:xfrm>
        </p:grpSpPr>
        <p:sp>
          <p:nvSpPr>
            <p:cNvPr id="199" name="모서리가 둥근 직사각형 198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0" name="양쪽 모서리가 둥근 사각형 199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1" name="양쪽 모서리가 둥근 사각형 200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04" name="오른쪽 화살표 203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5" name="그룹 204"/>
          <p:cNvGrpSpPr/>
          <p:nvPr/>
        </p:nvGrpSpPr>
        <p:grpSpPr>
          <a:xfrm>
            <a:off x="1891543" y="3545058"/>
            <a:ext cx="535464" cy="200056"/>
            <a:chOff x="1899781" y="4431552"/>
            <a:chExt cx="535464" cy="200056"/>
          </a:xfrm>
        </p:grpSpPr>
        <p:sp>
          <p:nvSpPr>
            <p:cNvPr id="206" name="모서리가 둥근 직사각형 205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7" name="양쪽 모서리가 둥근 사각형 206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8" name="양쪽 모서리가 둥근 사각형 207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11" name="오른쪽 화살표 210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2" name="그룹 211"/>
          <p:cNvGrpSpPr/>
          <p:nvPr/>
        </p:nvGrpSpPr>
        <p:grpSpPr>
          <a:xfrm>
            <a:off x="5502830" y="3549500"/>
            <a:ext cx="541814" cy="200056"/>
            <a:chOff x="5492018" y="4439169"/>
            <a:chExt cx="541814" cy="200056"/>
          </a:xfrm>
        </p:grpSpPr>
        <p:sp>
          <p:nvSpPr>
            <p:cNvPr id="213" name="모서리가 둥근 직사각형 212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" name="양쪽 모서리가 둥근 사각형 213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5" name="양쪽 모서리가 둥근 사각형 214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19" name="오른쪽 화살표 218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0" name="그룹 219"/>
          <p:cNvGrpSpPr/>
          <p:nvPr/>
        </p:nvGrpSpPr>
        <p:grpSpPr>
          <a:xfrm>
            <a:off x="7760232" y="2774519"/>
            <a:ext cx="541814" cy="206404"/>
            <a:chOff x="7768470" y="3666093"/>
            <a:chExt cx="541814" cy="206404"/>
          </a:xfrm>
        </p:grpSpPr>
        <p:sp>
          <p:nvSpPr>
            <p:cNvPr id="221" name="모서리가 둥근 직사각형 220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2" name="양쪽 모서리가 둥근 사각형 221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3" name="양쪽 모서리가 둥근 사각형 222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27" name="오른쪽 화살표 226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28" name="타원 227"/>
          <p:cNvSpPr/>
          <p:nvPr/>
        </p:nvSpPr>
        <p:spPr>
          <a:xfrm>
            <a:off x="1696236" y="30893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9" name="TextBox 228"/>
          <p:cNvSpPr txBox="1"/>
          <p:nvPr/>
        </p:nvSpPr>
        <p:spPr>
          <a:xfrm>
            <a:off x="1789187" y="3125749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230" name="타원 229"/>
          <p:cNvSpPr/>
          <p:nvPr/>
        </p:nvSpPr>
        <p:spPr>
          <a:xfrm>
            <a:off x="5306211" y="30798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6" name="TextBox 325"/>
          <p:cNvSpPr txBox="1"/>
          <p:nvPr/>
        </p:nvSpPr>
        <p:spPr>
          <a:xfrm>
            <a:off x="5399162" y="311622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aphicFrame>
        <p:nvGraphicFramePr>
          <p:cNvPr id="327" name="표 3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9153915"/>
              </p:ext>
            </p:extLst>
          </p:nvPr>
        </p:nvGraphicFramePr>
        <p:xfrm>
          <a:off x="625767" y="3861160"/>
          <a:ext cx="8216122" cy="290858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3123"/>
                <a:gridCol w="1194486"/>
                <a:gridCol w="411892"/>
                <a:gridCol w="1112108"/>
                <a:gridCol w="337752"/>
                <a:gridCol w="2611394"/>
                <a:gridCol w="1955367"/>
              </a:tblGrid>
              <a:tr h="24238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9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aseline="0" dirty="0" smtClean="0"/>
                        <a:t>Job Move Distance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253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Pre</a:t>
                      </a:r>
                      <a:r>
                        <a:rPr lang="en-US" altLang="ko-KR" sz="800" baseline="0" dirty="0" smtClean="0"/>
                        <a:t> Move Distance</a:t>
                      </a:r>
                      <a:endParaRPr lang="ko-KR" altLang="en-US" sz="800" smtClean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Job Type</a:t>
                      </a:r>
                      <a:r>
                        <a:rPr lang="ko-KR" altLang="en-US" sz="800" smtClean="0"/>
                        <a:t>별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 </a:t>
                      </a:r>
                      <a:r>
                        <a:rPr lang="ko-KR" altLang="en-US" sz="800" smtClean="0"/>
                        <a:t>별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D01</a:t>
                      </a:r>
                      <a:endParaRPr lang="ko-KR" altLang="en-US" sz="9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D02</a:t>
                      </a:r>
                      <a:endParaRPr lang="ko-KR" altLang="en-US" sz="9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329" name="차트 32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66037921"/>
              </p:ext>
            </p:extLst>
          </p:nvPr>
        </p:nvGraphicFramePr>
        <p:xfrm>
          <a:off x="4314637" y="4135464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30" name="차트 32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00414478"/>
              </p:ext>
            </p:extLst>
          </p:nvPr>
        </p:nvGraphicFramePr>
        <p:xfrm>
          <a:off x="6908597" y="4135465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1" name="차트 33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78755421"/>
              </p:ext>
            </p:extLst>
          </p:nvPr>
        </p:nvGraphicFramePr>
        <p:xfrm>
          <a:off x="4319194" y="5092375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32" name="차트 33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3100867"/>
              </p:ext>
            </p:extLst>
          </p:nvPr>
        </p:nvGraphicFramePr>
        <p:xfrm>
          <a:off x="6913154" y="5092376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33" name="차트 3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07479283"/>
              </p:ext>
            </p:extLst>
          </p:nvPr>
        </p:nvGraphicFramePr>
        <p:xfrm>
          <a:off x="4312748" y="6063690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334" name="차트 3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16424366"/>
              </p:ext>
            </p:extLst>
          </p:nvPr>
        </p:nvGraphicFramePr>
        <p:xfrm>
          <a:off x="6906708" y="6063691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33" name="표 1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0878246"/>
              </p:ext>
            </p:extLst>
          </p:nvPr>
        </p:nvGraphicFramePr>
        <p:xfrm>
          <a:off x="6928946" y="1348098"/>
          <a:ext cx="2078272" cy="5623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7172"/>
                <a:gridCol w="484797"/>
                <a:gridCol w="696303"/>
              </a:tblGrid>
              <a:tr h="138486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Job-move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Pre-move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4402945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Crane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Yard Crane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864116"/>
              </p:ext>
            </p:extLst>
          </p:nvPr>
        </p:nvGraphicFramePr>
        <p:xfrm>
          <a:off x="9488422" y="859353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블록의</a:t>
                      </a:r>
                      <a:r>
                        <a:rPr lang="en-US" altLang="ko-KR" sz="800" baseline="0" dirty="0" smtClean="0">
                          <a:effectLst/>
                        </a:rPr>
                        <a:t> YC</a:t>
                      </a:r>
                      <a:r>
                        <a:rPr lang="ko-KR" altLang="en-US" sz="800" baseline="0" smtClean="0">
                          <a:effectLst/>
                        </a:rPr>
                        <a:t>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7" name="타원 36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1" name="모서리가 둥근 직사각형 60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2" name="차트 61"/>
          <p:cNvGraphicFramePr/>
          <p:nvPr>
            <p:extLst>
              <p:ext uri="{D42A27DB-BD31-4B8C-83A1-F6EECF244321}">
                <p14:modId xmlns:p14="http://schemas.microsoft.com/office/powerpoint/2010/main" val="2582056207"/>
              </p:ext>
            </p:extLst>
          </p:nvPr>
        </p:nvGraphicFramePr>
        <p:xfrm>
          <a:off x="401073" y="1285692"/>
          <a:ext cx="6611316" cy="711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3" name="모서리가 둥근 직사각형 42"/>
          <p:cNvSpPr/>
          <p:nvPr/>
        </p:nvSpPr>
        <p:spPr>
          <a:xfrm>
            <a:off x="7282573" y="2172312"/>
            <a:ext cx="69294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YC Date View</a:t>
            </a:r>
            <a:endParaRPr lang="ko-KR" altLang="en-US" sz="700" b="1"/>
          </a:p>
        </p:txBody>
      </p:sp>
      <p:graphicFrame>
        <p:nvGraphicFramePr>
          <p:cNvPr id="45" name="표 4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4753089"/>
              </p:ext>
            </p:extLst>
          </p:nvPr>
        </p:nvGraphicFramePr>
        <p:xfrm>
          <a:off x="625767" y="2365735"/>
          <a:ext cx="8216122" cy="4847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3123"/>
                <a:gridCol w="1194486"/>
                <a:gridCol w="411892"/>
                <a:gridCol w="1112108"/>
                <a:gridCol w="337752"/>
                <a:gridCol w="2611394"/>
                <a:gridCol w="1955367"/>
              </a:tblGrid>
              <a:tr h="24238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9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aseline="0" dirty="0" smtClean="0"/>
                        <a:t>Job Move Distance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253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Pre</a:t>
                      </a:r>
                      <a:r>
                        <a:rPr lang="en-US" altLang="ko-KR" sz="800" baseline="0" dirty="0" smtClean="0"/>
                        <a:t> Move Distance</a:t>
                      </a:r>
                      <a:endParaRPr lang="ko-KR" altLang="en-US" sz="800" smtClean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Job Type</a:t>
                      </a:r>
                      <a:r>
                        <a:rPr lang="ko-KR" altLang="en-US" sz="800" smtClean="0"/>
                        <a:t>별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 </a:t>
                      </a:r>
                      <a:r>
                        <a:rPr lang="ko-KR" altLang="en-US" sz="800" smtClean="0"/>
                        <a:t>별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A01</a:t>
                      </a:r>
                      <a:endParaRPr lang="ko-KR" altLang="en-US" sz="9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A02</a:t>
                      </a:r>
                      <a:endParaRPr lang="ko-KR" altLang="en-US" sz="9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B01</a:t>
                      </a:r>
                      <a:endParaRPr lang="ko-KR" altLang="en-US" sz="9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B02</a:t>
                      </a:r>
                      <a:endParaRPr lang="ko-KR" altLang="en-US" sz="9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46" name="차트 4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85931232"/>
              </p:ext>
            </p:extLst>
          </p:nvPr>
        </p:nvGraphicFramePr>
        <p:xfrm>
          <a:off x="4314637" y="2640039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7" name="차트 4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48348426"/>
              </p:ext>
            </p:extLst>
          </p:nvPr>
        </p:nvGraphicFramePr>
        <p:xfrm>
          <a:off x="6908597" y="2640040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48" name="차트 4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26008050"/>
              </p:ext>
            </p:extLst>
          </p:nvPr>
        </p:nvGraphicFramePr>
        <p:xfrm>
          <a:off x="4319194" y="3596950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49" name="차트 4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2407053"/>
              </p:ext>
            </p:extLst>
          </p:nvPr>
        </p:nvGraphicFramePr>
        <p:xfrm>
          <a:off x="6913154" y="3596951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50" name="차트 4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51875325"/>
              </p:ext>
            </p:extLst>
          </p:nvPr>
        </p:nvGraphicFramePr>
        <p:xfrm>
          <a:off x="4312748" y="4568265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51" name="차트 5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54131462"/>
              </p:ext>
            </p:extLst>
          </p:nvPr>
        </p:nvGraphicFramePr>
        <p:xfrm>
          <a:off x="6906708" y="4568266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52" name="타원 51"/>
          <p:cNvSpPr/>
          <p:nvPr/>
        </p:nvSpPr>
        <p:spPr>
          <a:xfrm>
            <a:off x="562295" y="24763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547936" y="351686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547936" y="45368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552052" y="558276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6" name="타원 55"/>
          <p:cNvSpPr/>
          <p:nvPr/>
        </p:nvSpPr>
        <p:spPr>
          <a:xfrm>
            <a:off x="552052" y="64218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7" name="차트 5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99363373"/>
              </p:ext>
            </p:extLst>
          </p:nvPr>
        </p:nvGraphicFramePr>
        <p:xfrm>
          <a:off x="4319194" y="5539580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58" name="차트 5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11188867"/>
              </p:ext>
            </p:extLst>
          </p:nvPr>
        </p:nvGraphicFramePr>
        <p:xfrm>
          <a:off x="6913154" y="5539581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59" name="차트 5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73055529"/>
              </p:ext>
            </p:extLst>
          </p:nvPr>
        </p:nvGraphicFramePr>
        <p:xfrm>
          <a:off x="4312748" y="6510895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60" name="차트 5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95196138"/>
              </p:ext>
            </p:extLst>
          </p:nvPr>
        </p:nvGraphicFramePr>
        <p:xfrm>
          <a:off x="6906708" y="6510896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0878246"/>
              </p:ext>
            </p:extLst>
          </p:nvPr>
        </p:nvGraphicFramePr>
        <p:xfrm>
          <a:off x="6928946" y="1348098"/>
          <a:ext cx="2078272" cy="5623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7172"/>
                <a:gridCol w="484797"/>
                <a:gridCol w="696303"/>
              </a:tblGrid>
              <a:tr h="138486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Job-move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Pre-move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613034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aphicFrame>
        <p:nvGraphicFramePr>
          <p:cNvPr id="918" name="차트 917"/>
          <p:cNvGraphicFramePr/>
          <p:nvPr>
            <p:extLst>
              <p:ext uri="{D42A27DB-BD31-4B8C-83A1-F6EECF244321}">
                <p14:modId xmlns:p14="http://schemas.microsoft.com/office/powerpoint/2010/main" val="1504802696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6878323"/>
              </p:ext>
            </p:extLst>
          </p:nvPr>
        </p:nvGraphicFramePr>
        <p:xfrm>
          <a:off x="9488422" y="859353"/>
          <a:ext cx="2637675" cy="4469344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&amp; job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type Toggle Switch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Job / </a:t>
                      </a:r>
                      <a:r>
                        <a:rPr kumimoji="1" lang="en-US" altLang="ko-KR" sz="8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Rehandling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작업 비율 그래프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Non, </a:t>
                      </a:r>
                      <a:r>
                        <a:rPr kumimoji="1" lang="en-US" altLang="ko-KR" sz="8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Rehandling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Container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수 및 예측 데이터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최근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시간 동안 각 블록의 </a:t>
                      </a:r>
                      <a:r>
                        <a:rPr kumimoji="1" lang="en-US" altLang="ko-KR" sz="8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Rehandling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비율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그래프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선택된 위치 표현</a:t>
                      </a: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생산성 색상 및 수치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예측 추이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Coverage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생산성 색상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블록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Check Box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블록의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Container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Non Container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/Non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컨테이너 특성에 따른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구성 비율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General/Danger/Reefer/ Bundle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Non : General/Danger/Reefer/ Bundle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/ Non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비고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영역이      번 영역에 표현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블록의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Workload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보기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블록의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환적분석 보기 버튼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980" name="모서리가 둥근 직사각형 979"/>
          <p:cNvSpPr/>
          <p:nvPr/>
        </p:nvSpPr>
        <p:spPr>
          <a:xfrm>
            <a:off x="1938608" y="604600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C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1" name="모서리가 둥근 직사각형 980"/>
          <p:cNvSpPr/>
          <p:nvPr/>
        </p:nvSpPr>
        <p:spPr>
          <a:xfrm>
            <a:off x="1938607" y="6189885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3" name="직사각형 982"/>
          <p:cNvSpPr/>
          <p:nvPr/>
        </p:nvSpPr>
        <p:spPr>
          <a:xfrm>
            <a:off x="1274459" y="5976287"/>
            <a:ext cx="105028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err="1" smtClean="0"/>
              <a:t>Rehandling</a:t>
            </a:r>
            <a:r>
              <a:rPr lang="en-US" altLang="ko-KR" sz="800" b="1" dirty="0" smtClean="0"/>
              <a:t> :</a:t>
            </a:r>
            <a:r>
              <a:rPr lang="ko-KR" altLang="en-US" sz="800" b="1" smtClean="0"/>
              <a:t>               </a:t>
            </a:r>
            <a:endParaRPr lang="en-US" altLang="ko-KR" sz="800" b="1" dirty="0" smtClean="0"/>
          </a:p>
          <a:p>
            <a:r>
              <a:rPr lang="en-US" altLang="ko-KR" sz="800" b="1" dirty="0" smtClean="0"/>
              <a:t>Non : </a:t>
            </a:r>
          </a:p>
        </p:txBody>
      </p:sp>
      <p:sp>
        <p:nvSpPr>
          <p:cNvPr id="986" name="직사각형 985"/>
          <p:cNvSpPr/>
          <p:nvPr/>
        </p:nvSpPr>
        <p:spPr>
          <a:xfrm>
            <a:off x="1229268" y="5804996"/>
            <a:ext cx="52507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b="1" dirty="0" smtClean="0"/>
              <a:t>비고 </a:t>
            </a:r>
            <a:endParaRPr lang="ko-KR" altLang="en-US" sz="900" b="1" dirty="0"/>
          </a:p>
        </p:txBody>
      </p:sp>
      <p:sp>
        <p:nvSpPr>
          <p:cNvPr id="987" name="모서리가 둥근 직사각형 986"/>
          <p:cNvSpPr/>
          <p:nvPr/>
        </p:nvSpPr>
        <p:spPr>
          <a:xfrm>
            <a:off x="1243595" y="5806662"/>
            <a:ext cx="2706304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15" name="그림 101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358" y="2195070"/>
            <a:ext cx="8348846" cy="3547745"/>
          </a:xfrm>
          <a:prstGeom prst="rect">
            <a:avLst/>
          </a:prstGeom>
        </p:spPr>
      </p:pic>
      <p:sp>
        <p:nvSpPr>
          <p:cNvPr id="1016" name="타원 1015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74085" y="12449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7869784" y="1003300"/>
            <a:ext cx="180000" cy="185792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9" name="타원 1028"/>
          <p:cNvSpPr/>
          <p:nvPr/>
        </p:nvSpPr>
        <p:spPr>
          <a:xfrm>
            <a:off x="540358" y="22686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1" name="타원 1030"/>
          <p:cNvSpPr/>
          <p:nvPr/>
        </p:nvSpPr>
        <p:spPr>
          <a:xfrm>
            <a:off x="1144062" y="57108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2" name="타원 1031"/>
          <p:cNvSpPr/>
          <p:nvPr/>
        </p:nvSpPr>
        <p:spPr>
          <a:xfrm>
            <a:off x="7563214" y="56884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수출입</a:t>
            </a:r>
            <a:r>
              <a:rPr lang="en-US" altLang="ko-KR" sz="700" b="1" dirty="0" smtClean="0"/>
              <a:t>, </a:t>
            </a:r>
            <a:r>
              <a:rPr lang="ko-KR" altLang="en-US" sz="700" b="1" smtClean="0"/>
              <a:t>환적분석</a:t>
            </a:r>
            <a:endParaRPr lang="ko-KR" altLang="en-US" sz="700" b="1"/>
          </a:p>
        </p:txBody>
      </p:sp>
      <p:sp>
        <p:nvSpPr>
          <p:cNvPr id="143" name="타원 142"/>
          <p:cNvSpPr/>
          <p:nvPr/>
        </p:nvSpPr>
        <p:spPr>
          <a:xfrm>
            <a:off x="2841988" y="23571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6" name="타원 145"/>
          <p:cNvSpPr/>
          <p:nvPr/>
        </p:nvSpPr>
        <p:spPr>
          <a:xfrm>
            <a:off x="7598143" y="20529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9769950" y="25395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8" name="타원 147"/>
          <p:cNvSpPr/>
          <p:nvPr/>
        </p:nvSpPr>
        <p:spPr>
          <a:xfrm>
            <a:off x="10565865" y="47233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52" name="모서리가 둥근 직사각형 151"/>
          <p:cNvSpPr/>
          <p:nvPr/>
        </p:nvSpPr>
        <p:spPr>
          <a:xfrm>
            <a:off x="3078486" y="2489894"/>
            <a:ext cx="2046223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" name="그룹 2"/>
          <p:cNvGrpSpPr/>
          <p:nvPr/>
        </p:nvGrpSpPr>
        <p:grpSpPr>
          <a:xfrm>
            <a:off x="3055107" y="2599329"/>
            <a:ext cx="2070136" cy="288721"/>
            <a:chOff x="3306945" y="2424105"/>
            <a:chExt cx="468228" cy="463950"/>
          </a:xfrm>
        </p:grpSpPr>
        <p:sp>
          <p:nvSpPr>
            <p:cNvPr id="993" name="모서리가 둥근 직사각형 992"/>
            <p:cNvSpPr/>
            <p:nvPr/>
          </p:nvSpPr>
          <p:spPr>
            <a:xfrm>
              <a:off x="3313572" y="2489928"/>
              <a:ext cx="230631" cy="398127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0" name="모서리가 둥근 직사각형 109"/>
            <p:cNvSpPr/>
            <p:nvPr/>
          </p:nvSpPr>
          <p:spPr>
            <a:xfrm>
              <a:off x="3545192" y="2492171"/>
              <a:ext cx="229981" cy="395884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  <a:alpha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3306945" y="2432308"/>
              <a:ext cx="120446" cy="3214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accent1">
                      <a:lumMod val="75000"/>
                    </a:schemeClr>
                  </a:solidFill>
                </a:rPr>
                <a:t>↘ 52% </a:t>
              </a:r>
              <a:r>
                <a:rPr lang="en-US" altLang="ko-KR" sz="700" b="1" dirty="0" smtClean="0">
                  <a:solidFill>
                    <a:srgbClr val="FF0000"/>
                  </a:solidFill>
                </a:rPr>
                <a:t>↗</a:t>
              </a:r>
              <a:endParaRPr lang="ko-KR" altLang="en-US" sz="700"/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3536230" y="2424105"/>
              <a:ext cx="120084" cy="3214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rgbClr val="FF0000"/>
                  </a:solidFill>
                </a:rPr>
                <a:t>↗ 48</a:t>
              </a:r>
              <a:r>
                <a:rPr lang="en-US" altLang="ko-KR" sz="700" dirty="0" smtClean="0"/>
                <a:t>% </a:t>
              </a:r>
              <a:r>
                <a:rPr lang="en-US" altLang="ko-KR" sz="700" b="1" dirty="0" smtClean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700"/>
            </a:p>
          </p:txBody>
        </p:sp>
      </p:grpSp>
      <p:sp>
        <p:nvSpPr>
          <p:cNvPr id="181" name="모서리가 둥근 직사각형 180"/>
          <p:cNvSpPr/>
          <p:nvPr/>
        </p:nvSpPr>
        <p:spPr>
          <a:xfrm>
            <a:off x="2607323" y="3244588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1974850" y="4042989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7" name="모서리가 둥근 직사각형 196"/>
          <p:cNvSpPr/>
          <p:nvPr/>
        </p:nvSpPr>
        <p:spPr>
          <a:xfrm>
            <a:off x="5567363" y="2507963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5579700" y="4037672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3" name="직사각형 222"/>
          <p:cNvSpPr/>
          <p:nvPr/>
        </p:nvSpPr>
        <p:spPr>
          <a:xfrm>
            <a:off x="2983706" y="2491655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" name="직사각형 223"/>
          <p:cNvSpPr/>
          <p:nvPr/>
        </p:nvSpPr>
        <p:spPr>
          <a:xfrm>
            <a:off x="5468929" y="2491655"/>
            <a:ext cx="71935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" name="직사각형 224"/>
          <p:cNvSpPr/>
          <p:nvPr/>
        </p:nvSpPr>
        <p:spPr>
          <a:xfrm>
            <a:off x="2508048" y="324277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1866353" y="4044761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5466518" y="326140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직사각형 227"/>
          <p:cNvSpPr/>
          <p:nvPr/>
        </p:nvSpPr>
        <p:spPr>
          <a:xfrm>
            <a:off x="5475980" y="404476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모서리가 둥근 직사각형 235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sp>
        <p:nvSpPr>
          <p:cNvPr id="237" name="타원 236"/>
          <p:cNvSpPr/>
          <p:nvPr/>
        </p:nvSpPr>
        <p:spPr>
          <a:xfrm>
            <a:off x="6836143" y="20605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38" name="모서리가 둥근 직사각형 237"/>
          <p:cNvSpPr/>
          <p:nvPr/>
        </p:nvSpPr>
        <p:spPr>
          <a:xfrm>
            <a:off x="5589117" y="2506415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39" name="TextBox 238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45" name="TextBox 244"/>
          <p:cNvSpPr txBox="1"/>
          <p:nvPr/>
        </p:nvSpPr>
        <p:spPr>
          <a:xfrm>
            <a:off x="5543768" y="322159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46" name="모서리가 둥근 직사각형 245"/>
          <p:cNvSpPr/>
          <p:nvPr/>
        </p:nvSpPr>
        <p:spPr>
          <a:xfrm>
            <a:off x="5581279" y="403760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47" name="TextBox 246"/>
          <p:cNvSpPr txBox="1"/>
          <p:nvPr/>
        </p:nvSpPr>
        <p:spPr>
          <a:xfrm>
            <a:off x="5525558" y="399766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3097372" y="2506415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49" name="TextBox 248"/>
          <p:cNvSpPr txBox="1"/>
          <p:nvPr/>
        </p:nvSpPr>
        <p:spPr>
          <a:xfrm>
            <a:off x="3041651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54" name="모서리가 둥근 직사각형 253"/>
          <p:cNvSpPr/>
          <p:nvPr/>
        </p:nvSpPr>
        <p:spPr>
          <a:xfrm>
            <a:off x="2625197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55" name="TextBox 254"/>
          <p:cNvSpPr txBox="1"/>
          <p:nvPr/>
        </p:nvSpPr>
        <p:spPr>
          <a:xfrm>
            <a:off x="2564079" y="322159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56" name="모서리가 둥근 직사각형 255"/>
          <p:cNvSpPr/>
          <p:nvPr/>
        </p:nvSpPr>
        <p:spPr>
          <a:xfrm>
            <a:off x="1977662" y="4053727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57" name="TextBox 256"/>
          <p:cNvSpPr txBox="1"/>
          <p:nvPr/>
        </p:nvSpPr>
        <p:spPr>
          <a:xfrm>
            <a:off x="1921941" y="400617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59" name="TextBox 258"/>
          <p:cNvSpPr txBox="1"/>
          <p:nvPr/>
        </p:nvSpPr>
        <p:spPr>
          <a:xfrm>
            <a:off x="3275550" y="2468447"/>
            <a:ext cx="9877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125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0" name="TextBox 259"/>
          <p:cNvSpPr txBox="1"/>
          <p:nvPr/>
        </p:nvSpPr>
        <p:spPr>
          <a:xfrm>
            <a:off x="2821257" y="3221502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5" name="TextBox 264"/>
          <p:cNvSpPr txBox="1"/>
          <p:nvPr/>
        </p:nvSpPr>
        <p:spPr>
          <a:xfrm>
            <a:off x="2183364" y="4024552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6" name="TextBox 265"/>
          <p:cNvSpPr txBox="1"/>
          <p:nvPr/>
        </p:nvSpPr>
        <p:spPr>
          <a:xfrm>
            <a:off x="5781158" y="2470113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7" name="TextBox 266"/>
          <p:cNvSpPr txBox="1"/>
          <p:nvPr/>
        </p:nvSpPr>
        <p:spPr>
          <a:xfrm>
            <a:off x="5774808" y="3213063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5774808" y="4006813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2541092" y="3651725"/>
            <a:ext cx="541814" cy="200056"/>
            <a:chOff x="2541092" y="3651725"/>
            <a:chExt cx="541814" cy="200056"/>
          </a:xfrm>
        </p:grpSpPr>
        <p:sp>
          <p:nvSpPr>
            <p:cNvPr id="151" name="모서리가 둥근 직사각형 150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3" name="양쪽 모서리가 둥근 사각형 152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4" name="양쪽 모서리가 둥근 사각형 153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157" name="오른쪽 화살표 156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" name="그룹 3"/>
          <p:cNvGrpSpPr/>
          <p:nvPr/>
        </p:nvGrpSpPr>
        <p:grpSpPr>
          <a:xfrm>
            <a:off x="4592054" y="3639995"/>
            <a:ext cx="541814" cy="206404"/>
            <a:chOff x="4592054" y="3639995"/>
            <a:chExt cx="541814" cy="206404"/>
          </a:xfrm>
        </p:grpSpPr>
        <p:sp>
          <p:nvSpPr>
            <p:cNvPr id="160" name="모서리가 둥근 직사각형 15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3" name="양쪽 모서리가 둥근 사각형 162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5" name="양쪽 모서리가 둥근 사각형 164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171" name="오른쪽 화살표 170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" name="그룹 6"/>
          <p:cNvGrpSpPr/>
          <p:nvPr/>
        </p:nvGrpSpPr>
        <p:grpSpPr>
          <a:xfrm>
            <a:off x="1899781" y="4431552"/>
            <a:ext cx="535464" cy="200056"/>
            <a:chOff x="1899781" y="4431552"/>
            <a:chExt cx="535464" cy="200056"/>
          </a:xfrm>
        </p:grpSpPr>
        <p:sp>
          <p:nvSpPr>
            <p:cNvPr id="172" name="모서리가 둥근 직사각형 171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3" name="양쪽 모서리가 둥근 사각형 172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4" name="양쪽 모서리가 둥근 사각형 173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8" name="TextBox 197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00" name="오른쪽 화살표 199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" name="그룹 5"/>
          <p:cNvGrpSpPr/>
          <p:nvPr/>
        </p:nvGrpSpPr>
        <p:grpSpPr>
          <a:xfrm>
            <a:off x="5492018" y="4439169"/>
            <a:ext cx="541814" cy="200056"/>
            <a:chOff x="5492018" y="4439169"/>
            <a:chExt cx="541814" cy="200056"/>
          </a:xfrm>
        </p:grpSpPr>
        <p:sp>
          <p:nvSpPr>
            <p:cNvPr id="201" name="모서리가 둥근 직사각형 200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양쪽 모서리가 둥근 사각형 201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3" name="양쪽 모서리가 둥근 사각형 202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32" name="오른쪽 화살표 231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0" name="모서리가 둥근 직사각형 239"/>
          <p:cNvSpPr/>
          <p:nvPr/>
        </p:nvSpPr>
        <p:spPr>
          <a:xfrm>
            <a:off x="3078306" y="2884810"/>
            <a:ext cx="2052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그룹 7"/>
          <p:cNvGrpSpPr/>
          <p:nvPr/>
        </p:nvGrpSpPr>
        <p:grpSpPr>
          <a:xfrm>
            <a:off x="3018408" y="2893877"/>
            <a:ext cx="541814" cy="202437"/>
            <a:chOff x="3018408" y="2900227"/>
            <a:chExt cx="541814" cy="202437"/>
          </a:xfrm>
        </p:grpSpPr>
        <p:sp>
          <p:nvSpPr>
            <p:cNvPr id="241" name="모서리가 둥근 직사각형 240"/>
            <p:cNvSpPr/>
            <p:nvPr/>
          </p:nvSpPr>
          <p:spPr>
            <a:xfrm>
              <a:off x="3087106" y="2947591"/>
              <a:ext cx="470904" cy="104998"/>
            </a:xfrm>
            <a:prstGeom prst="round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" name="양쪽 모서리가 둥근 사각형 241"/>
            <p:cNvSpPr/>
            <p:nvPr/>
          </p:nvSpPr>
          <p:spPr>
            <a:xfrm rot="16200000">
              <a:off x="3125755" y="2909067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3" name="양쪽 모서리가 둥근 사각형 242"/>
            <p:cNvSpPr/>
            <p:nvPr/>
          </p:nvSpPr>
          <p:spPr>
            <a:xfrm rot="5400000">
              <a:off x="3456432" y="2948796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3018408" y="2902609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A01</a:t>
              </a:r>
              <a:endParaRPr lang="ko-KR" altLang="en-US" sz="700" b="1"/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3233699" y="2900227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86</a:t>
              </a:r>
              <a:endParaRPr lang="ko-KR" altLang="en-US" sz="700" b="1"/>
            </a:p>
          </p:txBody>
        </p:sp>
        <p:sp>
          <p:nvSpPr>
            <p:cNvPr id="252" name="오른쪽 화살표 251"/>
            <p:cNvSpPr/>
            <p:nvPr/>
          </p:nvSpPr>
          <p:spPr>
            <a:xfrm rot="18856230">
              <a:off x="3472026" y="297995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3" name="모서리가 둥근 직사각형 252"/>
          <p:cNvSpPr/>
          <p:nvPr/>
        </p:nvSpPr>
        <p:spPr>
          <a:xfrm>
            <a:off x="5574712" y="2911441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5506355" y="2914851"/>
            <a:ext cx="541814" cy="200056"/>
            <a:chOff x="5506355" y="2914851"/>
            <a:chExt cx="541814" cy="200056"/>
          </a:xfrm>
        </p:grpSpPr>
        <p:sp>
          <p:nvSpPr>
            <p:cNvPr id="258" name="모서리가 둥근 직사각형 257"/>
            <p:cNvSpPr/>
            <p:nvPr/>
          </p:nvSpPr>
          <p:spPr>
            <a:xfrm>
              <a:off x="5575053" y="2962214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1" name="양쪽 모서리가 둥근 사각형 260"/>
            <p:cNvSpPr/>
            <p:nvPr/>
          </p:nvSpPr>
          <p:spPr>
            <a:xfrm rot="16200000">
              <a:off x="5613702" y="2923690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2" name="양쪽 모서리가 둥근 사각형 261"/>
            <p:cNvSpPr/>
            <p:nvPr/>
          </p:nvSpPr>
          <p:spPr>
            <a:xfrm rot="5400000">
              <a:off x="5944379" y="2963419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5506355" y="2914851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A02</a:t>
              </a:r>
              <a:endParaRPr lang="ko-KR" altLang="en-US" sz="700" b="1"/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5721645" y="2914852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81</a:t>
              </a:r>
              <a:endParaRPr lang="ko-KR" altLang="en-US" sz="700" b="1"/>
            </a:p>
          </p:txBody>
        </p:sp>
        <p:sp>
          <p:nvSpPr>
            <p:cNvPr id="269" name="오른쪽 화살표 268"/>
            <p:cNvSpPr/>
            <p:nvPr/>
          </p:nvSpPr>
          <p:spPr>
            <a:xfrm rot="2524570">
              <a:off x="5959973" y="2996955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0" name="모서리가 둥근 직사각형 269"/>
          <p:cNvSpPr/>
          <p:nvPr/>
        </p:nvSpPr>
        <p:spPr>
          <a:xfrm>
            <a:off x="2611063" y="3649034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3804864" y="3649034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2" name="모서리가 둥근 직사각형 271"/>
          <p:cNvSpPr/>
          <p:nvPr/>
        </p:nvSpPr>
        <p:spPr>
          <a:xfrm>
            <a:off x="1968633" y="443163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6972806" y="36647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5588498" y="3664705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" name="그룹 9"/>
          <p:cNvGrpSpPr/>
          <p:nvPr/>
        </p:nvGrpSpPr>
        <p:grpSpPr>
          <a:xfrm>
            <a:off x="5506688" y="3662584"/>
            <a:ext cx="541814" cy="206404"/>
            <a:chOff x="5506688" y="3662584"/>
            <a:chExt cx="541814" cy="206404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양쪽 모서리가 둥근 사각형 275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7" name="양쪽 모서리가 둥근 사각형 276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80" name="오른쪽 화살표 279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" name="그룹 4"/>
          <p:cNvGrpSpPr/>
          <p:nvPr/>
        </p:nvGrpSpPr>
        <p:grpSpPr>
          <a:xfrm>
            <a:off x="7768470" y="3666093"/>
            <a:ext cx="541814" cy="206404"/>
            <a:chOff x="7768470" y="3666093"/>
            <a:chExt cx="541814" cy="206404"/>
          </a:xfrm>
        </p:grpSpPr>
        <p:sp>
          <p:nvSpPr>
            <p:cNvPr id="281" name="모서리가 둥근 직사각형 280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2" name="양쪽 모서리가 둥근 사각형 281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3" name="양쪽 모서리가 둥근 사각형 282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86" name="오른쪽 화살표 285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7" name="모서리가 둥근 직사각형 286"/>
          <p:cNvSpPr/>
          <p:nvPr/>
        </p:nvSpPr>
        <p:spPr>
          <a:xfrm>
            <a:off x="5588498" y="4439126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9" name="모서리가 둥근 직사각형 288"/>
          <p:cNvSpPr/>
          <p:nvPr/>
        </p:nvSpPr>
        <p:spPr>
          <a:xfrm>
            <a:off x="4085968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4532396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5223692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5925345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직사각형 292"/>
          <p:cNvSpPr/>
          <p:nvPr/>
        </p:nvSpPr>
        <p:spPr>
          <a:xfrm>
            <a:off x="4091414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294" name="모서리가 둥근 직사각형 293"/>
          <p:cNvSpPr/>
          <p:nvPr/>
        </p:nvSpPr>
        <p:spPr>
          <a:xfrm>
            <a:off x="6561398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모서리가 둥근 직사각형 294"/>
          <p:cNvSpPr/>
          <p:nvPr/>
        </p:nvSpPr>
        <p:spPr>
          <a:xfrm>
            <a:off x="7238002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직사각형 295"/>
          <p:cNvSpPr/>
          <p:nvPr/>
        </p:nvSpPr>
        <p:spPr>
          <a:xfrm>
            <a:off x="4067280" y="5783453"/>
            <a:ext cx="258230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b="1" dirty="0" smtClean="0"/>
              <a:t>YC </a:t>
            </a:r>
            <a:r>
              <a:rPr lang="ko-KR" altLang="en-US" sz="900" b="1" smtClean="0"/>
              <a:t>생산성 단계</a:t>
            </a:r>
            <a:endParaRPr lang="ko-KR" altLang="en-US" sz="900" b="1" dirty="0"/>
          </a:p>
        </p:txBody>
      </p:sp>
      <p:graphicFrame>
        <p:nvGraphicFramePr>
          <p:cNvPr id="298" name="표 29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3755055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299" name="직선 연결선 298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" name="직사각형 10"/>
          <p:cNvSpPr/>
          <p:nvPr/>
        </p:nvSpPr>
        <p:spPr>
          <a:xfrm>
            <a:off x="3083932" y="2749731"/>
            <a:ext cx="370255" cy="125848"/>
          </a:xfrm>
          <a:prstGeom prst="rect">
            <a:avLst/>
          </a:prstGeom>
          <a:solidFill>
            <a:schemeClr val="accent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직사각형 230"/>
          <p:cNvSpPr/>
          <p:nvPr/>
        </p:nvSpPr>
        <p:spPr>
          <a:xfrm>
            <a:off x="3453227" y="2749731"/>
            <a:ext cx="288000" cy="125848"/>
          </a:xfrm>
          <a:prstGeom prst="rect">
            <a:avLst/>
          </a:prstGeom>
          <a:solidFill>
            <a:srgbClr val="D87328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직사각형 232"/>
          <p:cNvSpPr/>
          <p:nvPr/>
        </p:nvSpPr>
        <p:spPr>
          <a:xfrm>
            <a:off x="3733146" y="2750870"/>
            <a:ext cx="192245" cy="125848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8" name="직사각형 287"/>
          <p:cNvSpPr/>
          <p:nvPr/>
        </p:nvSpPr>
        <p:spPr>
          <a:xfrm>
            <a:off x="3923815" y="2750533"/>
            <a:ext cx="180000" cy="125848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0" name="직사각형 299"/>
          <p:cNvSpPr/>
          <p:nvPr/>
        </p:nvSpPr>
        <p:spPr>
          <a:xfrm>
            <a:off x="4108208" y="2749731"/>
            <a:ext cx="501710" cy="125848"/>
          </a:xfrm>
          <a:prstGeom prst="rect">
            <a:avLst/>
          </a:prstGeom>
          <a:solidFill>
            <a:schemeClr val="accent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1" name="직사각형 300"/>
          <p:cNvSpPr/>
          <p:nvPr/>
        </p:nvSpPr>
        <p:spPr>
          <a:xfrm>
            <a:off x="4609917" y="2749731"/>
            <a:ext cx="155585" cy="125848"/>
          </a:xfrm>
          <a:prstGeom prst="rect">
            <a:avLst/>
          </a:prstGeom>
          <a:solidFill>
            <a:srgbClr val="D87328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2" name="직사각형 301"/>
          <p:cNvSpPr/>
          <p:nvPr/>
        </p:nvSpPr>
        <p:spPr>
          <a:xfrm>
            <a:off x="4757422" y="2750870"/>
            <a:ext cx="192245" cy="125848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3" name="직사각형 302"/>
          <p:cNvSpPr/>
          <p:nvPr/>
        </p:nvSpPr>
        <p:spPr>
          <a:xfrm>
            <a:off x="4948091" y="2750533"/>
            <a:ext cx="180000" cy="125848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8" name="직사각형 307"/>
          <p:cNvSpPr/>
          <p:nvPr/>
        </p:nvSpPr>
        <p:spPr>
          <a:xfrm>
            <a:off x="2998078" y="6032604"/>
            <a:ext cx="168224" cy="80328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직사각형 308"/>
          <p:cNvSpPr/>
          <p:nvPr/>
        </p:nvSpPr>
        <p:spPr>
          <a:xfrm>
            <a:off x="3656912" y="6042420"/>
            <a:ext cx="172800" cy="79200"/>
          </a:xfrm>
          <a:prstGeom prst="rect">
            <a:avLst/>
          </a:prstGeom>
          <a:solidFill>
            <a:srgbClr val="D87328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직사각형 309"/>
          <p:cNvSpPr/>
          <p:nvPr/>
        </p:nvSpPr>
        <p:spPr>
          <a:xfrm>
            <a:off x="2989462" y="6173795"/>
            <a:ext cx="172800" cy="792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1" name="직사각형 310"/>
          <p:cNvSpPr/>
          <p:nvPr/>
        </p:nvSpPr>
        <p:spPr>
          <a:xfrm>
            <a:off x="3662326" y="6180001"/>
            <a:ext cx="172800" cy="792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" name="직사각형 12"/>
          <p:cNvSpPr/>
          <p:nvPr/>
        </p:nvSpPr>
        <p:spPr>
          <a:xfrm>
            <a:off x="2483414" y="5812495"/>
            <a:ext cx="91723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 smtClean="0"/>
              <a:t>Container Type</a:t>
            </a:r>
            <a:endParaRPr lang="ko-KR" altLang="en-US" sz="900" b="1"/>
          </a:p>
        </p:txBody>
      </p:sp>
      <p:sp>
        <p:nvSpPr>
          <p:cNvPr id="312" name="직사각형 311"/>
          <p:cNvSpPr/>
          <p:nvPr/>
        </p:nvSpPr>
        <p:spPr>
          <a:xfrm>
            <a:off x="2499536" y="5947602"/>
            <a:ext cx="12618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 smtClean="0"/>
              <a:t>General             Danger</a:t>
            </a:r>
          </a:p>
          <a:p>
            <a:r>
              <a:rPr lang="en-US" altLang="ko-KR" sz="900" dirty="0" smtClean="0"/>
              <a:t>Reefer                Bundle </a:t>
            </a:r>
            <a:endParaRPr lang="ko-KR" altLang="en-US" sz="900" b="1"/>
          </a:p>
        </p:txBody>
      </p:sp>
      <p:sp>
        <p:nvSpPr>
          <p:cNvPr id="313" name="TextBox 312"/>
          <p:cNvSpPr txBox="1"/>
          <p:nvPr/>
        </p:nvSpPr>
        <p:spPr>
          <a:xfrm>
            <a:off x="3023666" y="2723392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32%</a:t>
            </a:r>
            <a:endParaRPr lang="ko-KR" altLang="en-US" sz="600"/>
          </a:p>
        </p:txBody>
      </p:sp>
      <p:sp>
        <p:nvSpPr>
          <p:cNvPr id="314" name="TextBox 313"/>
          <p:cNvSpPr txBox="1"/>
          <p:nvPr/>
        </p:nvSpPr>
        <p:spPr>
          <a:xfrm>
            <a:off x="3395141" y="2720217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30%</a:t>
            </a:r>
            <a:endParaRPr lang="ko-KR" altLang="en-US" sz="600"/>
          </a:p>
        </p:txBody>
      </p:sp>
      <p:sp>
        <p:nvSpPr>
          <p:cNvPr id="315" name="TextBox 314"/>
          <p:cNvSpPr txBox="1"/>
          <p:nvPr/>
        </p:nvSpPr>
        <p:spPr>
          <a:xfrm>
            <a:off x="3667235" y="2724337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20</a:t>
            </a:r>
            <a:r>
              <a:rPr lang="en-US" altLang="ko-KR" sz="600" b="1" dirty="0" smtClean="0"/>
              <a:t>%</a:t>
            </a:r>
            <a:endParaRPr lang="ko-KR" altLang="en-US" sz="600"/>
          </a:p>
        </p:txBody>
      </p:sp>
      <p:sp>
        <p:nvSpPr>
          <p:cNvPr id="316" name="TextBox 315"/>
          <p:cNvSpPr txBox="1"/>
          <p:nvPr/>
        </p:nvSpPr>
        <p:spPr>
          <a:xfrm>
            <a:off x="3857493" y="2724337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18%</a:t>
            </a:r>
            <a:endParaRPr lang="ko-KR" altLang="en-US" sz="600"/>
          </a:p>
        </p:txBody>
      </p:sp>
      <p:sp>
        <p:nvSpPr>
          <p:cNvPr id="317" name="TextBox 316"/>
          <p:cNvSpPr txBox="1"/>
          <p:nvPr/>
        </p:nvSpPr>
        <p:spPr>
          <a:xfrm>
            <a:off x="4055293" y="2723400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50%</a:t>
            </a:r>
            <a:endParaRPr lang="ko-KR" altLang="en-US" sz="600"/>
          </a:p>
        </p:txBody>
      </p:sp>
      <p:sp>
        <p:nvSpPr>
          <p:cNvPr id="318" name="TextBox 317"/>
          <p:cNvSpPr txBox="1"/>
          <p:nvPr/>
        </p:nvSpPr>
        <p:spPr>
          <a:xfrm>
            <a:off x="4534718" y="2720225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14%</a:t>
            </a:r>
            <a:endParaRPr lang="ko-KR" altLang="en-US" sz="600"/>
          </a:p>
        </p:txBody>
      </p:sp>
      <p:sp>
        <p:nvSpPr>
          <p:cNvPr id="319" name="TextBox 318"/>
          <p:cNvSpPr txBox="1"/>
          <p:nvPr/>
        </p:nvSpPr>
        <p:spPr>
          <a:xfrm>
            <a:off x="4698862" y="2724345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18%</a:t>
            </a:r>
            <a:endParaRPr lang="ko-KR" altLang="en-US" sz="600"/>
          </a:p>
        </p:txBody>
      </p:sp>
      <p:sp>
        <p:nvSpPr>
          <p:cNvPr id="320" name="TextBox 319"/>
          <p:cNvSpPr txBox="1"/>
          <p:nvPr/>
        </p:nvSpPr>
        <p:spPr>
          <a:xfrm>
            <a:off x="4889120" y="2724345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18%</a:t>
            </a:r>
            <a:endParaRPr lang="ko-KR" altLang="en-US" sz="600"/>
          </a:p>
        </p:txBody>
      </p:sp>
      <p:grpSp>
        <p:nvGrpSpPr>
          <p:cNvPr id="15" name="그룹 14"/>
          <p:cNvGrpSpPr/>
          <p:nvPr/>
        </p:nvGrpSpPr>
        <p:grpSpPr>
          <a:xfrm>
            <a:off x="2583754" y="3363749"/>
            <a:ext cx="2647797" cy="309682"/>
            <a:chOff x="-884502" y="2967335"/>
            <a:chExt cx="2176400" cy="309682"/>
          </a:xfrm>
        </p:grpSpPr>
        <p:grpSp>
          <p:nvGrpSpPr>
            <p:cNvPr id="321" name="그룹 320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22" name="모서리가 둥근 직사각형 321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3" name="모서리가 둥근 직사각형 322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24" name="TextBox 323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25" name="TextBox 324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27" name="직사각형 32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8" name="직사각형 32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9" name="직사각형 32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0" name="직사각형 32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1" name="직사각형 33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2" name="직사각형 33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직사각형 33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4" name="직사각형 33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343" name="모서리가 둥근 직사각형 342"/>
          <p:cNvSpPr/>
          <p:nvPr/>
        </p:nvSpPr>
        <p:spPr>
          <a:xfrm>
            <a:off x="5570094" y="3261343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44" name="그룹 343"/>
          <p:cNvGrpSpPr/>
          <p:nvPr/>
        </p:nvGrpSpPr>
        <p:grpSpPr>
          <a:xfrm>
            <a:off x="1927561" y="4149238"/>
            <a:ext cx="3364059" cy="313182"/>
            <a:chOff x="-884502" y="2967335"/>
            <a:chExt cx="2176400" cy="313182"/>
          </a:xfrm>
        </p:grpSpPr>
        <p:grpSp>
          <p:nvGrpSpPr>
            <p:cNvPr id="345" name="그룹 344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62" name="모서리가 둥근 직사각형 361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3" name="모서리가 둥근 직사각형 362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4" name="TextBox 363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65" name="TextBox 364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46" name="직사각형 345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직사각형 346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직사각형 347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9" name="직사각형 348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0" name="직사각형 349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직사각형 350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직사각형 351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3" name="직사각형 352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58" name="TextBox 357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59" name="TextBox 358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60" name="TextBox 359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61" name="TextBox 360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71" name="그룹 370"/>
          <p:cNvGrpSpPr/>
          <p:nvPr/>
        </p:nvGrpSpPr>
        <p:grpSpPr>
          <a:xfrm>
            <a:off x="5529783" y="2610300"/>
            <a:ext cx="2905641" cy="313182"/>
            <a:chOff x="-884502" y="2967335"/>
            <a:chExt cx="2176400" cy="313182"/>
          </a:xfrm>
        </p:grpSpPr>
        <p:grpSp>
          <p:nvGrpSpPr>
            <p:cNvPr id="372" name="그룹 371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89" name="모서리가 둥근 직사각형 388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0" name="모서리가 둥근 직사각형 389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91" name="TextBox 390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92" name="TextBox 391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73" name="직사각형 372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4" name="직사각형 373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직사각형 374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6" name="직사각형 375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7" name="직사각형 376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8" name="직사각형 377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직사각형 378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80" name="직사각형 379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81" name="TextBox 380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82" name="TextBox 381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83" name="TextBox 382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87" name="TextBox 386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88" name="TextBox 387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93" name="그룹 392"/>
          <p:cNvGrpSpPr/>
          <p:nvPr/>
        </p:nvGrpSpPr>
        <p:grpSpPr>
          <a:xfrm>
            <a:off x="5529783" y="3372148"/>
            <a:ext cx="2905641" cy="313182"/>
            <a:chOff x="-884502" y="2967335"/>
            <a:chExt cx="2176400" cy="313182"/>
          </a:xfrm>
        </p:grpSpPr>
        <p:grpSp>
          <p:nvGrpSpPr>
            <p:cNvPr id="394" name="그룹 393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411" name="모서리가 둥근 직사각형 410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2" name="모서리가 둥근 직사각형 411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13" name="TextBox 412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414" name="TextBox 413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95" name="직사각형 394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6" name="직사각형 395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7" name="직사각형 396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98" name="직사각형 397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99" name="직사각형 398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0" name="직사각형 399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1" name="직사각형 400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02" name="직사각형 401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404" name="TextBox 403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405" name="TextBox 404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406" name="TextBox 405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407" name="TextBox 406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408" name="TextBox 407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409" name="TextBox 408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410" name="TextBox 409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415" name="그룹 414"/>
          <p:cNvGrpSpPr/>
          <p:nvPr/>
        </p:nvGrpSpPr>
        <p:grpSpPr>
          <a:xfrm>
            <a:off x="5537043" y="4149493"/>
            <a:ext cx="2905641" cy="313182"/>
            <a:chOff x="-884502" y="2967335"/>
            <a:chExt cx="2176400" cy="313182"/>
          </a:xfrm>
        </p:grpSpPr>
        <p:grpSp>
          <p:nvGrpSpPr>
            <p:cNvPr id="416" name="그룹 415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433" name="모서리가 둥근 직사각형 432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4" name="모서리가 둥근 직사각형 433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35" name="TextBox 434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436" name="TextBox 435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417" name="직사각형 41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8" name="직사각형 41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9" name="직사각형 41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20" name="직사각형 41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21" name="직사각형 42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2" name="직사각형 42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3" name="직사각형 42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24" name="직사각형 42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426" name="TextBox 425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429" name="TextBox 42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437" name="타원 436"/>
          <p:cNvSpPr/>
          <p:nvPr/>
        </p:nvSpPr>
        <p:spPr>
          <a:xfrm>
            <a:off x="2945104" y="26530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39" name="타원 438"/>
          <p:cNvSpPr/>
          <p:nvPr/>
        </p:nvSpPr>
        <p:spPr>
          <a:xfrm>
            <a:off x="2927488" y="28454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0" name="타원 439"/>
          <p:cNvSpPr/>
          <p:nvPr/>
        </p:nvSpPr>
        <p:spPr>
          <a:xfrm>
            <a:off x="3836351" y="25381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1" name="직사각형 440"/>
          <p:cNvSpPr/>
          <p:nvPr/>
        </p:nvSpPr>
        <p:spPr>
          <a:xfrm>
            <a:off x="2463520" y="87522"/>
            <a:ext cx="1333863" cy="4659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smtClean="0"/>
              <a:t>방안 </a:t>
            </a:r>
            <a:r>
              <a:rPr lang="en-US" altLang="ko-KR" sz="1050" dirty="0" smtClean="0"/>
              <a:t>1</a:t>
            </a:r>
          </a:p>
          <a:p>
            <a:pPr algn="ctr"/>
            <a:r>
              <a:rPr lang="en-US" altLang="ko-KR" sz="1050" dirty="0" smtClean="0"/>
              <a:t>Container Type </a:t>
            </a:r>
            <a:r>
              <a:rPr lang="ko-KR" altLang="en-US" sz="1050" smtClean="0"/>
              <a:t>비율</a:t>
            </a:r>
            <a:endParaRPr lang="ko-KR" altLang="en-US" sz="1050" dirty="0"/>
          </a:p>
        </p:txBody>
      </p:sp>
    </p:spTree>
    <p:extLst>
      <p:ext uri="{BB962C8B-B14F-4D97-AF65-F5344CB8AC3E}">
        <p14:creationId xmlns:p14="http://schemas.microsoft.com/office/powerpoint/2010/main" val="26378772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1787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수출입</a:t>
            </a:r>
            <a:r>
              <a:rPr lang="en-US" altLang="ko-KR" sz="700" b="1" dirty="0" smtClean="0"/>
              <a:t>, </a:t>
            </a:r>
            <a:r>
              <a:rPr lang="ko-KR" altLang="en-US" sz="700" b="1" smtClean="0"/>
              <a:t>환적분석</a:t>
            </a:r>
            <a:endParaRPr lang="ko-KR" altLang="en-US" sz="700" b="1"/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graphicFrame>
        <p:nvGraphicFramePr>
          <p:cNvPr id="168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8013729"/>
              </p:ext>
            </p:extLst>
          </p:nvPr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5" name="타원 174"/>
          <p:cNvSpPr/>
          <p:nvPr/>
        </p:nvSpPr>
        <p:spPr>
          <a:xfrm>
            <a:off x="6869201" y="20855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9" name="타원 178"/>
          <p:cNvSpPr/>
          <p:nvPr/>
        </p:nvSpPr>
        <p:spPr>
          <a:xfrm>
            <a:off x="5321453" y="23473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17" name="차트 216"/>
          <p:cNvGraphicFramePr/>
          <p:nvPr>
            <p:extLst>
              <p:ext uri="{D42A27DB-BD31-4B8C-83A1-F6EECF244321}">
                <p14:modId xmlns:p14="http://schemas.microsoft.com/office/powerpoint/2010/main" val="636706461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8" name="모서리가 둥근 직사각형 217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20" name="직선 연결선 21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67" name="직사각형 166"/>
          <p:cNvSpPr/>
          <p:nvPr/>
        </p:nvSpPr>
        <p:spPr>
          <a:xfrm>
            <a:off x="-342556" y="4520776"/>
            <a:ext cx="1333863" cy="4659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50" dirty="0" smtClean="0"/>
              <a:t>Data View </a:t>
            </a:r>
            <a:r>
              <a:rPr lang="ko-KR" altLang="en-US" sz="1050" smtClean="0"/>
              <a:t>그래프</a:t>
            </a:r>
            <a:endParaRPr lang="ko-KR" altLang="en-US" sz="1050" dirty="0"/>
          </a:p>
        </p:txBody>
      </p:sp>
      <p:graphicFrame>
        <p:nvGraphicFramePr>
          <p:cNvPr id="169" name="표 1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3255460"/>
              </p:ext>
            </p:extLst>
          </p:nvPr>
        </p:nvGraphicFramePr>
        <p:xfrm>
          <a:off x="461006" y="5273693"/>
          <a:ext cx="8512153" cy="993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7495"/>
                <a:gridCol w="932055"/>
                <a:gridCol w="746047"/>
                <a:gridCol w="3520906"/>
                <a:gridCol w="2755650"/>
              </a:tblGrid>
              <a:tr h="248279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827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827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827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77" name="타원 176"/>
          <p:cNvSpPr/>
          <p:nvPr/>
        </p:nvSpPr>
        <p:spPr>
          <a:xfrm>
            <a:off x="547786" y="53685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80" name="차트 17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41141745"/>
              </p:ext>
            </p:extLst>
          </p:nvPr>
        </p:nvGraphicFramePr>
        <p:xfrm>
          <a:off x="6246952" y="5523976"/>
          <a:ext cx="2655829" cy="705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23" name="모서리가 둥근 직사각형 222"/>
          <p:cNvSpPr/>
          <p:nvPr/>
        </p:nvSpPr>
        <p:spPr>
          <a:xfrm>
            <a:off x="2607323" y="2494934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4" name="모서리가 둥근 직사각형 223"/>
          <p:cNvSpPr/>
          <p:nvPr/>
        </p:nvSpPr>
        <p:spPr>
          <a:xfrm>
            <a:off x="1974850" y="3293335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5" name="모서리가 둥근 직사각형 224"/>
          <p:cNvSpPr/>
          <p:nvPr/>
        </p:nvSpPr>
        <p:spPr>
          <a:xfrm>
            <a:off x="5579700" y="3288018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6" name="직사각형 225"/>
          <p:cNvSpPr/>
          <p:nvPr/>
        </p:nvSpPr>
        <p:spPr>
          <a:xfrm>
            <a:off x="2508048" y="24931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1866353" y="3295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직사각형 227"/>
          <p:cNvSpPr/>
          <p:nvPr/>
        </p:nvSpPr>
        <p:spPr>
          <a:xfrm>
            <a:off x="5466518" y="251174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직사각형 228"/>
          <p:cNvSpPr/>
          <p:nvPr/>
        </p:nvSpPr>
        <p:spPr>
          <a:xfrm>
            <a:off x="5475980" y="329510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모서리가 둥근 직사각형 229"/>
          <p:cNvSpPr/>
          <p:nvPr/>
        </p:nvSpPr>
        <p:spPr>
          <a:xfrm>
            <a:off x="5604886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31" name="TextBox 230"/>
          <p:cNvSpPr txBox="1"/>
          <p:nvPr/>
        </p:nvSpPr>
        <p:spPr>
          <a:xfrm>
            <a:off x="5543768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5581279" y="3287950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33" name="TextBox 232"/>
          <p:cNvSpPr txBox="1"/>
          <p:nvPr/>
        </p:nvSpPr>
        <p:spPr>
          <a:xfrm>
            <a:off x="5525558" y="3248013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2625197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35" name="TextBox 234"/>
          <p:cNvSpPr txBox="1"/>
          <p:nvPr/>
        </p:nvSpPr>
        <p:spPr>
          <a:xfrm>
            <a:off x="2564079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1977662" y="33040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60" name="TextBox 259"/>
          <p:cNvSpPr txBox="1"/>
          <p:nvPr/>
        </p:nvSpPr>
        <p:spPr>
          <a:xfrm>
            <a:off x="1921941" y="325651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61" name="TextBox 260"/>
          <p:cNvSpPr txBox="1"/>
          <p:nvPr/>
        </p:nvSpPr>
        <p:spPr>
          <a:xfrm>
            <a:off x="2821257" y="247184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2" name="TextBox 261"/>
          <p:cNvSpPr txBox="1"/>
          <p:nvPr/>
        </p:nvSpPr>
        <p:spPr>
          <a:xfrm>
            <a:off x="2183364" y="327489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75" name="TextBox 274"/>
          <p:cNvSpPr txBox="1"/>
          <p:nvPr/>
        </p:nvSpPr>
        <p:spPr>
          <a:xfrm>
            <a:off x="5774808" y="246340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5774808" y="325715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77" name="그룹 276"/>
          <p:cNvGrpSpPr/>
          <p:nvPr/>
        </p:nvGrpSpPr>
        <p:grpSpPr>
          <a:xfrm>
            <a:off x="2541092" y="2902071"/>
            <a:ext cx="541814" cy="200056"/>
            <a:chOff x="2541092" y="3651725"/>
            <a:chExt cx="541814" cy="200056"/>
          </a:xfrm>
        </p:grpSpPr>
        <p:sp>
          <p:nvSpPr>
            <p:cNvPr id="278" name="모서리가 둥근 직사각형 277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9" name="양쪽 모서리가 둥근 사각형 278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0" name="양쪽 모서리가 둥근 사각형 279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1" name="TextBox 280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83" name="오른쪽 화살표 282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4" name="그룹 283"/>
          <p:cNvGrpSpPr/>
          <p:nvPr/>
        </p:nvGrpSpPr>
        <p:grpSpPr>
          <a:xfrm>
            <a:off x="4592054" y="2890341"/>
            <a:ext cx="541814" cy="206404"/>
            <a:chOff x="4592054" y="3639995"/>
            <a:chExt cx="541814" cy="206404"/>
          </a:xfrm>
        </p:grpSpPr>
        <p:sp>
          <p:nvSpPr>
            <p:cNvPr id="285" name="모서리가 둥근 직사각형 284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6" name="양쪽 모서리가 둥근 사각형 285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7" name="양쪽 모서리가 둥근 사각형 286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90" name="오른쪽 화살표 289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1" name="그룹 290"/>
          <p:cNvGrpSpPr/>
          <p:nvPr/>
        </p:nvGrpSpPr>
        <p:grpSpPr>
          <a:xfrm>
            <a:off x="1899781" y="3681898"/>
            <a:ext cx="535464" cy="200056"/>
            <a:chOff x="1899781" y="4431552"/>
            <a:chExt cx="535464" cy="200056"/>
          </a:xfrm>
        </p:grpSpPr>
        <p:sp>
          <p:nvSpPr>
            <p:cNvPr id="292" name="모서리가 둥근 직사각형 291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3" name="양쪽 모서리가 둥근 사각형 292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4" name="양쪽 모서리가 둥근 사각형 293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97" name="오른쪽 화살표 296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8" name="그룹 297"/>
          <p:cNvGrpSpPr/>
          <p:nvPr/>
        </p:nvGrpSpPr>
        <p:grpSpPr>
          <a:xfrm>
            <a:off x="5492018" y="3689515"/>
            <a:ext cx="541814" cy="200056"/>
            <a:chOff x="5492018" y="4439169"/>
            <a:chExt cx="541814" cy="200056"/>
          </a:xfrm>
        </p:grpSpPr>
        <p:sp>
          <p:nvSpPr>
            <p:cNvPr id="299" name="모서리가 둥근 직사각형 298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0" name="양쪽 모서리가 둥근 사각형 299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01" name="양쪽 모서리가 둥근 사각형 300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2" name="TextBox 301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304" name="오른쪽 화살표 30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5" name="모서리가 둥근 직사각형 304"/>
          <p:cNvSpPr/>
          <p:nvPr/>
        </p:nvSpPr>
        <p:spPr>
          <a:xfrm>
            <a:off x="2611063" y="289938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6" name="모서리가 둥근 직사각형 305"/>
          <p:cNvSpPr/>
          <p:nvPr/>
        </p:nvSpPr>
        <p:spPr>
          <a:xfrm>
            <a:off x="3804864" y="2899380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7" name="모서리가 둥근 직사각형 306"/>
          <p:cNvSpPr/>
          <p:nvPr/>
        </p:nvSpPr>
        <p:spPr>
          <a:xfrm>
            <a:off x="1968633" y="3681979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8" name="모서리가 둥근 직사각형 307"/>
          <p:cNvSpPr/>
          <p:nvPr/>
        </p:nvSpPr>
        <p:spPr>
          <a:xfrm>
            <a:off x="6972806" y="2915051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모서리가 둥근 직사각형 308"/>
          <p:cNvSpPr/>
          <p:nvPr/>
        </p:nvSpPr>
        <p:spPr>
          <a:xfrm>
            <a:off x="5588498" y="2915051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10" name="그룹 309"/>
          <p:cNvGrpSpPr/>
          <p:nvPr/>
        </p:nvGrpSpPr>
        <p:grpSpPr>
          <a:xfrm>
            <a:off x="5506688" y="2912930"/>
            <a:ext cx="541814" cy="206404"/>
            <a:chOff x="5506688" y="3662584"/>
            <a:chExt cx="541814" cy="206404"/>
          </a:xfrm>
        </p:grpSpPr>
        <p:sp>
          <p:nvSpPr>
            <p:cNvPr id="311" name="모서리가 둥근 직사각형 310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2" name="양쪽 모서리가 둥근 사각형 311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3" name="양쪽 모서리가 둥근 사각형 312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316" name="오른쪽 화살표 315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17" name="그룹 316"/>
          <p:cNvGrpSpPr/>
          <p:nvPr/>
        </p:nvGrpSpPr>
        <p:grpSpPr>
          <a:xfrm>
            <a:off x="7768470" y="2916439"/>
            <a:ext cx="541814" cy="206404"/>
            <a:chOff x="7768470" y="3666093"/>
            <a:chExt cx="541814" cy="206404"/>
          </a:xfrm>
        </p:grpSpPr>
        <p:sp>
          <p:nvSpPr>
            <p:cNvPr id="318" name="모서리가 둥근 직사각형 317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9" name="양쪽 모서리가 둥근 사각형 318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20" name="양쪽 모서리가 둥근 사각형 319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323" name="오른쪽 화살표 322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24" name="모서리가 둥근 직사각형 323"/>
          <p:cNvSpPr/>
          <p:nvPr/>
        </p:nvSpPr>
        <p:spPr>
          <a:xfrm>
            <a:off x="5588498" y="3689472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25" name="그룹 324"/>
          <p:cNvGrpSpPr/>
          <p:nvPr/>
        </p:nvGrpSpPr>
        <p:grpSpPr>
          <a:xfrm>
            <a:off x="2583754" y="2614095"/>
            <a:ext cx="2647797" cy="309682"/>
            <a:chOff x="-884502" y="2967335"/>
            <a:chExt cx="2176400" cy="309682"/>
          </a:xfrm>
        </p:grpSpPr>
        <p:grpSp>
          <p:nvGrpSpPr>
            <p:cNvPr id="326" name="그룹 325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43" name="모서리가 둥근 직사각형 342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4" name="모서리가 둥근 직사각형 343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45" name="TextBox 344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46" name="TextBox 345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27" name="직사각형 32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8" name="직사각형 32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9" name="직사각형 32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0" name="직사각형 32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1" name="직사각형 33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2" name="직사각형 33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직사각형 33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4" name="직사각형 33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347" name="모서리가 둥근 직사각형 346"/>
          <p:cNvSpPr/>
          <p:nvPr/>
        </p:nvSpPr>
        <p:spPr>
          <a:xfrm>
            <a:off x="5570094" y="2511689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48" name="그룹 347"/>
          <p:cNvGrpSpPr/>
          <p:nvPr/>
        </p:nvGrpSpPr>
        <p:grpSpPr>
          <a:xfrm>
            <a:off x="1927561" y="3399584"/>
            <a:ext cx="3364059" cy="313182"/>
            <a:chOff x="-884502" y="2967335"/>
            <a:chExt cx="2176400" cy="313182"/>
          </a:xfrm>
        </p:grpSpPr>
        <p:grpSp>
          <p:nvGrpSpPr>
            <p:cNvPr id="349" name="그룹 348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66" name="모서리가 둥근 직사각형 365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7" name="모서리가 둥근 직사각형 366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8" name="TextBox 367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69" name="TextBox 368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50" name="직사각형 349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직사각형 350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직사각형 351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3" name="직사각형 352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4" name="직사각형 353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직사각형 354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직사각형 355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7" name="직사각형 356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8" name="TextBox 357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59" name="TextBox 358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60" name="TextBox 359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61" name="TextBox 360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62" name="TextBox 361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63" name="TextBox 362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64" name="TextBox 363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65" name="TextBox 364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70" name="그룹 369"/>
          <p:cNvGrpSpPr/>
          <p:nvPr/>
        </p:nvGrpSpPr>
        <p:grpSpPr>
          <a:xfrm>
            <a:off x="5529783" y="2622494"/>
            <a:ext cx="2905641" cy="313182"/>
            <a:chOff x="-884502" y="2967335"/>
            <a:chExt cx="2176400" cy="313182"/>
          </a:xfrm>
        </p:grpSpPr>
        <p:grpSp>
          <p:nvGrpSpPr>
            <p:cNvPr id="371" name="그룹 370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88" name="모서리가 둥근 직사각형 387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9" name="모서리가 둥근 직사각형 388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90" name="TextBox 389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91" name="TextBox 390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72" name="직사각형 371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직사각형 372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4" name="직사각형 373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5" name="직사각형 374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6" name="직사각형 375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직사각형 376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8" name="직사각형 377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9" name="직사각형 378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80" name="TextBox 379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81" name="TextBox 380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82" name="TextBox 381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83" name="TextBox 382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87" name="TextBox 386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92" name="그룹 391"/>
          <p:cNvGrpSpPr/>
          <p:nvPr/>
        </p:nvGrpSpPr>
        <p:grpSpPr>
          <a:xfrm>
            <a:off x="5537043" y="3399839"/>
            <a:ext cx="2905641" cy="313182"/>
            <a:chOff x="-884502" y="2967335"/>
            <a:chExt cx="2176400" cy="313182"/>
          </a:xfrm>
        </p:grpSpPr>
        <p:grpSp>
          <p:nvGrpSpPr>
            <p:cNvPr id="393" name="그룹 392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410" name="모서리가 둥근 직사각형 409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1" name="모서리가 둥근 직사각형 410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12" name="TextBox 411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413" name="TextBox 412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94" name="직사각형 393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5" name="직사각형 394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6" name="직사각형 395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97" name="직사각형 396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98" name="직사각형 397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9" name="직사각형 398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0" name="직사각형 399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01" name="직사각형 400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02" name="TextBox 401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404" name="TextBox 403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405" name="TextBox 404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406" name="TextBox 405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407" name="TextBox 406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408" name="TextBox 407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409" name="TextBox 408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417" name="TextBox 416"/>
          <p:cNvSpPr txBox="1"/>
          <p:nvPr/>
        </p:nvSpPr>
        <p:spPr>
          <a:xfrm>
            <a:off x="5383346" y="244780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aphicFrame>
        <p:nvGraphicFramePr>
          <p:cNvPr id="419" name="차트 418"/>
          <p:cNvGraphicFramePr/>
          <p:nvPr>
            <p:extLst>
              <p:ext uri="{D42A27DB-BD31-4B8C-83A1-F6EECF244321}">
                <p14:modId xmlns:p14="http://schemas.microsoft.com/office/powerpoint/2010/main" val="923986402"/>
              </p:ext>
            </p:extLst>
          </p:nvPr>
        </p:nvGraphicFramePr>
        <p:xfrm>
          <a:off x="2729807" y="5530096"/>
          <a:ext cx="3466850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pSp>
        <p:nvGrpSpPr>
          <p:cNvPr id="420" name="그룹 419"/>
          <p:cNvGrpSpPr/>
          <p:nvPr/>
        </p:nvGrpSpPr>
        <p:grpSpPr>
          <a:xfrm>
            <a:off x="7679084" y="4158908"/>
            <a:ext cx="1314589" cy="570211"/>
            <a:chOff x="5204460" y="4596878"/>
            <a:chExt cx="4063919" cy="1720098"/>
          </a:xfrm>
        </p:grpSpPr>
        <p:pic>
          <p:nvPicPr>
            <p:cNvPr id="421" name="그림 420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422" name="그룹 421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423" name="직사각형 422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4" name="직사각형 423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5" name="직사각형 424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6" name="직사각형 425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7" name="직사각형 426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8" name="직사각형 427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9" name="TextBox 428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430" name="TextBox 429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431" name="TextBox 430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432" name="TextBox 431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433" name="TextBox 432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434" name="TextBox 433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435" name="모서리가 둥근 직사각형 434"/>
          <p:cNvSpPr/>
          <p:nvPr/>
        </p:nvSpPr>
        <p:spPr>
          <a:xfrm>
            <a:off x="1938608" y="441376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C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6" name="모서리가 둥근 직사각형 435"/>
          <p:cNvSpPr/>
          <p:nvPr/>
        </p:nvSpPr>
        <p:spPr>
          <a:xfrm>
            <a:off x="1938607" y="4557641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7" name="직사각형 436"/>
          <p:cNvSpPr/>
          <p:nvPr/>
        </p:nvSpPr>
        <p:spPr>
          <a:xfrm>
            <a:off x="1274459" y="4344043"/>
            <a:ext cx="105028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err="1" smtClean="0"/>
              <a:t>Rehandling</a:t>
            </a:r>
            <a:r>
              <a:rPr lang="en-US" altLang="ko-KR" sz="800" b="1" dirty="0" smtClean="0"/>
              <a:t> :</a:t>
            </a:r>
            <a:r>
              <a:rPr lang="ko-KR" altLang="en-US" sz="800" b="1" smtClean="0"/>
              <a:t>               </a:t>
            </a:r>
            <a:endParaRPr lang="en-US" altLang="ko-KR" sz="800" b="1" dirty="0" smtClean="0"/>
          </a:p>
          <a:p>
            <a:r>
              <a:rPr lang="en-US" altLang="ko-KR" sz="800" b="1" dirty="0" smtClean="0"/>
              <a:t>Non : </a:t>
            </a:r>
          </a:p>
        </p:txBody>
      </p:sp>
      <p:sp>
        <p:nvSpPr>
          <p:cNvPr id="438" name="직사각형 437"/>
          <p:cNvSpPr/>
          <p:nvPr/>
        </p:nvSpPr>
        <p:spPr>
          <a:xfrm>
            <a:off x="1229268" y="4172752"/>
            <a:ext cx="52507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b="1" dirty="0" smtClean="0"/>
              <a:t>비고 </a:t>
            </a:r>
            <a:endParaRPr lang="ko-KR" altLang="en-US" sz="900" b="1" dirty="0"/>
          </a:p>
        </p:txBody>
      </p:sp>
      <p:sp>
        <p:nvSpPr>
          <p:cNvPr id="439" name="모서리가 둥근 직사각형 438"/>
          <p:cNvSpPr/>
          <p:nvPr/>
        </p:nvSpPr>
        <p:spPr>
          <a:xfrm>
            <a:off x="1243595" y="4174418"/>
            <a:ext cx="2706304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0" name="타원 439"/>
          <p:cNvSpPr/>
          <p:nvPr/>
        </p:nvSpPr>
        <p:spPr>
          <a:xfrm>
            <a:off x="1144062" y="407863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1" name="타원 440"/>
          <p:cNvSpPr/>
          <p:nvPr/>
        </p:nvSpPr>
        <p:spPr>
          <a:xfrm>
            <a:off x="7563214" y="40562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2" name="모서리가 둥근 직사각형 441"/>
          <p:cNvSpPr/>
          <p:nvPr/>
        </p:nvSpPr>
        <p:spPr>
          <a:xfrm>
            <a:off x="4085968" y="4174418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3" name="모서리가 둥근 직사각형 442"/>
          <p:cNvSpPr/>
          <p:nvPr/>
        </p:nvSpPr>
        <p:spPr>
          <a:xfrm>
            <a:off x="4532396" y="4482162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4" name="모서리가 둥근 직사각형 443"/>
          <p:cNvSpPr/>
          <p:nvPr/>
        </p:nvSpPr>
        <p:spPr>
          <a:xfrm>
            <a:off x="5223692" y="4507524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5" name="모서리가 둥근 직사각형 444"/>
          <p:cNvSpPr/>
          <p:nvPr/>
        </p:nvSpPr>
        <p:spPr>
          <a:xfrm>
            <a:off x="5925345" y="4496203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6" name="직사각형 445"/>
          <p:cNvSpPr/>
          <p:nvPr/>
        </p:nvSpPr>
        <p:spPr>
          <a:xfrm>
            <a:off x="4091414" y="4423465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447" name="모서리가 둥근 직사각형 446"/>
          <p:cNvSpPr/>
          <p:nvPr/>
        </p:nvSpPr>
        <p:spPr>
          <a:xfrm>
            <a:off x="6561398" y="4500929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8" name="모서리가 둥근 직사각형 447"/>
          <p:cNvSpPr/>
          <p:nvPr/>
        </p:nvSpPr>
        <p:spPr>
          <a:xfrm>
            <a:off x="7238002" y="450474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9" name="직사각형 448"/>
          <p:cNvSpPr/>
          <p:nvPr/>
        </p:nvSpPr>
        <p:spPr>
          <a:xfrm>
            <a:off x="4067280" y="4151209"/>
            <a:ext cx="258230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b="1" dirty="0" smtClean="0"/>
              <a:t>YC </a:t>
            </a:r>
            <a:r>
              <a:rPr lang="ko-KR" altLang="en-US" sz="900" b="1" smtClean="0"/>
              <a:t>생산성 단계</a:t>
            </a:r>
            <a:endParaRPr lang="ko-KR" altLang="en-US" sz="900" b="1" dirty="0"/>
          </a:p>
        </p:txBody>
      </p:sp>
      <p:sp>
        <p:nvSpPr>
          <p:cNvPr id="450" name="직사각형 449"/>
          <p:cNvSpPr/>
          <p:nvPr/>
        </p:nvSpPr>
        <p:spPr>
          <a:xfrm>
            <a:off x="2998078" y="4400360"/>
            <a:ext cx="168224" cy="80328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1" name="직사각형 450"/>
          <p:cNvSpPr/>
          <p:nvPr/>
        </p:nvSpPr>
        <p:spPr>
          <a:xfrm>
            <a:off x="3656912" y="4410176"/>
            <a:ext cx="172800" cy="79200"/>
          </a:xfrm>
          <a:prstGeom prst="rect">
            <a:avLst/>
          </a:prstGeom>
          <a:solidFill>
            <a:srgbClr val="D87328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2" name="직사각형 451"/>
          <p:cNvSpPr/>
          <p:nvPr/>
        </p:nvSpPr>
        <p:spPr>
          <a:xfrm>
            <a:off x="2989462" y="4541551"/>
            <a:ext cx="172800" cy="792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53" name="직사각형 452"/>
          <p:cNvSpPr/>
          <p:nvPr/>
        </p:nvSpPr>
        <p:spPr>
          <a:xfrm>
            <a:off x="3662326" y="4547757"/>
            <a:ext cx="172800" cy="792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54" name="직사각형 453"/>
          <p:cNvSpPr/>
          <p:nvPr/>
        </p:nvSpPr>
        <p:spPr>
          <a:xfrm>
            <a:off x="2483414" y="4180251"/>
            <a:ext cx="91723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 smtClean="0"/>
              <a:t>Container Type</a:t>
            </a:r>
            <a:endParaRPr lang="ko-KR" altLang="en-US" sz="900" b="1"/>
          </a:p>
        </p:txBody>
      </p:sp>
      <p:sp>
        <p:nvSpPr>
          <p:cNvPr id="455" name="직사각형 454"/>
          <p:cNvSpPr/>
          <p:nvPr/>
        </p:nvSpPr>
        <p:spPr>
          <a:xfrm>
            <a:off x="2499536" y="4315358"/>
            <a:ext cx="12618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 smtClean="0"/>
              <a:t>General             Danger</a:t>
            </a:r>
          </a:p>
          <a:p>
            <a:r>
              <a:rPr lang="en-US" altLang="ko-KR" sz="900" dirty="0" smtClean="0"/>
              <a:t>Reefer                Bundle </a:t>
            </a:r>
            <a:endParaRPr lang="ko-KR" altLang="en-US" sz="900" b="1"/>
          </a:p>
        </p:txBody>
      </p:sp>
      <p:graphicFrame>
        <p:nvGraphicFramePr>
          <p:cNvPr id="236" name="표 2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73314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1787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수출입</a:t>
            </a:r>
            <a:r>
              <a:rPr lang="en-US" altLang="ko-KR" sz="700" b="1" dirty="0" smtClean="0"/>
              <a:t>, </a:t>
            </a:r>
            <a:r>
              <a:rPr lang="ko-KR" altLang="en-US" sz="700" b="1" smtClean="0"/>
              <a:t>환적분석</a:t>
            </a:r>
            <a:endParaRPr lang="ko-KR" altLang="en-US" sz="700" b="1"/>
          </a:p>
        </p:txBody>
      </p:sp>
      <p:graphicFrame>
        <p:nvGraphicFramePr>
          <p:cNvPr id="134" name="표 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7313708"/>
              </p:ext>
            </p:extLst>
          </p:nvPr>
        </p:nvGraphicFramePr>
        <p:xfrm>
          <a:off x="461006" y="5273693"/>
          <a:ext cx="8512153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7495"/>
                <a:gridCol w="932055"/>
                <a:gridCol w="746047"/>
                <a:gridCol w="901074"/>
                <a:gridCol w="675664"/>
                <a:gridCol w="655495"/>
                <a:gridCol w="645410"/>
                <a:gridCol w="643263"/>
                <a:gridCol w="596878"/>
                <a:gridCol w="546377"/>
                <a:gridCol w="546377"/>
                <a:gridCol w="503525"/>
                <a:gridCol w="562493"/>
              </a:tblGrid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</a:t>
                      </a:r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graphicFrame>
        <p:nvGraphicFramePr>
          <p:cNvPr id="168" name="Group 214"/>
          <p:cNvGraphicFramePr>
            <a:graphicFrameLocks noGrp="1"/>
          </p:cNvGraphicFramePr>
          <p:nvPr>
            <p:extLst/>
          </p:nvPr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5" name="타원 174"/>
          <p:cNvSpPr/>
          <p:nvPr/>
        </p:nvSpPr>
        <p:spPr>
          <a:xfrm>
            <a:off x="6869201" y="20855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6" name="타원 175"/>
          <p:cNvSpPr/>
          <p:nvPr/>
        </p:nvSpPr>
        <p:spPr>
          <a:xfrm>
            <a:off x="547786" y="53685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9" name="타원 178"/>
          <p:cNvSpPr/>
          <p:nvPr/>
        </p:nvSpPr>
        <p:spPr>
          <a:xfrm>
            <a:off x="5321453" y="23473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17" name="차트 216"/>
          <p:cNvGraphicFramePr/>
          <p:nvPr>
            <p:extLst>
              <p:ext uri="{D42A27DB-BD31-4B8C-83A1-F6EECF244321}">
                <p14:modId xmlns:p14="http://schemas.microsoft.com/office/powerpoint/2010/main" val="1517389599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8" name="모서리가 둥근 직사각형 217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20" name="직선 연결선 21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60" name="직사각형 159"/>
          <p:cNvSpPr/>
          <p:nvPr/>
        </p:nvSpPr>
        <p:spPr>
          <a:xfrm>
            <a:off x="-342556" y="4520776"/>
            <a:ext cx="1333863" cy="4659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50" dirty="0" smtClean="0"/>
              <a:t>Data View </a:t>
            </a:r>
            <a:r>
              <a:rPr lang="ko-KR" altLang="en-US" sz="1050" smtClean="0"/>
              <a:t>표</a:t>
            </a:r>
            <a:endParaRPr lang="ko-KR" altLang="en-US" sz="1050" dirty="0"/>
          </a:p>
        </p:txBody>
      </p:sp>
      <p:sp>
        <p:nvSpPr>
          <p:cNvPr id="410" name="타원 409"/>
          <p:cNvSpPr/>
          <p:nvPr/>
        </p:nvSpPr>
        <p:spPr>
          <a:xfrm>
            <a:off x="5321453" y="23473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11" name="모서리가 둥근 직사각형 410"/>
          <p:cNvSpPr/>
          <p:nvPr/>
        </p:nvSpPr>
        <p:spPr>
          <a:xfrm>
            <a:off x="2607323" y="2494934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2" name="모서리가 둥근 직사각형 411"/>
          <p:cNvSpPr/>
          <p:nvPr/>
        </p:nvSpPr>
        <p:spPr>
          <a:xfrm>
            <a:off x="1974850" y="3293335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3" name="모서리가 둥근 직사각형 412"/>
          <p:cNvSpPr/>
          <p:nvPr/>
        </p:nvSpPr>
        <p:spPr>
          <a:xfrm>
            <a:off x="5579700" y="3288018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4" name="직사각형 413"/>
          <p:cNvSpPr/>
          <p:nvPr/>
        </p:nvSpPr>
        <p:spPr>
          <a:xfrm>
            <a:off x="2508048" y="24931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5" name="직사각형 414"/>
          <p:cNvSpPr/>
          <p:nvPr/>
        </p:nvSpPr>
        <p:spPr>
          <a:xfrm>
            <a:off x="1866353" y="3295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6" name="직사각형 415"/>
          <p:cNvSpPr/>
          <p:nvPr/>
        </p:nvSpPr>
        <p:spPr>
          <a:xfrm>
            <a:off x="5466518" y="251174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7" name="직사각형 416"/>
          <p:cNvSpPr/>
          <p:nvPr/>
        </p:nvSpPr>
        <p:spPr>
          <a:xfrm>
            <a:off x="5475980" y="329510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8" name="모서리가 둥근 직사각형 417"/>
          <p:cNvSpPr/>
          <p:nvPr/>
        </p:nvSpPr>
        <p:spPr>
          <a:xfrm>
            <a:off x="5604886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419" name="TextBox 418"/>
          <p:cNvSpPr txBox="1"/>
          <p:nvPr/>
        </p:nvSpPr>
        <p:spPr>
          <a:xfrm>
            <a:off x="5543768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420" name="모서리가 둥근 직사각형 419"/>
          <p:cNvSpPr/>
          <p:nvPr/>
        </p:nvSpPr>
        <p:spPr>
          <a:xfrm>
            <a:off x="5581279" y="3287950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421" name="TextBox 420"/>
          <p:cNvSpPr txBox="1"/>
          <p:nvPr/>
        </p:nvSpPr>
        <p:spPr>
          <a:xfrm>
            <a:off x="5525558" y="3248013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422" name="모서리가 둥근 직사각형 421"/>
          <p:cNvSpPr/>
          <p:nvPr/>
        </p:nvSpPr>
        <p:spPr>
          <a:xfrm>
            <a:off x="2625197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423" name="TextBox 422"/>
          <p:cNvSpPr txBox="1"/>
          <p:nvPr/>
        </p:nvSpPr>
        <p:spPr>
          <a:xfrm>
            <a:off x="2564079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424" name="모서리가 둥근 직사각형 423"/>
          <p:cNvSpPr/>
          <p:nvPr/>
        </p:nvSpPr>
        <p:spPr>
          <a:xfrm>
            <a:off x="1977662" y="33040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425" name="TextBox 424"/>
          <p:cNvSpPr txBox="1"/>
          <p:nvPr/>
        </p:nvSpPr>
        <p:spPr>
          <a:xfrm>
            <a:off x="1921941" y="325651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426" name="TextBox 425"/>
          <p:cNvSpPr txBox="1"/>
          <p:nvPr/>
        </p:nvSpPr>
        <p:spPr>
          <a:xfrm>
            <a:off x="2821257" y="247184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427" name="TextBox 426"/>
          <p:cNvSpPr txBox="1"/>
          <p:nvPr/>
        </p:nvSpPr>
        <p:spPr>
          <a:xfrm>
            <a:off x="2183364" y="327489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428" name="TextBox 427"/>
          <p:cNvSpPr txBox="1"/>
          <p:nvPr/>
        </p:nvSpPr>
        <p:spPr>
          <a:xfrm>
            <a:off x="5774808" y="246340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429" name="TextBox 428"/>
          <p:cNvSpPr txBox="1"/>
          <p:nvPr/>
        </p:nvSpPr>
        <p:spPr>
          <a:xfrm>
            <a:off x="5774808" y="325715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430" name="그룹 429"/>
          <p:cNvGrpSpPr/>
          <p:nvPr/>
        </p:nvGrpSpPr>
        <p:grpSpPr>
          <a:xfrm>
            <a:off x="2541092" y="2902071"/>
            <a:ext cx="541814" cy="200056"/>
            <a:chOff x="2541092" y="3651725"/>
            <a:chExt cx="541814" cy="200056"/>
          </a:xfrm>
        </p:grpSpPr>
        <p:sp>
          <p:nvSpPr>
            <p:cNvPr id="431" name="모서리가 둥근 직사각형 430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2" name="양쪽 모서리가 둥근 사각형 431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33" name="양쪽 모서리가 둥근 사각형 432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4" name="TextBox 433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436" name="오른쪽 화살표 435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37" name="그룹 436"/>
          <p:cNvGrpSpPr/>
          <p:nvPr/>
        </p:nvGrpSpPr>
        <p:grpSpPr>
          <a:xfrm>
            <a:off x="4592054" y="2890341"/>
            <a:ext cx="541814" cy="206404"/>
            <a:chOff x="4592054" y="3639995"/>
            <a:chExt cx="541814" cy="206404"/>
          </a:xfrm>
        </p:grpSpPr>
        <p:sp>
          <p:nvSpPr>
            <p:cNvPr id="438" name="모서리가 둥근 직사각형 437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9" name="양쪽 모서리가 둥근 사각형 438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40" name="양쪽 모서리가 둥근 사각형 439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443" name="오른쪽 화살표 442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44" name="그룹 443"/>
          <p:cNvGrpSpPr/>
          <p:nvPr/>
        </p:nvGrpSpPr>
        <p:grpSpPr>
          <a:xfrm>
            <a:off x="1899781" y="3681898"/>
            <a:ext cx="535464" cy="200056"/>
            <a:chOff x="1899781" y="4431552"/>
            <a:chExt cx="535464" cy="200056"/>
          </a:xfrm>
        </p:grpSpPr>
        <p:sp>
          <p:nvSpPr>
            <p:cNvPr id="445" name="모서리가 둥근 직사각형 444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6" name="양쪽 모서리가 둥근 사각형 445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47" name="양쪽 모서리가 둥근 사각형 446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8" name="TextBox 447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449" name="TextBox 448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450" name="오른쪽 화살표 449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51" name="그룹 450"/>
          <p:cNvGrpSpPr/>
          <p:nvPr/>
        </p:nvGrpSpPr>
        <p:grpSpPr>
          <a:xfrm>
            <a:off x="5492018" y="3689515"/>
            <a:ext cx="541814" cy="200056"/>
            <a:chOff x="5492018" y="4439169"/>
            <a:chExt cx="541814" cy="200056"/>
          </a:xfrm>
        </p:grpSpPr>
        <p:sp>
          <p:nvSpPr>
            <p:cNvPr id="452" name="모서리가 둥근 직사각형 451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3" name="양쪽 모서리가 둥근 사각형 452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54" name="양쪽 모서리가 둥근 사각형 453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5" name="TextBox 454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456" name="TextBox 455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457" name="오른쪽 화살표 456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58" name="모서리가 둥근 직사각형 457"/>
          <p:cNvSpPr/>
          <p:nvPr/>
        </p:nvSpPr>
        <p:spPr>
          <a:xfrm>
            <a:off x="2611063" y="289938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9" name="모서리가 둥근 직사각형 458"/>
          <p:cNvSpPr/>
          <p:nvPr/>
        </p:nvSpPr>
        <p:spPr>
          <a:xfrm>
            <a:off x="3804864" y="2899380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0" name="모서리가 둥근 직사각형 459"/>
          <p:cNvSpPr/>
          <p:nvPr/>
        </p:nvSpPr>
        <p:spPr>
          <a:xfrm>
            <a:off x="1968633" y="3681979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모서리가 둥근 직사각형 460"/>
          <p:cNvSpPr/>
          <p:nvPr/>
        </p:nvSpPr>
        <p:spPr>
          <a:xfrm>
            <a:off x="6972806" y="2915051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모서리가 둥근 직사각형 461"/>
          <p:cNvSpPr/>
          <p:nvPr/>
        </p:nvSpPr>
        <p:spPr>
          <a:xfrm>
            <a:off x="5588498" y="2915051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63" name="그룹 462"/>
          <p:cNvGrpSpPr/>
          <p:nvPr/>
        </p:nvGrpSpPr>
        <p:grpSpPr>
          <a:xfrm>
            <a:off x="5506688" y="2912930"/>
            <a:ext cx="541814" cy="206404"/>
            <a:chOff x="5506688" y="3662584"/>
            <a:chExt cx="541814" cy="206404"/>
          </a:xfrm>
        </p:grpSpPr>
        <p:sp>
          <p:nvSpPr>
            <p:cNvPr id="464" name="모서리가 둥근 직사각형 463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5" name="양쪽 모서리가 둥근 사각형 464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66" name="양쪽 모서리가 둥근 사각형 465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7" name="TextBox 466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468" name="TextBox 467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469" name="오른쪽 화살표 468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70" name="그룹 469"/>
          <p:cNvGrpSpPr/>
          <p:nvPr/>
        </p:nvGrpSpPr>
        <p:grpSpPr>
          <a:xfrm>
            <a:off x="7768470" y="2916439"/>
            <a:ext cx="541814" cy="206404"/>
            <a:chOff x="7768470" y="3666093"/>
            <a:chExt cx="541814" cy="206404"/>
          </a:xfrm>
        </p:grpSpPr>
        <p:sp>
          <p:nvSpPr>
            <p:cNvPr id="471" name="모서리가 둥근 직사각형 470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2" name="양쪽 모서리가 둥근 사각형 471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73" name="양쪽 모서리가 둥근 사각형 472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4" name="TextBox 473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475" name="TextBox 474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476" name="오른쪽 화살표 475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77" name="모서리가 둥근 직사각형 476"/>
          <p:cNvSpPr/>
          <p:nvPr/>
        </p:nvSpPr>
        <p:spPr>
          <a:xfrm>
            <a:off x="5588498" y="3689472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78" name="그룹 477"/>
          <p:cNvGrpSpPr/>
          <p:nvPr/>
        </p:nvGrpSpPr>
        <p:grpSpPr>
          <a:xfrm>
            <a:off x="2583754" y="2614095"/>
            <a:ext cx="2647797" cy="309682"/>
            <a:chOff x="-884502" y="2967335"/>
            <a:chExt cx="2176400" cy="309682"/>
          </a:xfrm>
        </p:grpSpPr>
        <p:grpSp>
          <p:nvGrpSpPr>
            <p:cNvPr id="479" name="그룹 478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496" name="모서리가 둥근 직사각형 495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7" name="모서리가 둥근 직사각형 496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98" name="TextBox 497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499" name="TextBox 498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480" name="직사각형 479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1" name="직사각형 480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2" name="직사각형 481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83" name="직사각형 482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84" name="직사각형 483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5" name="직사각형 484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6" name="직사각형 485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87" name="직사각형 486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88" name="TextBox 487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490" name="TextBox 489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491" name="TextBox 490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492" name="TextBox 491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493" name="TextBox 492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494" name="TextBox 493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495" name="TextBox 494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500" name="모서리가 둥근 직사각형 499"/>
          <p:cNvSpPr/>
          <p:nvPr/>
        </p:nvSpPr>
        <p:spPr>
          <a:xfrm>
            <a:off x="5570094" y="2511689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501" name="그룹 500"/>
          <p:cNvGrpSpPr/>
          <p:nvPr/>
        </p:nvGrpSpPr>
        <p:grpSpPr>
          <a:xfrm>
            <a:off x="1927561" y="3399584"/>
            <a:ext cx="3364059" cy="313182"/>
            <a:chOff x="-884502" y="2967335"/>
            <a:chExt cx="2176400" cy="313182"/>
          </a:xfrm>
        </p:grpSpPr>
        <p:grpSp>
          <p:nvGrpSpPr>
            <p:cNvPr id="502" name="그룹 501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519" name="모서리가 둥근 직사각형 518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0" name="모서리가 둥근 직사각형 519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21" name="TextBox 520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522" name="TextBox 521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503" name="직사각형 502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4" name="직사각형 503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5" name="직사각형 504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06" name="직사각형 505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07" name="직사각형 506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8" name="직사각형 507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9" name="직사각형 508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10" name="직사각형 509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11" name="TextBox 510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512" name="TextBox 511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513" name="TextBox 512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514" name="TextBox 513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515" name="TextBox 514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523" name="그룹 522"/>
          <p:cNvGrpSpPr/>
          <p:nvPr/>
        </p:nvGrpSpPr>
        <p:grpSpPr>
          <a:xfrm>
            <a:off x="5529783" y="2622494"/>
            <a:ext cx="2905641" cy="313182"/>
            <a:chOff x="-884502" y="2967335"/>
            <a:chExt cx="2176400" cy="313182"/>
          </a:xfrm>
        </p:grpSpPr>
        <p:grpSp>
          <p:nvGrpSpPr>
            <p:cNvPr id="524" name="그룹 523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541" name="모서리가 둥근 직사각형 540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2" name="모서리가 둥근 직사각형 541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43" name="TextBox 542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544" name="TextBox 543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525" name="직사각형 524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6" name="직사각형 525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7" name="직사각형 526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28" name="직사각형 527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29" name="직사각형 528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0" name="직사각형 529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1" name="직사각형 530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32" name="직사각형 531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534" name="TextBox 533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535" name="TextBox 534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536" name="TextBox 535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537" name="TextBox 536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538" name="TextBox 537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539" name="TextBox 538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540" name="TextBox 539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545" name="그룹 544"/>
          <p:cNvGrpSpPr/>
          <p:nvPr/>
        </p:nvGrpSpPr>
        <p:grpSpPr>
          <a:xfrm>
            <a:off x="5537043" y="3399839"/>
            <a:ext cx="2905641" cy="313182"/>
            <a:chOff x="-884502" y="2967335"/>
            <a:chExt cx="2176400" cy="313182"/>
          </a:xfrm>
        </p:grpSpPr>
        <p:grpSp>
          <p:nvGrpSpPr>
            <p:cNvPr id="546" name="그룹 545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563" name="모서리가 둥근 직사각형 562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4" name="모서리가 둥근 직사각형 563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65" name="TextBox 564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566" name="TextBox 565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547" name="직사각형 54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8" name="직사각형 54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9" name="직사각형 54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50" name="직사각형 54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51" name="직사각형 55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2" name="직사각형 55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3" name="직사각형 55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54" name="직사각형 55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55" name="TextBox 55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556" name="TextBox 555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557" name="TextBox 55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558" name="TextBox 55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559" name="TextBox 55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560" name="TextBox 559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561" name="TextBox 56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562" name="TextBox 56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567" name="TextBox 566"/>
          <p:cNvSpPr txBox="1"/>
          <p:nvPr/>
        </p:nvSpPr>
        <p:spPr>
          <a:xfrm>
            <a:off x="5383346" y="244780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pSp>
        <p:nvGrpSpPr>
          <p:cNvPr id="568" name="그룹 567"/>
          <p:cNvGrpSpPr/>
          <p:nvPr/>
        </p:nvGrpSpPr>
        <p:grpSpPr>
          <a:xfrm>
            <a:off x="7679084" y="4158908"/>
            <a:ext cx="1314589" cy="570211"/>
            <a:chOff x="5204460" y="4596878"/>
            <a:chExt cx="4063919" cy="1720098"/>
          </a:xfrm>
        </p:grpSpPr>
        <p:pic>
          <p:nvPicPr>
            <p:cNvPr id="569" name="그림 568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570" name="그룹 569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571" name="직사각형 570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572" name="직사각형 571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573" name="직사각형 572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574" name="직사각형 573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575" name="직사각형 574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576" name="직사각형 575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577" name="TextBox 576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578" name="TextBox 577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579" name="TextBox 578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580" name="TextBox 579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581" name="TextBox 580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582" name="TextBox 581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583" name="모서리가 둥근 직사각형 582"/>
          <p:cNvSpPr/>
          <p:nvPr/>
        </p:nvSpPr>
        <p:spPr>
          <a:xfrm>
            <a:off x="1938608" y="441376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C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4" name="모서리가 둥근 직사각형 583"/>
          <p:cNvSpPr/>
          <p:nvPr/>
        </p:nvSpPr>
        <p:spPr>
          <a:xfrm>
            <a:off x="1938607" y="4557641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5" name="직사각형 584"/>
          <p:cNvSpPr/>
          <p:nvPr/>
        </p:nvSpPr>
        <p:spPr>
          <a:xfrm>
            <a:off x="1274459" y="4344043"/>
            <a:ext cx="105028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err="1" smtClean="0"/>
              <a:t>Rehandling</a:t>
            </a:r>
            <a:r>
              <a:rPr lang="en-US" altLang="ko-KR" sz="800" b="1" dirty="0" smtClean="0"/>
              <a:t> :</a:t>
            </a:r>
            <a:r>
              <a:rPr lang="ko-KR" altLang="en-US" sz="800" b="1" smtClean="0"/>
              <a:t>               </a:t>
            </a:r>
            <a:endParaRPr lang="en-US" altLang="ko-KR" sz="800" b="1" dirty="0" smtClean="0"/>
          </a:p>
          <a:p>
            <a:r>
              <a:rPr lang="en-US" altLang="ko-KR" sz="800" b="1" dirty="0" smtClean="0"/>
              <a:t>Non : </a:t>
            </a:r>
          </a:p>
        </p:txBody>
      </p:sp>
      <p:sp>
        <p:nvSpPr>
          <p:cNvPr id="586" name="직사각형 585"/>
          <p:cNvSpPr/>
          <p:nvPr/>
        </p:nvSpPr>
        <p:spPr>
          <a:xfrm>
            <a:off x="1229268" y="4172752"/>
            <a:ext cx="52507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b="1" dirty="0" smtClean="0"/>
              <a:t>비고 </a:t>
            </a:r>
            <a:endParaRPr lang="ko-KR" altLang="en-US" sz="900" b="1" dirty="0"/>
          </a:p>
        </p:txBody>
      </p:sp>
      <p:sp>
        <p:nvSpPr>
          <p:cNvPr id="587" name="모서리가 둥근 직사각형 586"/>
          <p:cNvSpPr/>
          <p:nvPr/>
        </p:nvSpPr>
        <p:spPr>
          <a:xfrm>
            <a:off x="1243595" y="4174418"/>
            <a:ext cx="2706304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8" name="타원 587"/>
          <p:cNvSpPr/>
          <p:nvPr/>
        </p:nvSpPr>
        <p:spPr>
          <a:xfrm>
            <a:off x="1144062" y="407863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89" name="타원 588"/>
          <p:cNvSpPr/>
          <p:nvPr/>
        </p:nvSpPr>
        <p:spPr>
          <a:xfrm>
            <a:off x="7563214" y="40562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90" name="모서리가 둥근 직사각형 589"/>
          <p:cNvSpPr/>
          <p:nvPr/>
        </p:nvSpPr>
        <p:spPr>
          <a:xfrm>
            <a:off x="4085968" y="4174418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1" name="모서리가 둥근 직사각형 590"/>
          <p:cNvSpPr/>
          <p:nvPr/>
        </p:nvSpPr>
        <p:spPr>
          <a:xfrm>
            <a:off x="4532396" y="4482162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2" name="모서리가 둥근 직사각형 591"/>
          <p:cNvSpPr/>
          <p:nvPr/>
        </p:nvSpPr>
        <p:spPr>
          <a:xfrm>
            <a:off x="5223692" y="4507524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3" name="모서리가 둥근 직사각형 592"/>
          <p:cNvSpPr/>
          <p:nvPr/>
        </p:nvSpPr>
        <p:spPr>
          <a:xfrm>
            <a:off x="5925345" y="4496203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4" name="직사각형 593"/>
          <p:cNvSpPr/>
          <p:nvPr/>
        </p:nvSpPr>
        <p:spPr>
          <a:xfrm>
            <a:off x="4091414" y="4423465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595" name="모서리가 둥근 직사각형 594"/>
          <p:cNvSpPr/>
          <p:nvPr/>
        </p:nvSpPr>
        <p:spPr>
          <a:xfrm>
            <a:off x="6561398" y="4500929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6" name="모서리가 둥근 직사각형 595"/>
          <p:cNvSpPr/>
          <p:nvPr/>
        </p:nvSpPr>
        <p:spPr>
          <a:xfrm>
            <a:off x="7238002" y="450474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7" name="직사각형 596"/>
          <p:cNvSpPr/>
          <p:nvPr/>
        </p:nvSpPr>
        <p:spPr>
          <a:xfrm>
            <a:off x="4067280" y="4151209"/>
            <a:ext cx="258230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b="1" dirty="0" smtClean="0"/>
              <a:t>YC </a:t>
            </a:r>
            <a:r>
              <a:rPr lang="ko-KR" altLang="en-US" sz="900" b="1" smtClean="0"/>
              <a:t>생산성 단계</a:t>
            </a:r>
            <a:endParaRPr lang="ko-KR" altLang="en-US" sz="900" b="1" dirty="0"/>
          </a:p>
        </p:txBody>
      </p:sp>
      <p:sp>
        <p:nvSpPr>
          <p:cNvPr id="598" name="직사각형 597"/>
          <p:cNvSpPr/>
          <p:nvPr/>
        </p:nvSpPr>
        <p:spPr>
          <a:xfrm>
            <a:off x="2998078" y="4400360"/>
            <a:ext cx="168224" cy="80328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9" name="직사각형 598"/>
          <p:cNvSpPr/>
          <p:nvPr/>
        </p:nvSpPr>
        <p:spPr>
          <a:xfrm>
            <a:off x="3656912" y="4410176"/>
            <a:ext cx="172800" cy="79200"/>
          </a:xfrm>
          <a:prstGeom prst="rect">
            <a:avLst/>
          </a:prstGeom>
          <a:solidFill>
            <a:srgbClr val="D87328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0" name="직사각형 599"/>
          <p:cNvSpPr/>
          <p:nvPr/>
        </p:nvSpPr>
        <p:spPr>
          <a:xfrm>
            <a:off x="2989462" y="4541551"/>
            <a:ext cx="172800" cy="792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01" name="직사각형 600"/>
          <p:cNvSpPr/>
          <p:nvPr/>
        </p:nvSpPr>
        <p:spPr>
          <a:xfrm>
            <a:off x="3662326" y="4547757"/>
            <a:ext cx="172800" cy="792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02" name="직사각형 601"/>
          <p:cNvSpPr/>
          <p:nvPr/>
        </p:nvSpPr>
        <p:spPr>
          <a:xfrm>
            <a:off x="2483414" y="4180251"/>
            <a:ext cx="91723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 smtClean="0"/>
              <a:t>Container Type</a:t>
            </a:r>
            <a:endParaRPr lang="ko-KR" altLang="en-US" sz="900" b="1"/>
          </a:p>
        </p:txBody>
      </p:sp>
      <p:sp>
        <p:nvSpPr>
          <p:cNvPr id="603" name="직사각형 602"/>
          <p:cNvSpPr/>
          <p:nvPr/>
        </p:nvSpPr>
        <p:spPr>
          <a:xfrm>
            <a:off x="2499536" y="4315358"/>
            <a:ext cx="12618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 smtClean="0"/>
              <a:t>General             Danger</a:t>
            </a:r>
          </a:p>
          <a:p>
            <a:r>
              <a:rPr lang="en-US" altLang="ko-KR" sz="900" dirty="0" smtClean="0"/>
              <a:t>Reefer                Bundle </a:t>
            </a:r>
            <a:endParaRPr lang="ko-KR" altLang="en-US" sz="900" b="1"/>
          </a:p>
        </p:txBody>
      </p:sp>
      <p:graphicFrame>
        <p:nvGraphicFramePr>
          <p:cNvPr id="235" name="표 2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661588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1787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수출입</a:t>
            </a:r>
            <a:r>
              <a:rPr lang="en-US" altLang="ko-KR" sz="700" b="1" dirty="0" smtClean="0"/>
              <a:t>, </a:t>
            </a:r>
            <a:r>
              <a:rPr lang="ko-KR" altLang="en-US" sz="700" b="1" smtClean="0"/>
              <a:t>환적분석</a:t>
            </a:r>
            <a:endParaRPr lang="ko-KR" altLang="en-US" sz="700" b="1"/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graphicFrame>
        <p:nvGraphicFramePr>
          <p:cNvPr id="168" name="Group 214"/>
          <p:cNvGraphicFramePr>
            <a:graphicFrameLocks noGrp="1"/>
          </p:cNvGraphicFramePr>
          <p:nvPr>
            <p:extLst/>
          </p:nvPr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5" name="타원 174"/>
          <p:cNvSpPr/>
          <p:nvPr/>
        </p:nvSpPr>
        <p:spPr>
          <a:xfrm>
            <a:off x="6869201" y="20855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9" name="타원 178"/>
          <p:cNvSpPr/>
          <p:nvPr/>
        </p:nvSpPr>
        <p:spPr>
          <a:xfrm>
            <a:off x="5321453" y="22996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36" name="차트 135"/>
          <p:cNvGraphicFramePr/>
          <p:nvPr>
            <p:extLst>
              <p:ext uri="{D42A27DB-BD31-4B8C-83A1-F6EECF244321}">
                <p14:modId xmlns:p14="http://schemas.microsoft.com/office/powerpoint/2010/main" val="563954023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55" name="모서리가 둥근 직사각형 15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58" name="직선 연결선 157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6180032"/>
              </p:ext>
            </p:extLst>
          </p:nvPr>
        </p:nvGraphicFramePr>
        <p:xfrm>
          <a:off x="495683" y="3905675"/>
          <a:ext cx="8512153" cy="285253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7495"/>
                <a:gridCol w="932055"/>
                <a:gridCol w="746047"/>
                <a:gridCol w="3520906"/>
                <a:gridCol w="2755650"/>
              </a:tblGrid>
              <a:tr h="237711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64" name="타원 163"/>
          <p:cNvSpPr/>
          <p:nvPr/>
        </p:nvSpPr>
        <p:spPr>
          <a:xfrm>
            <a:off x="490120" y="38975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9" name="타원 168"/>
          <p:cNvSpPr/>
          <p:nvPr/>
        </p:nvSpPr>
        <p:spPr>
          <a:xfrm>
            <a:off x="482500" y="470531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1" name="타원 180"/>
          <p:cNvSpPr/>
          <p:nvPr/>
        </p:nvSpPr>
        <p:spPr>
          <a:xfrm>
            <a:off x="490120" y="55206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607323" y="2447309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74850" y="3245710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5579700" y="3240393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2" name="직사각형 181"/>
          <p:cNvSpPr/>
          <p:nvPr/>
        </p:nvSpPr>
        <p:spPr>
          <a:xfrm>
            <a:off x="2508048" y="2445493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1866353" y="324748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직사각형 183"/>
          <p:cNvSpPr/>
          <p:nvPr/>
        </p:nvSpPr>
        <p:spPr>
          <a:xfrm>
            <a:off x="5466518" y="2464121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" name="직사각형 184"/>
          <p:cNvSpPr/>
          <p:nvPr/>
        </p:nvSpPr>
        <p:spPr>
          <a:xfrm>
            <a:off x="5475980" y="3247481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모서리가 둥근 직사각형 185"/>
          <p:cNvSpPr/>
          <p:nvPr/>
        </p:nvSpPr>
        <p:spPr>
          <a:xfrm>
            <a:off x="5604886" y="2473311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7" name="TextBox 186"/>
          <p:cNvSpPr txBox="1"/>
          <p:nvPr/>
        </p:nvSpPr>
        <p:spPr>
          <a:xfrm>
            <a:off x="5543768" y="2424317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1279" y="3240325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9" name="TextBox 188"/>
          <p:cNvSpPr txBox="1"/>
          <p:nvPr/>
        </p:nvSpPr>
        <p:spPr>
          <a:xfrm>
            <a:off x="5525558" y="3200388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2625197" y="2473311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1" name="TextBox 190"/>
          <p:cNvSpPr txBox="1"/>
          <p:nvPr/>
        </p:nvSpPr>
        <p:spPr>
          <a:xfrm>
            <a:off x="2564079" y="2424317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2" name="모서리가 둥근 직사각형 191"/>
          <p:cNvSpPr/>
          <p:nvPr/>
        </p:nvSpPr>
        <p:spPr>
          <a:xfrm>
            <a:off x="1977662" y="32564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3" name="TextBox 192"/>
          <p:cNvSpPr txBox="1"/>
          <p:nvPr/>
        </p:nvSpPr>
        <p:spPr>
          <a:xfrm>
            <a:off x="1921941" y="3208891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2821257" y="2424223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5" name="TextBox 194"/>
          <p:cNvSpPr txBox="1"/>
          <p:nvPr/>
        </p:nvSpPr>
        <p:spPr>
          <a:xfrm>
            <a:off x="2183364" y="3227273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5774808" y="2415784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5774808" y="3209534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06" name="그룹 205"/>
          <p:cNvGrpSpPr/>
          <p:nvPr/>
        </p:nvGrpSpPr>
        <p:grpSpPr>
          <a:xfrm>
            <a:off x="2541092" y="2854446"/>
            <a:ext cx="541814" cy="200056"/>
            <a:chOff x="2541092" y="3651725"/>
            <a:chExt cx="541814" cy="200056"/>
          </a:xfrm>
        </p:grpSpPr>
        <p:sp>
          <p:nvSpPr>
            <p:cNvPr id="207" name="모서리가 둥근 직사각형 206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8" name="양쪽 모서리가 둥근 사각형 207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9" name="양쪽 모서리가 둥근 사각형 208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12" name="오른쪽 화살표 211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4592054" y="2842716"/>
            <a:ext cx="541814" cy="206404"/>
            <a:chOff x="4592054" y="3639995"/>
            <a:chExt cx="541814" cy="206404"/>
          </a:xfrm>
        </p:grpSpPr>
        <p:sp>
          <p:nvSpPr>
            <p:cNvPr id="214" name="모서리가 둥근 직사각형 213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" name="양쪽 모서리가 둥근 사각형 214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6" name="양쪽 모서리가 둥근 사각형 215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19" name="오른쪽 화살표 218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0" name="그룹 219"/>
          <p:cNvGrpSpPr/>
          <p:nvPr/>
        </p:nvGrpSpPr>
        <p:grpSpPr>
          <a:xfrm>
            <a:off x="1899781" y="3634273"/>
            <a:ext cx="535464" cy="200056"/>
            <a:chOff x="1899781" y="4431552"/>
            <a:chExt cx="535464" cy="200056"/>
          </a:xfrm>
        </p:grpSpPr>
        <p:sp>
          <p:nvSpPr>
            <p:cNvPr id="221" name="모서리가 둥근 직사각형 220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2" name="양쪽 모서리가 둥근 사각형 221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3" name="양쪽 모서리가 둥근 사각형 222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26" name="오른쪽 화살표 225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7" name="그룹 226"/>
          <p:cNvGrpSpPr/>
          <p:nvPr/>
        </p:nvGrpSpPr>
        <p:grpSpPr>
          <a:xfrm>
            <a:off x="5492018" y="3641890"/>
            <a:ext cx="541814" cy="200056"/>
            <a:chOff x="5492018" y="4439169"/>
            <a:chExt cx="541814" cy="200056"/>
          </a:xfrm>
        </p:grpSpPr>
        <p:sp>
          <p:nvSpPr>
            <p:cNvPr id="228" name="모서리가 둥근 직사각형 227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9" name="양쪽 모서리가 둥근 사각형 228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0" name="양쪽 모서리가 둥근 사각형 229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33" name="오른쪽 화살표 232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4" name="모서리가 둥근 직사각형 233"/>
          <p:cNvSpPr/>
          <p:nvPr/>
        </p:nvSpPr>
        <p:spPr>
          <a:xfrm>
            <a:off x="2611063" y="285175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3804864" y="2851755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1968633" y="3634354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모서리가 둥근 직사각형 259"/>
          <p:cNvSpPr/>
          <p:nvPr/>
        </p:nvSpPr>
        <p:spPr>
          <a:xfrm>
            <a:off x="6972806" y="286742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모서리가 둥근 직사각형 260"/>
          <p:cNvSpPr/>
          <p:nvPr/>
        </p:nvSpPr>
        <p:spPr>
          <a:xfrm>
            <a:off x="5588498" y="2867426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2" name="그룹 261"/>
          <p:cNvGrpSpPr/>
          <p:nvPr/>
        </p:nvGrpSpPr>
        <p:grpSpPr>
          <a:xfrm>
            <a:off x="5506688" y="2865305"/>
            <a:ext cx="541814" cy="206404"/>
            <a:chOff x="5506688" y="3662584"/>
            <a:chExt cx="541814" cy="206404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양쪽 모서리가 둥근 사각형 275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7" name="양쪽 모서리가 둥근 사각형 276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80" name="오른쪽 화살표 279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1" name="그룹 280"/>
          <p:cNvGrpSpPr/>
          <p:nvPr/>
        </p:nvGrpSpPr>
        <p:grpSpPr>
          <a:xfrm>
            <a:off x="7768470" y="2868814"/>
            <a:ext cx="541814" cy="206404"/>
            <a:chOff x="7768470" y="3666093"/>
            <a:chExt cx="541814" cy="206404"/>
          </a:xfrm>
        </p:grpSpPr>
        <p:sp>
          <p:nvSpPr>
            <p:cNvPr id="282" name="모서리가 둥근 직사각형 281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3" name="양쪽 모서리가 둥근 사각형 282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4" name="양쪽 모서리가 둥근 사각형 283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86" name="TextBox 285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87" name="오른쪽 화살표 286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8" name="모서리가 둥근 직사각형 287"/>
          <p:cNvSpPr/>
          <p:nvPr/>
        </p:nvSpPr>
        <p:spPr>
          <a:xfrm>
            <a:off x="5588498" y="3641847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9" name="그룹 288"/>
          <p:cNvGrpSpPr/>
          <p:nvPr/>
        </p:nvGrpSpPr>
        <p:grpSpPr>
          <a:xfrm>
            <a:off x="2583754" y="2566470"/>
            <a:ext cx="2647797" cy="309682"/>
            <a:chOff x="-884502" y="2967335"/>
            <a:chExt cx="2176400" cy="309682"/>
          </a:xfrm>
        </p:grpSpPr>
        <p:grpSp>
          <p:nvGrpSpPr>
            <p:cNvPr id="290" name="그룹 289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07" name="모서리가 둥근 직사각형 306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8" name="모서리가 둥근 직사각형 307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09" name="TextBox 308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10" name="TextBox 309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291" name="직사각형 290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2" name="직사각형 291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3" name="직사각형 292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4" name="직사각형 293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5" name="직사각형 294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6" name="직사각형 295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7" name="직사각형 296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8" name="직사각형 297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01" name="TextBox 300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02" name="TextBox 301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06" name="TextBox 305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311" name="모서리가 둥근 직사각형 310"/>
          <p:cNvSpPr/>
          <p:nvPr/>
        </p:nvSpPr>
        <p:spPr>
          <a:xfrm>
            <a:off x="5570094" y="2464064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12" name="그룹 311"/>
          <p:cNvGrpSpPr/>
          <p:nvPr/>
        </p:nvGrpSpPr>
        <p:grpSpPr>
          <a:xfrm>
            <a:off x="1927561" y="3351959"/>
            <a:ext cx="3364059" cy="313182"/>
            <a:chOff x="-884502" y="2967335"/>
            <a:chExt cx="2176400" cy="313182"/>
          </a:xfrm>
        </p:grpSpPr>
        <p:grpSp>
          <p:nvGrpSpPr>
            <p:cNvPr id="313" name="그룹 312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30" name="모서리가 둥근 직사각형 329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31" name="모서리가 둥근 직사각형 330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32" name="TextBox 331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33" name="TextBox 332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14" name="직사각형 313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5" name="직사각형 314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6" name="직사각형 315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7" name="직사각형 316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8" name="직사각형 317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9" name="직사각형 318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0" name="직사각형 319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21" name="직사각형 320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23" name="TextBox 322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24" name="TextBox 323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27" name="TextBox 326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28" name="TextBox 327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29" name="TextBox 328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34" name="그룹 333"/>
          <p:cNvGrpSpPr/>
          <p:nvPr/>
        </p:nvGrpSpPr>
        <p:grpSpPr>
          <a:xfrm>
            <a:off x="5529783" y="2574869"/>
            <a:ext cx="2905641" cy="313182"/>
            <a:chOff x="-884502" y="2967335"/>
            <a:chExt cx="2176400" cy="313182"/>
          </a:xfrm>
        </p:grpSpPr>
        <p:grpSp>
          <p:nvGrpSpPr>
            <p:cNvPr id="335" name="그룹 334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52" name="모서리가 둥근 직사각형 351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3" name="모서리가 둥근 직사각형 352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54" name="TextBox 353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55" name="TextBox 354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36" name="직사각형 335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7" name="직사각형 336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8" name="직사각형 337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9" name="직사각형 338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0" name="직사각형 339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1" name="직사각형 340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2" name="직사각형 341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3" name="직사각형 342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48" name="TextBox 347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49" name="TextBox 348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51" name="TextBox 350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56" name="그룹 355"/>
          <p:cNvGrpSpPr/>
          <p:nvPr/>
        </p:nvGrpSpPr>
        <p:grpSpPr>
          <a:xfrm>
            <a:off x="5537043" y="3352214"/>
            <a:ext cx="2905641" cy="313182"/>
            <a:chOff x="-884502" y="2967335"/>
            <a:chExt cx="2176400" cy="313182"/>
          </a:xfrm>
        </p:grpSpPr>
        <p:grpSp>
          <p:nvGrpSpPr>
            <p:cNvPr id="357" name="그룹 356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374" name="모서리가 둥근 직사각형 373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5" name="모서리가 둥근 직사각형 374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76" name="TextBox 375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77" name="TextBox 376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58" name="직사각형 357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직사각형 358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0" name="직사각형 359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61" name="직사각형 360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62" name="직사각형 361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3" name="직사각형 362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4" name="직사각형 363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65" name="직사각형 364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66" name="TextBox 365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67" name="TextBox 366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68" name="TextBox 367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69" name="TextBox 368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70" name="TextBox 369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71" name="TextBox 370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72" name="TextBox 371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73" name="TextBox 372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378" name="TextBox 377"/>
          <p:cNvSpPr txBox="1"/>
          <p:nvPr/>
        </p:nvSpPr>
        <p:spPr>
          <a:xfrm>
            <a:off x="5383346" y="2400177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379" name="TextBox 378"/>
          <p:cNvSpPr txBox="1"/>
          <p:nvPr/>
        </p:nvSpPr>
        <p:spPr>
          <a:xfrm>
            <a:off x="5399013" y="317642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380" name="타원 379"/>
          <p:cNvSpPr/>
          <p:nvPr/>
        </p:nvSpPr>
        <p:spPr>
          <a:xfrm>
            <a:off x="5302146" y="31006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381" name="차트 38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91879217"/>
              </p:ext>
            </p:extLst>
          </p:nvPr>
        </p:nvGraphicFramePr>
        <p:xfrm>
          <a:off x="6291114" y="4189528"/>
          <a:ext cx="2655829" cy="6410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82" name="차트 381"/>
          <p:cNvGraphicFramePr/>
          <p:nvPr>
            <p:extLst>
              <p:ext uri="{D42A27DB-BD31-4B8C-83A1-F6EECF244321}">
                <p14:modId xmlns:p14="http://schemas.microsoft.com/office/powerpoint/2010/main" val="593548222"/>
              </p:ext>
            </p:extLst>
          </p:nvPr>
        </p:nvGraphicFramePr>
        <p:xfrm>
          <a:off x="2764444" y="4167946"/>
          <a:ext cx="3466850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83" name="차트 38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9244437"/>
              </p:ext>
            </p:extLst>
          </p:nvPr>
        </p:nvGraphicFramePr>
        <p:xfrm>
          <a:off x="6290721" y="5133071"/>
          <a:ext cx="2655829" cy="6410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84" name="차트 383"/>
          <p:cNvGraphicFramePr/>
          <p:nvPr>
            <p:extLst>
              <p:ext uri="{D42A27DB-BD31-4B8C-83A1-F6EECF244321}">
                <p14:modId xmlns:p14="http://schemas.microsoft.com/office/powerpoint/2010/main" val="3328165276"/>
              </p:ext>
            </p:extLst>
          </p:nvPr>
        </p:nvGraphicFramePr>
        <p:xfrm>
          <a:off x="2764051" y="5111489"/>
          <a:ext cx="3466850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385" name="차트 38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56274327"/>
              </p:ext>
            </p:extLst>
          </p:nvPr>
        </p:nvGraphicFramePr>
        <p:xfrm>
          <a:off x="6269286" y="6078738"/>
          <a:ext cx="2655829" cy="6410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386" name="차트 385"/>
          <p:cNvGraphicFramePr/>
          <p:nvPr>
            <p:extLst>
              <p:ext uri="{D42A27DB-BD31-4B8C-83A1-F6EECF244321}">
                <p14:modId xmlns:p14="http://schemas.microsoft.com/office/powerpoint/2010/main" val="1223592555"/>
              </p:ext>
            </p:extLst>
          </p:nvPr>
        </p:nvGraphicFramePr>
        <p:xfrm>
          <a:off x="2742616" y="6066681"/>
          <a:ext cx="3466850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236" name="표 2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21853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8" name="표 5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4959609"/>
              </p:ext>
            </p:extLst>
          </p:nvPr>
        </p:nvGraphicFramePr>
        <p:xfrm>
          <a:off x="482330" y="2394920"/>
          <a:ext cx="8512153" cy="40478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7495"/>
                <a:gridCol w="932055"/>
                <a:gridCol w="746047"/>
                <a:gridCol w="3520906"/>
                <a:gridCol w="2755650"/>
              </a:tblGrid>
              <a:tr h="252989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1787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수출입</a:t>
            </a:r>
            <a:r>
              <a:rPr lang="en-US" altLang="ko-KR" sz="700" b="1" dirty="0" smtClean="0"/>
              <a:t>, </a:t>
            </a:r>
            <a:r>
              <a:rPr lang="ko-KR" altLang="en-US" sz="700" b="1" smtClean="0"/>
              <a:t>환적분석</a:t>
            </a:r>
            <a:endParaRPr lang="ko-KR" altLang="en-US" sz="700" b="1"/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graphicFrame>
        <p:nvGraphicFramePr>
          <p:cNvPr id="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5914734"/>
              </p:ext>
            </p:extLst>
          </p:nvPr>
        </p:nvGraphicFramePr>
        <p:xfrm>
          <a:off x="9488422" y="859353"/>
          <a:ext cx="2637675" cy="3637445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23367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3" name="타원 42"/>
          <p:cNvSpPr/>
          <p:nvPr/>
        </p:nvSpPr>
        <p:spPr>
          <a:xfrm>
            <a:off x="6863978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401658" y="27409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378447" y="37153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374325" y="46174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378441" y="55277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49" name="차트 48"/>
          <p:cNvGraphicFramePr/>
          <p:nvPr>
            <p:extLst>
              <p:ext uri="{D42A27DB-BD31-4B8C-83A1-F6EECF244321}">
                <p14:modId xmlns:p14="http://schemas.microsoft.com/office/powerpoint/2010/main" val="3050086708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0" name="모서리가 둥근 직사각형 49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2" name="직선 연결선 51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56" name="차트 5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98640904"/>
              </p:ext>
            </p:extLst>
          </p:nvPr>
        </p:nvGraphicFramePr>
        <p:xfrm>
          <a:off x="6282506" y="2670925"/>
          <a:ext cx="2655829" cy="705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57" name="차트 56"/>
          <p:cNvGraphicFramePr/>
          <p:nvPr>
            <p:extLst>
              <p:ext uri="{D42A27DB-BD31-4B8C-83A1-F6EECF244321}">
                <p14:modId xmlns:p14="http://schemas.microsoft.com/office/powerpoint/2010/main" val="203915778"/>
              </p:ext>
            </p:extLst>
          </p:nvPr>
        </p:nvGraphicFramePr>
        <p:xfrm>
          <a:off x="2755836" y="2648470"/>
          <a:ext cx="3466850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59" name="차트 5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07712003"/>
              </p:ext>
            </p:extLst>
          </p:nvPr>
        </p:nvGraphicFramePr>
        <p:xfrm>
          <a:off x="6282113" y="3690668"/>
          <a:ext cx="2655829" cy="705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60" name="차트 59"/>
          <p:cNvGraphicFramePr/>
          <p:nvPr>
            <p:extLst>
              <p:ext uri="{D42A27DB-BD31-4B8C-83A1-F6EECF244321}">
                <p14:modId xmlns:p14="http://schemas.microsoft.com/office/powerpoint/2010/main" val="2430580977"/>
              </p:ext>
            </p:extLst>
          </p:nvPr>
        </p:nvGraphicFramePr>
        <p:xfrm>
          <a:off x="2755443" y="3668213"/>
          <a:ext cx="3466850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61" name="차트 6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29045130"/>
              </p:ext>
            </p:extLst>
          </p:nvPr>
        </p:nvGraphicFramePr>
        <p:xfrm>
          <a:off x="6260678" y="4712535"/>
          <a:ext cx="2655829" cy="705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62" name="차트 61"/>
          <p:cNvGraphicFramePr/>
          <p:nvPr>
            <p:extLst>
              <p:ext uri="{D42A27DB-BD31-4B8C-83A1-F6EECF244321}">
                <p14:modId xmlns:p14="http://schemas.microsoft.com/office/powerpoint/2010/main" val="3720634195"/>
              </p:ext>
            </p:extLst>
          </p:nvPr>
        </p:nvGraphicFramePr>
        <p:xfrm>
          <a:off x="2734008" y="4690080"/>
          <a:ext cx="3466850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63" name="차트 6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25215134"/>
              </p:ext>
            </p:extLst>
          </p:nvPr>
        </p:nvGraphicFramePr>
        <p:xfrm>
          <a:off x="6260878" y="5710751"/>
          <a:ext cx="2655829" cy="705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64" name="차트 63"/>
          <p:cNvGraphicFramePr/>
          <p:nvPr>
            <p:extLst>
              <p:ext uri="{D42A27DB-BD31-4B8C-83A1-F6EECF244321}">
                <p14:modId xmlns:p14="http://schemas.microsoft.com/office/powerpoint/2010/main" val="2413738186"/>
              </p:ext>
            </p:extLst>
          </p:nvPr>
        </p:nvGraphicFramePr>
        <p:xfrm>
          <a:off x="2734208" y="5688296"/>
          <a:ext cx="3466850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53" name="표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259496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1134376"/>
              </p:ext>
            </p:extLst>
          </p:nvPr>
        </p:nvGraphicFramePr>
        <p:xfrm>
          <a:off x="9488422" y="859353"/>
          <a:ext cx="2637675" cy="287828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수출입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환적 분석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수출입</a:t>
            </a:r>
            <a:r>
              <a:rPr lang="en-US" altLang="ko-KR" sz="700" b="1" dirty="0" smtClean="0"/>
              <a:t>, </a:t>
            </a:r>
            <a:r>
              <a:rPr lang="ko-KR" altLang="en-US" sz="700" b="1" smtClean="0"/>
              <a:t>환적분석</a:t>
            </a:r>
            <a:endParaRPr lang="ko-KR" altLang="en-US" sz="700" b="1"/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sp>
        <p:nvSpPr>
          <p:cNvPr id="136" name="타원 135"/>
          <p:cNvSpPr/>
          <p:nvPr/>
        </p:nvSpPr>
        <p:spPr>
          <a:xfrm>
            <a:off x="5316789" y="23458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383346" y="244780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aphicFrame>
        <p:nvGraphicFramePr>
          <p:cNvPr id="179" name="차트 178"/>
          <p:cNvGraphicFramePr/>
          <p:nvPr>
            <p:extLst>
              <p:ext uri="{D42A27DB-BD31-4B8C-83A1-F6EECF244321}">
                <p14:modId xmlns:p14="http://schemas.microsoft.com/office/powerpoint/2010/main" val="386526028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80" name="모서리가 둥근 직사각형 179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82" name="직선 연결선 181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90" name="표 18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30449"/>
              </p:ext>
            </p:extLst>
          </p:nvPr>
        </p:nvGraphicFramePr>
        <p:xfrm>
          <a:off x="461006" y="5273693"/>
          <a:ext cx="8512153" cy="9569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9271"/>
                <a:gridCol w="801275"/>
                <a:gridCol w="641367"/>
                <a:gridCol w="703181"/>
                <a:gridCol w="2686050"/>
                <a:gridCol w="504825"/>
                <a:gridCol w="2696184"/>
              </a:tblGrid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31689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91" name="타원 190"/>
          <p:cNvSpPr/>
          <p:nvPr/>
        </p:nvSpPr>
        <p:spPr>
          <a:xfrm>
            <a:off x="547786" y="53685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3" name="모서리가 둥근 직사각형 192"/>
          <p:cNvSpPr/>
          <p:nvPr/>
        </p:nvSpPr>
        <p:spPr>
          <a:xfrm>
            <a:off x="2607323" y="2494934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1974850" y="3293335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9700" y="3288018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6" name="직사각형 195"/>
          <p:cNvSpPr/>
          <p:nvPr/>
        </p:nvSpPr>
        <p:spPr>
          <a:xfrm>
            <a:off x="2508048" y="24931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" name="직사각형 196"/>
          <p:cNvSpPr/>
          <p:nvPr/>
        </p:nvSpPr>
        <p:spPr>
          <a:xfrm>
            <a:off x="1866353" y="3295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직사각형 197"/>
          <p:cNvSpPr/>
          <p:nvPr/>
        </p:nvSpPr>
        <p:spPr>
          <a:xfrm>
            <a:off x="5466518" y="251174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직사각형 198"/>
          <p:cNvSpPr/>
          <p:nvPr/>
        </p:nvSpPr>
        <p:spPr>
          <a:xfrm>
            <a:off x="5475980" y="329510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5604886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1" name="TextBox 200"/>
          <p:cNvSpPr txBox="1"/>
          <p:nvPr/>
        </p:nvSpPr>
        <p:spPr>
          <a:xfrm>
            <a:off x="5543768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2" name="모서리가 둥근 직사각형 201"/>
          <p:cNvSpPr/>
          <p:nvPr/>
        </p:nvSpPr>
        <p:spPr>
          <a:xfrm>
            <a:off x="5581279" y="3287950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3" name="TextBox 202"/>
          <p:cNvSpPr txBox="1"/>
          <p:nvPr/>
        </p:nvSpPr>
        <p:spPr>
          <a:xfrm>
            <a:off x="5525558" y="3248013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4" name="모서리가 둥근 직사각형 203"/>
          <p:cNvSpPr/>
          <p:nvPr/>
        </p:nvSpPr>
        <p:spPr>
          <a:xfrm>
            <a:off x="2625197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5" name="TextBox 204"/>
          <p:cNvSpPr txBox="1"/>
          <p:nvPr/>
        </p:nvSpPr>
        <p:spPr>
          <a:xfrm>
            <a:off x="2564079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6" name="모서리가 둥근 직사각형 205"/>
          <p:cNvSpPr/>
          <p:nvPr/>
        </p:nvSpPr>
        <p:spPr>
          <a:xfrm>
            <a:off x="1977662" y="33040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7" name="TextBox 206"/>
          <p:cNvSpPr txBox="1"/>
          <p:nvPr/>
        </p:nvSpPr>
        <p:spPr>
          <a:xfrm>
            <a:off x="1921941" y="325651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2821257" y="247184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2183364" y="327489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5774808" y="246340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5774808" y="325715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12" name="그룹 211"/>
          <p:cNvGrpSpPr/>
          <p:nvPr/>
        </p:nvGrpSpPr>
        <p:grpSpPr>
          <a:xfrm>
            <a:off x="2541092" y="2902071"/>
            <a:ext cx="541814" cy="200056"/>
            <a:chOff x="2541092" y="3651725"/>
            <a:chExt cx="541814" cy="200056"/>
          </a:xfrm>
        </p:grpSpPr>
        <p:sp>
          <p:nvSpPr>
            <p:cNvPr id="213" name="모서리가 둥근 직사각형 212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" name="양쪽 모서리가 둥근 사각형 213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5" name="양쪽 모서리가 둥근 사각형 214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18" name="오른쪽 화살표 217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9" name="그룹 218"/>
          <p:cNvGrpSpPr/>
          <p:nvPr/>
        </p:nvGrpSpPr>
        <p:grpSpPr>
          <a:xfrm>
            <a:off x="4592054" y="2890341"/>
            <a:ext cx="541814" cy="206404"/>
            <a:chOff x="4592054" y="3639995"/>
            <a:chExt cx="541814" cy="206404"/>
          </a:xfrm>
        </p:grpSpPr>
        <p:sp>
          <p:nvSpPr>
            <p:cNvPr id="220" name="모서리가 둥근 직사각형 21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1" name="양쪽 모서리가 둥근 사각형 22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2" name="양쪽 모서리가 둥근 사각형 22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25" name="오른쪽 화살표 224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1899781" y="3681898"/>
            <a:ext cx="535464" cy="200056"/>
            <a:chOff x="1899781" y="4431552"/>
            <a:chExt cx="535464" cy="200056"/>
          </a:xfrm>
        </p:grpSpPr>
        <p:sp>
          <p:nvSpPr>
            <p:cNvPr id="227" name="모서리가 둥근 직사각형 226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양쪽 모서리가 둥근 사각형 227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9" name="양쪽 모서리가 둥근 사각형 228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32" name="오른쪽 화살표 231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3" name="그룹 232"/>
          <p:cNvGrpSpPr/>
          <p:nvPr/>
        </p:nvGrpSpPr>
        <p:grpSpPr>
          <a:xfrm>
            <a:off x="5492018" y="3689515"/>
            <a:ext cx="541814" cy="200056"/>
            <a:chOff x="5492018" y="4439169"/>
            <a:chExt cx="541814" cy="200056"/>
          </a:xfrm>
        </p:grpSpPr>
        <p:sp>
          <p:nvSpPr>
            <p:cNvPr id="234" name="모서리가 둥근 직사각형 233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양쪽 모서리가 둥근 사각형 234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6" name="양쪽 모서리가 둥근 사각형 235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39" name="오른쪽 화살표 238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0" name="모서리가 둥근 직사각형 239"/>
          <p:cNvSpPr/>
          <p:nvPr/>
        </p:nvSpPr>
        <p:spPr>
          <a:xfrm>
            <a:off x="2611063" y="289938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3804864" y="2899380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968633" y="3681979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6972806" y="2915051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5588498" y="2915051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45" name="그룹 244"/>
          <p:cNvGrpSpPr/>
          <p:nvPr/>
        </p:nvGrpSpPr>
        <p:grpSpPr>
          <a:xfrm>
            <a:off x="5506688" y="2912930"/>
            <a:ext cx="541814" cy="206404"/>
            <a:chOff x="5506688" y="3662584"/>
            <a:chExt cx="541814" cy="206404"/>
          </a:xfrm>
        </p:grpSpPr>
        <p:sp>
          <p:nvSpPr>
            <p:cNvPr id="246" name="모서리가 둥근 직사각형 245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7" name="양쪽 모서리가 둥근 사각형 246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8" name="양쪽 모서리가 둥근 사각형 247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51" name="오른쪽 화살표 250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52" name="그룹 251"/>
          <p:cNvGrpSpPr/>
          <p:nvPr/>
        </p:nvGrpSpPr>
        <p:grpSpPr>
          <a:xfrm>
            <a:off x="7768470" y="2916439"/>
            <a:ext cx="541814" cy="206404"/>
            <a:chOff x="7768470" y="3666093"/>
            <a:chExt cx="541814" cy="206404"/>
          </a:xfrm>
        </p:grpSpPr>
        <p:sp>
          <p:nvSpPr>
            <p:cNvPr id="253" name="모서리가 둥근 직사각형 252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4" name="양쪽 모서리가 둥근 사각형 253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58" name="오른쪽 화살표 257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9" name="모서리가 둥근 직사각형 258"/>
          <p:cNvSpPr/>
          <p:nvPr/>
        </p:nvSpPr>
        <p:spPr>
          <a:xfrm>
            <a:off x="5588498" y="3689472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0" name="그룹 259"/>
          <p:cNvGrpSpPr/>
          <p:nvPr/>
        </p:nvGrpSpPr>
        <p:grpSpPr>
          <a:xfrm>
            <a:off x="2583754" y="2614095"/>
            <a:ext cx="2647797" cy="309682"/>
            <a:chOff x="-884502" y="2967335"/>
            <a:chExt cx="2176400" cy="309682"/>
          </a:xfrm>
        </p:grpSpPr>
        <p:grpSp>
          <p:nvGrpSpPr>
            <p:cNvPr id="261" name="그룹 260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278" name="모서리가 둥근 직사각형 277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9" name="모서리가 둥근 직사각형 278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80" name="TextBox 279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281" name="TextBox 280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262" name="직사각형 261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3" name="직사각형 262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4" name="직사각형 263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5" name="직사각형 264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6" name="직사각형 265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7" name="직사각형 266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8" name="직사각형 267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9" name="직사각형 268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273" name="TextBox 272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275" name="TextBox 274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282" name="모서리가 둥근 직사각형 281"/>
          <p:cNvSpPr/>
          <p:nvPr/>
        </p:nvSpPr>
        <p:spPr>
          <a:xfrm>
            <a:off x="5570094" y="2511689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283" name="그룹 282"/>
          <p:cNvGrpSpPr/>
          <p:nvPr/>
        </p:nvGrpSpPr>
        <p:grpSpPr>
          <a:xfrm>
            <a:off x="1927561" y="3399584"/>
            <a:ext cx="3364059" cy="313182"/>
            <a:chOff x="-884502" y="2967335"/>
            <a:chExt cx="2176400" cy="313182"/>
          </a:xfrm>
        </p:grpSpPr>
        <p:grpSp>
          <p:nvGrpSpPr>
            <p:cNvPr id="284" name="그룹 283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01" name="모서리가 둥근 직사각형 300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2" name="모서리가 둥근 직사각형 301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03" name="TextBox 302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04" name="TextBox 303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285" name="직사각형 284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6" name="직사각형 285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7" name="직사각형 286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8" name="직사각형 287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9" name="직사각형 288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0" name="직사각형 289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1" name="직사각형 290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2" name="직사각형 291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05" name="그룹 304"/>
          <p:cNvGrpSpPr/>
          <p:nvPr/>
        </p:nvGrpSpPr>
        <p:grpSpPr>
          <a:xfrm>
            <a:off x="5529783" y="2622494"/>
            <a:ext cx="2905641" cy="313182"/>
            <a:chOff x="-884502" y="2967335"/>
            <a:chExt cx="2176400" cy="313182"/>
          </a:xfrm>
        </p:grpSpPr>
        <p:grpSp>
          <p:nvGrpSpPr>
            <p:cNvPr id="306" name="그룹 305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23" name="모서리가 둥근 직사각형 322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4" name="모서리가 둥근 직사각형 323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25" name="TextBox 324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26" name="TextBox 325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07" name="직사각형 30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8" name="직사각형 30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9" name="직사각형 30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0" name="직사각형 30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1" name="직사각형 31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2" name="직사각형 31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3" name="직사각형 31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4" name="직사각형 31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20" name="TextBox 319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27" name="그룹 326"/>
          <p:cNvGrpSpPr/>
          <p:nvPr/>
        </p:nvGrpSpPr>
        <p:grpSpPr>
          <a:xfrm>
            <a:off x="5537043" y="3399839"/>
            <a:ext cx="2905641" cy="313182"/>
            <a:chOff x="-884502" y="2967335"/>
            <a:chExt cx="2176400" cy="313182"/>
          </a:xfrm>
        </p:grpSpPr>
        <p:grpSp>
          <p:nvGrpSpPr>
            <p:cNvPr id="328" name="그룹 327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345" name="모서리가 둥근 직사각형 344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6" name="모서리가 둥근 직사각형 345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47" name="TextBox 346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48" name="TextBox 347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29" name="직사각형 328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0" name="직사각형 329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1" name="직사각형 330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2" name="직사각형 331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3" name="직사각형 332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4" name="직사각형 333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5" name="직사각형 334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6" name="직사각형 335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386" name="타원 385"/>
          <p:cNvSpPr/>
          <p:nvPr/>
        </p:nvSpPr>
        <p:spPr>
          <a:xfrm>
            <a:off x="7576162" y="20792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387" name="차트 386"/>
          <p:cNvGraphicFramePr/>
          <p:nvPr>
            <p:extLst>
              <p:ext uri="{D42A27DB-BD31-4B8C-83A1-F6EECF244321}">
                <p14:modId xmlns:p14="http://schemas.microsoft.com/office/powerpoint/2010/main" val="2860647608"/>
              </p:ext>
            </p:extLst>
          </p:nvPr>
        </p:nvGraphicFramePr>
        <p:xfrm>
          <a:off x="3129279" y="5506114"/>
          <a:ext cx="2592699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88" name="차트 387"/>
          <p:cNvGraphicFramePr/>
          <p:nvPr>
            <p:extLst>
              <p:ext uri="{D42A27DB-BD31-4B8C-83A1-F6EECF244321}">
                <p14:modId xmlns:p14="http://schemas.microsoft.com/office/powerpoint/2010/main" val="1023325400"/>
              </p:ext>
            </p:extLst>
          </p:nvPr>
        </p:nvGraphicFramePr>
        <p:xfrm>
          <a:off x="6334926" y="5506113"/>
          <a:ext cx="2592699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pSp>
        <p:nvGrpSpPr>
          <p:cNvPr id="389" name="그룹 388"/>
          <p:cNvGrpSpPr/>
          <p:nvPr/>
        </p:nvGrpSpPr>
        <p:grpSpPr>
          <a:xfrm>
            <a:off x="7679084" y="4158908"/>
            <a:ext cx="1314589" cy="570211"/>
            <a:chOff x="5204460" y="4596878"/>
            <a:chExt cx="4063919" cy="1720098"/>
          </a:xfrm>
        </p:grpSpPr>
        <p:pic>
          <p:nvPicPr>
            <p:cNvPr id="390" name="그림 38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391" name="그룹 390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392" name="직사각형 391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3" name="직사각형 392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4" name="직사각형 393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5" name="직사각형 394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6" name="직사각형 395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7" name="직사각형 396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8" name="TextBox 397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399" name="TextBox 398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400" name="TextBox 399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401" name="TextBox 400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402" name="TextBox 401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403" name="TextBox 402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404" name="모서리가 둥근 직사각형 403"/>
          <p:cNvSpPr/>
          <p:nvPr/>
        </p:nvSpPr>
        <p:spPr>
          <a:xfrm>
            <a:off x="1938608" y="441376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C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5" name="모서리가 둥근 직사각형 404"/>
          <p:cNvSpPr/>
          <p:nvPr/>
        </p:nvSpPr>
        <p:spPr>
          <a:xfrm>
            <a:off x="1938607" y="4557641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6" name="직사각형 405"/>
          <p:cNvSpPr/>
          <p:nvPr/>
        </p:nvSpPr>
        <p:spPr>
          <a:xfrm>
            <a:off x="1274459" y="4344043"/>
            <a:ext cx="105028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err="1" smtClean="0"/>
              <a:t>Rehandling</a:t>
            </a:r>
            <a:r>
              <a:rPr lang="en-US" altLang="ko-KR" sz="800" b="1" dirty="0" smtClean="0"/>
              <a:t> :</a:t>
            </a:r>
            <a:r>
              <a:rPr lang="ko-KR" altLang="en-US" sz="800" b="1" smtClean="0"/>
              <a:t>               </a:t>
            </a:r>
            <a:endParaRPr lang="en-US" altLang="ko-KR" sz="800" b="1" dirty="0" smtClean="0"/>
          </a:p>
          <a:p>
            <a:r>
              <a:rPr lang="en-US" altLang="ko-KR" sz="800" b="1" dirty="0" smtClean="0"/>
              <a:t>Non : </a:t>
            </a:r>
          </a:p>
        </p:txBody>
      </p:sp>
      <p:sp>
        <p:nvSpPr>
          <p:cNvPr id="407" name="직사각형 406"/>
          <p:cNvSpPr/>
          <p:nvPr/>
        </p:nvSpPr>
        <p:spPr>
          <a:xfrm>
            <a:off x="1229268" y="4172752"/>
            <a:ext cx="52507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b="1" dirty="0" smtClean="0"/>
              <a:t>비고 </a:t>
            </a:r>
            <a:endParaRPr lang="ko-KR" altLang="en-US" sz="900" b="1" dirty="0"/>
          </a:p>
        </p:txBody>
      </p:sp>
      <p:sp>
        <p:nvSpPr>
          <p:cNvPr id="408" name="모서리가 둥근 직사각형 407"/>
          <p:cNvSpPr/>
          <p:nvPr/>
        </p:nvSpPr>
        <p:spPr>
          <a:xfrm>
            <a:off x="1243595" y="4174418"/>
            <a:ext cx="2706304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1" name="모서리가 둥근 직사각형 410"/>
          <p:cNvSpPr/>
          <p:nvPr/>
        </p:nvSpPr>
        <p:spPr>
          <a:xfrm>
            <a:off x="4085968" y="4174418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2" name="모서리가 둥근 직사각형 411"/>
          <p:cNvSpPr/>
          <p:nvPr/>
        </p:nvSpPr>
        <p:spPr>
          <a:xfrm>
            <a:off x="4532396" y="4482162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3" name="모서리가 둥근 직사각형 412"/>
          <p:cNvSpPr/>
          <p:nvPr/>
        </p:nvSpPr>
        <p:spPr>
          <a:xfrm>
            <a:off x="5223692" y="4507524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4" name="모서리가 둥근 직사각형 413"/>
          <p:cNvSpPr/>
          <p:nvPr/>
        </p:nvSpPr>
        <p:spPr>
          <a:xfrm>
            <a:off x="5925345" y="4496203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5" name="직사각형 414"/>
          <p:cNvSpPr/>
          <p:nvPr/>
        </p:nvSpPr>
        <p:spPr>
          <a:xfrm>
            <a:off x="4091414" y="4423465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416" name="모서리가 둥근 직사각형 415"/>
          <p:cNvSpPr/>
          <p:nvPr/>
        </p:nvSpPr>
        <p:spPr>
          <a:xfrm>
            <a:off x="6561398" y="4500929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7" name="모서리가 둥근 직사각형 416"/>
          <p:cNvSpPr/>
          <p:nvPr/>
        </p:nvSpPr>
        <p:spPr>
          <a:xfrm>
            <a:off x="7238002" y="450474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8" name="직사각형 417"/>
          <p:cNvSpPr/>
          <p:nvPr/>
        </p:nvSpPr>
        <p:spPr>
          <a:xfrm>
            <a:off x="4067280" y="4151209"/>
            <a:ext cx="258230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b="1" dirty="0" smtClean="0"/>
              <a:t>YC </a:t>
            </a:r>
            <a:r>
              <a:rPr lang="ko-KR" altLang="en-US" sz="900" b="1" smtClean="0"/>
              <a:t>생산성 단계</a:t>
            </a:r>
            <a:endParaRPr lang="ko-KR" altLang="en-US" sz="900" b="1" dirty="0"/>
          </a:p>
        </p:txBody>
      </p:sp>
      <p:sp>
        <p:nvSpPr>
          <p:cNvPr id="419" name="직사각형 418"/>
          <p:cNvSpPr/>
          <p:nvPr/>
        </p:nvSpPr>
        <p:spPr>
          <a:xfrm>
            <a:off x="2998078" y="4400360"/>
            <a:ext cx="168224" cy="80328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0" name="직사각형 419"/>
          <p:cNvSpPr/>
          <p:nvPr/>
        </p:nvSpPr>
        <p:spPr>
          <a:xfrm>
            <a:off x="3656912" y="4410176"/>
            <a:ext cx="172800" cy="79200"/>
          </a:xfrm>
          <a:prstGeom prst="rect">
            <a:avLst/>
          </a:prstGeom>
          <a:solidFill>
            <a:srgbClr val="D87328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1" name="직사각형 420"/>
          <p:cNvSpPr/>
          <p:nvPr/>
        </p:nvSpPr>
        <p:spPr>
          <a:xfrm>
            <a:off x="2989462" y="4541551"/>
            <a:ext cx="172800" cy="792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2" name="직사각형 421"/>
          <p:cNvSpPr/>
          <p:nvPr/>
        </p:nvSpPr>
        <p:spPr>
          <a:xfrm>
            <a:off x="3662326" y="4547757"/>
            <a:ext cx="172800" cy="792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3" name="직사각형 422"/>
          <p:cNvSpPr/>
          <p:nvPr/>
        </p:nvSpPr>
        <p:spPr>
          <a:xfrm>
            <a:off x="2483414" y="4180251"/>
            <a:ext cx="91723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 smtClean="0"/>
              <a:t>Container Type</a:t>
            </a:r>
            <a:endParaRPr lang="ko-KR" altLang="en-US" sz="900" b="1"/>
          </a:p>
        </p:txBody>
      </p:sp>
      <p:sp>
        <p:nvSpPr>
          <p:cNvPr id="424" name="직사각형 423"/>
          <p:cNvSpPr/>
          <p:nvPr/>
        </p:nvSpPr>
        <p:spPr>
          <a:xfrm>
            <a:off x="2499536" y="4315358"/>
            <a:ext cx="12618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 smtClean="0"/>
              <a:t>General             Danger</a:t>
            </a:r>
          </a:p>
          <a:p>
            <a:r>
              <a:rPr lang="en-US" altLang="ko-KR" sz="900" dirty="0" smtClean="0"/>
              <a:t>Reefer                Bundle </a:t>
            </a:r>
            <a:endParaRPr lang="ko-KR" altLang="en-US" sz="900" b="1"/>
          </a:p>
        </p:txBody>
      </p:sp>
      <p:graphicFrame>
        <p:nvGraphicFramePr>
          <p:cNvPr id="349" name="표 3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91282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/>
          </p:nvPr>
        </p:nvGraphicFramePr>
        <p:xfrm>
          <a:off x="9488422" y="859353"/>
          <a:ext cx="2637675" cy="287828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수출입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환적 분석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수출입</a:t>
            </a:r>
            <a:r>
              <a:rPr lang="en-US" altLang="ko-KR" sz="700" b="1" dirty="0" smtClean="0"/>
              <a:t>, </a:t>
            </a:r>
            <a:r>
              <a:rPr lang="ko-KR" altLang="en-US" sz="700" b="1" smtClean="0"/>
              <a:t>환적분석</a:t>
            </a:r>
            <a:endParaRPr lang="ko-KR" altLang="en-US" sz="700" b="1"/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sp>
        <p:nvSpPr>
          <p:cNvPr id="136" name="타원 135"/>
          <p:cNvSpPr/>
          <p:nvPr/>
        </p:nvSpPr>
        <p:spPr>
          <a:xfrm>
            <a:off x="5316789" y="23458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383346" y="244780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aphicFrame>
        <p:nvGraphicFramePr>
          <p:cNvPr id="179" name="차트 178"/>
          <p:cNvGraphicFramePr/>
          <p:nvPr>
            <p:extLst>
              <p:ext uri="{D42A27DB-BD31-4B8C-83A1-F6EECF244321}">
                <p14:modId xmlns:p14="http://schemas.microsoft.com/office/powerpoint/2010/main" val="4250422172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80" name="모서리가 둥근 직사각형 179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82" name="직선 연결선 181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90" name="표 18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3293818"/>
              </p:ext>
            </p:extLst>
          </p:nvPr>
        </p:nvGraphicFramePr>
        <p:xfrm>
          <a:off x="461006" y="5273693"/>
          <a:ext cx="8512153" cy="1066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9271"/>
                <a:gridCol w="801275"/>
                <a:gridCol w="641367"/>
                <a:gridCol w="703181"/>
                <a:gridCol w="438150"/>
                <a:gridCol w="628650"/>
                <a:gridCol w="561975"/>
                <a:gridCol w="504825"/>
                <a:gridCol w="552450"/>
                <a:gridCol w="504825"/>
                <a:gridCol w="428625"/>
                <a:gridCol w="542925"/>
                <a:gridCol w="590550"/>
                <a:gridCol w="650516"/>
                <a:gridCol w="483568"/>
              </a:tblGrid>
              <a:tr h="0"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 anchor="ctr"/>
                </a:tc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수입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48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</a:t>
                      </a:r>
                      <a:endParaRPr lang="ko-KR" altLang="en-US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err="1" smtClean="0"/>
                        <a:t>환적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15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err="1" smtClean="0"/>
                        <a:t>환적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15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91" name="타원 190"/>
          <p:cNvSpPr/>
          <p:nvPr/>
        </p:nvSpPr>
        <p:spPr>
          <a:xfrm>
            <a:off x="547786" y="53685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3" name="모서리가 둥근 직사각형 192"/>
          <p:cNvSpPr/>
          <p:nvPr/>
        </p:nvSpPr>
        <p:spPr>
          <a:xfrm>
            <a:off x="2607323" y="2494934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1974850" y="3293335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9700" y="3288018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6" name="직사각형 195"/>
          <p:cNvSpPr/>
          <p:nvPr/>
        </p:nvSpPr>
        <p:spPr>
          <a:xfrm>
            <a:off x="2508048" y="24931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" name="직사각형 196"/>
          <p:cNvSpPr/>
          <p:nvPr/>
        </p:nvSpPr>
        <p:spPr>
          <a:xfrm>
            <a:off x="1866353" y="3295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직사각형 197"/>
          <p:cNvSpPr/>
          <p:nvPr/>
        </p:nvSpPr>
        <p:spPr>
          <a:xfrm>
            <a:off x="5466518" y="251174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직사각형 198"/>
          <p:cNvSpPr/>
          <p:nvPr/>
        </p:nvSpPr>
        <p:spPr>
          <a:xfrm>
            <a:off x="5475980" y="329510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5604886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1" name="TextBox 200"/>
          <p:cNvSpPr txBox="1"/>
          <p:nvPr/>
        </p:nvSpPr>
        <p:spPr>
          <a:xfrm>
            <a:off x="5543768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2" name="모서리가 둥근 직사각형 201"/>
          <p:cNvSpPr/>
          <p:nvPr/>
        </p:nvSpPr>
        <p:spPr>
          <a:xfrm>
            <a:off x="5581279" y="3287950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3" name="TextBox 202"/>
          <p:cNvSpPr txBox="1"/>
          <p:nvPr/>
        </p:nvSpPr>
        <p:spPr>
          <a:xfrm>
            <a:off x="5525558" y="3248013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4" name="모서리가 둥근 직사각형 203"/>
          <p:cNvSpPr/>
          <p:nvPr/>
        </p:nvSpPr>
        <p:spPr>
          <a:xfrm>
            <a:off x="2625197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5" name="TextBox 204"/>
          <p:cNvSpPr txBox="1"/>
          <p:nvPr/>
        </p:nvSpPr>
        <p:spPr>
          <a:xfrm>
            <a:off x="2564079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6" name="모서리가 둥근 직사각형 205"/>
          <p:cNvSpPr/>
          <p:nvPr/>
        </p:nvSpPr>
        <p:spPr>
          <a:xfrm>
            <a:off x="1977662" y="33040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7" name="TextBox 206"/>
          <p:cNvSpPr txBox="1"/>
          <p:nvPr/>
        </p:nvSpPr>
        <p:spPr>
          <a:xfrm>
            <a:off x="1921941" y="325651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2821257" y="247184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2183364" y="327489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5774808" y="246340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5774808" y="325715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12" name="그룹 211"/>
          <p:cNvGrpSpPr/>
          <p:nvPr/>
        </p:nvGrpSpPr>
        <p:grpSpPr>
          <a:xfrm>
            <a:off x="2541092" y="2902071"/>
            <a:ext cx="541814" cy="200056"/>
            <a:chOff x="2541092" y="3651725"/>
            <a:chExt cx="541814" cy="200056"/>
          </a:xfrm>
        </p:grpSpPr>
        <p:sp>
          <p:nvSpPr>
            <p:cNvPr id="213" name="모서리가 둥근 직사각형 212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" name="양쪽 모서리가 둥근 사각형 213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5" name="양쪽 모서리가 둥근 사각형 214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18" name="오른쪽 화살표 217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9" name="그룹 218"/>
          <p:cNvGrpSpPr/>
          <p:nvPr/>
        </p:nvGrpSpPr>
        <p:grpSpPr>
          <a:xfrm>
            <a:off x="4592054" y="2890341"/>
            <a:ext cx="541814" cy="206404"/>
            <a:chOff x="4592054" y="3639995"/>
            <a:chExt cx="541814" cy="206404"/>
          </a:xfrm>
        </p:grpSpPr>
        <p:sp>
          <p:nvSpPr>
            <p:cNvPr id="220" name="모서리가 둥근 직사각형 21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1" name="양쪽 모서리가 둥근 사각형 22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2" name="양쪽 모서리가 둥근 사각형 22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25" name="오른쪽 화살표 224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1899781" y="3681898"/>
            <a:ext cx="535464" cy="200056"/>
            <a:chOff x="1899781" y="4431552"/>
            <a:chExt cx="535464" cy="200056"/>
          </a:xfrm>
        </p:grpSpPr>
        <p:sp>
          <p:nvSpPr>
            <p:cNvPr id="227" name="모서리가 둥근 직사각형 226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양쪽 모서리가 둥근 사각형 227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9" name="양쪽 모서리가 둥근 사각형 228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32" name="오른쪽 화살표 231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3" name="그룹 232"/>
          <p:cNvGrpSpPr/>
          <p:nvPr/>
        </p:nvGrpSpPr>
        <p:grpSpPr>
          <a:xfrm>
            <a:off x="5492018" y="3689515"/>
            <a:ext cx="541814" cy="200056"/>
            <a:chOff x="5492018" y="4439169"/>
            <a:chExt cx="541814" cy="200056"/>
          </a:xfrm>
        </p:grpSpPr>
        <p:sp>
          <p:nvSpPr>
            <p:cNvPr id="234" name="모서리가 둥근 직사각형 233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양쪽 모서리가 둥근 사각형 234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6" name="양쪽 모서리가 둥근 사각형 235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39" name="오른쪽 화살표 238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0" name="모서리가 둥근 직사각형 239"/>
          <p:cNvSpPr/>
          <p:nvPr/>
        </p:nvSpPr>
        <p:spPr>
          <a:xfrm>
            <a:off x="2611063" y="289938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3804864" y="2899380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968633" y="3681979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6972806" y="2915051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5588498" y="2915051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45" name="그룹 244"/>
          <p:cNvGrpSpPr/>
          <p:nvPr/>
        </p:nvGrpSpPr>
        <p:grpSpPr>
          <a:xfrm>
            <a:off x="5506688" y="2912930"/>
            <a:ext cx="541814" cy="206404"/>
            <a:chOff x="5506688" y="3662584"/>
            <a:chExt cx="541814" cy="206404"/>
          </a:xfrm>
        </p:grpSpPr>
        <p:sp>
          <p:nvSpPr>
            <p:cNvPr id="246" name="모서리가 둥근 직사각형 245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7" name="양쪽 모서리가 둥근 사각형 246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8" name="양쪽 모서리가 둥근 사각형 247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51" name="오른쪽 화살표 250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52" name="그룹 251"/>
          <p:cNvGrpSpPr/>
          <p:nvPr/>
        </p:nvGrpSpPr>
        <p:grpSpPr>
          <a:xfrm>
            <a:off x="7768470" y="2916439"/>
            <a:ext cx="541814" cy="206404"/>
            <a:chOff x="7768470" y="3666093"/>
            <a:chExt cx="541814" cy="206404"/>
          </a:xfrm>
        </p:grpSpPr>
        <p:sp>
          <p:nvSpPr>
            <p:cNvPr id="253" name="모서리가 둥근 직사각형 252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4" name="양쪽 모서리가 둥근 사각형 253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58" name="오른쪽 화살표 257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9" name="모서리가 둥근 직사각형 258"/>
          <p:cNvSpPr/>
          <p:nvPr/>
        </p:nvSpPr>
        <p:spPr>
          <a:xfrm>
            <a:off x="5588498" y="3689472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0" name="그룹 259"/>
          <p:cNvGrpSpPr/>
          <p:nvPr/>
        </p:nvGrpSpPr>
        <p:grpSpPr>
          <a:xfrm>
            <a:off x="2583754" y="2614095"/>
            <a:ext cx="2647797" cy="309682"/>
            <a:chOff x="-884502" y="2967335"/>
            <a:chExt cx="2176400" cy="309682"/>
          </a:xfrm>
        </p:grpSpPr>
        <p:grpSp>
          <p:nvGrpSpPr>
            <p:cNvPr id="261" name="그룹 260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278" name="모서리가 둥근 직사각형 277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9" name="모서리가 둥근 직사각형 278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80" name="TextBox 279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281" name="TextBox 280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262" name="직사각형 261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3" name="직사각형 262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4" name="직사각형 263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5" name="직사각형 264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6" name="직사각형 265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7" name="직사각형 266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8" name="직사각형 267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9" name="직사각형 268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273" name="TextBox 272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275" name="TextBox 274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282" name="모서리가 둥근 직사각형 281"/>
          <p:cNvSpPr/>
          <p:nvPr/>
        </p:nvSpPr>
        <p:spPr>
          <a:xfrm>
            <a:off x="5570094" y="2511689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283" name="그룹 282"/>
          <p:cNvGrpSpPr/>
          <p:nvPr/>
        </p:nvGrpSpPr>
        <p:grpSpPr>
          <a:xfrm>
            <a:off x="1927561" y="3399584"/>
            <a:ext cx="3364059" cy="313182"/>
            <a:chOff x="-884502" y="2967335"/>
            <a:chExt cx="2176400" cy="313182"/>
          </a:xfrm>
        </p:grpSpPr>
        <p:grpSp>
          <p:nvGrpSpPr>
            <p:cNvPr id="284" name="그룹 283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01" name="모서리가 둥근 직사각형 300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2" name="모서리가 둥근 직사각형 301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03" name="TextBox 302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04" name="TextBox 303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285" name="직사각형 284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6" name="직사각형 285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7" name="직사각형 286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8" name="직사각형 287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9" name="직사각형 288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0" name="직사각형 289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1" name="직사각형 290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2" name="직사각형 291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05" name="그룹 304"/>
          <p:cNvGrpSpPr/>
          <p:nvPr/>
        </p:nvGrpSpPr>
        <p:grpSpPr>
          <a:xfrm>
            <a:off x="5529783" y="2622494"/>
            <a:ext cx="2905641" cy="313182"/>
            <a:chOff x="-884502" y="2967335"/>
            <a:chExt cx="2176400" cy="313182"/>
          </a:xfrm>
        </p:grpSpPr>
        <p:grpSp>
          <p:nvGrpSpPr>
            <p:cNvPr id="306" name="그룹 305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23" name="모서리가 둥근 직사각형 322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4" name="모서리가 둥근 직사각형 323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25" name="TextBox 324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26" name="TextBox 325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07" name="직사각형 30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8" name="직사각형 30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9" name="직사각형 30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0" name="직사각형 30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1" name="직사각형 31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2" name="직사각형 31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3" name="직사각형 31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4" name="직사각형 31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20" name="TextBox 319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27" name="그룹 326"/>
          <p:cNvGrpSpPr/>
          <p:nvPr/>
        </p:nvGrpSpPr>
        <p:grpSpPr>
          <a:xfrm>
            <a:off x="5537043" y="3399839"/>
            <a:ext cx="2905641" cy="313182"/>
            <a:chOff x="-884502" y="2967335"/>
            <a:chExt cx="2176400" cy="313182"/>
          </a:xfrm>
        </p:grpSpPr>
        <p:grpSp>
          <p:nvGrpSpPr>
            <p:cNvPr id="328" name="그룹 327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345" name="모서리가 둥근 직사각형 344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6" name="모서리가 둥근 직사각형 345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47" name="TextBox 346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48" name="TextBox 347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29" name="직사각형 328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0" name="직사각형 329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1" name="직사각형 330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2" name="직사각형 331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3" name="직사각형 332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4" name="직사각형 333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5" name="직사각형 334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6" name="직사각형 335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386" name="타원 385"/>
          <p:cNvSpPr/>
          <p:nvPr/>
        </p:nvSpPr>
        <p:spPr>
          <a:xfrm>
            <a:off x="7576162" y="20792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349" name="그룹 348"/>
          <p:cNvGrpSpPr/>
          <p:nvPr/>
        </p:nvGrpSpPr>
        <p:grpSpPr>
          <a:xfrm>
            <a:off x="7679084" y="4158908"/>
            <a:ext cx="1314589" cy="570211"/>
            <a:chOff x="5204460" y="4596878"/>
            <a:chExt cx="4063919" cy="1720098"/>
          </a:xfrm>
        </p:grpSpPr>
        <p:pic>
          <p:nvPicPr>
            <p:cNvPr id="350" name="그림 349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351" name="그룹 350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352" name="직사각형 351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3" name="직사각형 352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4" name="직사각형 353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5" name="직사각형 354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6" name="직사각형 355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7" name="직사각형 356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8" name="TextBox 357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359" name="TextBox 358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360" name="TextBox 359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361" name="TextBox 360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362" name="TextBox 361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363" name="TextBox 362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364" name="모서리가 둥근 직사각형 363"/>
          <p:cNvSpPr/>
          <p:nvPr/>
        </p:nvSpPr>
        <p:spPr>
          <a:xfrm>
            <a:off x="1938608" y="441376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C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5" name="모서리가 둥근 직사각형 364"/>
          <p:cNvSpPr/>
          <p:nvPr/>
        </p:nvSpPr>
        <p:spPr>
          <a:xfrm>
            <a:off x="1938607" y="4557641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6" name="직사각형 365"/>
          <p:cNvSpPr/>
          <p:nvPr/>
        </p:nvSpPr>
        <p:spPr>
          <a:xfrm>
            <a:off x="1274459" y="4344043"/>
            <a:ext cx="105028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err="1" smtClean="0"/>
              <a:t>Rehandling</a:t>
            </a:r>
            <a:r>
              <a:rPr lang="en-US" altLang="ko-KR" sz="800" b="1" dirty="0" smtClean="0"/>
              <a:t> :</a:t>
            </a:r>
            <a:r>
              <a:rPr lang="ko-KR" altLang="en-US" sz="800" b="1" smtClean="0"/>
              <a:t>               </a:t>
            </a:r>
            <a:endParaRPr lang="en-US" altLang="ko-KR" sz="800" b="1" dirty="0" smtClean="0"/>
          </a:p>
          <a:p>
            <a:r>
              <a:rPr lang="en-US" altLang="ko-KR" sz="800" b="1" dirty="0" smtClean="0"/>
              <a:t>Non : </a:t>
            </a:r>
          </a:p>
        </p:txBody>
      </p:sp>
      <p:sp>
        <p:nvSpPr>
          <p:cNvPr id="367" name="직사각형 366"/>
          <p:cNvSpPr/>
          <p:nvPr/>
        </p:nvSpPr>
        <p:spPr>
          <a:xfrm>
            <a:off x="1229268" y="4172752"/>
            <a:ext cx="52507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b="1" dirty="0" smtClean="0"/>
              <a:t>비고 </a:t>
            </a:r>
            <a:endParaRPr lang="ko-KR" altLang="en-US" sz="900" b="1" dirty="0"/>
          </a:p>
        </p:txBody>
      </p:sp>
      <p:sp>
        <p:nvSpPr>
          <p:cNvPr id="368" name="모서리가 둥근 직사각형 367"/>
          <p:cNvSpPr/>
          <p:nvPr/>
        </p:nvSpPr>
        <p:spPr>
          <a:xfrm>
            <a:off x="1243595" y="4174418"/>
            <a:ext cx="2706304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9" name="모서리가 둥근 직사각형 368"/>
          <p:cNvSpPr/>
          <p:nvPr/>
        </p:nvSpPr>
        <p:spPr>
          <a:xfrm>
            <a:off x="4085968" y="4174418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모서리가 둥근 직사각형 369"/>
          <p:cNvSpPr/>
          <p:nvPr/>
        </p:nvSpPr>
        <p:spPr>
          <a:xfrm>
            <a:off x="4532396" y="4482162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1" name="모서리가 둥근 직사각형 370"/>
          <p:cNvSpPr/>
          <p:nvPr/>
        </p:nvSpPr>
        <p:spPr>
          <a:xfrm>
            <a:off x="5223692" y="4507524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2" name="모서리가 둥근 직사각형 371"/>
          <p:cNvSpPr/>
          <p:nvPr/>
        </p:nvSpPr>
        <p:spPr>
          <a:xfrm>
            <a:off x="5925345" y="4496203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3" name="직사각형 372"/>
          <p:cNvSpPr/>
          <p:nvPr/>
        </p:nvSpPr>
        <p:spPr>
          <a:xfrm>
            <a:off x="4091414" y="4423465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374" name="모서리가 둥근 직사각형 373"/>
          <p:cNvSpPr/>
          <p:nvPr/>
        </p:nvSpPr>
        <p:spPr>
          <a:xfrm>
            <a:off x="6561398" y="4500929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5" name="모서리가 둥근 직사각형 374"/>
          <p:cNvSpPr/>
          <p:nvPr/>
        </p:nvSpPr>
        <p:spPr>
          <a:xfrm>
            <a:off x="7238002" y="450474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6" name="직사각형 375"/>
          <p:cNvSpPr/>
          <p:nvPr/>
        </p:nvSpPr>
        <p:spPr>
          <a:xfrm>
            <a:off x="4067280" y="4151209"/>
            <a:ext cx="258230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b="1" dirty="0" smtClean="0"/>
              <a:t>YC </a:t>
            </a:r>
            <a:r>
              <a:rPr lang="ko-KR" altLang="en-US" sz="900" b="1" smtClean="0"/>
              <a:t>생산성 단계</a:t>
            </a:r>
            <a:endParaRPr lang="ko-KR" altLang="en-US" sz="900" b="1" dirty="0"/>
          </a:p>
        </p:txBody>
      </p:sp>
      <p:sp>
        <p:nvSpPr>
          <p:cNvPr id="377" name="직사각형 376"/>
          <p:cNvSpPr/>
          <p:nvPr/>
        </p:nvSpPr>
        <p:spPr>
          <a:xfrm>
            <a:off x="2998078" y="4400360"/>
            <a:ext cx="168224" cy="80328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3656912" y="4410176"/>
            <a:ext cx="172800" cy="79200"/>
          </a:xfrm>
          <a:prstGeom prst="rect">
            <a:avLst/>
          </a:prstGeom>
          <a:solidFill>
            <a:srgbClr val="D87328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9" name="직사각형 378"/>
          <p:cNvSpPr/>
          <p:nvPr/>
        </p:nvSpPr>
        <p:spPr>
          <a:xfrm>
            <a:off x="2989462" y="4541551"/>
            <a:ext cx="172800" cy="792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0" name="직사각형 379"/>
          <p:cNvSpPr/>
          <p:nvPr/>
        </p:nvSpPr>
        <p:spPr>
          <a:xfrm>
            <a:off x="3662326" y="4547757"/>
            <a:ext cx="172800" cy="792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1" name="직사각형 380"/>
          <p:cNvSpPr/>
          <p:nvPr/>
        </p:nvSpPr>
        <p:spPr>
          <a:xfrm>
            <a:off x="2483414" y="4180251"/>
            <a:ext cx="91723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 smtClean="0"/>
              <a:t>Container Type</a:t>
            </a:r>
            <a:endParaRPr lang="ko-KR" altLang="en-US" sz="900" b="1"/>
          </a:p>
        </p:txBody>
      </p:sp>
      <p:sp>
        <p:nvSpPr>
          <p:cNvPr id="382" name="직사각형 381"/>
          <p:cNvSpPr/>
          <p:nvPr/>
        </p:nvSpPr>
        <p:spPr>
          <a:xfrm>
            <a:off x="2499536" y="4315358"/>
            <a:ext cx="12618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 smtClean="0"/>
              <a:t>General             Danger</a:t>
            </a:r>
          </a:p>
          <a:p>
            <a:r>
              <a:rPr lang="en-US" altLang="ko-KR" sz="900" dirty="0" smtClean="0"/>
              <a:t>Reefer                Bundle </a:t>
            </a:r>
            <a:endParaRPr lang="ko-KR" altLang="en-US" sz="900" b="1"/>
          </a:p>
        </p:txBody>
      </p:sp>
      <p:graphicFrame>
        <p:nvGraphicFramePr>
          <p:cNvPr id="383" name="표 38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025395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8523398"/>
              </p:ext>
            </p:extLst>
          </p:nvPr>
        </p:nvGraphicFramePr>
        <p:xfrm>
          <a:off x="9488422" y="859353"/>
          <a:ext cx="2637675" cy="287828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수출입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환적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평균 수출입</a:t>
                      </a:r>
                      <a:r>
                        <a:rPr lang="en-US" altLang="ko-KR" sz="800" baseline="0" dirty="0" smtClean="0">
                          <a:effectLst/>
                        </a:rPr>
                        <a:t>,</a:t>
                      </a:r>
                      <a:r>
                        <a:rPr lang="ko-KR" altLang="en-US" sz="800" baseline="0" smtClean="0">
                          <a:effectLst/>
                        </a:rPr>
                        <a:t>환적 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수출입</a:t>
                      </a:r>
                      <a:r>
                        <a:rPr lang="en-US" altLang="ko-KR" sz="800" baseline="0" dirty="0" smtClean="0">
                          <a:effectLst/>
                        </a:rPr>
                        <a:t>,</a:t>
                      </a:r>
                      <a:r>
                        <a:rPr lang="ko-KR" altLang="en-US" sz="800" baseline="0" smtClean="0">
                          <a:effectLst/>
                        </a:rPr>
                        <a:t>환적 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수출입</a:t>
            </a:r>
            <a:r>
              <a:rPr lang="en-US" altLang="ko-KR" sz="700" b="1" dirty="0" smtClean="0"/>
              <a:t>, </a:t>
            </a:r>
            <a:r>
              <a:rPr lang="ko-KR" altLang="en-US" sz="700" b="1" smtClean="0"/>
              <a:t>환적분석</a:t>
            </a:r>
            <a:endParaRPr lang="ko-KR" altLang="en-US" sz="700" b="1"/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sp>
        <p:nvSpPr>
          <p:cNvPr id="136" name="타원 135"/>
          <p:cNvSpPr/>
          <p:nvPr/>
        </p:nvSpPr>
        <p:spPr>
          <a:xfrm>
            <a:off x="7544803" y="20605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383346" y="244780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77" name="TextBox 76"/>
          <p:cNvSpPr txBox="1"/>
          <p:nvPr/>
        </p:nvSpPr>
        <p:spPr>
          <a:xfrm>
            <a:off x="5392685" y="3187807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79" name="모서리가 둥근 직사각형 78"/>
          <p:cNvSpPr/>
          <p:nvPr/>
        </p:nvSpPr>
        <p:spPr>
          <a:xfrm>
            <a:off x="4033956" y="2499435"/>
            <a:ext cx="1087643" cy="395885"/>
          </a:xfrm>
          <a:prstGeom prst="roundRect">
            <a:avLst>
              <a:gd name="adj" fmla="val 5747"/>
            </a:avLst>
          </a:prstGeom>
          <a:solidFill>
            <a:schemeClr val="bg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80" name="차트 79"/>
          <p:cNvGraphicFramePr/>
          <p:nvPr>
            <p:extLst>
              <p:ext uri="{D42A27DB-BD31-4B8C-83A1-F6EECF244321}">
                <p14:modId xmlns:p14="http://schemas.microsoft.com/office/powerpoint/2010/main" val="447927592"/>
              </p:ext>
            </p:extLst>
          </p:nvPr>
        </p:nvGraphicFramePr>
        <p:xfrm>
          <a:off x="4058735" y="2507939"/>
          <a:ext cx="1036647" cy="3742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81" name="그룹 80"/>
          <p:cNvGrpSpPr/>
          <p:nvPr/>
        </p:nvGrpSpPr>
        <p:grpSpPr>
          <a:xfrm>
            <a:off x="2616639" y="2667943"/>
            <a:ext cx="1421890" cy="226193"/>
            <a:chOff x="3313573" y="2457306"/>
            <a:chExt cx="440318" cy="430749"/>
          </a:xfrm>
        </p:grpSpPr>
        <p:sp>
          <p:nvSpPr>
            <p:cNvPr id="82" name="모서리가 둥근 직사각형 81"/>
            <p:cNvSpPr/>
            <p:nvPr/>
          </p:nvSpPr>
          <p:spPr>
            <a:xfrm>
              <a:off x="3313573" y="2489928"/>
              <a:ext cx="219553" cy="398127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3" name="모서리가 둥근 직사각형 82"/>
            <p:cNvSpPr/>
            <p:nvPr/>
          </p:nvSpPr>
          <p:spPr>
            <a:xfrm>
              <a:off x="3533988" y="2492170"/>
              <a:ext cx="219903" cy="395885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  <a:alpha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3335784" y="2457306"/>
              <a:ext cx="181783" cy="4102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rgbClr val="FF0000"/>
                  </a:solidFill>
                </a:rPr>
                <a:t>↗</a:t>
              </a:r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 30%</a:t>
              </a:r>
              <a:r>
                <a:rPr lang="en-US" altLang="ko-KR" sz="800" dirty="0" smtClean="0"/>
                <a:t> </a:t>
              </a:r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/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3548981" y="2457308"/>
              <a:ext cx="181287" cy="4102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↘ </a:t>
              </a:r>
              <a:r>
                <a:rPr lang="en-US" altLang="ko-KR" sz="800" dirty="0" smtClean="0"/>
                <a:t>70% </a:t>
              </a:r>
              <a:r>
                <a:rPr lang="en-US" altLang="ko-KR" sz="800" b="1" dirty="0" smtClean="0">
                  <a:solidFill>
                    <a:srgbClr val="FF0000"/>
                  </a:solidFill>
                </a:rPr>
                <a:t>↗</a:t>
              </a:r>
              <a:endParaRPr lang="ko-KR" altLang="en-US" sz="800"/>
            </a:p>
          </p:txBody>
        </p:sp>
      </p:grpSp>
      <p:sp>
        <p:nvSpPr>
          <p:cNvPr id="86" name="모서리가 둥근 직사각형 85"/>
          <p:cNvSpPr/>
          <p:nvPr/>
        </p:nvSpPr>
        <p:spPr>
          <a:xfrm>
            <a:off x="2607323" y="2497828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87" name="모서리가 둥근 직사각형 86"/>
          <p:cNvSpPr/>
          <p:nvPr/>
        </p:nvSpPr>
        <p:spPr>
          <a:xfrm>
            <a:off x="4048833" y="3252116"/>
            <a:ext cx="1087643" cy="395885"/>
          </a:xfrm>
          <a:prstGeom prst="roundRect">
            <a:avLst>
              <a:gd name="adj" fmla="val 5747"/>
            </a:avLst>
          </a:prstGeom>
          <a:solidFill>
            <a:schemeClr val="bg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88" name="차트 87"/>
          <p:cNvGraphicFramePr/>
          <p:nvPr>
            <p:extLst>
              <p:ext uri="{D42A27DB-BD31-4B8C-83A1-F6EECF244321}">
                <p14:modId xmlns:p14="http://schemas.microsoft.com/office/powerpoint/2010/main" val="3069659770"/>
              </p:ext>
            </p:extLst>
          </p:nvPr>
        </p:nvGraphicFramePr>
        <p:xfrm>
          <a:off x="4073612" y="3260620"/>
          <a:ext cx="1036647" cy="3742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pSp>
        <p:nvGrpSpPr>
          <p:cNvPr id="89" name="그룹 88"/>
          <p:cNvGrpSpPr/>
          <p:nvPr/>
        </p:nvGrpSpPr>
        <p:grpSpPr>
          <a:xfrm>
            <a:off x="1967578" y="3437891"/>
            <a:ext cx="2084216" cy="215444"/>
            <a:chOff x="3313573" y="2476880"/>
            <a:chExt cx="440318" cy="423999"/>
          </a:xfrm>
        </p:grpSpPr>
        <p:sp>
          <p:nvSpPr>
            <p:cNvPr id="91" name="모서리가 둥근 직사각형 90"/>
            <p:cNvSpPr/>
            <p:nvPr/>
          </p:nvSpPr>
          <p:spPr>
            <a:xfrm>
              <a:off x="3313573" y="2489928"/>
              <a:ext cx="219553" cy="398127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2" name="모서리가 둥근 직사각형 91"/>
            <p:cNvSpPr/>
            <p:nvPr/>
          </p:nvSpPr>
          <p:spPr>
            <a:xfrm>
              <a:off x="3533988" y="2492170"/>
              <a:ext cx="219903" cy="395885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  <a:alpha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3363579" y="2476880"/>
              <a:ext cx="124015" cy="423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800" b="1" dirty="0" smtClean="0">
                  <a:solidFill>
                    <a:srgbClr val="FF0000"/>
                  </a:solidFill>
                </a:rPr>
                <a:t>↗</a:t>
              </a:r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 30%</a:t>
              </a:r>
              <a:r>
                <a:rPr lang="en-US" altLang="ko-KR" sz="800" dirty="0" smtClean="0"/>
                <a:t> </a:t>
              </a:r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/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3584514" y="2476880"/>
              <a:ext cx="123677" cy="423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↘ </a:t>
              </a:r>
              <a:r>
                <a:rPr lang="en-US" altLang="ko-KR" sz="800" dirty="0" smtClean="0"/>
                <a:t>70% </a:t>
              </a:r>
              <a:r>
                <a:rPr lang="en-US" altLang="ko-KR" sz="800" b="1" dirty="0" smtClean="0">
                  <a:solidFill>
                    <a:srgbClr val="FF0000"/>
                  </a:solidFill>
                </a:rPr>
                <a:t>↗</a:t>
              </a:r>
              <a:endParaRPr lang="ko-KR" altLang="en-US" sz="800"/>
            </a:p>
          </p:txBody>
        </p:sp>
      </p:grpSp>
      <p:sp>
        <p:nvSpPr>
          <p:cNvPr id="95" name="모서리가 둥근 직사각형 94"/>
          <p:cNvSpPr/>
          <p:nvPr/>
        </p:nvSpPr>
        <p:spPr>
          <a:xfrm>
            <a:off x="1974850" y="3250509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6" name="모서리가 둥근 직사각형 95"/>
          <p:cNvSpPr/>
          <p:nvPr/>
        </p:nvSpPr>
        <p:spPr>
          <a:xfrm>
            <a:off x="7213329" y="2517219"/>
            <a:ext cx="1087643" cy="395885"/>
          </a:xfrm>
          <a:prstGeom prst="roundRect">
            <a:avLst>
              <a:gd name="adj" fmla="val 5747"/>
            </a:avLst>
          </a:prstGeom>
          <a:solidFill>
            <a:schemeClr val="bg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97" name="차트 96"/>
          <p:cNvGraphicFramePr/>
          <p:nvPr>
            <p:extLst>
              <p:ext uri="{D42A27DB-BD31-4B8C-83A1-F6EECF244321}">
                <p14:modId xmlns:p14="http://schemas.microsoft.com/office/powerpoint/2010/main" val="1572456191"/>
              </p:ext>
            </p:extLst>
          </p:nvPr>
        </p:nvGraphicFramePr>
        <p:xfrm>
          <a:off x="7238108" y="2525723"/>
          <a:ext cx="1036647" cy="3742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pSp>
        <p:nvGrpSpPr>
          <p:cNvPr id="98" name="그룹 97"/>
          <p:cNvGrpSpPr/>
          <p:nvPr/>
        </p:nvGrpSpPr>
        <p:grpSpPr>
          <a:xfrm>
            <a:off x="5566258" y="2662084"/>
            <a:ext cx="1651552" cy="252220"/>
            <a:chOff x="3313573" y="2492170"/>
            <a:chExt cx="440318" cy="398266"/>
          </a:xfrm>
        </p:grpSpPr>
        <p:sp>
          <p:nvSpPr>
            <p:cNvPr id="99" name="모서리가 둥근 직사각형 98"/>
            <p:cNvSpPr/>
            <p:nvPr/>
          </p:nvSpPr>
          <p:spPr>
            <a:xfrm>
              <a:off x="3313573" y="2492309"/>
              <a:ext cx="219553" cy="398127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0" name="모서리가 둥근 직사각형 99"/>
            <p:cNvSpPr/>
            <p:nvPr/>
          </p:nvSpPr>
          <p:spPr>
            <a:xfrm>
              <a:off x="3533988" y="2492170"/>
              <a:ext cx="219903" cy="395885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  <a:alpha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3339430" y="2507845"/>
              <a:ext cx="156505" cy="34019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rgbClr val="FF0000"/>
                  </a:solidFill>
                </a:rPr>
                <a:t>↗</a:t>
              </a:r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 31%</a:t>
              </a:r>
              <a:r>
                <a:rPr lang="en-US" altLang="ko-KR" sz="800" dirty="0" smtClean="0"/>
                <a:t> </a:t>
              </a:r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/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3551168" y="2507845"/>
              <a:ext cx="156077" cy="34019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↘ </a:t>
              </a:r>
              <a:r>
                <a:rPr lang="en-US" altLang="ko-KR" sz="800" dirty="0" smtClean="0"/>
                <a:t>69% </a:t>
              </a:r>
              <a:r>
                <a:rPr lang="en-US" altLang="ko-KR" sz="800" b="1" dirty="0" smtClean="0">
                  <a:solidFill>
                    <a:srgbClr val="FF0000"/>
                  </a:solidFill>
                </a:rPr>
                <a:t>↗</a:t>
              </a:r>
              <a:endParaRPr lang="ko-KR" altLang="en-US" sz="800"/>
            </a:p>
          </p:txBody>
        </p:sp>
      </p:grpSp>
      <p:sp>
        <p:nvSpPr>
          <p:cNvPr id="103" name="모서리가 둥근 직사각형 102"/>
          <p:cNvSpPr/>
          <p:nvPr/>
        </p:nvSpPr>
        <p:spPr>
          <a:xfrm>
            <a:off x="5567363" y="2514640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04" name="모서리가 둥근 직사각형 103"/>
          <p:cNvSpPr/>
          <p:nvPr/>
        </p:nvSpPr>
        <p:spPr>
          <a:xfrm>
            <a:off x="7225666" y="3247771"/>
            <a:ext cx="1087643" cy="395885"/>
          </a:xfrm>
          <a:prstGeom prst="roundRect">
            <a:avLst>
              <a:gd name="adj" fmla="val 5747"/>
            </a:avLst>
          </a:prstGeom>
          <a:solidFill>
            <a:schemeClr val="bg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10" name="차트 109"/>
          <p:cNvGraphicFramePr/>
          <p:nvPr>
            <p:extLst>
              <p:ext uri="{D42A27DB-BD31-4B8C-83A1-F6EECF244321}">
                <p14:modId xmlns:p14="http://schemas.microsoft.com/office/powerpoint/2010/main" val="121231301"/>
              </p:ext>
            </p:extLst>
          </p:nvPr>
        </p:nvGraphicFramePr>
        <p:xfrm>
          <a:off x="7250445" y="3256275"/>
          <a:ext cx="1036647" cy="3742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pSp>
        <p:nvGrpSpPr>
          <p:cNvPr id="111" name="그룹 110"/>
          <p:cNvGrpSpPr/>
          <p:nvPr/>
        </p:nvGrpSpPr>
        <p:grpSpPr>
          <a:xfrm>
            <a:off x="5579701" y="3395942"/>
            <a:ext cx="1650438" cy="248914"/>
            <a:chOff x="3313573" y="2492170"/>
            <a:chExt cx="440318" cy="398266"/>
          </a:xfrm>
        </p:grpSpPr>
        <p:sp>
          <p:nvSpPr>
            <p:cNvPr id="112" name="모서리가 둥근 직사각형 111"/>
            <p:cNvSpPr/>
            <p:nvPr/>
          </p:nvSpPr>
          <p:spPr>
            <a:xfrm>
              <a:off x="3313573" y="2492309"/>
              <a:ext cx="219553" cy="398127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" name="모서리가 둥근 직사각형 112"/>
            <p:cNvSpPr/>
            <p:nvPr/>
          </p:nvSpPr>
          <p:spPr>
            <a:xfrm>
              <a:off x="3533988" y="2492170"/>
              <a:ext cx="219903" cy="395885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  <a:alpha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3334978" y="2521844"/>
              <a:ext cx="156610" cy="3447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rgbClr val="FF0000"/>
                  </a:solidFill>
                </a:rPr>
                <a:t>↗</a:t>
              </a:r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 18%</a:t>
              </a:r>
              <a:r>
                <a:rPr lang="en-US" altLang="ko-KR" sz="800" dirty="0" smtClean="0"/>
                <a:t> </a:t>
              </a:r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/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3556039" y="2521844"/>
              <a:ext cx="156183" cy="3447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↘ </a:t>
              </a:r>
              <a:r>
                <a:rPr lang="en-US" altLang="ko-KR" sz="800" dirty="0" smtClean="0"/>
                <a:t>82% </a:t>
              </a:r>
              <a:r>
                <a:rPr lang="en-US" altLang="ko-KR" sz="800" b="1" dirty="0" smtClean="0">
                  <a:solidFill>
                    <a:srgbClr val="FF0000"/>
                  </a:solidFill>
                </a:rPr>
                <a:t>↗</a:t>
              </a:r>
              <a:endParaRPr lang="ko-KR" altLang="en-US" sz="800"/>
            </a:p>
          </p:txBody>
        </p:sp>
      </p:grpSp>
      <p:sp>
        <p:nvSpPr>
          <p:cNvPr id="116" name="모서리가 둥근 직사각형 115"/>
          <p:cNvSpPr/>
          <p:nvPr/>
        </p:nvSpPr>
        <p:spPr>
          <a:xfrm>
            <a:off x="5579700" y="3245192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17" name="직사각형 116"/>
          <p:cNvSpPr/>
          <p:nvPr/>
        </p:nvSpPr>
        <p:spPr>
          <a:xfrm>
            <a:off x="2508048" y="249601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8" name="직사각형 117"/>
          <p:cNvSpPr/>
          <p:nvPr/>
        </p:nvSpPr>
        <p:spPr>
          <a:xfrm>
            <a:off x="1866353" y="3252281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직사각형 118"/>
          <p:cNvSpPr/>
          <p:nvPr/>
        </p:nvSpPr>
        <p:spPr>
          <a:xfrm>
            <a:off x="5466518" y="251464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직사각형 119"/>
          <p:cNvSpPr/>
          <p:nvPr/>
        </p:nvSpPr>
        <p:spPr>
          <a:xfrm>
            <a:off x="5475980" y="325228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4" name="모서리가 둥근 직사각형 123"/>
          <p:cNvSpPr/>
          <p:nvPr/>
        </p:nvSpPr>
        <p:spPr>
          <a:xfrm>
            <a:off x="5604886" y="252383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25" name="TextBox 124"/>
          <p:cNvSpPr txBox="1"/>
          <p:nvPr/>
        </p:nvSpPr>
        <p:spPr>
          <a:xfrm>
            <a:off x="5543768" y="247483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26" name="모서리가 둥근 직사각형 125"/>
          <p:cNvSpPr/>
          <p:nvPr/>
        </p:nvSpPr>
        <p:spPr>
          <a:xfrm>
            <a:off x="5581279" y="324512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27" name="TextBox 126"/>
          <p:cNvSpPr txBox="1"/>
          <p:nvPr/>
        </p:nvSpPr>
        <p:spPr>
          <a:xfrm>
            <a:off x="5525558" y="320518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28" name="모서리가 둥근 직사각형 127"/>
          <p:cNvSpPr/>
          <p:nvPr/>
        </p:nvSpPr>
        <p:spPr>
          <a:xfrm>
            <a:off x="2625197" y="252383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29" name="TextBox 128"/>
          <p:cNvSpPr txBox="1"/>
          <p:nvPr/>
        </p:nvSpPr>
        <p:spPr>
          <a:xfrm>
            <a:off x="2564079" y="247483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30" name="모서리가 둥근 직사각형 129"/>
          <p:cNvSpPr/>
          <p:nvPr/>
        </p:nvSpPr>
        <p:spPr>
          <a:xfrm>
            <a:off x="1977662" y="3261247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31" name="TextBox 130"/>
          <p:cNvSpPr txBox="1"/>
          <p:nvPr/>
        </p:nvSpPr>
        <p:spPr>
          <a:xfrm>
            <a:off x="1921941" y="321369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3200201" y="249121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3180149" y="3240310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6367941" y="2474541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6367941" y="3222571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5799284" y="3321278"/>
            <a:ext cx="593432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40%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grpSp>
        <p:nvGrpSpPr>
          <p:cNvPr id="134" name="그룹 133"/>
          <p:cNvGrpSpPr/>
          <p:nvPr/>
        </p:nvGrpSpPr>
        <p:grpSpPr>
          <a:xfrm>
            <a:off x="2541092" y="2910313"/>
            <a:ext cx="541814" cy="200056"/>
            <a:chOff x="2541092" y="3651725"/>
            <a:chExt cx="541814" cy="200056"/>
          </a:xfrm>
        </p:grpSpPr>
        <p:sp>
          <p:nvSpPr>
            <p:cNvPr id="137" name="모서리가 둥근 직사각형 136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양쪽 모서리가 둥근 사각형 137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1" name="양쪽 모서리가 둥근 사각형 140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143" name="TextBox 142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144" name="오른쪽 화살표 143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5" name="그룹 144"/>
          <p:cNvGrpSpPr/>
          <p:nvPr/>
        </p:nvGrpSpPr>
        <p:grpSpPr>
          <a:xfrm>
            <a:off x="4592054" y="2898583"/>
            <a:ext cx="541814" cy="206404"/>
            <a:chOff x="4592054" y="3639995"/>
            <a:chExt cx="541814" cy="206404"/>
          </a:xfrm>
        </p:grpSpPr>
        <p:sp>
          <p:nvSpPr>
            <p:cNvPr id="146" name="모서리가 둥근 직사각형 145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7" name="양쪽 모서리가 둥근 사각형 146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8" name="양쪽 모서리가 둥근 사각형 147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151" name="오른쪽 화살표 150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2" name="그룹 151"/>
          <p:cNvGrpSpPr/>
          <p:nvPr/>
        </p:nvGrpSpPr>
        <p:grpSpPr>
          <a:xfrm>
            <a:off x="1899781" y="3632474"/>
            <a:ext cx="535464" cy="200056"/>
            <a:chOff x="1899781" y="4431552"/>
            <a:chExt cx="535464" cy="200056"/>
          </a:xfrm>
        </p:grpSpPr>
        <p:sp>
          <p:nvSpPr>
            <p:cNvPr id="153" name="모서리가 둥근 직사각형 152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4" name="양쪽 모서리가 둥근 사각형 153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5" name="양쪽 모서리가 둥근 사각형 154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158" name="오른쪽 화살표 157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9" name="그룹 158"/>
          <p:cNvGrpSpPr/>
          <p:nvPr/>
        </p:nvGrpSpPr>
        <p:grpSpPr>
          <a:xfrm>
            <a:off x="5492018" y="3615377"/>
            <a:ext cx="541814" cy="200056"/>
            <a:chOff x="5492018" y="4439169"/>
            <a:chExt cx="541814" cy="200056"/>
          </a:xfrm>
        </p:grpSpPr>
        <p:sp>
          <p:nvSpPr>
            <p:cNvPr id="160" name="모서리가 둥근 직사각형 159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1" name="양쪽 모서리가 둥근 사각형 160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2" name="양쪽 모서리가 둥근 사각형 161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165" name="오른쪽 화살표 164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6" name="모서리가 둥근 직사각형 165"/>
          <p:cNvSpPr/>
          <p:nvPr/>
        </p:nvSpPr>
        <p:spPr>
          <a:xfrm>
            <a:off x="2611063" y="2907622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7" name="모서리가 둥근 직사각형 166"/>
          <p:cNvSpPr/>
          <p:nvPr/>
        </p:nvSpPr>
        <p:spPr>
          <a:xfrm>
            <a:off x="3804864" y="2907622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8" name="모서리가 둥근 직사각형 167"/>
          <p:cNvSpPr/>
          <p:nvPr/>
        </p:nvSpPr>
        <p:spPr>
          <a:xfrm>
            <a:off x="1968633" y="3632555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9" name="모서리가 둥근 직사각형 168"/>
          <p:cNvSpPr/>
          <p:nvPr/>
        </p:nvSpPr>
        <p:spPr>
          <a:xfrm>
            <a:off x="6972806" y="2923293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588498" y="2923293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71" name="그룹 170"/>
          <p:cNvGrpSpPr/>
          <p:nvPr/>
        </p:nvGrpSpPr>
        <p:grpSpPr>
          <a:xfrm>
            <a:off x="5506688" y="2921172"/>
            <a:ext cx="541814" cy="206404"/>
            <a:chOff x="5506688" y="3662584"/>
            <a:chExt cx="541814" cy="206404"/>
          </a:xfrm>
        </p:grpSpPr>
        <p:sp>
          <p:nvSpPr>
            <p:cNvPr id="172" name="모서리가 둥근 직사각형 171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3" name="양쪽 모서리가 둥근 사각형 172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4" name="양쪽 모서리가 둥근 사각형 173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177" name="오른쪽 화살표 176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78" name="모서리가 둥근 직사각형 177"/>
          <p:cNvSpPr/>
          <p:nvPr/>
        </p:nvSpPr>
        <p:spPr>
          <a:xfrm>
            <a:off x="5588498" y="3615334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84" name="차트 183"/>
          <p:cNvGraphicFramePr/>
          <p:nvPr>
            <p:extLst>
              <p:ext uri="{D42A27DB-BD31-4B8C-83A1-F6EECF244321}">
                <p14:modId xmlns:p14="http://schemas.microsoft.com/office/powerpoint/2010/main" val="2541348286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185" name="모서리가 둥근 직사각형 18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87" name="직선 연결선 186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79" name="그룹 178"/>
          <p:cNvGrpSpPr/>
          <p:nvPr/>
        </p:nvGrpSpPr>
        <p:grpSpPr>
          <a:xfrm>
            <a:off x="7768470" y="2919640"/>
            <a:ext cx="541814" cy="206404"/>
            <a:chOff x="7768470" y="3666093"/>
            <a:chExt cx="541814" cy="206404"/>
          </a:xfrm>
        </p:grpSpPr>
        <p:sp>
          <p:nvSpPr>
            <p:cNvPr id="188" name="모서리가 둥근 직사각형 187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9" name="양쪽 모서리가 둥근 사각형 188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0" name="양쪽 모서리가 둥근 사각형 189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1" name="TextBox 190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193" name="오른쪽 화살표 192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194" name="표 1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3237512"/>
              </p:ext>
            </p:extLst>
          </p:nvPr>
        </p:nvGraphicFramePr>
        <p:xfrm>
          <a:off x="551267" y="3844761"/>
          <a:ext cx="8512153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9271"/>
                <a:gridCol w="801275"/>
                <a:gridCol w="641367"/>
                <a:gridCol w="703181"/>
                <a:gridCol w="2686050"/>
                <a:gridCol w="504825"/>
                <a:gridCol w="2696184"/>
              </a:tblGrid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95" name="타원 194"/>
          <p:cNvSpPr/>
          <p:nvPr/>
        </p:nvSpPr>
        <p:spPr>
          <a:xfrm>
            <a:off x="481111" y="401601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96" name="차트 195"/>
          <p:cNvGraphicFramePr/>
          <p:nvPr>
            <p:extLst>
              <p:ext uri="{D42A27DB-BD31-4B8C-83A1-F6EECF244321}">
                <p14:modId xmlns:p14="http://schemas.microsoft.com/office/powerpoint/2010/main" val="4098558204"/>
              </p:ext>
            </p:extLst>
          </p:nvPr>
        </p:nvGraphicFramePr>
        <p:xfrm>
          <a:off x="3219540" y="4082887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97" name="차트 196"/>
          <p:cNvGraphicFramePr/>
          <p:nvPr>
            <p:extLst>
              <p:ext uri="{D42A27DB-BD31-4B8C-83A1-F6EECF244321}">
                <p14:modId xmlns:p14="http://schemas.microsoft.com/office/powerpoint/2010/main" val="2784732013"/>
              </p:ext>
            </p:extLst>
          </p:nvPr>
        </p:nvGraphicFramePr>
        <p:xfrm>
          <a:off x="6425187" y="4082886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98" name="차트 197"/>
          <p:cNvGraphicFramePr/>
          <p:nvPr>
            <p:extLst>
              <p:ext uri="{D42A27DB-BD31-4B8C-83A1-F6EECF244321}">
                <p14:modId xmlns:p14="http://schemas.microsoft.com/office/powerpoint/2010/main" val="2316287808"/>
              </p:ext>
            </p:extLst>
          </p:nvPr>
        </p:nvGraphicFramePr>
        <p:xfrm>
          <a:off x="3209726" y="4926126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199" name="차트 198"/>
          <p:cNvGraphicFramePr/>
          <p:nvPr>
            <p:extLst>
              <p:ext uri="{D42A27DB-BD31-4B8C-83A1-F6EECF244321}">
                <p14:modId xmlns:p14="http://schemas.microsoft.com/office/powerpoint/2010/main" val="1780881609"/>
              </p:ext>
            </p:extLst>
          </p:nvPr>
        </p:nvGraphicFramePr>
        <p:xfrm>
          <a:off x="6415373" y="4926125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200" name="차트 199"/>
          <p:cNvGraphicFramePr/>
          <p:nvPr>
            <p:extLst>
              <p:ext uri="{D42A27DB-BD31-4B8C-83A1-F6EECF244321}">
                <p14:modId xmlns:p14="http://schemas.microsoft.com/office/powerpoint/2010/main" val="1234474034"/>
              </p:ext>
            </p:extLst>
          </p:nvPr>
        </p:nvGraphicFramePr>
        <p:xfrm>
          <a:off x="3219251" y="5783376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201" name="차트 200"/>
          <p:cNvGraphicFramePr/>
          <p:nvPr>
            <p:extLst>
              <p:ext uri="{D42A27DB-BD31-4B8C-83A1-F6EECF244321}">
                <p14:modId xmlns:p14="http://schemas.microsoft.com/office/powerpoint/2010/main" val="538905954"/>
              </p:ext>
            </p:extLst>
          </p:nvPr>
        </p:nvGraphicFramePr>
        <p:xfrm>
          <a:off x="6424898" y="5783375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202" name="타원 201"/>
          <p:cNvSpPr/>
          <p:nvPr/>
        </p:nvSpPr>
        <p:spPr>
          <a:xfrm>
            <a:off x="5316789" y="23649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03" name="타원 202"/>
          <p:cNvSpPr/>
          <p:nvPr/>
        </p:nvSpPr>
        <p:spPr>
          <a:xfrm>
            <a:off x="5326314" y="30983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04" name="타원 203"/>
          <p:cNvSpPr/>
          <p:nvPr/>
        </p:nvSpPr>
        <p:spPr>
          <a:xfrm>
            <a:off x="490636" y="492089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05" name="타원 204"/>
          <p:cNvSpPr/>
          <p:nvPr/>
        </p:nvSpPr>
        <p:spPr>
          <a:xfrm>
            <a:off x="481111" y="574004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80" name="표 17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23721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9221173"/>
              </p:ext>
            </p:extLst>
          </p:nvPr>
        </p:nvGraphicFramePr>
        <p:xfrm>
          <a:off x="8852484" y="849870"/>
          <a:ext cx="2130802" cy="435229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*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="1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Functionlist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Mapping : SEQ-218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웹브라우저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로그인화면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="1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입력창</a:t>
                      </a:r>
                      <a:endParaRPr lang="en-US" altLang="ko-KR" sz="800" b="1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</a:t>
                      </a:r>
                      <a:r>
                        <a:rPr lang="ko-KR" altLang="en-US" sz="800" b="1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입력창</a:t>
                      </a:r>
                      <a:endParaRPr lang="en-US" altLang="ko-KR" sz="800" b="1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입력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dirty="0" err="1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마스킹</a:t>
                      </a:r>
                      <a:r>
                        <a:rPr lang="ko-KR" altLang="en-US" sz="80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처리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입력 후 </a:t>
                      </a:r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엔터키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클릭 시 로그인 가능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로그인 버튼</a:t>
                      </a:r>
                      <a:endParaRPr lang="en-US" altLang="ko-KR" sz="800" b="1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itchFamily="2" charset="2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정상 입력 시 로그인 및 메인 이동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(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다음 화면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)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itchFamily="2" charset="2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불일치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 ‘</a:t>
                      </a:r>
                      <a:r>
                        <a:rPr lang="en-US" altLang="ko-KR" sz="800" dirty="0" smtClean="0">
                          <a:effectLst/>
                        </a:rPr>
                        <a:t>ID does not match’ (Check)</a:t>
                      </a:r>
                      <a:r>
                        <a:rPr lang="ko-KR" altLang="en-US" sz="800" dirty="0" smtClean="0">
                          <a:effectLst/>
                        </a:rPr>
                        <a:t>버튼</a:t>
                      </a: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알럿</a:t>
                      </a:r>
                      <a:r>
                        <a:rPr lang="ko-KR" altLang="en-US" sz="800" baseline="0" dirty="0" smtClean="0">
                          <a:effectLst/>
                        </a:rPr>
                        <a:t> 닫기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effectLst/>
                        </a:rPr>
                        <a:t>PW </a:t>
                      </a:r>
                      <a:r>
                        <a:rPr lang="ko-KR" altLang="en-US" sz="800" baseline="0" dirty="0" smtClean="0">
                          <a:effectLst/>
                        </a:rPr>
                        <a:t>불일치 시 </a:t>
                      </a:r>
                      <a:r>
                        <a:rPr lang="en-US" altLang="ko-KR" sz="800" baseline="0" dirty="0" smtClean="0">
                          <a:effectLst/>
                          <a:sym typeface="Wingdings" pitchFamily="2" charset="2"/>
                        </a:rPr>
                        <a:t> ‘Password  </a:t>
                      </a:r>
                      <a:r>
                        <a:rPr lang="en-US" altLang="ko-KR" sz="800" dirty="0" smtClean="0">
                          <a:effectLst/>
                        </a:rPr>
                        <a:t>does not match</a:t>
                      </a:r>
                      <a:r>
                        <a:rPr lang="en-US" altLang="ko-KR" sz="800" baseline="0" dirty="0" smtClean="0">
                          <a:effectLst/>
                          <a:sym typeface="Wingdings" pitchFamily="2" charset="2"/>
                        </a:rPr>
                        <a:t>’ </a:t>
                      </a:r>
                      <a:r>
                        <a:rPr lang="en-US" altLang="ko-KR" sz="800" dirty="0" smtClean="0">
                          <a:effectLst/>
                        </a:rPr>
                        <a:t>(Check)</a:t>
                      </a:r>
                      <a:r>
                        <a:rPr lang="ko-KR" altLang="en-US" sz="800" dirty="0" smtClean="0">
                          <a:effectLst/>
                        </a:rPr>
                        <a:t>버튼</a:t>
                      </a: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알럿</a:t>
                      </a:r>
                      <a:r>
                        <a:rPr lang="ko-KR" altLang="en-US" sz="800" baseline="0" dirty="0" smtClean="0">
                          <a:effectLst/>
                        </a:rPr>
                        <a:t> 닫기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lang="en-US" altLang="ko-KR" sz="800" baseline="0" dirty="0" smtClean="0">
                          <a:effectLst/>
                        </a:rPr>
                        <a:t>ID&amp;PW </a:t>
                      </a:r>
                      <a:r>
                        <a:rPr lang="ko-KR" altLang="en-US" sz="800" baseline="0" dirty="0" smtClean="0">
                          <a:effectLst/>
                        </a:rPr>
                        <a:t>불일치 시 </a:t>
                      </a:r>
                      <a:r>
                        <a:rPr lang="en-US" altLang="ko-KR" sz="800" baseline="0" dirty="0" smtClean="0">
                          <a:effectLst/>
                          <a:sym typeface="Wingdings" pitchFamily="2" charset="2"/>
                        </a:rPr>
                        <a:t>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‘</a:t>
                      </a:r>
                      <a:r>
                        <a:rPr lang="en-US" altLang="ko-KR" sz="800" dirty="0" err="1" smtClean="0">
                          <a:effectLst/>
                        </a:rPr>
                        <a:t>ID&amp;Password</a:t>
                      </a:r>
                      <a:r>
                        <a:rPr lang="en-US" altLang="ko-KR" sz="800" dirty="0" smtClean="0">
                          <a:effectLst/>
                        </a:rPr>
                        <a:t> does not match’ (Check)</a:t>
                      </a:r>
                      <a:r>
                        <a:rPr lang="ko-KR" altLang="en-US" sz="800" dirty="0" smtClean="0">
                          <a:effectLst/>
                        </a:rPr>
                        <a:t>버튼</a:t>
                      </a: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알럿</a:t>
                      </a:r>
                      <a:r>
                        <a:rPr lang="ko-KR" altLang="en-US" sz="800" baseline="0" dirty="0" smtClean="0">
                          <a:effectLst/>
                        </a:rPr>
                        <a:t> 닫기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도메인 주소</a:t>
                      </a:r>
                      <a:endParaRPr kumimoji="1" lang="en-US" altLang="ko-KR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url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필요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94" name="Check" descr="&lt;SmartSettings&gt;&lt;SmartResize anchorLeft=&quot;Absolute&quot; anchorTop=&quot;None&quot; anchorRight=&quot;None&quot; anchorBottom=&quot;None&quot; /&gt;&lt;/SmartSettings&gt;" hidden="1"/>
          <p:cNvSpPr/>
          <p:nvPr>
            <p:custDataLst>
              <p:tags r:id="rId1"/>
            </p:custDataLst>
          </p:nvPr>
        </p:nvSpPr>
        <p:spPr>
          <a:xfrm>
            <a:off x="4814600" y="1611632"/>
            <a:ext cx="54221" cy="58738"/>
          </a:xfrm>
          <a:prstGeom prst="ellipse">
            <a:avLst/>
          </a:prstGeom>
          <a:solidFill>
            <a:srgbClr val="808080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800" dirty="0">
              <a:solidFill>
                <a:prstClr val="black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9534441" y="369292"/>
            <a:ext cx="144847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>
                <a:solidFill>
                  <a:prstClr val="white"/>
                </a:solidFill>
                <a:latin typeface="맑은 고딕" panose="020B0503020000020004" pitchFamily="50" charset="-127"/>
              </a:rPr>
              <a:t>공통</a:t>
            </a:r>
            <a:endParaRPr lang="ko-KR" altLang="en-US" sz="900" b="1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32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1254709" y="422445"/>
            <a:ext cx="7483287" cy="6330693"/>
            <a:chOff x="595684" y="1261242"/>
            <a:chExt cx="6668462" cy="4352543"/>
          </a:xfrm>
        </p:grpSpPr>
        <p:sp>
          <p:nvSpPr>
            <p:cNvPr id="33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3"/>
              </p:custDataLst>
            </p:nvPr>
          </p:nvSpPr>
          <p:spPr>
            <a:xfrm>
              <a:off x="595684" y="1629060"/>
              <a:ext cx="6668462" cy="39847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"/>
              </p:custDataLst>
            </p:nvPr>
          </p:nvSpPr>
          <p:spPr>
            <a:xfrm>
              <a:off x="595684" y="1261242"/>
              <a:ext cx="6668461" cy="3692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dirty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Web Browser</a:t>
              </a:r>
            </a:p>
          </p:txBody>
        </p:sp>
        <p:sp>
          <p:nvSpPr>
            <p:cNvPr id="35" name="Menu Button" descr="&lt;SmartSettings&gt;&lt;SmartResize anchorLeft=&quot;None&quot; anchorTop=&quot;Absolute&quot; anchorRight=&quot;Absolute&quot; anchorBottom=&quot;None&quot; /&gt;&lt;/SmartSettings&gt;"/>
            <p:cNvSpPr>
              <a:spLocks noChangeAspect="1"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7052166" y="1472699"/>
              <a:ext cx="132976" cy="77494"/>
            </a:xfrm>
            <a:custGeom>
              <a:avLst/>
              <a:gdLst>
                <a:gd name="T0" fmla="*/ 0 w 415"/>
                <a:gd name="T1" fmla="*/ 309 h 309"/>
                <a:gd name="T2" fmla="*/ 415 w 415"/>
                <a:gd name="T3" fmla="*/ 309 h 309"/>
                <a:gd name="T4" fmla="*/ 0 w 415"/>
                <a:gd name="T5" fmla="*/ 155 h 309"/>
                <a:gd name="T6" fmla="*/ 415 w 415"/>
                <a:gd name="T7" fmla="*/ 155 h 309"/>
                <a:gd name="T8" fmla="*/ 0 w 415"/>
                <a:gd name="T9" fmla="*/ 0 h 309"/>
                <a:gd name="T10" fmla="*/ 415 w 415"/>
                <a:gd name="T11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5" h="309">
                  <a:moveTo>
                    <a:pt x="0" y="309"/>
                  </a:moveTo>
                  <a:lnTo>
                    <a:pt x="415" y="309"/>
                  </a:lnTo>
                  <a:moveTo>
                    <a:pt x="0" y="155"/>
                  </a:moveTo>
                  <a:lnTo>
                    <a:pt x="415" y="155"/>
                  </a:lnTo>
                  <a:moveTo>
                    <a:pt x="0" y="0"/>
                  </a:moveTo>
                  <a:lnTo>
                    <a:pt x="415" y="0"/>
                  </a:lnTo>
                </a:path>
              </a:pathLst>
            </a:custGeom>
            <a:no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7076224" y="1310226"/>
              <a:ext cx="87708" cy="65487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" name="Address Box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1400284" y="1429717"/>
              <a:ext cx="5572877" cy="1634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237744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noProof="1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www.example.com</a:t>
              </a:r>
            </a:p>
          </p:txBody>
        </p:sp>
        <p:sp>
          <p:nvSpPr>
            <p:cNvPr id="38" name="Document Icon" descr="&lt;SmartSettings&gt;&lt;SmartResize anchorLeft=&quot;Absolute&quot; anchorTop=&quot;Absolute&quot; anchorRight=&quot;None&quot; anchorBottom=&quot;None&quot; /&gt;&lt;/SmartSettings&gt;"/>
            <p:cNvSpPr>
              <a:spLocks noChangeAspect="1" noEditPoints="1"/>
            </p:cNvSpPr>
            <p:nvPr>
              <p:custDataLst>
                <p:tags r:id="rId8"/>
              </p:custDataLst>
            </p:nvPr>
          </p:nvSpPr>
          <p:spPr bwMode="auto">
            <a:xfrm>
              <a:off x="1468120" y="1465604"/>
              <a:ext cx="83464" cy="91682"/>
            </a:xfrm>
            <a:custGeom>
              <a:avLst/>
              <a:gdLst>
                <a:gd name="T0" fmla="*/ 153 w 260"/>
                <a:gd name="T1" fmla="*/ 7 h 367"/>
                <a:gd name="T2" fmla="*/ 153 w 260"/>
                <a:gd name="T3" fmla="*/ 108 h 367"/>
                <a:gd name="T4" fmla="*/ 253 w 260"/>
                <a:gd name="T5" fmla="*/ 108 h 367"/>
                <a:gd name="T6" fmla="*/ 0 w 260"/>
                <a:gd name="T7" fmla="*/ 0 h 367"/>
                <a:gd name="T8" fmla="*/ 0 w 260"/>
                <a:gd name="T9" fmla="*/ 367 h 367"/>
                <a:gd name="T10" fmla="*/ 260 w 260"/>
                <a:gd name="T11" fmla="*/ 367 h 367"/>
                <a:gd name="T12" fmla="*/ 260 w 260"/>
                <a:gd name="T13" fmla="*/ 100 h 367"/>
                <a:gd name="T14" fmla="*/ 161 w 260"/>
                <a:gd name="T15" fmla="*/ 1 h 367"/>
                <a:gd name="T16" fmla="*/ 0 w 260"/>
                <a:gd name="T17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367">
                  <a:moveTo>
                    <a:pt x="153" y="7"/>
                  </a:moveTo>
                  <a:lnTo>
                    <a:pt x="153" y="108"/>
                  </a:lnTo>
                  <a:lnTo>
                    <a:pt x="253" y="108"/>
                  </a:lnTo>
                  <a:moveTo>
                    <a:pt x="0" y="0"/>
                  </a:moveTo>
                  <a:lnTo>
                    <a:pt x="0" y="367"/>
                  </a:lnTo>
                  <a:lnTo>
                    <a:pt x="260" y="367"/>
                  </a:lnTo>
                  <a:lnTo>
                    <a:pt x="260" y="100"/>
                  </a:lnTo>
                  <a:lnTo>
                    <a:pt x="16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39" name="Navigation Buttons"/>
            <p:cNvGrpSpPr/>
            <p:nvPr/>
          </p:nvGrpSpPr>
          <p:grpSpPr>
            <a:xfrm>
              <a:off x="707887" y="1451960"/>
              <a:ext cx="571518" cy="118969"/>
              <a:chOff x="707887" y="1451960"/>
              <a:chExt cx="571518" cy="118969"/>
            </a:xfrm>
          </p:grpSpPr>
          <p:sp>
            <p:nvSpPr>
              <p:cNvPr id="40" name="Back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707887" y="1469969"/>
                <a:ext cx="135806" cy="82951"/>
              </a:xfrm>
              <a:custGeom>
                <a:avLst/>
                <a:gdLst>
                  <a:gd name="T0" fmla="*/ 159 w 423"/>
                  <a:gd name="T1" fmla="*/ 332 h 332"/>
                  <a:gd name="T2" fmla="*/ 0 w 423"/>
                  <a:gd name="T3" fmla="*/ 166 h 332"/>
                  <a:gd name="T4" fmla="*/ 159 w 423"/>
                  <a:gd name="T5" fmla="*/ 0 h 332"/>
                  <a:gd name="T6" fmla="*/ 15 w 423"/>
                  <a:gd name="T7" fmla="*/ 166 h 332"/>
                  <a:gd name="T8" fmla="*/ 423 w 423"/>
                  <a:gd name="T9" fmla="*/ 16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3" h="332">
                    <a:moveTo>
                      <a:pt x="159" y="332"/>
                    </a:moveTo>
                    <a:lnTo>
                      <a:pt x="0" y="166"/>
                    </a:lnTo>
                    <a:lnTo>
                      <a:pt x="159" y="0"/>
                    </a:lnTo>
                    <a:moveTo>
                      <a:pt x="15" y="166"/>
                    </a:moveTo>
                    <a:lnTo>
                      <a:pt x="423" y="166"/>
                    </a:lnTo>
                  </a:path>
                </a:pathLst>
              </a:custGeom>
              <a:noFill/>
              <a:ln w="6350" cap="sq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" name="Forward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922914" y="1469969"/>
                <a:ext cx="135806" cy="82950"/>
              </a:xfrm>
              <a:custGeom>
                <a:avLst/>
                <a:gdLst>
                  <a:gd name="T0" fmla="*/ 265 w 423"/>
                  <a:gd name="T1" fmla="*/ 0 h 332"/>
                  <a:gd name="T2" fmla="*/ 423 w 423"/>
                  <a:gd name="T3" fmla="*/ 166 h 332"/>
                  <a:gd name="T4" fmla="*/ 265 w 423"/>
                  <a:gd name="T5" fmla="*/ 332 h 332"/>
                  <a:gd name="T6" fmla="*/ 408 w 423"/>
                  <a:gd name="T7" fmla="*/ 166 h 332"/>
                  <a:gd name="T8" fmla="*/ 0 w 423"/>
                  <a:gd name="T9" fmla="*/ 16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3" h="332">
                    <a:moveTo>
                      <a:pt x="265" y="0"/>
                    </a:moveTo>
                    <a:lnTo>
                      <a:pt x="423" y="166"/>
                    </a:lnTo>
                    <a:lnTo>
                      <a:pt x="265" y="332"/>
                    </a:lnTo>
                    <a:moveTo>
                      <a:pt x="408" y="166"/>
                    </a:moveTo>
                    <a:lnTo>
                      <a:pt x="0" y="166"/>
                    </a:lnTo>
                  </a:path>
                </a:pathLst>
              </a:custGeom>
              <a:noFill/>
              <a:ln w="6350" cap="sq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" name="Reload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1137941" y="1451960"/>
                <a:ext cx="141464" cy="118969"/>
              </a:xfrm>
              <a:custGeom>
                <a:avLst/>
                <a:gdLst>
                  <a:gd name="T0" fmla="*/ 441 w 441"/>
                  <a:gd name="T1" fmla="*/ 7 h 474"/>
                  <a:gd name="T2" fmla="*/ 441 w 441"/>
                  <a:gd name="T3" fmla="*/ 144 h 474"/>
                  <a:gd name="T4" fmla="*/ 296 w 441"/>
                  <a:gd name="T5" fmla="*/ 144 h 474"/>
                  <a:gd name="T6" fmla="*/ 438 w 441"/>
                  <a:gd name="T7" fmla="*/ 309 h 474"/>
                  <a:gd name="T8" fmla="*/ 166 w 441"/>
                  <a:gd name="T9" fmla="*/ 434 h 474"/>
                  <a:gd name="T10" fmla="*/ 41 w 441"/>
                  <a:gd name="T11" fmla="*/ 162 h 474"/>
                  <a:gd name="T12" fmla="*/ 313 w 441"/>
                  <a:gd name="T13" fmla="*/ 37 h 474"/>
                  <a:gd name="T14" fmla="*/ 428 w 441"/>
                  <a:gd name="T15" fmla="*/ 139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474">
                    <a:moveTo>
                      <a:pt x="441" y="7"/>
                    </a:moveTo>
                    <a:lnTo>
                      <a:pt x="441" y="144"/>
                    </a:lnTo>
                    <a:lnTo>
                      <a:pt x="296" y="144"/>
                    </a:lnTo>
                    <a:moveTo>
                      <a:pt x="438" y="309"/>
                    </a:moveTo>
                    <a:cubicBezTo>
                      <a:pt x="397" y="418"/>
                      <a:pt x="276" y="474"/>
                      <a:pt x="166" y="434"/>
                    </a:cubicBezTo>
                    <a:cubicBezTo>
                      <a:pt x="56" y="393"/>
                      <a:pt x="0" y="271"/>
                      <a:pt x="41" y="162"/>
                    </a:cubicBezTo>
                    <a:cubicBezTo>
                      <a:pt x="82" y="52"/>
                      <a:pt x="202" y="0"/>
                      <a:pt x="313" y="37"/>
                    </a:cubicBezTo>
                    <a:cubicBezTo>
                      <a:pt x="357" y="51"/>
                      <a:pt x="398" y="91"/>
                      <a:pt x="428" y="139"/>
                    </a:cubicBezTo>
                  </a:path>
                </a:pathLst>
              </a:custGeom>
              <a:noFill/>
              <a:ln w="6350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43" name="TextBox 42"/>
          <p:cNvSpPr txBox="1"/>
          <p:nvPr/>
        </p:nvSpPr>
        <p:spPr>
          <a:xfrm>
            <a:off x="2137522" y="2130909"/>
            <a:ext cx="51861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 err="1">
                <a:latin typeface="+mn-ea"/>
              </a:rPr>
              <a:t>IoT</a:t>
            </a:r>
            <a:r>
              <a:rPr lang="en-US" altLang="ko-KR" sz="1400" dirty="0">
                <a:latin typeface="+mn-ea"/>
              </a:rPr>
              <a:t> </a:t>
            </a:r>
            <a:r>
              <a:rPr lang="ko-KR" altLang="en-US" sz="1400">
                <a:latin typeface="+mn-ea"/>
              </a:rPr>
              <a:t>기반 항만 기술 개발 </a:t>
            </a:r>
            <a:endParaRPr lang="en-US" altLang="ko-KR" sz="1400" dirty="0">
              <a:latin typeface="+mn-ea"/>
            </a:endParaRPr>
          </a:p>
          <a:p>
            <a:pPr algn="ctr"/>
            <a:r>
              <a:rPr lang="ko-KR" altLang="en-US" sz="1400" dirty="0">
                <a:latin typeface="+mn-ea"/>
              </a:rPr>
              <a:t>부산</a:t>
            </a:r>
            <a:r>
              <a:rPr lang="en-US" altLang="ko-KR" sz="1400" dirty="0">
                <a:latin typeface="+mn-ea"/>
              </a:rPr>
              <a:t> </a:t>
            </a:r>
            <a:r>
              <a:rPr lang="ko-KR" altLang="en-US" sz="1400">
                <a:latin typeface="+mn-ea"/>
              </a:rPr>
              <a:t>항만 터미널 운영 모니터링 분석 시스템</a:t>
            </a:r>
            <a:endParaRPr lang="ko-KR" altLang="en-US" sz="1100" dirty="0">
              <a:latin typeface="+mn-ea"/>
            </a:endParaRPr>
          </a:p>
        </p:txBody>
      </p:sp>
      <p:sp>
        <p:nvSpPr>
          <p:cNvPr id="44" name="직사각형 43"/>
          <p:cNvSpPr/>
          <p:nvPr/>
        </p:nvSpPr>
        <p:spPr bwMode="auto">
          <a:xfrm>
            <a:off x="3274029" y="3352508"/>
            <a:ext cx="2994053" cy="1295818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363040" y="3554811"/>
            <a:ext cx="68782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>
                <a:latin typeface="+mn-ea"/>
              </a:rPr>
              <a:t>User ID</a:t>
            </a:r>
            <a:endParaRPr lang="ko-KR" altLang="en-US" sz="1000" b="1">
              <a:latin typeface="+mn-e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3363041" y="3861136"/>
            <a:ext cx="91440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>
                <a:latin typeface="+mn-ea"/>
              </a:rPr>
              <a:t>User PWD</a:t>
            </a:r>
            <a:endParaRPr lang="ko-KR" altLang="en-US" sz="1000" b="1">
              <a:latin typeface="+mn-ea"/>
            </a:endParaRPr>
          </a:p>
        </p:txBody>
      </p:sp>
      <p:sp>
        <p:nvSpPr>
          <p:cNvPr id="47" name="직사각형 46"/>
          <p:cNvSpPr/>
          <p:nvPr/>
        </p:nvSpPr>
        <p:spPr bwMode="auto">
          <a:xfrm>
            <a:off x="4277440" y="3554811"/>
            <a:ext cx="1836892" cy="246221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" name="직사각형 47"/>
          <p:cNvSpPr/>
          <p:nvPr/>
        </p:nvSpPr>
        <p:spPr bwMode="auto">
          <a:xfrm>
            <a:off x="4277440" y="3848412"/>
            <a:ext cx="1836892" cy="246221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" name="Button"/>
          <p:cNvSpPr/>
          <p:nvPr/>
        </p:nvSpPr>
        <p:spPr>
          <a:xfrm>
            <a:off x="5422022" y="4208511"/>
            <a:ext cx="684000" cy="22860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Log In</a:t>
            </a:r>
            <a:endParaRPr lang="en-US" sz="700" b="1" dirty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4091244" y="35159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4091244" y="384841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5245011" y="420851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2281402" y="57748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268080" y="6561669"/>
            <a:ext cx="24699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700" dirty="0">
                <a:latin typeface="+mn-ea"/>
              </a:rPr>
              <a:t>copyright© </a:t>
            </a:r>
            <a:r>
              <a:rPr lang="en-US" altLang="ko-KR" sz="700" dirty="0" err="1">
                <a:latin typeface="+mn-ea"/>
              </a:rPr>
              <a:t>CyberLogitec</a:t>
            </a:r>
            <a:r>
              <a:rPr lang="en-US" altLang="ko-KR" sz="700" dirty="0">
                <a:latin typeface="+mn-ea"/>
              </a:rPr>
              <a:t>. All Rights Reserved.</a:t>
            </a:r>
            <a:endParaRPr lang="ko-KR" altLang="en-US" sz="700" dirty="0">
              <a:latin typeface="+mn-ea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[Web]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로그인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315363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2989307"/>
              </p:ext>
            </p:extLst>
          </p:nvPr>
        </p:nvGraphicFramePr>
        <p:xfrm>
          <a:off x="9488422" y="859353"/>
          <a:ext cx="2637675" cy="310688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수출입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환적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수출입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환적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에 대한 수출입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환적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수출입</a:t>
            </a:r>
            <a:r>
              <a:rPr lang="en-US" altLang="ko-KR" sz="700" b="1" dirty="0" smtClean="0"/>
              <a:t>, </a:t>
            </a:r>
            <a:r>
              <a:rPr lang="ko-KR" altLang="en-US" sz="700" b="1" smtClean="0"/>
              <a:t>환적분석</a:t>
            </a:r>
            <a:endParaRPr lang="ko-KR" altLang="en-US" sz="700" b="1"/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sp>
        <p:nvSpPr>
          <p:cNvPr id="136" name="타원 135"/>
          <p:cNvSpPr/>
          <p:nvPr/>
        </p:nvSpPr>
        <p:spPr>
          <a:xfrm>
            <a:off x="7544803" y="20605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1" name="차트 50"/>
          <p:cNvGraphicFramePr/>
          <p:nvPr>
            <p:extLst>
              <p:ext uri="{D42A27DB-BD31-4B8C-83A1-F6EECF244321}">
                <p14:modId xmlns:p14="http://schemas.microsoft.com/office/powerpoint/2010/main" val="1880163301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2" name="모서리가 둥근 직사각형 51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4" name="직선 연결선 5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55" name="표 5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1830559"/>
              </p:ext>
            </p:extLst>
          </p:nvPr>
        </p:nvGraphicFramePr>
        <p:xfrm>
          <a:off x="473252" y="2449403"/>
          <a:ext cx="8512153" cy="37894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9271"/>
                <a:gridCol w="801275"/>
                <a:gridCol w="641367"/>
                <a:gridCol w="703181"/>
                <a:gridCol w="2686050"/>
                <a:gridCol w="504825"/>
                <a:gridCol w="2696184"/>
              </a:tblGrid>
              <a:tr h="23684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5A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6A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7" name="타원 56"/>
          <p:cNvSpPr/>
          <p:nvPr/>
        </p:nvSpPr>
        <p:spPr>
          <a:xfrm>
            <a:off x="401658" y="27409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378447" y="35629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374325" y="463646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378441" y="54991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62" name="차트 61"/>
          <p:cNvGraphicFramePr/>
          <p:nvPr>
            <p:extLst>
              <p:ext uri="{D42A27DB-BD31-4B8C-83A1-F6EECF244321}">
                <p14:modId xmlns:p14="http://schemas.microsoft.com/office/powerpoint/2010/main" val="4011124136"/>
              </p:ext>
            </p:extLst>
          </p:nvPr>
        </p:nvGraphicFramePr>
        <p:xfrm>
          <a:off x="3145672" y="2711036"/>
          <a:ext cx="2592699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63" name="차트 62"/>
          <p:cNvGraphicFramePr/>
          <p:nvPr>
            <p:extLst>
              <p:ext uri="{D42A27DB-BD31-4B8C-83A1-F6EECF244321}">
                <p14:modId xmlns:p14="http://schemas.microsoft.com/office/powerpoint/2010/main" val="2157208578"/>
              </p:ext>
            </p:extLst>
          </p:nvPr>
        </p:nvGraphicFramePr>
        <p:xfrm>
          <a:off x="6351319" y="2711035"/>
          <a:ext cx="2592699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64" name="차트 63"/>
          <p:cNvGraphicFramePr/>
          <p:nvPr>
            <p:extLst>
              <p:ext uri="{D42A27DB-BD31-4B8C-83A1-F6EECF244321}">
                <p14:modId xmlns:p14="http://schemas.microsoft.com/office/powerpoint/2010/main" val="1840474793"/>
              </p:ext>
            </p:extLst>
          </p:nvPr>
        </p:nvGraphicFramePr>
        <p:xfrm>
          <a:off x="3135858" y="3659050"/>
          <a:ext cx="2592699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65" name="차트 64"/>
          <p:cNvGraphicFramePr/>
          <p:nvPr>
            <p:extLst>
              <p:ext uri="{D42A27DB-BD31-4B8C-83A1-F6EECF244321}">
                <p14:modId xmlns:p14="http://schemas.microsoft.com/office/powerpoint/2010/main" val="2521908363"/>
              </p:ext>
            </p:extLst>
          </p:nvPr>
        </p:nvGraphicFramePr>
        <p:xfrm>
          <a:off x="6341505" y="3659049"/>
          <a:ext cx="2592699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68" name="차트 67"/>
          <p:cNvGraphicFramePr/>
          <p:nvPr>
            <p:extLst>
              <p:ext uri="{D42A27DB-BD31-4B8C-83A1-F6EECF244321}">
                <p14:modId xmlns:p14="http://schemas.microsoft.com/office/powerpoint/2010/main" val="651676374"/>
              </p:ext>
            </p:extLst>
          </p:nvPr>
        </p:nvGraphicFramePr>
        <p:xfrm>
          <a:off x="3145383" y="4602025"/>
          <a:ext cx="2592699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69" name="차트 68"/>
          <p:cNvGraphicFramePr/>
          <p:nvPr>
            <p:extLst>
              <p:ext uri="{D42A27DB-BD31-4B8C-83A1-F6EECF244321}">
                <p14:modId xmlns:p14="http://schemas.microsoft.com/office/powerpoint/2010/main" val="2590245165"/>
              </p:ext>
            </p:extLst>
          </p:nvPr>
        </p:nvGraphicFramePr>
        <p:xfrm>
          <a:off x="6351030" y="4602024"/>
          <a:ext cx="2592699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70" name="차트 69"/>
          <p:cNvGraphicFramePr/>
          <p:nvPr>
            <p:extLst>
              <p:ext uri="{D42A27DB-BD31-4B8C-83A1-F6EECF244321}">
                <p14:modId xmlns:p14="http://schemas.microsoft.com/office/powerpoint/2010/main" val="2219595909"/>
              </p:ext>
            </p:extLst>
          </p:nvPr>
        </p:nvGraphicFramePr>
        <p:xfrm>
          <a:off x="3135858" y="5554525"/>
          <a:ext cx="2592699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75" name="차트 74"/>
          <p:cNvGraphicFramePr/>
          <p:nvPr>
            <p:extLst>
              <p:ext uri="{D42A27DB-BD31-4B8C-83A1-F6EECF244321}">
                <p14:modId xmlns:p14="http://schemas.microsoft.com/office/powerpoint/2010/main" val="1266293107"/>
              </p:ext>
            </p:extLst>
          </p:nvPr>
        </p:nvGraphicFramePr>
        <p:xfrm>
          <a:off x="6341505" y="5554524"/>
          <a:ext cx="2592699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50" name="표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543442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67770" y="439634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83139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3038368"/>
              </p:ext>
            </p:extLst>
          </p:nvPr>
        </p:nvGraphicFramePr>
        <p:xfrm>
          <a:off x="9488422" y="859353"/>
          <a:ext cx="2637675" cy="412506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평균 생산성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평균 값 표시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현시점 기준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4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시간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동안 전체 블록의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type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표시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Type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Order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및 예측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최근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시간 동안 각 블록의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Job Type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별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비율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그래프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선택된 위치 표현</a:t>
                      </a: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야드 블록의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Type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Container Share[C.S]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컨테이너 점유율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Job Share[J.S] : Job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할당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</a:t>
                      </a: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블록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Check Box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평균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Coverage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표시 </a:t>
                      </a:r>
                      <a:r>
                        <a:rPr lang="en-US" altLang="ko-KR" sz="800" b="1" dirty="0" smtClean="0">
                          <a:solidFill>
                            <a:srgbClr val="00B050"/>
                          </a:solidFill>
                        </a:rPr>
                        <a:t> </a:t>
                      </a: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Type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비고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영역이      번 영역에 표현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블록의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Total info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보기 버튼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3694" y="2300099"/>
            <a:ext cx="8348846" cy="3547745"/>
          </a:xfrm>
          <a:prstGeom prst="rect">
            <a:avLst/>
          </a:prstGeom>
        </p:spPr>
      </p:pic>
      <p:sp>
        <p:nvSpPr>
          <p:cNvPr id="1021" name="모서리가 둥근 직사각형 1020"/>
          <p:cNvSpPr/>
          <p:nvPr/>
        </p:nvSpPr>
        <p:spPr>
          <a:xfrm>
            <a:off x="364085" y="2191383"/>
            <a:ext cx="8755156" cy="4251362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4" name="타원 1033"/>
          <p:cNvSpPr/>
          <p:nvPr/>
        </p:nvSpPr>
        <p:spPr>
          <a:xfrm>
            <a:off x="9790404" y="28141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92" name="그룹 91"/>
          <p:cNvGrpSpPr/>
          <p:nvPr/>
        </p:nvGrpSpPr>
        <p:grpSpPr>
          <a:xfrm rot="10800000">
            <a:off x="8477828" y="1128486"/>
            <a:ext cx="176236" cy="109230"/>
            <a:chOff x="10267821" y="1988701"/>
            <a:chExt cx="616666" cy="328629"/>
          </a:xfrm>
        </p:grpSpPr>
        <p:sp>
          <p:nvSpPr>
            <p:cNvPr id="93" name="모서리가 둥근 직사각형 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타원 93"/>
            <p:cNvSpPr/>
            <p:nvPr/>
          </p:nvSpPr>
          <p:spPr>
            <a:xfrm>
              <a:off x="10282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96" name="TextBox 95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7" name="타원 96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8" name="타원 97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9" name="타원 98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0" name="타원 99"/>
          <p:cNvSpPr/>
          <p:nvPr/>
        </p:nvSpPr>
        <p:spPr>
          <a:xfrm>
            <a:off x="274085" y="12449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" name="타원 100"/>
          <p:cNvSpPr/>
          <p:nvPr/>
        </p:nvSpPr>
        <p:spPr>
          <a:xfrm>
            <a:off x="7869784" y="1003300"/>
            <a:ext cx="180000" cy="185792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" name="타원 101"/>
          <p:cNvSpPr/>
          <p:nvPr/>
        </p:nvSpPr>
        <p:spPr>
          <a:xfrm>
            <a:off x="540358" y="23734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2" name="그룹 11"/>
          <p:cNvGrpSpPr/>
          <p:nvPr/>
        </p:nvGrpSpPr>
        <p:grpSpPr>
          <a:xfrm>
            <a:off x="3100331" y="2761150"/>
            <a:ext cx="2022605" cy="247715"/>
            <a:chOff x="3100332" y="2695019"/>
            <a:chExt cx="1994892" cy="418622"/>
          </a:xfrm>
        </p:grpSpPr>
        <p:sp>
          <p:nvSpPr>
            <p:cNvPr id="114" name="모서리가 둥근 직사각형 113"/>
            <p:cNvSpPr/>
            <p:nvPr/>
          </p:nvSpPr>
          <p:spPr>
            <a:xfrm>
              <a:off x="3100742" y="2696538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모서리가 둥근 직사각형 114"/>
            <p:cNvSpPr/>
            <p:nvPr/>
          </p:nvSpPr>
          <p:spPr>
            <a:xfrm>
              <a:off x="3658831" y="2696538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6" name="모서리가 둥근 직사각형 115"/>
            <p:cNvSpPr/>
            <p:nvPr/>
          </p:nvSpPr>
          <p:spPr>
            <a:xfrm>
              <a:off x="3943692" y="2698488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7" name="모서리가 둥근 직사각형 116"/>
            <p:cNvSpPr/>
            <p:nvPr/>
          </p:nvSpPr>
          <p:spPr>
            <a:xfrm>
              <a:off x="4113212" y="2696367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8" name="모서리가 둥근 직사각형 117"/>
            <p:cNvSpPr/>
            <p:nvPr/>
          </p:nvSpPr>
          <p:spPr>
            <a:xfrm>
              <a:off x="4340403" y="2696367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9" name="모서리가 둥근 직사각형 118"/>
            <p:cNvSpPr/>
            <p:nvPr/>
          </p:nvSpPr>
          <p:spPr>
            <a:xfrm>
              <a:off x="4567593" y="2698317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0" name="모서리가 둥근 직사각형 119"/>
            <p:cNvSpPr/>
            <p:nvPr/>
          </p:nvSpPr>
          <p:spPr>
            <a:xfrm>
              <a:off x="4802215" y="2696367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1" name="모서리가 둥근 직사각형 120"/>
            <p:cNvSpPr/>
            <p:nvPr/>
          </p:nvSpPr>
          <p:spPr>
            <a:xfrm>
              <a:off x="3824454" y="2697350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2" name="모서리가 둥근 직사각형 121"/>
            <p:cNvSpPr/>
            <p:nvPr/>
          </p:nvSpPr>
          <p:spPr>
            <a:xfrm>
              <a:off x="3100332" y="2695019"/>
              <a:ext cx="1994892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2594550" y="3522179"/>
            <a:ext cx="2500673" cy="220349"/>
            <a:chOff x="2594550" y="3227370"/>
            <a:chExt cx="2500673" cy="418622"/>
          </a:xfrm>
        </p:grpSpPr>
        <p:sp>
          <p:nvSpPr>
            <p:cNvPr id="124" name="모서리가 둥근 직사각형 123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5" name="모서리가 둥근 직사각형 124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6" name="모서리가 둥근 직사각형 125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모서리가 둥근 직사각형 126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8" name="모서리가 둥근 직사각형 127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9" name="모서리가 둥근 직사각형 128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0" name="모서리가 둥근 직사각형 129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1" name="모서리가 둥근 직사각형 130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모서리가 둥근 직사각형 131"/>
            <p:cNvSpPr/>
            <p:nvPr/>
          </p:nvSpPr>
          <p:spPr>
            <a:xfrm>
              <a:off x="2594550" y="3227370"/>
              <a:ext cx="2500673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" name="그룹 14"/>
          <p:cNvGrpSpPr/>
          <p:nvPr/>
        </p:nvGrpSpPr>
        <p:grpSpPr>
          <a:xfrm>
            <a:off x="1971103" y="4304121"/>
            <a:ext cx="3135600" cy="226451"/>
            <a:chOff x="1959623" y="4136663"/>
            <a:chExt cx="3135600" cy="418622"/>
          </a:xfrm>
        </p:grpSpPr>
        <p:sp>
          <p:nvSpPr>
            <p:cNvPr id="134" name="모서리가 둥근 직사각형 133"/>
            <p:cNvSpPr/>
            <p:nvPr/>
          </p:nvSpPr>
          <p:spPr>
            <a:xfrm>
              <a:off x="1960033" y="4138182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5" name="모서리가 둥근 직사각형 134"/>
            <p:cNvSpPr/>
            <p:nvPr/>
          </p:nvSpPr>
          <p:spPr>
            <a:xfrm>
              <a:off x="2518122" y="4138182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6" name="모서리가 둥근 직사각형 135"/>
            <p:cNvSpPr/>
            <p:nvPr/>
          </p:nvSpPr>
          <p:spPr>
            <a:xfrm>
              <a:off x="2802983" y="4140132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7" name="모서리가 둥근 직사각형 136"/>
            <p:cNvSpPr/>
            <p:nvPr/>
          </p:nvSpPr>
          <p:spPr>
            <a:xfrm>
              <a:off x="2972503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모서리가 둥근 직사각형 137"/>
            <p:cNvSpPr/>
            <p:nvPr/>
          </p:nvSpPr>
          <p:spPr>
            <a:xfrm>
              <a:off x="3199694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9" name="모서리가 둥근 직사각형 138"/>
            <p:cNvSpPr/>
            <p:nvPr/>
          </p:nvSpPr>
          <p:spPr>
            <a:xfrm>
              <a:off x="3426884" y="413996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0" name="모서리가 둥근 직사각형 139"/>
            <p:cNvSpPr/>
            <p:nvPr/>
          </p:nvSpPr>
          <p:spPr>
            <a:xfrm>
              <a:off x="3661506" y="4138011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모서리가 둥근 직사각형 140"/>
            <p:cNvSpPr/>
            <p:nvPr/>
          </p:nvSpPr>
          <p:spPr>
            <a:xfrm>
              <a:off x="2683745" y="4138994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모서리가 둥근 직사각형 141"/>
            <p:cNvSpPr/>
            <p:nvPr/>
          </p:nvSpPr>
          <p:spPr>
            <a:xfrm>
              <a:off x="1959623" y="4136663"/>
              <a:ext cx="313560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3" name="그룹 12"/>
          <p:cNvGrpSpPr/>
          <p:nvPr/>
        </p:nvGrpSpPr>
        <p:grpSpPr>
          <a:xfrm>
            <a:off x="5576747" y="2767110"/>
            <a:ext cx="2729054" cy="241755"/>
            <a:chOff x="5576747" y="2590244"/>
            <a:chExt cx="2729054" cy="418622"/>
          </a:xfrm>
        </p:grpSpPr>
        <p:sp>
          <p:nvSpPr>
            <p:cNvPr id="144" name="모서리가 둥근 직사각형 143"/>
            <p:cNvSpPr/>
            <p:nvPr/>
          </p:nvSpPr>
          <p:spPr>
            <a:xfrm>
              <a:off x="5577157" y="2591763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5" name="모서리가 둥근 직사각형 144"/>
            <p:cNvSpPr/>
            <p:nvPr/>
          </p:nvSpPr>
          <p:spPr>
            <a:xfrm>
              <a:off x="6135246" y="2591763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모서리가 둥근 직사각형 145"/>
            <p:cNvSpPr/>
            <p:nvPr/>
          </p:nvSpPr>
          <p:spPr>
            <a:xfrm>
              <a:off x="6420107" y="2593713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>
              <a:off x="6589627" y="2591592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>
              <a:off x="6816818" y="2591592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9" name="모서리가 둥근 직사각형 148"/>
            <p:cNvSpPr/>
            <p:nvPr/>
          </p:nvSpPr>
          <p:spPr>
            <a:xfrm>
              <a:off x="7044008" y="2593542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모서리가 둥근 직사각형 149"/>
            <p:cNvSpPr/>
            <p:nvPr/>
          </p:nvSpPr>
          <p:spPr>
            <a:xfrm>
              <a:off x="7278630" y="2591592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모서리가 둥근 직사각형 150"/>
            <p:cNvSpPr/>
            <p:nvPr/>
          </p:nvSpPr>
          <p:spPr>
            <a:xfrm>
              <a:off x="6300869" y="2592575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2" name="모서리가 둥근 직사각형 151"/>
            <p:cNvSpPr/>
            <p:nvPr/>
          </p:nvSpPr>
          <p:spPr>
            <a:xfrm>
              <a:off x="5576747" y="2590244"/>
              <a:ext cx="2729054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72" name="그룹 171"/>
          <p:cNvGrpSpPr/>
          <p:nvPr/>
        </p:nvGrpSpPr>
        <p:grpSpPr>
          <a:xfrm>
            <a:off x="5590683" y="3524166"/>
            <a:ext cx="2715118" cy="222563"/>
            <a:chOff x="2594550" y="3227370"/>
            <a:chExt cx="2715118" cy="418622"/>
          </a:xfrm>
        </p:grpSpPr>
        <p:sp>
          <p:nvSpPr>
            <p:cNvPr id="173" name="모서리가 둥근 직사각형 172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4" name="모서리가 둥근 직사각형 173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5" name="모서리가 둥근 직사각형 174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6" name="모서리가 둥근 직사각형 175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모서리가 둥근 직사각형 176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8" name="모서리가 둥근 직사각형 177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9" name="모서리가 둥근 직사각형 178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0" name="모서리가 둥근 직사각형 179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1" name="모서리가 둥근 직사각형 180"/>
            <p:cNvSpPr/>
            <p:nvPr/>
          </p:nvSpPr>
          <p:spPr>
            <a:xfrm>
              <a:off x="2594550" y="3227370"/>
              <a:ext cx="271511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5559762" y="4306055"/>
            <a:ext cx="2746038" cy="227990"/>
            <a:chOff x="5559762" y="4129712"/>
            <a:chExt cx="2746038" cy="418622"/>
          </a:xfrm>
        </p:grpSpPr>
        <p:sp>
          <p:nvSpPr>
            <p:cNvPr id="192" name="모서리가 둥근 직사각형 191"/>
            <p:cNvSpPr/>
            <p:nvPr/>
          </p:nvSpPr>
          <p:spPr>
            <a:xfrm>
              <a:off x="5560172" y="4131231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3" name="모서리가 둥근 직사각형 192"/>
            <p:cNvSpPr/>
            <p:nvPr/>
          </p:nvSpPr>
          <p:spPr>
            <a:xfrm>
              <a:off x="6118261" y="4131231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4" name="모서리가 둥근 직사각형 193"/>
            <p:cNvSpPr/>
            <p:nvPr/>
          </p:nvSpPr>
          <p:spPr>
            <a:xfrm>
              <a:off x="6403123" y="4133181"/>
              <a:ext cx="17154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5" name="모서리가 둥근 직사각형 194"/>
            <p:cNvSpPr/>
            <p:nvPr/>
          </p:nvSpPr>
          <p:spPr>
            <a:xfrm>
              <a:off x="6572643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6" name="모서리가 둥근 직사각형 195"/>
            <p:cNvSpPr/>
            <p:nvPr/>
          </p:nvSpPr>
          <p:spPr>
            <a:xfrm>
              <a:off x="6799834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7" name="모서리가 둥근 직사각형 196"/>
            <p:cNvSpPr/>
            <p:nvPr/>
          </p:nvSpPr>
          <p:spPr>
            <a:xfrm>
              <a:off x="7027024" y="413301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8" name="모서리가 둥근 직사각형 197"/>
            <p:cNvSpPr/>
            <p:nvPr/>
          </p:nvSpPr>
          <p:spPr>
            <a:xfrm>
              <a:off x="7261646" y="4131060"/>
              <a:ext cx="162100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9" name="모서리가 둥근 직사각형 198"/>
            <p:cNvSpPr/>
            <p:nvPr/>
          </p:nvSpPr>
          <p:spPr>
            <a:xfrm>
              <a:off x="6283885" y="4132043"/>
              <a:ext cx="11406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0" name="모서리가 둥근 직사각형 199"/>
            <p:cNvSpPr/>
            <p:nvPr/>
          </p:nvSpPr>
          <p:spPr>
            <a:xfrm>
              <a:off x="5559762" y="4129712"/>
              <a:ext cx="274603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01" name="모서리가 둥근 직사각형 200"/>
          <p:cNvSpPr/>
          <p:nvPr/>
        </p:nvSpPr>
        <p:spPr>
          <a:xfrm>
            <a:off x="7796966" y="2299845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Total Info</a:t>
            </a:r>
            <a:endParaRPr lang="ko-KR" altLang="en-US" sz="700" b="1"/>
          </a:p>
        </p:txBody>
      </p:sp>
      <p:sp>
        <p:nvSpPr>
          <p:cNvPr id="211" name="타원 210"/>
          <p:cNvSpPr/>
          <p:nvPr/>
        </p:nvSpPr>
        <p:spPr>
          <a:xfrm>
            <a:off x="2799100" y="25025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2" name="타원 211"/>
          <p:cNvSpPr/>
          <p:nvPr/>
        </p:nvSpPr>
        <p:spPr>
          <a:xfrm>
            <a:off x="7738189" y="21577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5" name="타원 224"/>
          <p:cNvSpPr/>
          <p:nvPr/>
        </p:nvSpPr>
        <p:spPr>
          <a:xfrm>
            <a:off x="10573944" y="438358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29" name="차트 228"/>
          <p:cNvGraphicFramePr/>
          <p:nvPr>
            <p:extLst>
              <p:ext uri="{D42A27DB-BD31-4B8C-83A1-F6EECF244321}">
                <p14:modId xmlns:p14="http://schemas.microsoft.com/office/powerpoint/2010/main" val="975838835"/>
              </p:ext>
            </p:extLst>
          </p:nvPr>
        </p:nvGraphicFramePr>
        <p:xfrm>
          <a:off x="411669" y="1185607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30" name="TextBox 229"/>
          <p:cNvSpPr txBox="1"/>
          <p:nvPr/>
        </p:nvSpPr>
        <p:spPr>
          <a:xfrm>
            <a:off x="2050489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09:00</a:t>
            </a:r>
            <a:endParaRPr lang="ko-KR" altLang="en-US" sz="700"/>
          </a:p>
        </p:txBody>
      </p:sp>
      <p:graphicFrame>
        <p:nvGraphicFramePr>
          <p:cNvPr id="231" name="차트 230"/>
          <p:cNvGraphicFramePr/>
          <p:nvPr>
            <p:extLst>
              <p:ext uri="{D42A27DB-BD31-4B8C-83A1-F6EECF244321}">
                <p14:modId xmlns:p14="http://schemas.microsoft.com/office/powerpoint/2010/main" val="3752366435"/>
              </p:ext>
            </p:extLst>
          </p:nvPr>
        </p:nvGraphicFramePr>
        <p:xfrm>
          <a:off x="1082046" y="1189169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232" name="TextBox 231"/>
          <p:cNvSpPr txBox="1"/>
          <p:nvPr/>
        </p:nvSpPr>
        <p:spPr>
          <a:xfrm>
            <a:off x="2721537" y="1880507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10:00</a:t>
            </a:r>
            <a:endParaRPr lang="ko-KR" altLang="en-US" sz="700"/>
          </a:p>
        </p:txBody>
      </p:sp>
      <p:graphicFrame>
        <p:nvGraphicFramePr>
          <p:cNvPr id="233" name="차트 232"/>
          <p:cNvGraphicFramePr/>
          <p:nvPr>
            <p:extLst>
              <p:ext uri="{D42A27DB-BD31-4B8C-83A1-F6EECF244321}">
                <p14:modId xmlns:p14="http://schemas.microsoft.com/office/powerpoint/2010/main" val="774295774"/>
              </p:ext>
            </p:extLst>
          </p:nvPr>
        </p:nvGraphicFramePr>
        <p:xfrm>
          <a:off x="1745202" y="118338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34" name="TextBox 233"/>
          <p:cNvSpPr txBox="1"/>
          <p:nvPr/>
        </p:nvSpPr>
        <p:spPr>
          <a:xfrm>
            <a:off x="3384693" y="18823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11:00</a:t>
            </a:r>
            <a:endParaRPr lang="ko-KR" altLang="en-US" sz="700"/>
          </a:p>
        </p:txBody>
      </p:sp>
      <p:graphicFrame>
        <p:nvGraphicFramePr>
          <p:cNvPr id="235" name="차트 234"/>
          <p:cNvGraphicFramePr/>
          <p:nvPr>
            <p:extLst>
              <p:ext uri="{D42A27DB-BD31-4B8C-83A1-F6EECF244321}">
                <p14:modId xmlns:p14="http://schemas.microsoft.com/office/powerpoint/2010/main" val="1848344324"/>
              </p:ext>
            </p:extLst>
          </p:nvPr>
        </p:nvGraphicFramePr>
        <p:xfrm>
          <a:off x="2450533" y="11884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236" name="TextBox 235"/>
          <p:cNvSpPr txBox="1"/>
          <p:nvPr/>
        </p:nvSpPr>
        <p:spPr>
          <a:xfrm>
            <a:off x="4090024" y="18797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12:00</a:t>
            </a:r>
            <a:endParaRPr lang="ko-KR" altLang="en-US" sz="700"/>
          </a:p>
        </p:txBody>
      </p:sp>
      <p:graphicFrame>
        <p:nvGraphicFramePr>
          <p:cNvPr id="237" name="차트 236"/>
          <p:cNvGraphicFramePr/>
          <p:nvPr>
            <p:extLst>
              <p:ext uri="{D42A27DB-BD31-4B8C-83A1-F6EECF244321}">
                <p14:modId xmlns:p14="http://schemas.microsoft.com/office/powerpoint/2010/main" val="3566346824"/>
              </p:ext>
            </p:extLst>
          </p:nvPr>
        </p:nvGraphicFramePr>
        <p:xfrm>
          <a:off x="3143416" y="1188236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238" name="TextBox 237"/>
          <p:cNvSpPr txBox="1"/>
          <p:nvPr/>
        </p:nvSpPr>
        <p:spPr>
          <a:xfrm>
            <a:off x="4782907" y="1878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13:00</a:t>
            </a:r>
            <a:endParaRPr lang="ko-KR" altLang="en-US" sz="700"/>
          </a:p>
        </p:txBody>
      </p:sp>
      <p:graphicFrame>
        <p:nvGraphicFramePr>
          <p:cNvPr id="239" name="차트 238"/>
          <p:cNvGraphicFramePr/>
          <p:nvPr>
            <p:extLst>
              <p:ext uri="{D42A27DB-BD31-4B8C-83A1-F6EECF244321}">
                <p14:modId xmlns:p14="http://schemas.microsoft.com/office/powerpoint/2010/main" val="1303327345"/>
              </p:ext>
            </p:extLst>
          </p:nvPr>
        </p:nvGraphicFramePr>
        <p:xfrm>
          <a:off x="3846265" y="11930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40" name="TextBox 239"/>
          <p:cNvSpPr txBox="1"/>
          <p:nvPr/>
        </p:nvSpPr>
        <p:spPr>
          <a:xfrm>
            <a:off x="5485756" y="1884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14:00</a:t>
            </a:r>
            <a:endParaRPr lang="ko-KR" altLang="en-US" sz="700"/>
          </a:p>
        </p:txBody>
      </p:sp>
      <p:graphicFrame>
        <p:nvGraphicFramePr>
          <p:cNvPr id="241" name="차트 240"/>
          <p:cNvGraphicFramePr/>
          <p:nvPr>
            <p:extLst>
              <p:ext uri="{D42A27DB-BD31-4B8C-83A1-F6EECF244321}">
                <p14:modId xmlns:p14="http://schemas.microsoft.com/office/powerpoint/2010/main" val="3233147061"/>
              </p:ext>
            </p:extLst>
          </p:nvPr>
        </p:nvGraphicFramePr>
        <p:xfrm>
          <a:off x="4518215" y="119542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242" name="TextBox 241"/>
          <p:cNvSpPr txBox="1"/>
          <p:nvPr/>
        </p:nvSpPr>
        <p:spPr>
          <a:xfrm>
            <a:off x="6157706" y="18791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15:00</a:t>
            </a:r>
            <a:endParaRPr lang="ko-KR" altLang="en-US" sz="700"/>
          </a:p>
        </p:txBody>
      </p:sp>
      <p:graphicFrame>
        <p:nvGraphicFramePr>
          <p:cNvPr id="243" name="차트 242"/>
          <p:cNvGraphicFramePr/>
          <p:nvPr>
            <p:extLst>
              <p:ext uri="{D42A27DB-BD31-4B8C-83A1-F6EECF244321}">
                <p14:modId xmlns:p14="http://schemas.microsoft.com/office/powerpoint/2010/main" val="2558144615"/>
              </p:ext>
            </p:extLst>
          </p:nvPr>
        </p:nvGraphicFramePr>
        <p:xfrm>
          <a:off x="5196239" y="1193033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245" name="차트 244"/>
          <p:cNvGraphicFramePr/>
          <p:nvPr>
            <p:extLst>
              <p:ext uri="{D42A27DB-BD31-4B8C-83A1-F6EECF244321}">
                <p14:modId xmlns:p14="http://schemas.microsoft.com/office/powerpoint/2010/main" val="3737806096"/>
              </p:ext>
            </p:extLst>
          </p:nvPr>
        </p:nvGraphicFramePr>
        <p:xfrm>
          <a:off x="5885049" y="1185608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248" name="TextBox 247"/>
          <p:cNvSpPr txBox="1"/>
          <p:nvPr/>
        </p:nvSpPr>
        <p:spPr>
          <a:xfrm>
            <a:off x="649153" y="188205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07:00</a:t>
            </a:r>
            <a:endParaRPr lang="ko-KR" altLang="en-US" sz="700"/>
          </a:p>
        </p:txBody>
      </p:sp>
      <p:sp>
        <p:nvSpPr>
          <p:cNvPr id="250" name="TextBox 249"/>
          <p:cNvSpPr txBox="1"/>
          <p:nvPr/>
        </p:nvSpPr>
        <p:spPr>
          <a:xfrm>
            <a:off x="1325646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08:00</a:t>
            </a:r>
            <a:endParaRPr lang="ko-KR" altLang="en-US" sz="700"/>
          </a:p>
        </p:txBody>
      </p:sp>
      <p:grpSp>
        <p:nvGrpSpPr>
          <p:cNvPr id="265" name="그룹 264"/>
          <p:cNvGrpSpPr/>
          <p:nvPr/>
        </p:nvGrpSpPr>
        <p:grpSpPr>
          <a:xfrm>
            <a:off x="7679084" y="5629998"/>
            <a:ext cx="1314589" cy="570211"/>
            <a:chOff x="5204460" y="4596878"/>
            <a:chExt cx="4063919" cy="1720098"/>
          </a:xfrm>
        </p:grpSpPr>
        <p:pic>
          <p:nvPicPr>
            <p:cNvPr id="266" name="그림 26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267" name="그룹 2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268" name="직사각형 2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69" name="직사각형 2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70" name="직사각형 2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71" name="직사각형 2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72" name="직사각형 2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73" name="직사각형 2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275" name="TextBox 2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276" name="TextBox 2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277" name="TextBox 2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278" name="TextBox 2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279" name="TextBox 2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280" name="타원 279"/>
          <p:cNvSpPr/>
          <p:nvPr/>
        </p:nvSpPr>
        <p:spPr>
          <a:xfrm>
            <a:off x="4886232" y="547583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1" name="타원 280"/>
          <p:cNvSpPr/>
          <p:nvPr/>
        </p:nvSpPr>
        <p:spPr>
          <a:xfrm>
            <a:off x="7563214" y="552731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2" name="모서리가 둥근 직사각형 281"/>
          <p:cNvSpPr/>
          <p:nvPr/>
        </p:nvSpPr>
        <p:spPr>
          <a:xfrm>
            <a:off x="5306848" y="5838984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5788378" y="5833777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직사각형 283"/>
          <p:cNvSpPr/>
          <p:nvPr/>
        </p:nvSpPr>
        <p:spPr>
          <a:xfrm>
            <a:off x="5047241" y="5782063"/>
            <a:ext cx="189186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DS      </a:t>
            </a:r>
            <a:r>
              <a:rPr lang="ko-KR" altLang="en-US" sz="800" b="1" smtClean="0"/>
              <a:t>           </a:t>
            </a:r>
            <a:r>
              <a:rPr lang="en-US" altLang="ko-KR" sz="800" b="1" dirty="0" smtClean="0"/>
              <a:t>LD                  MI                MO   </a:t>
            </a:r>
          </a:p>
        </p:txBody>
      </p:sp>
      <p:sp>
        <p:nvSpPr>
          <p:cNvPr id="285" name="직사각형 284"/>
          <p:cNvSpPr/>
          <p:nvPr/>
        </p:nvSpPr>
        <p:spPr>
          <a:xfrm>
            <a:off x="4979469" y="5603838"/>
            <a:ext cx="86273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 smtClean="0"/>
              <a:t>Job Type </a:t>
            </a:r>
            <a:r>
              <a:rPr lang="ko-KR" altLang="en-US" sz="900" b="1" smtClean="0"/>
              <a:t>비고</a:t>
            </a:r>
            <a:endParaRPr lang="ko-KR" altLang="en-US" sz="900" b="1" dirty="0"/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4781012" y="5624805"/>
            <a:ext cx="2391886" cy="633031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모서리가 둥근 직사각형 286"/>
          <p:cNvSpPr/>
          <p:nvPr/>
        </p:nvSpPr>
        <p:spPr>
          <a:xfrm>
            <a:off x="6292693" y="5838980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모서리가 둥근 직사각형 287"/>
          <p:cNvSpPr/>
          <p:nvPr/>
        </p:nvSpPr>
        <p:spPr>
          <a:xfrm>
            <a:off x="6831371" y="5833773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9" name="모서리가 둥근 직사각형 288"/>
          <p:cNvSpPr/>
          <p:nvPr/>
        </p:nvSpPr>
        <p:spPr>
          <a:xfrm>
            <a:off x="5311605" y="6015199"/>
            <a:ext cx="149579" cy="104725"/>
          </a:xfrm>
          <a:prstGeom prst="roundRect">
            <a:avLst>
              <a:gd name="adj" fmla="val 5747"/>
            </a:avLst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793135" y="6009992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직사각형 290"/>
          <p:cNvSpPr/>
          <p:nvPr/>
        </p:nvSpPr>
        <p:spPr>
          <a:xfrm>
            <a:off x="5046336" y="5958278"/>
            <a:ext cx="189987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GI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GO                 RH                Non   </a:t>
            </a:r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6297450" y="6015195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모서리가 둥근 직사각형 292"/>
          <p:cNvSpPr/>
          <p:nvPr/>
        </p:nvSpPr>
        <p:spPr>
          <a:xfrm>
            <a:off x="6836128" y="6009988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4" name="직사각형 303"/>
          <p:cNvSpPr/>
          <p:nvPr/>
        </p:nvSpPr>
        <p:spPr>
          <a:xfrm>
            <a:off x="2983706" y="2598749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5" name="직사각형 304"/>
          <p:cNvSpPr/>
          <p:nvPr/>
        </p:nvSpPr>
        <p:spPr>
          <a:xfrm>
            <a:off x="2489833" y="3375464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6" name="직사각형 305"/>
          <p:cNvSpPr/>
          <p:nvPr/>
        </p:nvSpPr>
        <p:spPr>
          <a:xfrm>
            <a:off x="1855694" y="413795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7" name="직사각형 306"/>
          <p:cNvSpPr/>
          <p:nvPr/>
        </p:nvSpPr>
        <p:spPr>
          <a:xfrm>
            <a:off x="5460425" y="2593163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8" name="직사각형 307"/>
          <p:cNvSpPr/>
          <p:nvPr/>
        </p:nvSpPr>
        <p:spPr>
          <a:xfrm>
            <a:off x="5464541" y="337164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직사각형 308"/>
          <p:cNvSpPr/>
          <p:nvPr/>
        </p:nvSpPr>
        <p:spPr>
          <a:xfrm>
            <a:off x="5452181" y="4133639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모서리가 둥근 직사각형 309"/>
          <p:cNvSpPr/>
          <p:nvPr/>
        </p:nvSpPr>
        <p:spPr>
          <a:xfrm>
            <a:off x="1969434" y="4146886"/>
            <a:ext cx="3135600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1" name="모서리가 둥근 직사각형 310"/>
          <p:cNvSpPr/>
          <p:nvPr/>
        </p:nvSpPr>
        <p:spPr>
          <a:xfrm>
            <a:off x="2593737" y="3361519"/>
            <a:ext cx="2501486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2" name="모서리가 둥근 직사각형 311"/>
          <p:cNvSpPr/>
          <p:nvPr/>
        </p:nvSpPr>
        <p:spPr>
          <a:xfrm>
            <a:off x="3101380" y="2601506"/>
            <a:ext cx="2021555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313" name="모서리가 둥근 직사각형 312"/>
          <p:cNvSpPr/>
          <p:nvPr/>
        </p:nvSpPr>
        <p:spPr>
          <a:xfrm>
            <a:off x="5575945" y="2606255"/>
            <a:ext cx="2729855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314" name="모서리가 둥근 직사각형 313"/>
          <p:cNvSpPr/>
          <p:nvPr/>
        </p:nvSpPr>
        <p:spPr>
          <a:xfrm>
            <a:off x="5592223" y="3362546"/>
            <a:ext cx="2713577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315" name="모서리가 둥근 직사각형 314"/>
          <p:cNvSpPr/>
          <p:nvPr/>
        </p:nvSpPr>
        <p:spPr>
          <a:xfrm>
            <a:off x="5560172" y="4147053"/>
            <a:ext cx="2745628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316" name="모서리가 둥근 직사각형 315"/>
          <p:cNvSpPr/>
          <p:nvPr/>
        </p:nvSpPr>
        <p:spPr>
          <a:xfrm>
            <a:off x="5589117" y="2613095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17" name="TextBox 316"/>
          <p:cNvSpPr txBox="1"/>
          <p:nvPr/>
        </p:nvSpPr>
        <p:spPr>
          <a:xfrm>
            <a:off x="5533396" y="255791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18" name="모서리가 둥근 직사각형 317"/>
          <p:cNvSpPr/>
          <p:nvPr/>
        </p:nvSpPr>
        <p:spPr>
          <a:xfrm>
            <a:off x="5604886" y="337727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19" name="TextBox 318"/>
          <p:cNvSpPr txBox="1"/>
          <p:nvPr/>
        </p:nvSpPr>
        <p:spPr>
          <a:xfrm>
            <a:off x="5543768" y="332827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20" name="모서리가 둥근 직사각형 319"/>
          <p:cNvSpPr/>
          <p:nvPr/>
        </p:nvSpPr>
        <p:spPr>
          <a:xfrm>
            <a:off x="5581279" y="414428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21" name="TextBox 320"/>
          <p:cNvSpPr txBox="1"/>
          <p:nvPr/>
        </p:nvSpPr>
        <p:spPr>
          <a:xfrm>
            <a:off x="5525558" y="410434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28" name="모서리가 둥근 직사각형 327"/>
          <p:cNvSpPr/>
          <p:nvPr/>
        </p:nvSpPr>
        <p:spPr>
          <a:xfrm>
            <a:off x="3104245" y="26096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29" name="TextBox 328"/>
          <p:cNvSpPr txBox="1"/>
          <p:nvPr/>
        </p:nvSpPr>
        <p:spPr>
          <a:xfrm>
            <a:off x="3048524" y="2554475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30" name="모서리가 둥근 직사각형 329"/>
          <p:cNvSpPr/>
          <p:nvPr/>
        </p:nvSpPr>
        <p:spPr>
          <a:xfrm>
            <a:off x="2601206" y="336509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31" name="TextBox 330"/>
          <p:cNvSpPr txBox="1"/>
          <p:nvPr/>
        </p:nvSpPr>
        <p:spPr>
          <a:xfrm>
            <a:off x="2540088" y="331610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32" name="모서리가 둥근 직사각형 331"/>
          <p:cNvSpPr/>
          <p:nvPr/>
        </p:nvSpPr>
        <p:spPr>
          <a:xfrm>
            <a:off x="1975811" y="4142396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33" name="TextBox 332"/>
          <p:cNvSpPr txBox="1"/>
          <p:nvPr/>
        </p:nvSpPr>
        <p:spPr>
          <a:xfrm>
            <a:off x="1920090" y="4102459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34" name="타원 333"/>
          <p:cNvSpPr/>
          <p:nvPr/>
        </p:nvSpPr>
        <p:spPr>
          <a:xfrm>
            <a:off x="3206132" y="24751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5" name="TextBox 334"/>
          <p:cNvSpPr txBox="1"/>
          <p:nvPr/>
        </p:nvSpPr>
        <p:spPr>
          <a:xfrm>
            <a:off x="3549595" y="2560090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36" name="TextBox 335"/>
          <p:cNvSpPr txBox="1"/>
          <p:nvPr/>
        </p:nvSpPr>
        <p:spPr>
          <a:xfrm>
            <a:off x="3553712" y="3330331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70%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37" name="TextBox 336"/>
          <p:cNvSpPr txBox="1"/>
          <p:nvPr/>
        </p:nvSpPr>
        <p:spPr>
          <a:xfrm>
            <a:off x="3524878" y="4117047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38" name="TextBox 337"/>
          <p:cNvSpPr txBox="1"/>
          <p:nvPr/>
        </p:nvSpPr>
        <p:spPr>
          <a:xfrm>
            <a:off x="6823472" y="2573112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39" name="TextBox 338"/>
          <p:cNvSpPr txBox="1"/>
          <p:nvPr/>
        </p:nvSpPr>
        <p:spPr>
          <a:xfrm>
            <a:off x="6827589" y="3343353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40" name="TextBox 339"/>
          <p:cNvSpPr txBox="1"/>
          <p:nvPr/>
        </p:nvSpPr>
        <p:spPr>
          <a:xfrm>
            <a:off x="6798755" y="4130069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02" name="그룹 201"/>
          <p:cNvGrpSpPr/>
          <p:nvPr/>
        </p:nvGrpSpPr>
        <p:grpSpPr>
          <a:xfrm>
            <a:off x="2512517" y="3756500"/>
            <a:ext cx="541814" cy="200056"/>
            <a:chOff x="2541092" y="3651725"/>
            <a:chExt cx="541814" cy="200056"/>
          </a:xfrm>
        </p:grpSpPr>
        <p:sp>
          <p:nvSpPr>
            <p:cNvPr id="203" name="모서리가 둥근 직사각형 202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4" name="양쪽 모서리가 둥근 사각형 203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5" name="양쪽 모서리가 둥근 사각형 204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08" name="오른쪽 화살표 207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9" name="그룹 208"/>
          <p:cNvGrpSpPr/>
          <p:nvPr/>
        </p:nvGrpSpPr>
        <p:grpSpPr>
          <a:xfrm>
            <a:off x="4563479" y="3744770"/>
            <a:ext cx="541814" cy="206404"/>
            <a:chOff x="4592054" y="3639995"/>
            <a:chExt cx="541814" cy="206404"/>
          </a:xfrm>
        </p:grpSpPr>
        <p:sp>
          <p:nvSpPr>
            <p:cNvPr id="210" name="모서리가 둥근 직사각형 20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" name="양쪽 모서리가 둥근 사각형 212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4" name="양쪽 모서리가 둥근 사각형 213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17" name="오른쪽 화살표 216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8" name="그룹 217"/>
          <p:cNvGrpSpPr/>
          <p:nvPr/>
        </p:nvGrpSpPr>
        <p:grpSpPr>
          <a:xfrm>
            <a:off x="1890256" y="4545852"/>
            <a:ext cx="535464" cy="200056"/>
            <a:chOff x="1899781" y="4431552"/>
            <a:chExt cx="535464" cy="200056"/>
          </a:xfrm>
        </p:grpSpPr>
        <p:sp>
          <p:nvSpPr>
            <p:cNvPr id="219" name="모서리가 둥근 직사각형 218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0" name="양쪽 모서리가 둥근 사각형 219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1" name="양쪽 모서리가 둥근 사각형 220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2" name="TextBox 221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24" name="오른쪽 화살표 223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5472968" y="4534419"/>
            <a:ext cx="541814" cy="200056"/>
            <a:chOff x="5492018" y="4439169"/>
            <a:chExt cx="541814" cy="200056"/>
          </a:xfrm>
        </p:grpSpPr>
        <p:sp>
          <p:nvSpPr>
            <p:cNvPr id="227" name="모서리가 둥근 직사각형 226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양쪽 모서리가 둥근 사각형 227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3" name="양쪽 모서리가 둥근 사각형 252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4" name="TextBox 253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55" name="TextBox 254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56" name="오른쪽 화살표 255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7" name="모서리가 둥근 직사각형 256"/>
          <p:cNvSpPr/>
          <p:nvPr/>
        </p:nvSpPr>
        <p:spPr>
          <a:xfrm>
            <a:off x="3094974" y="3003874"/>
            <a:ext cx="202761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58" name="그룹 257"/>
          <p:cNvGrpSpPr/>
          <p:nvPr/>
        </p:nvGrpSpPr>
        <p:grpSpPr>
          <a:xfrm>
            <a:off x="3018408" y="3005002"/>
            <a:ext cx="541814" cy="202437"/>
            <a:chOff x="3018408" y="2900227"/>
            <a:chExt cx="541814" cy="202437"/>
          </a:xfrm>
        </p:grpSpPr>
        <p:sp>
          <p:nvSpPr>
            <p:cNvPr id="259" name="모서리가 둥근 직사각형 258"/>
            <p:cNvSpPr/>
            <p:nvPr/>
          </p:nvSpPr>
          <p:spPr>
            <a:xfrm>
              <a:off x="3087106" y="2947591"/>
              <a:ext cx="470904" cy="104998"/>
            </a:xfrm>
            <a:prstGeom prst="round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0" name="양쪽 모서리가 둥근 사각형 259"/>
            <p:cNvSpPr/>
            <p:nvPr/>
          </p:nvSpPr>
          <p:spPr>
            <a:xfrm rot="16200000">
              <a:off x="3125755" y="2909067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1" name="양쪽 모서리가 둥근 사각형 260"/>
            <p:cNvSpPr/>
            <p:nvPr/>
          </p:nvSpPr>
          <p:spPr>
            <a:xfrm rot="5400000">
              <a:off x="3456432" y="2948796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3018408" y="2902609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A01</a:t>
              </a:r>
              <a:endParaRPr lang="ko-KR" altLang="en-US" sz="700" b="1"/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3233699" y="2900227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86</a:t>
              </a:r>
              <a:endParaRPr lang="ko-KR" altLang="en-US" sz="700" b="1"/>
            </a:p>
          </p:txBody>
        </p:sp>
        <p:sp>
          <p:nvSpPr>
            <p:cNvPr id="264" name="오른쪽 화살표 263"/>
            <p:cNvSpPr/>
            <p:nvPr/>
          </p:nvSpPr>
          <p:spPr>
            <a:xfrm rot="18856230">
              <a:off x="3472026" y="297995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94" name="모서리가 둥근 직사각형 293"/>
          <p:cNvSpPr/>
          <p:nvPr/>
        </p:nvSpPr>
        <p:spPr>
          <a:xfrm>
            <a:off x="5574712" y="3006691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95" name="그룹 294"/>
          <p:cNvGrpSpPr/>
          <p:nvPr/>
        </p:nvGrpSpPr>
        <p:grpSpPr>
          <a:xfrm>
            <a:off x="5506355" y="3010101"/>
            <a:ext cx="541814" cy="200056"/>
            <a:chOff x="5506355" y="2914851"/>
            <a:chExt cx="541814" cy="200056"/>
          </a:xfrm>
        </p:grpSpPr>
        <p:sp>
          <p:nvSpPr>
            <p:cNvPr id="322" name="모서리가 둥근 직사각형 321"/>
            <p:cNvSpPr/>
            <p:nvPr/>
          </p:nvSpPr>
          <p:spPr>
            <a:xfrm>
              <a:off x="5575053" y="2962214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3" name="양쪽 모서리가 둥근 사각형 322"/>
            <p:cNvSpPr/>
            <p:nvPr/>
          </p:nvSpPr>
          <p:spPr>
            <a:xfrm rot="16200000">
              <a:off x="5613702" y="2923690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24" name="양쪽 모서리가 둥근 사각형 323"/>
            <p:cNvSpPr/>
            <p:nvPr/>
          </p:nvSpPr>
          <p:spPr>
            <a:xfrm rot="5400000">
              <a:off x="5944379" y="2963419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5506355" y="2914851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A02</a:t>
              </a:r>
              <a:endParaRPr lang="ko-KR" altLang="en-US" sz="700" b="1"/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5721645" y="2914852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81</a:t>
              </a:r>
              <a:endParaRPr lang="ko-KR" altLang="en-US" sz="700" b="1"/>
            </a:p>
          </p:txBody>
        </p:sp>
        <p:sp>
          <p:nvSpPr>
            <p:cNvPr id="327" name="오른쪽 화살표 326"/>
            <p:cNvSpPr/>
            <p:nvPr/>
          </p:nvSpPr>
          <p:spPr>
            <a:xfrm rot="2524570">
              <a:off x="5959973" y="2996955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1" name="모서리가 둥근 직사각형 340"/>
          <p:cNvSpPr/>
          <p:nvPr/>
        </p:nvSpPr>
        <p:spPr>
          <a:xfrm>
            <a:off x="2582488" y="37538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2" name="모서리가 둥근 직사각형 341"/>
          <p:cNvSpPr/>
          <p:nvPr/>
        </p:nvSpPr>
        <p:spPr>
          <a:xfrm>
            <a:off x="3776289" y="3753809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3" name="모서리가 둥근 직사각형 342"/>
          <p:cNvSpPr/>
          <p:nvPr/>
        </p:nvSpPr>
        <p:spPr>
          <a:xfrm>
            <a:off x="1959108" y="454593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4" name="모서리가 둥근 직사각형 343"/>
          <p:cNvSpPr/>
          <p:nvPr/>
        </p:nvSpPr>
        <p:spPr>
          <a:xfrm>
            <a:off x="6972806" y="37409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모서리가 둥근 직사각형 344"/>
          <p:cNvSpPr/>
          <p:nvPr/>
        </p:nvSpPr>
        <p:spPr>
          <a:xfrm>
            <a:off x="5588498" y="3740905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46" name="그룹 345"/>
          <p:cNvGrpSpPr/>
          <p:nvPr/>
        </p:nvGrpSpPr>
        <p:grpSpPr>
          <a:xfrm>
            <a:off x="5506688" y="3738784"/>
            <a:ext cx="541814" cy="206404"/>
            <a:chOff x="5506688" y="3662584"/>
            <a:chExt cx="541814" cy="206404"/>
          </a:xfrm>
        </p:grpSpPr>
        <p:sp>
          <p:nvSpPr>
            <p:cNvPr id="347" name="모서리가 둥근 직사각형 346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양쪽 모서리가 둥근 사각형 347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9" name="양쪽 모서리가 둥근 사각형 348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351" name="TextBox 350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352" name="오른쪽 화살표 351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53" name="그룹 352"/>
          <p:cNvGrpSpPr/>
          <p:nvPr/>
        </p:nvGrpSpPr>
        <p:grpSpPr>
          <a:xfrm>
            <a:off x="7768470" y="3742293"/>
            <a:ext cx="541814" cy="206404"/>
            <a:chOff x="7768470" y="3666093"/>
            <a:chExt cx="541814" cy="206404"/>
          </a:xfrm>
        </p:grpSpPr>
        <p:sp>
          <p:nvSpPr>
            <p:cNvPr id="354" name="모서리가 둥근 직사각형 353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양쪽 모서리가 둥근 사각형 354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6" name="양쪽 모서리가 둥근 사각형 355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358" name="TextBox 357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359" name="오른쪽 화살표 358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0" name="모서리가 둥근 직사각형 359"/>
          <p:cNvSpPr/>
          <p:nvPr/>
        </p:nvSpPr>
        <p:spPr>
          <a:xfrm>
            <a:off x="5569448" y="4534376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1" name="표 3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5764021"/>
              </p:ext>
            </p:extLst>
          </p:nvPr>
        </p:nvGraphicFramePr>
        <p:xfrm>
          <a:off x="7134013" y="1283685"/>
          <a:ext cx="1968723" cy="8078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</a:tblGrid>
              <a:tr h="243915">
                <a:tc>
                  <a:txBody>
                    <a:bodyPr/>
                    <a:lstStyle/>
                    <a:p>
                      <a:pPr algn="ctr" latinLnBrk="1"/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RH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03:00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147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48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63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04:00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500" b="0" dirty="0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-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62" name="직선 연결선 361"/>
          <p:cNvCxnSpPr/>
          <p:nvPr/>
        </p:nvCxnSpPr>
        <p:spPr>
          <a:xfrm flipH="1">
            <a:off x="7143882" y="1265727"/>
            <a:ext cx="3661" cy="837743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63" name="타원 362"/>
          <p:cNvSpPr/>
          <p:nvPr/>
        </p:nvSpPr>
        <p:spPr>
          <a:xfrm>
            <a:off x="2939902" y="29412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6638240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67770" y="439634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91383"/>
            <a:ext cx="8755156" cy="4251362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2" name="그룹 91"/>
          <p:cNvGrpSpPr/>
          <p:nvPr/>
        </p:nvGrpSpPr>
        <p:grpSpPr>
          <a:xfrm rot="10800000">
            <a:off x="8477828" y="1128486"/>
            <a:ext cx="176236" cy="109230"/>
            <a:chOff x="10267821" y="1988701"/>
            <a:chExt cx="616666" cy="328629"/>
          </a:xfrm>
        </p:grpSpPr>
        <p:sp>
          <p:nvSpPr>
            <p:cNvPr id="93" name="모서리가 둥근 직사각형 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타원 93"/>
            <p:cNvSpPr/>
            <p:nvPr/>
          </p:nvSpPr>
          <p:spPr>
            <a:xfrm>
              <a:off x="10282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96" name="TextBox 95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796966" y="2299845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Total Info</a:t>
            </a:r>
            <a:endParaRPr lang="ko-KR" altLang="en-US" sz="700" b="1"/>
          </a:p>
        </p:txBody>
      </p:sp>
      <p:graphicFrame>
        <p:nvGraphicFramePr>
          <p:cNvPr id="310" name="표 3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3460871"/>
              </p:ext>
            </p:extLst>
          </p:nvPr>
        </p:nvGraphicFramePr>
        <p:xfrm>
          <a:off x="407895" y="4845840"/>
          <a:ext cx="8658312" cy="102804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3084"/>
                <a:gridCol w="681482"/>
                <a:gridCol w="573442"/>
                <a:gridCol w="3478434"/>
                <a:gridCol w="3571870"/>
              </a:tblGrid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Job type</a:t>
                      </a:r>
                      <a:r>
                        <a:rPr lang="en-US" altLang="ko-KR" sz="800" baseline="0" dirty="0" smtClean="0"/>
                        <a:t>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38796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pSp>
        <p:nvGrpSpPr>
          <p:cNvPr id="139" name="그룹 138"/>
          <p:cNvGrpSpPr/>
          <p:nvPr/>
        </p:nvGrpSpPr>
        <p:grpSpPr>
          <a:xfrm>
            <a:off x="2771770" y="2719789"/>
            <a:ext cx="2500673" cy="220349"/>
            <a:chOff x="2594550" y="3227370"/>
            <a:chExt cx="2500673" cy="418622"/>
          </a:xfrm>
        </p:grpSpPr>
        <p:sp>
          <p:nvSpPr>
            <p:cNvPr id="140" name="모서리가 둥근 직사각형 139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모서리가 둥근 직사각형 140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모서리가 둥근 직사각형 141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3" name="모서리가 둥근 직사각형 142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모서리가 둥근 직사각형 143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5" name="모서리가 둥근 직사각형 144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모서리가 둥근 직사각형 145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>
              <a:off x="2594550" y="3227370"/>
              <a:ext cx="2500673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9" name="그룹 148"/>
          <p:cNvGrpSpPr/>
          <p:nvPr/>
        </p:nvGrpSpPr>
        <p:grpSpPr>
          <a:xfrm>
            <a:off x="2148323" y="3427589"/>
            <a:ext cx="3135600" cy="226451"/>
            <a:chOff x="1959623" y="4136663"/>
            <a:chExt cx="3135600" cy="418622"/>
          </a:xfrm>
        </p:grpSpPr>
        <p:sp>
          <p:nvSpPr>
            <p:cNvPr id="150" name="모서리가 둥근 직사각형 149"/>
            <p:cNvSpPr/>
            <p:nvPr/>
          </p:nvSpPr>
          <p:spPr>
            <a:xfrm>
              <a:off x="1960033" y="4138182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모서리가 둥근 직사각형 150"/>
            <p:cNvSpPr/>
            <p:nvPr/>
          </p:nvSpPr>
          <p:spPr>
            <a:xfrm>
              <a:off x="2518122" y="4138182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2" name="모서리가 둥근 직사각형 151"/>
            <p:cNvSpPr/>
            <p:nvPr/>
          </p:nvSpPr>
          <p:spPr>
            <a:xfrm>
              <a:off x="2802983" y="4140132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3" name="모서리가 둥근 직사각형 152"/>
            <p:cNvSpPr/>
            <p:nvPr/>
          </p:nvSpPr>
          <p:spPr>
            <a:xfrm>
              <a:off x="2972503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4" name="모서리가 둥근 직사각형 153"/>
            <p:cNvSpPr/>
            <p:nvPr/>
          </p:nvSpPr>
          <p:spPr>
            <a:xfrm>
              <a:off x="3199694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5" name="모서리가 둥근 직사각형 154"/>
            <p:cNvSpPr/>
            <p:nvPr/>
          </p:nvSpPr>
          <p:spPr>
            <a:xfrm>
              <a:off x="3426884" y="413996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6" name="모서리가 둥근 직사각형 155"/>
            <p:cNvSpPr/>
            <p:nvPr/>
          </p:nvSpPr>
          <p:spPr>
            <a:xfrm>
              <a:off x="3661506" y="4138011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7" name="모서리가 둥근 직사각형 156"/>
            <p:cNvSpPr/>
            <p:nvPr/>
          </p:nvSpPr>
          <p:spPr>
            <a:xfrm>
              <a:off x="2683745" y="4138994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모서리가 둥근 직사각형 157"/>
            <p:cNvSpPr/>
            <p:nvPr/>
          </p:nvSpPr>
          <p:spPr>
            <a:xfrm>
              <a:off x="1959623" y="4136663"/>
              <a:ext cx="313560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9" name="그룹 158"/>
          <p:cNvGrpSpPr/>
          <p:nvPr/>
        </p:nvGrpSpPr>
        <p:grpSpPr>
          <a:xfrm>
            <a:off x="5767903" y="2721776"/>
            <a:ext cx="2715118" cy="222563"/>
            <a:chOff x="2594550" y="3227370"/>
            <a:chExt cx="2715118" cy="418622"/>
          </a:xfrm>
        </p:grpSpPr>
        <p:sp>
          <p:nvSpPr>
            <p:cNvPr id="160" name="모서리가 둥근 직사각형 159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1" name="모서리가 둥근 직사각형 160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2" name="모서리가 둥근 직사각형 161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3" name="모서리가 둥근 직사각형 162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4" name="모서리가 둥근 직사각형 163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5" name="모서리가 둥근 직사각형 164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6" name="모서리가 둥근 직사각형 165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7" name="모서리가 둥근 직사각형 166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8" name="모서리가 둥근 직사각형 167"/>
            <p:cNvSpPr/>
            <p:nvPr/>
          </p:nvSpPr>
          <p:spPr>
            <a:xfrm>
              <a:off x="2594550" y="3227370"/>
              <a:ext cx="271511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69" name="그룹 168"/>
          <p:cNvGrpSpPr/>
          <p:nvPr/>
        </p:nvGrpSpPr>
        <p:grpSpPr>
          <a:xfrm>
            <a:off x="5736982" y="3429523"/>
            <a:ext cx="2746038" cy="227990"/>
            <a:chOff x="5559762" y="4129712"/>
            <a:chExt cx="2746038" cy="418622"/>
          </a:xfrm>
        </p:grpSpPr>
        <p:sp>
          <p:nvSpPr>
            <p:cNvPr id="170" name="모서리가 둥근 직사각형 169"/>
            <p:cNvSpPr/>
            <p:nvPr/>
          </p:nvSpPr>
          <p:spPr>
            <a:xfrm>
              <a:off x="5560172" y="4131231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1" name="모서리가 둥근 직사각형 170"/>
            <p:cNvSpPr/>
            <p:nvPr/>
          </p:nvSpPr>
          <p:spPr>
            <a:xfrm>
              <a:off x="6118261" y="4131231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2" name="모서리가 둥근 직사각형 171"/>
            <p:cNvSpPr/>
            <p:nvPr/>
          </p:nvSpPr>
          <p:spPr>
            <a:xfrm>
              <a:off x="6403123" y="4133181"/>
              <a:ext cx="17154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3" name="모서리가 둥근 직사각형 172"/>
            <p:cNvSpPr/>
            <p:nvPr/>
          </p:nvSpPr>
          <p:spPr>
            <a:xfrm>
              <a:off x="6572643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4" name="모서리가 둥근 직사각형 173"/>
            <p:cNvSpPr/>
            <p:nvPr/>
          </p:nvSpPr>
          <p:spPr>
            <a:xfrm>
              <a:off x="6799834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5" name="모서리가 둥근 직사각형 174"/>
            <p:cNvSpPr/>
            <p:nvPr/>
          </p:nvSpPr>
          <p:spPr>
            <a:xfrm>
              <a:off x="7027024" y="413301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6" name="모서리가 둥근 직사각형 175"/>
            <p:cNvSpPr/>
            <p:nvPr/>
          </p:nvSpPr>
          <p:spPr>
            <a:xfrm>
              <a:off x="7261646" y="4131060"/>
              <a:ext cx="162100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모서리가 둥근 직사각형 176"/>
            <p:cNvSpPr/>
            <p:nvPr/>
          </p:nvSpPr>
          <p:spPr>
            <a:xfrm>
              <a:off x="6283885" y="4132043"/>
              <a:ext cx="11406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8" name="모서리가 둥근 직사각형 177"/>
            <p:cNvSpPr/>
            <p:nvPr/>
          </p:nvSpPr>
          <p:spPr>
            <a:xfrm>
              <a:off x="5559762" y="4129712"/>
              <a:ext cx="274603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79" name="직사각형 178"/>
          <p:cNvSpPr/>
          <p:nvPr/>
        </p:nvSpPr>
        <p:spPr>
          <a:xfrm>
            <a:off x="2667053" y="2573074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0" name="직사각형 179"/>
          <p:cNvSpPr/>
          <p:nvPr/>
        </p:nvSpPr>
        <p:spPr>
          <a:xfrm>
            <a:off x="2032914" y="32614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직사각형 180"/>
          <p:cNvSpPr/>
          <p:nvPr/>
        </p:nvSpPr>
        <p:spPr>
          <a:xfrm>
            <a:off x="5641761" y="256925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직사각형 181"/>
          <p:cNvSpPr/>
          <p:nvPr/>
        </p:nvSpPr>
        <p:spPr>
          <a:xfrm>
            <a:off x="5629401" y="3257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모서리가 둥근 직사각형 182"/>
          <p:cNvSpPr/>
          <p:nvPr/>
        </p:nvSpPr>
        <p:spPr>
          <a:xfrm>
            <a:off x="2146654" y="3270354"/>
            <a:ext cx="3135600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2770957" y="2559129"/>
            <a:ext cx="2501486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" name="모서리가 둥근 직사각형 184"/>
          <p:cNvSpPr/>
          <p:nvPr/>
        </p:nvSpPr>
        <p:spPr>
          <a:xfrm>
            <a:off x="5769443" y="2560156"/>
            <a:ext cx="2713577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186" name="모서리가 둥근 직사각형 185"/>
          <p:cNvSpPr/>
          <p:nvPr/>
        </p:nvSpPr>
        <p:spPr>
          <a:xfrm>
            <a:off x="5737392" y="3270521"/>
            <a:ext cx="2745628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187" name="모서리가 둥근 직사각형 186"/>
          <p:cNvSpPr/>
          <p:nvPr/>
        </p:nvSpPr>
        <p:spPr>
          <a:xfrm>
            <a:off x="5782106" y="257488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8" name="TextBox 187"/>
          <p:cNvSpPr txBox="1"/>
          <p:nvPr/>
        </p:nvSpPr>
        <p:spPr>
          <a:xfrm>
            <a:off x="5720988" y="252588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758499" y="32677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0" name="TextBox 189"/>
          <p:cNvSpPr txBox="1"/>
          <p:nvPr/>
        </p:nvSpPr>
        <p:spPr>
          <a:xfrm>
            <a:off x="5702778" y="3227815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2778426" y="256270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2" name="모서리가 둥근 직사각형 191"/>
          <p:cNvSpPr/>
          <p:nvPr/>
        </p:nvSpPr>
        <p:spPr>
          <a:xfrm>
            <a:off x="2153031" y="32658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3" name="TextBox 192"/>
          <p:cNvSpPr txBox="1"/>
          <p:nvPr/>
        </p:nvSpPr>
        <p:spPr>
          <a:xfrm>
            <a:off x="2097310" y="322592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3802812" y="2527941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70%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5" name="TextBox 194"/>
          <p:cNvSpPr txBox="1"/>
          <p:nvPr/>
        </p:nvSpPr>
        <p:spPr>
          <a:xfrm>
            <a:off x="3773978" y="3240515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6916669" y="2540963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6887835" y="3253537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8" name="TextBox 197"/>
          <p:cNvSpPr txBox="1"/>
          <p:nvPr/>
        </p:nvSpPr>
        <p:spPr>
          <a:xfrm>
            <a:off x="5559209" y="249272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199" name="TextBox 198"/>
          <p:cNvSpPr txBox="1"/>
          <p:nvPr/>
        </p:nvSpPr>
        <p:spPr>
          <a:xfrm>
            <a:off x="5698070" y="345666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65%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200" name="그룹 199"/>
          <p:cNvGrpSpPr/>
          <p:nvPr/>
        </p:nvGrpSpPr>
        <p:grpSpPr>
          <a:xfrm>
            <a:off x="2703017" y="2956400"/>
            <a:ext cx="541814" cy="200056"/>
            <a:chOff x="2541092" y="3651725"/>
            <a:chExt cx="541814" cy="200056"/>
          </a:xfrm>
        </p:grpSpPr>
        <p:sp>
          <p:nvSpPr>
            <p:cNvPr id="202" name="모서리가 둥근 직사각형 201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3" name="양쪽 모서리가 둥근 사각형 202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4" name="양쪽 모서리가 둥근 사각형 203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07" name="오른쪽 화살표 206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8" name="그룹 207"/>
          <p:cNvGrpSpPr/>
          <p:nvPr/>
        </p:nvGrpSpPr>
        <p:grpSpPr>
          <a:xfrm>
            <a:off x="4753979" y="2944670"/>
            <a:ext cx="541814" cy="206404"/>
            <a:chOff x="4592054" y="3639995"/>
            <a:chExt cx="541814" cy="206404"/>
          </a:xfrm>
        </p:grpSpPr>
        <p:sp>
          <p:nvSpPr>
            <p:cNvPr id="209" name="모서리가 둥근 직사각형 208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" name="양쪽 모서리가 둥근 사각형 209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1" name="양쪽 모서리가 둥근 사각형 210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15" name="오른쪽 화살표 214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6" name="그룹 215"/>
          <p:cNvGrpSpPr/>
          <p:nvPr/>
        </p:nvGrpSpPr>
        <p:grpSpPr>
          <a:xfrm>
            <a:off x="2061706" y="3669552"/>
            <a:ext cx="535464" cy="200056"/>
            <a:chOff x="1899781" y="4431552"/>
            <a:chExt cx="535464" cy="200056"/>
          </a:xfrm>
        </p:grpSpPr>
        <p:sp>
          <p:nvSpPr>
            <p:cNvPr id="217" name="모서리가 둥근 직사각형 216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8" name="양쪽 모서리가 둥근 사각형 217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9" name="양쪽 모서리가 둥근 사각형 218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22" name="오른쪽 화살표 221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3" name="그룹 222"/>
          <p:cNvGrpSpPr/>
          <p:nvPr/>
        </p:nvGrpSpPr>
        <p:grpSpPr>
          <a:xfrm>
            <a:off x="5663468" y="3667644"/>
            <a:ext cx="541814" cy="200056"/>
            <a:chOff x="5492018" y="4439169"/>
            <a:chExt cx="541814" cy="200056"/>
          </a:xfrm>
        </p:grpSpPr>
        <p:sp>
          <p:nvSpPr>
            <p:cNvPr id="224" name="모서리가 둥근 직사각형 223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양쪽 모서리가 둥근 사각형 225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7" name="양쪽 모서리가 둥근 사각형 226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53" name="TextBox 25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54" name="오른쪽 화살표 25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5" name="모서리가 둥근 직사각형 254"/>
          <p:cNvSpPr/>
          <p:nvPr/>
        </p:nvSpPr>
        <p:spPr>
          <a:xfrm>
            <a:off x="2772988" y="29537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모서리가 둥근 직사각형 255"/>
          <p:cNvSpPr/>
          <p:nvPr/>
        </p:nvSpPr>
        <p:spPr>
          <a:xfrm>
            <a:off x="3966789" y="2953709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모서리가 둥근 직사각형 256"/>
          <p:cNvSpPr/>
          <p:nvPr/>
        </p:nvSpPr>
        <p:spPr>
          <a:xfrm>
            <a:off x="2130558" y="366963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모서리가 둥근 직사각형 257"/>
          <p:cNvSpPr/>
          <p:nvPr/>
        </p:nvSpPr>
        <p:spPr>
          <a:xfrm>
            <a:off x="7163306" y="29408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5778998" y="2940805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0" name="그룹 259"/>
          <p:cNvGrpSpPr/>
          <p:nvPr/>
        </p:nvGrpSpPr>
        <p:grpSpPr>
          <a:xfrm>
            <a:off x="5697188" y="2938684"/>
            <a:ext cx="541814" cy="206404"/>
            <a:chOff x="5506688" y="3662584"/>
            <a:chExt cx="541814" cy="206404"/>
          </a:xfrm>
        </p:grpSpPr>
        <p:sp>
          <p:nvSpPr>
            <p:cNvPr id="261" name="모서리가 둥근 직사각형 260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2" name="양쪽 모서리가 둥근 사각형 261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3" name="양쪽 모서리가 둥근 사각형 262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66" name="오른쪽 화살표 265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67" name="그룹 266"/>
          <p:cNvGrpSpPr/>
          <p:nvPr/>
        </p:nvGrpSpPr>
        <p:grpSpPr>
          <a:xfrm>
            <a:off x="7958970" y="2942193"/>
            <a:ext cx="541814" cy="206404"/>
            <a:chOff x="7768470" y="3666093"/>
            <a:chExt cx="541814" cy="206404"/>
          </a:xfrm>
        </p:grpSpPr>
        <p:sp>
          <p:nvSpPr>
            <p:cNvPr id="268" name="모서리가 둥근 직사각형 267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9" name="양쪽 모서리가 둥근 사각형 268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0" name="양쪽 모서리가 둥근 사각형 269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73" name="오른쪽 화살표 272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4" name="모서리가 둥근 직사각형 273"/>
          <p:cNvSpPr/>
          <p:nvPr/>
        </p:nvSpPr>
        <p:spPr>
          <a:xfrm>
            <a:off x="5759948" y="3667601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7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6563438"/>
              </p:ext>
            </p:extLst>
          </p:nvPr>
        </p:nvGraphicFramePr>
        <p:xfrm>
          <a:off x="9488422" y="851115"/>
          <a:ext cx="2637675" cy="36337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76" name="타원 275"/>
          <p:cNvSpPr/>
          <p:nvPr/>
        </p:nvSpPr>
        <p:spPr>
          <a:xfrm>
            <a:off x="7671266" y="215968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7" name="타원 276"/>
          <p:cNvSpPr/>
          <p:nvPr/>
        </p:nvSpPr>
        <p:spPr>
          <a:xfrm>
            <a:off x="375820" y="499709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8" name="타원 277"/>
          <p:cNvSpPr/>
          <p:nvPr/>
        </p:nvSpPr>
        <p:spPr>
          <a:xfrm>
            <a:off x="5493112" y="24045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9" name="모서리가 둥근 직사각형 278"/>
          <p:cNvSpPr/>
          <p:nvPr/>
        </p:nvSpPr>
        <p:spPr>
          <a:xfrm>
            <a:off x="364085" y="1272077"/>
            <a:ext cx="8730488" cy="83139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80" name="차트 279"/>
          <p:cNvGraphicFramePr/>
          <p:nvPr>
            <p:extLst>
              <p:ext uri="{D42A27DB-BD31-4B8C-83A1-F6EECF244321}">
                <p14:modId xmlns:p14="http://schemas.microsoft.com/office/powerpoint/2010/main" val="202972146"/>
              </p:ext>
            </p:extLst>
          </p:nvPr>
        </p:nvGraphicFramePr>
        <p:xfrm>
          <a:off x="411669" y="1185607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2" name="차트 281"/>
          <p:cNvGraphicFramePr/>
          <p:nvPr>
            <p:extLst>
              <p:ext uri="{D42A27DB-BD31-4B8C-83A1-F6EECF244321}">
                <p14:modId xmlns:p14="http://schemas.microsoft.com/office/powerpoint/2010/main" val="948578892"/>
              </p:ext>
            </p:extLst>
          </p:nvPr>
        </p:nvGraphicFramePr>
        <p:xfrm>
          <a:off x="1082046" y="1189169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84" name="차트 283"/>
          <p:cNvGraphicFramePr/>
          <p:nvPr>
            <p:extLst>
              <p:ext uri="{D42A27DB-BD31-4B8C-83A1-F6EECF244321}">
                <p14:modId xmlns:p14="http://schemas.microsoft.com/office/powerpoint/2010/main" val="1845768378"/>
              </p:ext>
            </p:extLst>
          </p:nvPr>
        </p:nvGraphicFramePr>
        <p:xfrm>
          <a:off x="1745202" y="118338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86" name="차트 285"/>
          <p:cNvGraphicFramePr/>
          <p:nvPr>
            <p:extLst>
              <p:ext uri="{D42A27DB-BD31-4B8C-83A1-F6EECF244321}">
                <p14:modId xmlns:p14="http://schemas.microsoft.com/office/powerpoint/2010/main" val="305127896"/>
              </p:ext>
            </p:extLst>
          </p:nvPr>
        </p:nvGraphicFramePr>
        <p:xfrm>
          <a:off x="2450533" y="11884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88" name="차트 287"/>
          <p:cNvGraphicFramePr/>
          <p:nvPr>
            <p:extLst>
              <p:ext uri="{D42A27DB-BD31-4B8C-83A1-F6EECF244321}">
                <p14:modId xmlns:p14="http://schemas.microsoft.com/office/powerpoint/2010/main" val="1571271547"/>
              </p:ext>
            </p:extLst>
          </p:nvPr>
        </p:nvGraphicFramePr>
        <p:xfrm>
          <a:off x="3143416" y="1188236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90" name="차트 289"/>
          <p:cNvGraphicFramePr/>
          <p:nvPr>
            <p:extLst>
              <p:ext uri="{D42A27DB-BD31-4B8C-83A1-F6EECF244321}">
                <p14:modId xmlns:p14="http://schemas.microsoft.com/office/powerpoint/2010/main" val="432029943"/>
              </p:ext>
            </p:extLst>
          </p:nvPr>
        </p:nvGraphicFramePr>
        <p:xfrm>
          <a:off x="3846265" y="11930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92" name="차트 291"/>
          <p:cNvGraphicFramePr/>
          <p:nvPr>
            <p:extLst>
              <p:ext uri="{D42A27DB-BD31-4B8C-83A1-F6EECF244321}">
                <p14:modId xmlns:p14="http://schemas.microsoft.com/office/powerpoint/2010/main" val="450467614"/>
              </p:ext>
            </p:extLst>
          </p:nvPr>
        </p:nvGraphicFramePr>
        <p:xfrm>
          <a:off x="4518215" y="119542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94" name="차트 293"/>
          <p:cNvGraphicFramePr/>
          <p:nvPr>
            <p:extLst>
              <p:ext uri="{D42A27DB-BD31-4B8C-83A1-F6EECF244321}">
                <p14:modId xmlns:p14="http://schemas.microsoft.com/office/powerpoint/2010/main" val="1943579380"/>
              </p:ext>
            </p:extLst>
          </p:nvPr>
        </p:nvGraphicFramePr>
        <p:xfrm>
          <a:off x="5196239" y="1193033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295" name="차트 294"/>
          <p:cNvGraphicFramePr/>
          <p:nvPr>
            <p:extLst>
              <p:ext uri="{D42A27DB-BD31-4B8C-83A1-F6EECF244321}">
                <p14:modId xmlns:p14="http://schemas.microsoft.com/office/powerpoint/2010/main" val="3335584673"/>
              </p:ext>
            </p:extLst>
          </p:nvPr>
        </p:nvGraphicFramePr>
        <p:xfrm>
          <a:off x="5885049" y="1185608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cxnSp>
        <p:nvCxnSpPr>
          <p:cNvPr id="299" name="직선 연결선 298"/>
          <p:cNvCxnSpPr/>
          <p:nvPr/>
        </p:nvCxnSpPr>
        <p:spPr>
          <a:xfrm flipH="1">
            <a:off x="7143882" y="1265727"/>
            <a:ext cx="3661" cy="837743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29" name="그룹 228"/>
          <p:cNvGrpSpPr/>
          <p:nvPr/>
        </p:nvGrpSpPr>
        <p:grpSpPr>
          <a:xfrm>
            <a:off x="7679084" y="3991698"/>
            <a:ext cx="1314589" cy="570211"/>
            <a:chOff x="5204460" y="4596878"/>
            <a:chExt cx="4063919" cy="1720098"/>
          </a:xfrm>
        </p:grpSpPr>
        <p:pic>
          <p:nvPicPr>
            <p:cNvPr id="230" name="그림 229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231" name="그룹 230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232" name="직사각형 231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3" name="직사각형 232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4" name="직사각형 233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5" name="직사각형 234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6" name="직사각형 235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7" name="직사각형 236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8" name="TextBox 237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239" name="TextBox 238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240" name="TextBox 239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241" name="TextBox 240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243" name="TextBox 242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244" name="모서리가 둥근 직사각형 243"/>
          <p:cNvSpPr/>
          <p:nvPr/>
        </p:nvSpPr>
        <p:spPr>
          <a:xfrm>
            <a:off x="5306848" y="4200684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모서리가 둥근 직사각형 244"/>
          <p:cNvSpPr/>
          <p:nvPr/>
        </p:nvSpPr>
        <p:spPr>
          <a:xfrm>
            <a:off x="5788378" y="4195477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6" name="직사각형 245"/>
          <p:cNvSpPr/>
          <p:nvPr/>
        </p:nvSpPr>
        <p:spPr>
          <a:xfrm>
            <a:off x="5047241" y="4143763"/>
            <a:ext cx="189186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DS      </a:t>
            </a:r>
            <a:r>
              <a:rPr lang="ko-KR" altLang="en-US" sz="800" b="1" smtClean="0"/>
              <a:t>           </a:t>
            </a:r>
            <a:r>
              <a:rPr lang="en-US" altLang="ko-KR" sz="800" b="1" dirty="0" smtClean="0"/>
              <a:t>LD                  MI                MO   </a:t>
            </a:r>
          </a:p>
        </p:txBody>
      </p:sp>
      <p:sp>
        <p:nvSpPr>
          <p:cNvPr id="247" name="직사각형 246"/>
          <p:cNvSpPr/>
          <p:nvPr/>
        </p:nvSpPr>
        <p:spPr>
          <a:xfrm>
            <a:off x="4979469" y="3965538"/>
            <a:ext cx="86273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 smtClean="0"/>
              <a:t>Job Type </a:t>
            </a:r>
            <a:r>
              <a:rPr lang="ko-KR" altLang="en-US" sz="900" b="1" smtClean="0"/>
              <a:t>비고</a:t>
            </a:r>
            <a:endParaRPr lang="ko-KR" altLang="en-US" sz="900" b="1" dirty="0"/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4781012" y="3986505"/>
            <a:ext cx="2391886" cy="633031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9" name="모서리가 둥근 직사각형 248"/>
          <p:cNvSpPr/>
          <p:nvPr/>
        </p:nvSpPr>
        <p:spPr>
          <a:xfrm>
            <a:off x="6292693" y="4200680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6831371" y="4195473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모서리가 둥근 직사각형 250"/>
          <p:cNvSpPr/>
          <p:nvPr/>
        </p:nvSpPr>
        <p:spPr>
          <a:xfrm>
            <a:off x="5311605" y="4376899"/>
            <a:ext cx="149579" cy="104725"/>
          </a:xfrm>
          <a:prstGeom prst="roundRect">
            <a:avLst>
              <a:gd name="adj" fmla="val 5747"/>
            </a:avLst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2" name="모서리가 둥근 직사각형 251"/>
          <p:cNvSpPr/>
          <p:nvPr/>
        </p:nvSpPr>
        <p:spPr>
          <a:xfrm>
            <a:off x="5793135" y="4371692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0" name="직사각형 299"/>
          <p:cNvSpPr/>
          <p:nvPr/>
        </p:nvSpPr>
        <p:spPr>
          <a:xfrm>
            <a:off x="5046336" y="4319978"/>
            <a:ext cx="189987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GI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GO                 RH                Non   </a:t>
            </a:r>
          </a:p>
        </p:txBody>
      </p:sp>
      <p:sp>
        <p:nvSpPr>
          <p:cNvPr id="301" name="모서리가 둥근 직사각형 300"/>
          <p:cNvSpPr/>
          <p:nvPr/>
        </p:nvSpPr>
        <p:spPr>
          <a:xfrm>
            <a:off x="6297450" y="4376895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2" name="모서리가 둥근 직사각형 301"/>
          <p:cNvSpPr/>
          <p:nvPr/>
        </p:nvSpPr>
        <p:spPr>
          <a:xfrm>
            <a:off x="6836128" y="4371688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3" name="직사각형 302"/>
          <p:cNvSpPr/>
          <p:nvPr/>
        </p:nvSpPr>
        <p:spPr>
          <a:xfrm>
            <a:off x="167374" y="4422752"/>
            <a:ext cx="1333863" cy="4659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50" dirty="0" smtClean="0"/>
              <a:t>Data View </a:t>
            </a:r>
            <a:r>
              <a:rPr lang="ko-KR" altLang="en-US" sz="1050" smtClean="0"/>
              <a:t>그래프</a:t>
            </a:r>
            <a:endParaRPr lang="ko-KR" altLang="en-US" sz="1050" dirty="0"/>
          </a:p>
        </p:txBody>
      </p:sp>
      <p:graphicFrame>
        <p:nvGraphicFramePr>
          <p:cNvPr id="212" name="차트 21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80056110"/>
              </p:ext>
            </p:extLst>
          </p:nvPr>
        </p:nvGraphicFramePr>
        <p:xfrm>
          <a:off x="2023781" y="5084084"/>
          <a:ext cx="3419369" cy="7868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304" name="차트 30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22661238"/>
              </p:ext>
            </p:extLst>
          </p:nvPr>
        </p:nvGraphicFramePr>
        <p:xfrm>
          <a:off x="5493112" y="5089729"/>
          <a:ext cx="3573095" cy="7841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225" name="표 2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368902"/>
              </p:ext>
            </p:extLst>
          </p:nvPr>
        </p:nvGraphicFramePr>
        <p:xfrm>
          <a:off x="7134013" y="1283685"/>
          <a:ext cx="1968723" cy="8078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</a:tblGrid>
              <a:tr h="243915">
                <a:tc>
                  <a:txBody>
                    <a:bodyPr/>
                    <a:lstStyle/>
                    <a:p>
                      <a:pPr algn="ctr" latinLnBrk="1"/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RH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03:00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147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48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63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04:00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500" b="0" dirty="0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-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05" name="TextBox 304"/>
          <p:cNvSpPr txBox="1"/>
          <p:nvPr/>
        </p:nvSpPr>
        <p:spPr>
          <a:xfrm>
            <a:off x="2050489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09:00</a:t>
            </a:r>
            <a:endParaRPr lang="ko-KR" altLang="en-US" sz="700"/>
          </a:p>
        </p:txBody>
      </p:sp>
      <p:sp>
        <p:nvSpPr>
          <p:cNvPr id="306" name="TextBox 305"/>
          <p:cNvSpPr txBox="1"/>
          <p:nvPr/>
        </p:nvSpPr>
        <p:spPr>
          <a:xfrm>
            <a:off x="2721537" y="1880507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10:00</a:t>
            </a:r>
            <a:endParaRPr lang="ko-KR" altLang="en-US" sz="700"/>
          </a:p>
        </p:txBody>
      </p:sp>
      <p:sp>
        <p:nvSpPr>
          <p:cNvPr id="307" name="TextBox 306"/>
          <p:cNvSpPr txBox="1"/>
          <p:nvPr/>
        </p:nvSpPr>
        <p:spPr>
          <a:xfrm>
            <a:off x="3384693" y="18823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11:00</a:t>
            </a:r>
            <a:endParaRPr lang="ko-KR" altLang="en-US" sz="700"/>
          </a:p>
        </p:txBody>
      </p:sp>
      <p:sp>
        <p:nvSpPr>
          <p:cNvPr id="308" name="TextBox 307"/>
          <p:cNvSpPr txBox="1"/>
          <p:nvPr/>
        </p:nvSpPr>
        <p:spPr>
          <a:xfrm>
            <a:off x="4090024" y="18797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12:00</a:t>
            </a:r>
            <a:endParaRPr lang="ko-KR" altLang="en-US" sz="700"/>
          </a:p>
        </p:txBody>
      </p:sp>
      <p:sp>
        <p:nvSpPr>
          <p:cNvPr id="309" name="TextBox 308"/>
          <p:cNvSpPr txBox="1"/>
          <p:nvPr/>
        </p:nvSpPr>
        <p:spPr>
          <a:xfrm>
            <a:off x="4782907" y="1878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13:00</a:t>
            </a:r>
            <a:endParaRPr lang="ko-KR" altLang="en-US" sz="700"/>
          </a:p>
        </p:txBody>
      </p:sp>
      <p:sp>
        <p:nvSpPr>
          <p:cNvPr id="311" name="TextBox 310"/>
          <p:cNvSpPr txBox="1"/>
          <p:nvPr/>
        </p:nvSpPr>
        <p:spPr>
          <a:xfrm>
            <a:off x="5485756" y="1884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14:00</a:t>
            </a:r>
            <a:endParaRPr lang="ko-KR" altLang="en-US" sz="700"/>
          </a:p>
        </p:txBody>
      </p:sp>
      <p:sp>
        <p:nvSpPr>
          <p:cNvPr id="312" name="TextBox 311"/>
          <p:cNvSpPr txBox="1"/>
          <p:nvPr/>
        </p:nvSpPr>
        <p:spPr>
          <a:xfrm>
            <a:off x="6157706" y="18791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15:00</a:t>
            </a:r>
            <a:endParaRPr lang="ko-KR" altLang="en-US" sz="700"/>
          </a:p>
        </p:txBody>
      </p:sp>
      <p:sp>
        <p:nvSpPr>
          <p:cNvPr id="313" name="TextBox 312"/>
          <p:cNvSpPr txBox="1"/>
          <p:nvPr/>
        </p:nvSpPr>
        <p:spPr>
          <a:xfrm>
            <a:off x="649153" y="188205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07:00</a:t>
            </a:r>
            <a:endParaRPr lang="ko-KR" altLang="en-US" sz="700"/>
          </a:p>
        </p:txBody>
      </p:sp>
      <p:sp>
        <p:nvSpPr>
          <p:cNvPr id="314" name="TextBox 313"/>
          <p:cNvSpPr txBox="1"/>
          <p:nvPr/>
        </p:nvSpPr>
        <p:spPr>
          <a:xfrm>
            <a:off x="1325646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08:00</a:t>
            </a:r>
            <a:endParaRPr lang="ko-KR" altLang="en-US" sz="700"/>
          </a:p>
        </p:txBody>
      </p:sp>
    </p:spTree>
    <p:extLst>
      <p:ext uri="{BB962C8B-B14F-4D97-AF65-F5344CB8AC3E}">
        <p14:creationId xmlns:p14="http://schemas.microsoft.com/office/powerpoint/2010/main" val="101630343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67770" y="439634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91383"/>
            <a:ext cx="8755156" cy="4251362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2" name="그룹 91"/>
          <p:cNvGrpSpPr/>
          <p:nvPr/>
        </p:nvGrpSpPr>
        <p:grpSpPr>
          <a:xfrm rot="10800000">
            <a:off x="8477828" y="1128486"/>
            <a:ext cx="176236" cy="109230"/>
            <a:chOff x="10267821" y="1988701"/>
            <a:chExt cx="616666" cy="328629"/>
          </a:xfrm>
        </p:grpSpPr>
        <p:sp>
          <p:nvSpPr>
            <p:cNvPr id="93" name="모서리가 둥근 직사각형 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타원 93"/>
            <p:cNvSpPr/>
            <p:nvPr/>
          </p:nvSpPr>
          <p:spPr>
            <a:xfrm>
              <a:off x="10282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96" name="TextBox 95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796966" y="2299845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Total Info</a:t>
            </a:r>
            <a:endParaRPr lang="ko-KR" altLang="en-US" sz="700" b="1"/>
          </a:p>
        </p:txBody>
      </p:sp>
      <p:graphicFrame>
        <p:nvGraphicFramePr>
          <p:cNvPr id="310" name="표 3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0101594"/>
              </p:ext>
            </p:extLst>
          </p:nvPr>
        </p:nvGraphicFramePr>
        <p:xfrm>
          <a:off x="444747" y="4765411"/>
          <a:ext cx="8548926" cy="1280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4869"/>
                <a:gridCol w="714755"/>
                <a:gridCol w="448070"/>
                <a:gridCol w="531032"/>
                <a:gridCol w="321918"/>
                <a:gridCol w="299800"/>
                <a:gridCol w="337709"/>
                <a:gridCol w="340046"/>
                <a:gridCol w="343166"/>
                <a:gridCol w="351745"/>
                <a:gridCol w="377483"/>
                <a:gridCol w="531589"/>
                <a:gridCol w="553220"/>
                <a:gridCol w="303061"/>
                <a:gridCol w="368905"/>
                <a:gridCol w="343166"/>
                <a:gridCol w="377483"/>
                <a:gridCol w="377483"/>
                <a:gridCol w="386062"/>
                <a:gridCol w="360325"/>
                <a:gridCol w="457039"/>
              </a:tblGrid>
              <a:tr h="0">
                <a:tc rowSpan="6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err="1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Rehandling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9">
                  <a:txBody>
                    <a:bodyPr/>
                    <a:lstStyle/>
                    <a:p>
                      <a:pPr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Job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DS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LD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GI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GO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MI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MO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RH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DS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LD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GI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GO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MI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MO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RH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32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pSp>
        <p:nvGrpSpPr>
          <p:cNvPr id="319" name="그룹 318"/>
          <p:cNvGrpSpPr/>
          <p:nvPr/>
        </p:nvGrpSpPr>
        <p:grpSpPr>
          <a:xfrm>
            <a:off x="2771770" y="2719789"/>
            <a:ext cx="2500673" cy="220349"/>
            <a:chOff x="2594550" y="3227370"/>
            <a:chExt cx="2500673" cy="418622"/>
          </a:xfrm>
        </p:grpSpPr>
        <p:sp>
          <p:nvSpPr>
            <p:cNvPr id="320" name="모서리가 둥근 직사각형 319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1" name="모서리가 둥근 직사각형 320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2" name="모서리가 둥근 직사각형 321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3" name="모서리가 둥근 직사각형 322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4" name="모서리가 둥근 직사각형 323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5" name="모서리가 둥근 직사각형 324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6" name="모서리가 둥근 직사각형 325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7" name="모서리가 둥근 직사각형 326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8" name="모서리가 둥근 직사각형 327"/>
            <p:cNvSpPr/>
            <p:nvPr/>
          </p:nvSpPr>
          <p:spPr>
            <a:xfrm>
              <a:off x="2594550" y="3227370"/>
              <a:ext cx="2500673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29" name="그룹 328"/>
          <p:cNvGrpSpPr/>
          <p:nvPr/>
        </p:nvGrpSpPr>
        <p:grpSpPr>
          <a:xfrm>
            <a:off x="2148323" y="3427589"/>
            <a:ext cx="3135600" cy="226451"/>
            <a:chOff x="1959623" y="4136663"/>
            <a:chExt cx="3135600" cy="418622"/>
          </a:xfrm>
        </p:grpSpPr>
        <p:sp>
          <p:nvSpPr>
            <p:cNvPr id="330" name="모서리가 둥근 직사각형 329"/>
            <p:cNvSpPr/>
            <p:nvPr/>
          </p:nvSpPr>
          <p:spPr>
            <a:xfrm>
              <a:off x="1960033" y="4138182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1" name="모서리가 둥근 직사각형 330"/>
            <p:cNvSpPr/>
            <p:nvPr/>
          </p:nvSpPr>
          <p:spPr>
            <a:xfrm>
              <a:off x="2518122" y="4138182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2" name="모서리가 둥근 직사각형 331"/>
            <p:cNvSpPr/>
            <p:nvPr/>
          </p:nvSpPr>
          <p:spPr>
            <a:xfrm>
              <a:off x="2802983" y="4140132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모서리가 둥근 직사각형 332"/>
            <p:cNvSpPr/>
            <p:nvPr/>
          </p:nvSpPr>
          <p:spPr>
            <a:xfrm>
              <a:off x="2972503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4" name="모서리가 둥근 직사각형 333"/>
            <p:cNvSpPr/>
            <p:nvPr/>
          </p:nvSpPr>
          <p:spPr>
            <a:xfrm>
              <a:off x="3199694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5" name="모서리가 둥근 직사각형 334"/>
            <p:cNvSpPr/>
            <p:nvPr/>
          </p:nvSpPr>
          <p:spPr>
            <a:xfrm>
              <a:off x="3426884" y="413996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6" name="모서리가 둥근 직사각형 335"/>
            <p:cNvSpPr/>
            <p:nvPr/>
          </p:nvSpPr>
          <p:spPr>
            <a:xfrm>
              <a:off x="3661506" y="4138011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7" name="모서리가 둥근 직사각형 336"/>
            <p:cNvSpPr/>
            <p:nvPr/>
          </p:nvSpPr>
          <p:spPr>
            <a:xfrm>
              <a:off x="2683745" y="4138994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8" name="모서리가 둥근 직사각형 337"/>
            <p:cNvSpPr/>
            <p:nvPr/>
          </p:nvSpPr>
          <p:spPr>
            <a:xfrm>
              <a:off x="1959623" y="4136663"/>
              <a:ext cx="313560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9" name="그룹 338"/>
          <p:cNvGrpSpPr/>
          <p:nvPr/>
        </p:nvGrpSpPr>
        <p:grpSpPr>
          <a:xfrm>
            <a:off x="5767903" y="2721776"/>
            <a:ext cx="2715118" cy="222563"/>
            <a:chOff x="2594550" y="3227370"/>
            <a:chExt cx="2715118" cy="418622"/>
          </a:xfrm>
        </p:grpSpPr>
        <p:sp>
          <p:nvSpPr>
            <p:cNvPr id="340" name="모서리가 둥근 직사각형 339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1" name="모서리가 둥근 직사각형 340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2" name="모서리가 둥근 직사각형 341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3" name="모서리가 둥근 직사각형 342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4" name="모서리가 둥근 직사각형 343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5" name="모서리가 둥근 직사각형 344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6" name="모서리가 둥근 직사각형 345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모서리가 둥근 직사각형 346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모서리가 둥근 직사각형 347"/>
            <p:cNvSpPr/>
            <p:nvPr/>
          </p:nvSpPr>
          <p:spPr>
            <a:xfrm>
              <a:off x="2594550" y="3227370"/>
              <a:ext cx="271511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49" name="그룹 348"/>
          <p:cNvGrpSpPr/>
          <p:nvPr/>
        </p:nvGrpSpPr>
        <p:grpSpPr>
          <a:xfrm>
            <a:off x="5736982" y="3429523"/>
            <a:ext cx="2746038" cy="227990"/>
            <a:chOff x="5559762" y="4129712"/>
            <a:chExt cx="2746038" cy="418622"/>
          </a:xfrm>
        </p:grpSpPr>
        <p:sp>
          <p:nvSpPr>
            <p:cNvPr id="350" name="모서리가 둥근 직사각형 349"/>
            <p:cNvSpPr/>
            <p:nvPr/>
          </p:nvSpPr>
          <p:spPr>
            <a:xfrm>
              <a:off x="5560172" y="4131231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모서리가 둥근 직사각형 350"/>
            <p:cNvSpPr/>
            <p:nvPr/>
          </p:nvSpPr>
          <p:spPr>
            <a:xfrm>
              <a:off x="6118261" y="4131231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모서리가 둥근 직사각형 351"/>
            <p:cNvSpPr/>
            <p:nvPr/>
          </p:nvSpPr>
          <p:spPr>
            <a:xfrm>
              <a:off x="6403123" y="4133181"/>
              <a:ext cx="17154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모서리가 둥근 직사각형 352"/>
            <p:cNvSpPr/>
            <p:nvPr/>
          </p:nvSpPr>
          <p:spPr>
            <a:xfrm>
              <a:off x="6572643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4" name="모서리가 둥근 직사각형 353"/>
            <p:cNvSpPr/>
            <p:nvPr/>
          </p:nvSpPr>
          <p:spPr>
            <a:xfrm>
              <a:off x="6799834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모서리가 둥근 직사각형 354"/>
            <p:cNvSpPr/>
            <p:nvPr/>
          </p:nvSpPr>
          <p:spPr>
            <a:xfrm>
              <a:off x="7027024" y="413301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모서리가 둥근 직사각형 355"/>
            <p:cNvSpPr/>
            <p:nvPr/>
          </p:nvSpPr>
          <p:spPr>
            <a:xfrm>
              <a:off x="7261646" y="4131060"/>
              <a:ext cx="162100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모서리가 둥근 직사각형 356"/>
            <p:cNvSpPr/>
            <p:nvPr/>
          </p:nvSpPr>
          <p:spPr>
            <a:xfrm>
              <a:off x="6283885" y="4132043"/>
              <a:ext cx="11406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8" name="모서리가 둥근 직사각형 357"/>
            <p:cNvSpPr/>
            <p:nvPr/>
          </p:nvSpPr>
          <p:spPr>
            <a:xfrm>
              <a:off x="5559762" y="4129712"/>
              <a:ext cx="274603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5" name="직사각형 364"/>
          <p:cNvSpPr/>
          <p:nvPr/>
        </p:nvSpPr>
        <p:spPr>
          <a:xfrm>
            <a:off x="2667053" y="2573074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6" name="직사각형 365"/>
          <p:cNvSpPr/>
          <p:nvPr/>
        </p:nvSpPr>
        <p:spPr>
          <a:xfrm>
            <a:off x="2032914" y="32614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7" name="직사각형 366"/>
          <p:cNvSpPr/>
          <p:nvPr/>
        </p:nvSpPr>
        <p:spPr>
          <a:xfrm>
            <a:off x="5641761" y="256925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8" name="직사각형 367"/>
          <p:cNvSpPr/>
          <p:nvPr/>
        </p:nvSpPr>
        <p:spPr>
          <a:xfrm>
            <a:off x="5629401" y="3257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9" name="모서리가 둥근 직사각형 368"/>
          <p:cNvSpPr/>
          <p:nvPr/>
        </p:nvSpPr>
        <p:spPr>
          <a:xfrm>
            <a:off x="2146654" y="3270354"/>
            <a:ext cx="3135600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모서리가 둥근 직사각형 369"/>
          <p:cNvSpPr/>
          <p:nvPr/>
        </p:nvSpPr>
        <p:spPr>
          <a:xfrm>
            <a:off x="2770957" y="2559129"/>
            <a:ext cx="2501486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1" name="모서리가 둥근 직사각형 370"/>
          <p:cNvSpPr/>
          <p:nvPr/>
        </p:nvSpPr>
        <p:spPr>
          <a:xfrm>
            <a:off x="5769443" y="2560156"/>
            <a:ext cx="2713577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372" name="모서리가 둥근 직사각형 371"/>
          <p:cNvSpPr/>
          <p:nvPr/>
        </p:nvSpPr>
        <p:spPr>
          <a:xfrm>
            <a:off x="5737392" y="3270521"/>
            <a:ext cx="2745628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373" name="모서리가 둥근 직사각형 372"/>
          <p:cNvSpPr/>
          <p:nvPr/>
        </p:nvSpPr>
        <p:spPr>
          <a:xfrm>
            <a:off x="5782106" y="257488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74" name="TextBox 373"/>
          <p:cNvSpPr txBox="1"/>
          <p:nvPr/>
        </p:nvSpPr>
        <p:spPr>
          <a:xfrm>
            <a:off x="5720988" y="252588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75" name="모서리가 둥근 직사각형 374"/>
          <p:cNvSpPr/>
          <p:nvPr/>
        </p:nvSpPr>
        <p:spPr>
          <a:xfrm>
            <a:off x="5758499" y="32677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76" name="TextBox 375"/>
          <p:cNvSpPr txBox="1"/>
          <p:nvPr/>
        </p:nvSpPr>
        <p:spPr>
          <a:xfrm>
            <a:off x="5702778" y="3227815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77" name="모서리가 둥근 직사각형 376"/>
          <p:cNvSpPr/>
          <p:nvPr/>
        </p:nvSpPr>
        <p:spPr>
          <a:xfrm>
            <a:off x="2778426" y="256270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78" name="TextBox 377"/>
          <p:cNvSpPr txBox="1"/>
          <p:nvPr/>
        </p:nvSpPr>
        <p:spPr>
          <a:xfrm>
            <a:off x="2717308" y="251371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79" name="모서리가 둥근 직사각형 378"/>
          <p:cNvSpPr/>
          <p:nvPr/>
        </p:nvSpPr>
        <p:spPr>
          <a:xfrm>
            <a:off x="2153031" y="32658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80" name="TextBox 379"/>
          <p:cNvSpPr txBox="1"/>
          <p:nvPr/>
        </p:nvSpPr>
        <p:spPr>
          <a:xfrm>
            <a:off x="2097310" y="322592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81" name="TextBox 380"/>
          <p:cNvSpPr txBox="1"/>
          <p:nvPr/>
        </p:nvSpPr>
        <p:spPr>
          <a:xfrm>
            <a:off x="3802812" y="2527941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70%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82" name="TextBox 381"/>
          <p:cNvSpPr txBox="1"/>
          <p:nvPr/>
        </p:nvSpPr>
        <p:spPr>
          <a:xfrm>
            <a:off x="3773978" y="3240515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83" name="TextBox 382"/>
          <p:cNvSpPr txBox="1"/>
          <p:nvPr/>
        </p:nvSpPr>
        <p:spPr>
          <a:xfrm>
            <a:off x="6916669" y="2540963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84" name="TextBox 383"/>
          <p:cNvSpPr txBox="1"/>
          <p:nvPr/>
        </p:nvSpPr>
        <p:spPr>
          <a:xfrm>
            <a:off x="6887835" y="3253537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5562043" y="2498903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394" name="TextBox 393"/>
          <p:cNvSpPr txBox="1"/>
          <p:nvPr/>
        </p:nvSpPr>
        <p:spPr>
          <a:xfrm>
            <a:off x="5698070" y="345666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65%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135" name="그룹 134"/>
          <p:cNvGrpSpPr/>
          <p:nvPr/>
        </p:nvGrpSpPr>
        <p:grpSpPr>
          <a:xfrm>
            <a:off x="2703017" y="2956400"/>
            <a:ext cx="541814" cy="200056"/>
            <a:chOff x="2541092" y="3651725"/>
            <a:chExt cx="541814" cy="200056"/>
          </a:xfrm>
        </p:grpSpPr>
        <p:sp>
          <p:nvSpPr>
            <p:cNvPr id="136" name="모서리가 둥근 직사각형 135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7" name="양쪽 모서리가 둥근 사각형 136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8" name="양쪽 모서리가 둥근 사각형 137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141" name="오른쪽 화살표 140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2" name="그룹 141"/>
          <p:cNvGrpSpPr/>
          <p:nvPr/>
        </p:nvGrpSpPr>
        <p:grpSpPr>
          <a:xfrm>
            <a:off x="4753979" y="2944670"/>
            <a:ext cx="541814" cy="206404"/>
            <a:chOff x="4592054" y="3639995"/>
            <a:chExt cx="541814" cy="206404"/>
          </a:xfrm>
        </p:grpSpPr>
        <p:sp>
          <p:nvSpPr>
            <p:cNvPr id="143" name="모서리가 둥근 직사각형 142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양쪽 모서리가 둥근 사각형 143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5" name="양쪽 모서리가 둥근 사각형 144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148" name="오른쪽 화살표 147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9" name="그룹 148"/>
          <p:cNvGrpSpPr/>
          <p:nvPr/>
        </p:nvGrpSpPr>
        <p:grpSpPr>
          <a:xfrm>
            <a:off x="2061706" y="3669552"/>
            <a:ext cx="535464" cy="200056"/>
            <a:chOff x="1899781" y="4431552"/>
            <a:chExt cx="535464" cy="200056"/>
          </a:xfrm>
        </p:grpSpPr>
        <p:sp>
          <p:nvSpPr>
            <p:cNvPr id="150" name="모서리가 둥근 직사각형 149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양쪽 모서리가 둥근 사각형 150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2" name="양쪽 모서리가 둥근 사각형 151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155" name="오른쪽 화살표 154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6" name="그룹 155"/>
          <p:cNvGrpSpPr/>
          <p:nvPr/>
        </p:nvGrpSpPr>
        <p:grpSpPr>
          <a:xfrm>
            <a:off x="5663468" y="3667644"/>
            <a:ext cx="541814" cy="200056"/>
            <a:chOff x="5492018" y="4439169"/>
            <a:chExt cx="541814" cy="200056"/>
          </a:xfrm>
        </p:grpSpPr>
        <p:sp>
          <p:nvSpPr>
            <p:cNvPr id="157" name="모서리가 둥근 직사각형 156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양쪽 모서리가 둥근 사각형 157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9" name="양쪽 모서리가 둥근 사각형 158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162" name="오른쪽 화살표 161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3" name="모서리가 둥근 직사각형 162"/>
          <p:cNvSpPr/>
          <p:nvPr/>
        </p:nvSpPr>
        <p:spPr>
          <a:xfrm>
            <a:off x="2772988" y="29537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모서리가 둥근 직사각형 163"/>
          <p:cNvSpPr/>
          <p:nvPr/>
        </p:nvSpPr>
        <p:spPr>
          <a:xfrm>
            <a:off x="3966789" y="2953709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5" name="모서리가 둥근 직사각형 164"/>
          <p:cNvSpPr/>
          <p:nvPr/>
        </p:nvSpPr>
        <p:spPr>
          <a:xfrm>
            <a:off x="2130558" y="366963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모서리가 둥근 직사각형 165"/>
          <p:cNvSpPr/>
          <p:nvPr/>
        </p:nvSpPr>
        <p:spPr>
          <a:xfrm>
            <a:off x="7163306" y="29408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7" name="모서리가 둥근 직사각형 166"/>
          <p:cNvSpPr/>
          <p:nvPr/>
        </p:nvSpPr>
        <p:spPr>
          <a:xfrm>
            <a:off x="5778998" y="2940805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8" name="그룹 167"/>
          <p:cNvGrpSpPr/>
          <p:nvPr/>
        </p:nvGrpSpPr>
        <p:grpSpPr>
          <a:xfrm>
            <a:off x="5697188" y="2938684"/>
            <a:ext cx="541814" cy="206404"/>
            <a:chOff x="5506688" y="3662584"/>
            <a:chExt cx="541814" cy="206404"/>
          </a:xfrm>
        </p:grpSpPr>
        <p:sp>
          <p:nvSpPr>
            <p:cNvPr id="169" name="모서리가 둥근 직사각형 168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0" name="양쪽 모서리가 둥근 사각형 169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1" name="양쪽 모서리가 둥근 사각형 170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174" name="오른쪽 화살표 173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75" name="그룹 174"/>
          <p:cNvGrpSpPr/>
          <p:nvPr/>
        </p:nvGrpSpPr>
        <p:grpSpPr>
          <a:xfrm>
            <a:off x="7958970" y="2942193"/>
            <a:ext cx="541814" cy="206404"/>
            <a:chOff x="7768470" y="3666093"/>
            <a:chExt cx="541814" cy="206404"/>
          </a:xfrm>
        </p:grpSpPr>
        <p:sp>
          <p:nvSpPr>
            <p:cNvPr id="176" name="모서리가 둥근 직사각형 175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양쪽 모서리가 둥근 사각형 176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8" name="양쪽 모서리가 둥근 사각형 177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181" name="오른쪽 화살표 180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2" name="모서리가 둥근 직사각형 181"/>
          <p:cNvSpPr/>
          <p:nvPr/>
        </p:nvSpPr>
        <p:spPr>
          <a:xfrm>
            <a:off x="5759948" y="3667601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타원 182"/>
          <p:cNvSpPr/>
          <p:nvPr/>
        </p:nvSpPr>
        <p:spPr>
          <a:xfrm>
            <a:off x="7705919" y="21614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4" name="타원 183"/>
          <p:cNvSpPr/>
          <p:nvPr/>
        </p:nvSpPr>
        <p:spPr>
          <a:xfrm>
            <a:off x="5486633" y="24535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6" name="타원 185"/>
          <p:cNvSpPr/>
          <p:nvPr/>
        </p:nvSpPr>
        <p:spPr>
          <a:xfrm>
            <a:off x="295414" y="47647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8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1669502"/>
              </p:ext>
            </p:extLst>
          </p:nvPr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11" name="모서리가 둥근 직사각형 210"/>
          <p:cNvSpPr/>
          <p:nvPr/>
        </p:nvSpPr>
        <p:spPr>
          <a:xfrm>
            <a:off x="364085" y="1272077"/>
            <a:ext cx="8730488" cy="83139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3" name="차트 212"/>
          <p:cNvGraphicFramePr/>
          <p:nvPr>
            <p:extLst>
              <p:ext uri="{D42A27DB-BD31-4B8C-83A1-F6EECF244321}">
                <p14:modId xmlns:p14="http://schemas.microsoft.com/office/powerpoint/2010/main" val="202972146"/>
              </p:ext>
            </p:extLst>
          </p:nvPr>
        </p:nvGraphicFramePr>
        <p:xfrm>
          <a:off x="411669" y="1185607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15" name="차트 214"/>
          <p:cNvGraphicFramePr/>
          <p:nvPr>
            <p:extLst>
              <p:ext uri="{D42A27DB-BD31-4B8C-83A1-F6EECF244321}">
                <p14:modId xmlns:p14="http://schemas.microsoft.com/office/powerpoint/2010/main" val="948578892"/>
              </p:ext>
            </p:extLst>
          </p:nvPr>
        </p:nvGraphicFramePr>
        <p:xfrm>
          <a:off x="1082046" y="1189169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17" name="차트 216"/>
          <p:cNvGraphicFramePr/>
          <p:nvPr>
            <p:extLst>
              <p:ext uri="{D42A27DB-BD31-4B8C-83A1-F6EECF244321}">
                <p14:modId xmlns:p14="http://schemas.microsoft.com/office/powerpoint/2010/main" val="1845768378"/>
              </p:ext>
            </p:extLst>
          </p:nvPr>
        </p:nvGraphicFramePr>
        <p:xfrm>
          <a:off x="1745202" y="118338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19" name="차트 218"/>
          <p:cNvGraphicFramePr/>
          <p:nvPr>
            <p:extLst>
              <p:ext uri="{D42A27DB-BD31-4B8C-83A1-F6EECF244321}">
                <p14:modId xmlns:p14="http://schemas.microsoft.com/office/powerpoint/2010/main" val="305127896"/>
              </p:ext>
            </p:extLst>
          </p:nvPr>
        </p:nvGraphicFramePr>
        <p:xfrm>
          <a:off x="2450533" y="11884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21" name="차트 220"/>
          <p:cNvGraphicFramePr/>
          <p:nvPr>
            <p:extLst>
              <p:ext uri="{D42A27DB-BD31-4B8C-83A1-F6EECF244321}">
                <p14:modId xmlns:p14="http://schemas.microsoft.com/office/powerpoint/2010/main" val="1571271547"/>
              </p:ext>
            </p:extLst>
          </p:nvPr>
        </p:nvGraphicFramePr>
        <p:xfrm>
          <a:off x="3143416" y="1188236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23" name="차트 222"/>
          <p:cNvGraphicFramePr/>
          <p:nvPr>
            <p:extLst>
              <p:ext uri="{D42A27DB-BD31-4B8C-83A1-F6EECF244321}">
                <p14:modId xmlns:p14="http://schemas.microsoft.com/office/powerpoint/2010/main" val="432029943"/>
              </p:ext>
            </p:extLst>
          </p:nvPr>
        </p:nvGraphicFramePr>
        <p:xfrm>
          <a:off x="3846265" y="11930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26" name="차트 225"/>
          <p:cNvGraphicFramePr/>
          <p:nvPr>
            <p:extLst>
              <p:ext uri="{D42A27DB-BD31-4B8C-83A1-F6EECF244321}">
                <p14:modId xmlns:p14="http://schemas.microsoft.com/office/powerpoint/2010/main" val="450467614"/>
              </p:ext>
            </p:extLst>
          </p:nvPr>
        </p:nvGraphicFramePr>
        <p:xfrm>
          <a:off x="4518215" y="119542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28" name="차트 227"/>
          <p:cNvGraphicFramePr/>
          <p:nvPr>
            <p:extLst>
              <p:ext uri="{D42A27DB-BD31-4B8C-83A1-F6EECF244321}">
                <p14:modId xmlns:p14="http://schemas.microsoft.com/office/powerpoint/2010/main" val="1943579380"/>
              </p:ext>
            </p:extLst>
          </p:nvPr>
        </p:nvGraphicFramePr>
        <p:xfrm>
          <a:off x="5196239" y="1193033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253" name="차트 252"/>
          <p:cNvGraphicFramePr/>
          <p:nvPr>
            <p:extLst>
              <p:ext uri="{D42A27DB-BD31-4B8C-83A1-F6EECF244321}">
                <p14:modId xmlns:p14="http://schemas.microsoft.com/office/powerpoint/2010/main" val="3335584673"/>
              </p:ext>
            </p:extLst>
          </p:nvPr>
        </p:nvGraphicFramePr>
        <p:xfrm>
          <a:off x="5885049" y="1185608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cxnSp>
        <p:nvCxnSpPr>
          <p:cNvPr id="257" name="직선 연결선 256"/>
          <p:cNvCxnSpPr/>
          <p:nvPr/>
        </p:nvCxnSpPr>
        <p:spPr>
          <a:xfrm flipH="1">
            <a:off x="7143882" y="1265727"/>
            <a:ext cx="3661" cy="837743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38" name="그룹 237"/>
          <p:cNvGrpSpPr/>
          <p:nvPr/>
        </p:nvGrpSpPr>
        <p:grpSpPr>
          <a:xfrm>
            <a:off x="7679084" y="3991698"/>
            <a:ext cx="1314589" cy="570211"/>
            <a:chOff x="5204460" y="4596878"/>
            <a:chExt cx="4063919" cy="1720098"/>
          </a:xfrm>
        </p:grpSpPr>
        <p:pic>
          <p:nvPicPr>
            <p:cNvPr id="239" name="그림 238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240" name="그룹 239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241" name="직사각형 240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42" name="직사각형 241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43" name="직사각형 242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44" name="직사각형 243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45" name="직사각형 244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46" name="직사각형 245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47" name="TextBox 246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248" name="TextBox 247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249" name="TextBox 248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250" name="TextBox 249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251" name="TextBox 250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252" name="TextBox 251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258" name="모서리가 둥근 직사각형 257"/>
          <p:cNvSpPr/>
          <p:nvPr/>
        </p:nvSpPr>
        <p:spPr>
          <a:xfrm>
            <a:off x="5306848" y="4200684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5788378" y="4195477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직사각형 259"/>
          <p:cNvSpPr/>
          <p:nvPr/>
        </p:nvSpPr>
        <p:spPr>
          <a:xfrm>
            <a:off x="5047241" y="4143763"/>
            <a:ext cx="189186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DS      </a:t>
            </a:r>
            <a:r>
              <a:rPr lang="ko-KR" altLang="en-US" sz="800" b="1" smtClean="0"/>
              <a:t>           </a:t>
            </a:r>
            <a:r>
              <a:rPr lang="en-US" altLang="ko-KR" sz="800" b="1" dirty="0" smtClean="0"/>
              <a:t>LD                  MI                MO   </a:t>
            </a:r>
          </a:p>
        </p:txBody>
      </p:sp>
      <p:sp>
        <p:nvSpPr>
          <p:cNvPr id="261" name="직사각형 260"/>
          <p:cNvSpPr/>
          <p:nvPr/>
        </p:nvSpPr>
        <p:spPr>
          <a:xfrm>
            <a:off x="4979469" y="3965538"/>
            <a:ext cx="86273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 smtClean="0"/>
              <a:t>Job Type </a:t>
            </a:r>
            <a:r>
              <a:rPr lang="ko-KR" altLang="en-US" sz="900" b="1" smtClean="0"/>
              <a:t>비고</a:t>
            </a:r>
            <a:endParaRPr lang="ko-KR" altLang="en-US" sz="900" b="1" dirty="0"/>
          </a:p>
        </p:txBody>
      </p:sp>
      <p:sp>
        <p:nvSpPr>
          <p:cNvPr id="262" name="모서리가 둥근 직사각형 261"/>
          <p:cNvSpPr/>
          <p:nvPr/>
        </p:nvSpPr>
        <p:spPr>
          <a:xfrm>
            <a:off x="4781012" y="3986505"/>
            <a:ext cx="2391886" cy="633031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모서리가 둥근 직사각형 262"/>
          <p:cNvSpPr/>
          <p:nvPr/>
        </p:nvSpPr>
        <p:spPr>
          <a:xfrm>
            <a:off x="6292693" y="4200680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모서리가 둥근 직사각형 263"/>
          <p:cNvSpPr/>
          <p:nvPr/>
        </p:nvSpPr>
        <p:spPr>
          <a:xfrm>
            <a:off x="6831371" y="4195473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5" name="모서리가 둥근 직사각형 264"/>
          <p:cNvSpPr/>
          <p:nvPr/>
        </p:nvSpPr>
        <p:spPr>
          <a:xfrm>
            <a:off x="5311605" y="4376899"/>
            <a:ext cx="149579" cy="104725"/>
          </a:xfrm>
          <a:prstGeom prst="roundRect">
            <a:avLst>
              <a:gd name="adj" fmla="val 5747"/>
            </a:avLst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모서리가 둥근 직사각형 265"/>
          <p:cNvSpPr/>
          <p:nvPr/>
        </p:nvSpPr>
        <p:spPr>
          <a:xfrm>
            <a:off x="5793135" y="4371692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7" name="직사각형 266"/>
          <p:cNvSpPr/>
          <p:nvPr/>
        </p:nvSpPr>
        <p:spPr>
          <a:xfrm>
            <a:off x="5046336" y="4319978"/>
            <a:ext cx="189987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GI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GO                 RH                Non   </a:t>
            </a:r>
          </a:p>
        </p:txBody>
      </p:sp>
      <p:sp>
        <p:nvSpPr>
          <p:cNvPr id="268" name="모서리가 둥근 직사각형 267"/>
          <p:cNvSpPr/>
          <p:nvPr/>
        </p:nvSpPr>
        <p:spPr>
          <a:xfrm>
            <a:off x="6297450" y="4376895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9" name="모서리가 둥근 직사각형 268"/>
          <p:cNvSpPr/>
          <p:nvPr/>
        </p:nvSpPr>
        <p:spPr>
          <a:xfrm>
            <a:off x="6836128" y="4371688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직사각형 269"/>
          <p:cNvSpPr/>
          <p:nvPr/>
        </p:nvSpPr>
        <p:spPr>
          <a:xfrm>
            <a:off x="288522" y="4270747"/>
            <a:ext cx="1333863" cy="4659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50" dirty="0" smtClean="0"/>
              <a:t>Data View </a:t>
            </a:r>
            <a:r>
              <a:rPr lang="ko-KR" altLang="en-US" sz="1050" smtClean="0"/>
              <a:t>표</a:t>
            </a:r>
            <a:endParaRPr lang="ko-KR" altLang="en-US" sz="1050" dirty="0"/>
          </a:p>
        </p:txBody>
      </p:sp>
      <p:graphicFrame>
        <p:nvGraphicFramePr>
          <p:cNvPr id="194" name="표 1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368902"/>
              </p:ext>
            </p:extLst>
          </p:nvPr>
        </p:nvGraphicFramePr>
        <p:xfrm>
          <a:off x="7134013" y="1283685"/>
          <a:ext cx="1968723" cy="8078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</a:tblGrid>
              <a:tr h="243915">
                <a:tc>
                  <a:txBody>
                    <a:bodyPr/>
                    <a:lstStyle/>
                    <a:p>
                      <a:pPr algn="ctr" latinLnBrk="1"/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RH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03:00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147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48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63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04:00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500" b="0" dirty="0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-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95" name="TextBox 194"/>
          <p:cNvSpPr txBox="1"/>
          <p:nvPr/>
        </p:nvSpPr>
        <p:spPr>
          <a:xfrm>
            <a:off x="2050489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09:00</a:t>
            </a:r>
            <a:endParaRPr lang="ko-KR" altLang="en-US" sz="700"/>
          </a:p>
        </p:txBody>
      </p:sp>
      <p:sp>
        <p:nvSpPr>
          <p:cNvPr id="196" name="TextBox 195"/>
          <p:cNvSpPr txBox="1"/>
          <p:nvPr/>
        </p:nvSpPr>
        <p:spPr>
          <a:xfrm>
            <a:off x="2721537" y="1880507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10:00</a:t>
            </a:r>
            <a:endParaRPr lang="ko-KR" altLang="en-US" sz="700"/>
          </a:p>
        </p:txBody>
      </p:sp>
      <p:sp>
        <p:nvSpPr>
          <p:cNvPr id="197" name="TextBox 196"/>
          <p:cNvSpPr txBox="1"/>
          <p:nvPr/>
        </p:nvSpPr>
        <p:spPr>
          <a:xfrm>
            <a:off x="3384693" y="18823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11:00</a:t>
            </a:r>
            <a:endParaRPr lang="ko-KR" altLang="en-US" sz="700"/>
          </a:p>
        </p:txBody>
      </p:sp>
      <p:sp>
        <p:nvSpPr>
          <p:cNvPr id="198" name="TextBox 197"/>
          <p:cNvSpPr txBox="1"/>
          <p:nvPr/>
        </p:nvSpPr>
        <p:spPr>
          <a:xfrm>
            <a:off x="4090024" y="18797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12:00</a:t>
            </a:r>
            <a:endParaRPr lang="ko-KR" altLang="en-US" sz="700"/>
          </a:p>
        </p:txBody>
      </p:sp>
      <p:sp>
        <p:nvSpPr>
          <p:cNvPr id="199" name="TextBox 198"/>
          <p:cNvSpPr txBox="1"/>
          <p:nvPr/>
        </p:nvSpPr>
        <p:spPr>
          <a:xfrm>
            <a:off x="4782907" y="1878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13:00</a:t>
            </a:r>
            <a:endParaRPr lang="ko-KR" altLang="en-US" sz="700"/>
          </a:p>
        </p:txBody>
      </p:sp>
      <p:sp>
        <p:nvSpPr>
          <p:cNvPr id="200" name="TextBox 199"/>
          <p:cNvSpPr txBox="1"/>
          <p:nvPr/>
        </p:nvSpPr>
        <p:spPr>
          <a:xfrm>
            <a:off x="5485756" y="1884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14:00</a:t>
            </a:r>
            <a:endParaRPr lang="ko-KR" altLang="en-US" sz="700"/>
          </a:p>
        </p:txBody>
      </p:sp>
      <p:sp>
        <p:nvSpPr>
          <p:cNvPr id="202" name="TextBox 201"/>
          <p:cNvSpPr txBox="1"/>
          <p:nvPr/>
        </p:nvSpPr>
        <p:spPr>
          <a:xfrm>
            <a:off x="6157706" y="18791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15:00</a:t>
            </a:r>
            <a:endParaRPr lang="ko-KR" altLang="en-US" sz="700"/>
          </a:p>
        </p:txBody>
      </p:sp>
      <p:sp>
        <p:nvSpPr>
          <p:cNvPr id="203" name="TextBox 202"/>
          <p:cNvSpPr txBox="1"/>
          <p:nvPr/>
        </p:nvSpPr>
        <p:spPr>
          <a:xfrm>
            <a:off x="649153" y="188205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07:00</a:t>
            </a:r>
            <a:endParaRPr lang="ko-KR" altLang="en-US" sz="700"/>
          </a:p>
        </p:txBody>
      </p:sp>
      <p:sp>
        <p:nvSpPr>
          <p:cNvPr id="204" name="TextBox 203"/>
          <p:cNvSpPr txBox="1"/>
          <p:nvPr/>
        </p:nvSpPr>
        <p:spPr>
          <a:xfrm>
            <a:off x="1325646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08:00</a:t>
            </a:r>
            <a:endParaRPr lang="ko-KR" altLang="en-US" sz="700"/>
          </a:p>
        </p:txBody>
      </p:sp>
    </p:spTree>
    <p:extLst>
      <p:ext uri="{BB962C8B-B14F-4D97-AF65-F5344CB8AC3E}">
        <p14:creationId xmlns:p14="http://schemas.microsoft.com/office/powerpoint/2010/main" val="313541397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67770" y="439634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91383"/>
            <a:ext cx="8755156" cy="4251362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2" name="그룹 91"/>
          <p:cNvGrpSpPr/>
          <p:nvPr/>
        </p:nvGrpSpPr>
        <p:grpSpPr>
          <a:xfrm rot="10800000">
            <a:off x="8477828" y="1128486"/>
            <a:ext cx="176236" cy="109230"/>
            <a:chOff x="10267821" y="1988701"/>
            <a:chExt cx="616666" cy="328629"/>
          </a:xfrm>
        </p:grpSpPr>
        <p:sp>
          <p:nvSpPr>
            <p:cNvPr id="93" name="모서리가 둥근 직사각형 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타원 93"/>
            <p:cNvSpPr/>
            <p:nvPr/>
          </p:nvSpPr>
          <p:spPr>
            <a:xfrm>
              <a:off x="10282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96" name="TextBox 95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796966" y="2299845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Total Info</a:t>
            </a:r>
            <a:endParaRPr lang="ko-KR" altLang="en-US" sz="700" b="1"/>
          </a:p>
        </p:txBody>
      </p:sp>
      <p:grpSp>
        <p:nvGrpSpPr>
          <p:cNvPr id="319" name="그룹 318"/>
          <p:cNvGrpSpPr/>
          <p:nvPr/>
        </p:nvGrpSpPr>
        <p:grpSpPr>
          <a:xfrm>
            <a:off x="2771770" y="2719789"/>
            <a:ext cx="2500673" cy="220349"/>
            <a:chOff x="2594550" y="3227370"/>
            <a:chExt cx="2500673" cy="418622"/>
          </a:xfrm>
        </p:grpSpPr>
        <p:sp>
          <p:nvSpPr>
            <p:cNvPr id="320" name="모서리가 둥근 직사각형 319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1" name="모서리가 둥근 직사각형 320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2" name="모서리가 둥근 직사각형 321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3" name="모서리가 둥근 직사각형 322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4" name="모서리가 둥근 직사각형 323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5" name="모서리가 둥근 직사각형 324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6" name="모서리가 둥근 직사각형 325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7" name="모서리가 둥근 직사각형 326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8" name="모서리가 둥근 직사각형 327"/>
            <p:cNvSpPr/>
            <p:nvPr/>
          </p:nvSpPr>
          <p:spPr>
            <a:xfrm>
              <a:off x="2594550" y="3227370"/>
              <a:ext cx="2500673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29" name="그룹 328"/>
          <p:cNvGrpSpPr/>
          <p:nvPr/>
        </p:nvGrpSpPr>
        <p:grpSpPr>
          <a:xfrm>
            <a:off x="2148323" y="3427589"/>
            <a:ext cx="3135600" cy="226451"/>
            <a:chOff x="1959623" y="4136663"/>
            <a:chExt cx="3135600" cy="418622"/>
          </a:xfrm>
        </p:grpSpPr>
        <p:sp>
          <p:nvSpPr>
            <p:cNvPr id="330" name="모서리가 둥근 직사각형 329"/>
            <p:cNvSpPr/>
            <p:nvPr/>
          </p:nvSpPr>
          <p:spPr>
            <a:xfrm>
              <a:off x="1960033" y="4138182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1" name="모서리가 둥근 직사각형 330"/>
            <p:cNvSpPr/>
            <p:nvPr/>
          </p:nvSpPr>
          <p:spPr>
            <a:xfrm>
              <a:off x="2518122" y="4138182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2" name="모서리가 둥근 직사각형 331"/>
            <p:cNvSpPr/>
            <p:nvPr/>
          </p:nvSpPr>
          <p:spPr>
            <a:xfrm>
              <a:off x="2802983" y="4140132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모서리가 둥근 직사각형 332"/>
            <p:cNvSpPr/>
            <p:nvPr/>
          </p:nvSpPr>
          <p:spPr>
            <a:xfrm>
              <a:off x="2972503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4" name="모서리가 둥근 직사각형 333"/>
            <p:cNvSpPr/>
            <p:nvPr/>
          </p:nvSpPr>
          <p:spPr>
            <a:xfrm>
              <a:off x="3199694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5" name="모서리가 둥근 직사각형 334"/>
            <p:cNvSpPr/>
            <p:nvPr/>
          </p:nvSpPr>
          <p:spPr>
            <a:xfrm>
              <a:off x="3426884" y="413996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6" name="모서리가 둥근 직사각형 335"/>
            <p:cNvSpPr/>
            <p:nvPr/>
          </p:nvSpPr>
          <p:spPr>
            <a:xfrm>
              <a:off x="3661506" y="4138011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7" name="모서리가 둥근 직사각형 336"/>
            <p:cNvSpPr/>
            <p:nvPr/>
          </p:nvSpPr>
          <p:spPr>
            <a:xfrm>
              <a:off x="2683745" y="4138994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8" name="모서리가 둥근 직사각형 337"/>
            <p:cNvSpPr/>
            <p:nvPr/>
          </p:nvSpPr>
          <p:spPr>
            <a:xfrm>
              <a:off x="1959623" y="4136663"/>
              <a:ext cx="313560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9" name="그룹 338"/>
          <p:cNvGrpSpPr/>
          <p:nvPr/>
        </p:nvGrpSpPr>
        <p:grpSpPr>
          <a:xfrm>
            <a:off x="5767903" y="2721776"/>
            <a:ext cx="2715118" cy="222563"/>
            <a:chOff x="2594550" y="3227370"/>
            <a:chExt cx="2715118" cy="418622"/>
          </a:xfrm>
        </p:grpSpPr>
        <p:sp>
          <p:nvSpPr>
            <p:cNvPr id="340" name="모서리가 둥근 직사각형 339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1" name="모서리가 둥근 직사각형 340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2" name="모서리가 둥근 직사각형 341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3" name="모서리가 둥근 직사각형 342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4" name="모서리가 둥근 직사각형 343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5" name="모서리가 둥근 직사각형 344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6" name="모서리가 둥근 직사각형 345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모서리가 둥근 직사각형 346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모서리가 둥근 직사각형 347"/>
            <p:cNvSpPr/>
            <p:nvPr/>
          </p:nvSpPr>
          <p:spPr>
            <a:xfrm>
              <a:off x="2594550" y="3227370"/>
              <a:ext cx="271511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49" name="그룹 348"/>
          <p:cNvGrpSpPr/>
          <p:nvPr/>
        </p:nvGrpSpPr>
        <p:grpSpPr>
          <a:xfrm>
            <a:off x="5736982" y="3429523"/>
            <a:ext cx="2746038" cy="227990"/>
            <a:chOff x="5559762" y="4129712"/>
            <a:chExt cx="2746038" cy="418622"/>
          </a:xfrm>
        </p:grpSpPr>
        <p:sp>
          <p:nvSpPr>
            <p:cNvPr id="350" name="모서리가 둥근 직사각형 349"/>
            <p:cNvSpPr/>
            <p:nvPr/>
          </p:nvSpPr>
          <p:spPr>
            <a:xfrm>
              <a:off x="5560172" y="4131231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모서리가 둥근 직사각형 350"/>
            <p:cNvSpPr/>
            <p:nvPr/>
          </p:nvSpPr>
          <p:spPr>
            <a:xfrm>
              <a:off x="6118261" y="4131231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모서리가 둥근 직사각형 351"/>
            <p:cNvSpPr/>
            <p:nvPr/>
          </p:nvSpPr>
          <p:spPr>
            <a:xfrm>
              <a:off x="6403123" y="4133181"/>
              <a:ext cx="17154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모서리가 둥근 직사각형 352"/>
            <p:cNvSpPr/>
            <p:nvPr/>
          </p:nvSpPr>
          <p:spPr>
            <a:xfrm>
              <a:off x="6572643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4" name="모서리가 둥근 직사각형 353"/>
            <p:cNvSpPr/>
            <p:nvPr/>
          </p:nvSpPr>
          <p:spPr>
            <a:xfrm>
              <a:off x="6799834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모서리가 둥근 직사각형 354"/>
            <p:cNvSpPr/>
            <p:nvPr/>
          </p:nvSpPr>
          <p:spPr>
            <a:xfrm>
              <a:off x="7027024" y="413301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모서리가 둥근 직사각형 355"/>
            <p:cNvSpPr/>
            <p:nvPr/>
          </p:nvSpPr>
          <p:spPr>
            <a:xfrm>
              <a:off x="7261646" y="4131060"/>
              <a:ext cx="162100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모서리가 둥근 직사각형 356"/>
            <p:cNvSpPr/>
            <p:nvPr/>
          </p:nvSpPr>
          <p:spPr>
            <a:xfrm>
              <a:off x="6283885" y="4132043"/>
              <a:ext cx="11406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8" name="모서리가 둥근 직사각형 357"/>
            <p:cNvSpPr/>
            <p:nvPr/>
          </p:nvSpPr>
          <p:spPr>
            <a:xfrm>
              <a:off x="5559762" y="4129712"/>
              <a:ext cx="274603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5" name="직사각형 364"/>
          <p:cNvSpPr/>
          <p:nvPr/>
        </p:nvSpPr>
        <p:spPr>
          <a:xfrm>
            <a:off x="2667053" y="2573074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6" name="직사각형 365"/>
          <p:cNvSpPr/>
          <p:nvPr/>
        </p:nvSpPr>
        <p:spPr>
          <a:xfrm>
            <a:off x="2032914" y="32614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7" name="직사각형 366"/>
          <p:cNvSpPr/>
          <p:nvPr/>
        </p:nvSpPr>
        <p:spPr>
          <a:xfrm>
            <a:off x="5641761" y="256925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8" name="직사각형 367"/>
          <p:cNvSpPr/>
          <p:nvPr/>
        </p:nvSpPr>
        <p:spPr>
          <a:xfrm>
            <a:off x="5629401" y="3257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9" name="모서리가 둥근 직사각형 368"/>
          <p:cNvSpPr/>
          <p:nvPr/>
        </p:nvSpPr>
        <p:spPr>
          <a:xfrm>
            <a:off x="2146654" y="3270354"/>
            <a:ext cx="3135600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모서리가 둥근 직사각형 369"/>
          <p:cNvSpPr/>
          <p:nvPr/>
        </p:nvSpPr>
        <p:spPr>
          <a:xfrm>
            <a:off x="2770957" y="2559129"/>
            <a:ext cx="2501486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1" name="모서리가 둥근 직사각형 370"/>
          <p:cNvSpPr/>
          <p:nvPr/>
        </p:nvSpPr>
        <p:spPr>
          <a:xfrm>
            <a:off x="5769443" y="2560156"/>
            <a:ext cx="2713577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372" name="모서리가 둥근 직사각형 371"/>
          <p:cNvSpPr/>
          <p:nvPr/>
        </p:nvSpPr>
        <p:spPr>
          <a:xfrm>
            <a:off x="5737392" y="3270521"/>
            <a:ext cx="2745628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373" name="모서리가 둥근 직사각형 372"/>
          <p:cNvSpPr/>
          <p:nvPr/>
        </p:nvSpPr>
        <p:spPr>
          <a:xfrm>
            <a:off x="5782106" y="257488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74" name="TextBox 373"/>
          <p:cNvSpPr txBox="1"/>
          <p:nvPr/>
        </p:nvSpPr>
        <p:spPr>
          <a:xfrm>
            <a:off x="5720988" y="252588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75" name="모서리가 둥근 직사각형 374"/>
          <p:cNvSpPr/>
          <p:nvPr/>
        </p:nvSpPr>
        <p:spPr>
          <a:xfrm>
            <a:off x="5758499" y="32677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76" name="TextBox 375"/>
          <p:cNvSpPr txBox="1"/>
          <p:nvPr/>
        </p:nvSpPr>
        <p:spPr>
          <a:xfrm>
            <a:off x="5702778" y="3227815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77" name="모서리가 둥근 직사각형 376"/>
          <p:cNvSpPr/>
          <p:nvPr/>
        </p:nvSpPr>
        <p:spPr>
          <a:xfrm>
            <a:off x="2778426" y="256270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78" name="TextBox 377"/>
          <p:cNvSpPr txBox="1"/>
          <p:nvPr/>
        </p:nvSpPr>
        <p:spPr>
          <a:xfrm>
            <a:off x="2717308" y="251371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79" name="모서리가 둥근 직사각형 378"/>
          <p:cNvSpPr/>
          <p:nvPr/>
        </p:nvSpPr>
        <p:spPr>
          <a:xfrm>
            <a:off x="2153031" y="32658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80" name="TextBox 379"/>
          <p:cNvSpPr txBox="1"/>
          <p:nvPr/>
        </p:nvSpPr>
        <p:spPr>
          <a:xfrm>
            <a:off x="2097310" y="322592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81" name="TextBox 380"/>
          <p:cNvSpPr txBox="1"/>
          <p:nvPr/>
        </p:nvSpPr>
        <p:spPr>
          <a:xfrm>
            <a:off x="3802812" y="2527941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70%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82" name="TextBox 381"/>
          <p:cNvSpPr txBox="1"/>
          <p:nvPr/>
        </p:nvSpPr>
        <p:spPr>
          <a:xfrm>
            <a:off x="3773978" y="3240515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83" name="TextBox 382"/>
          <p:cNvSpPr txBox="1"/>
          <p:nvPr/>
        </p:nvSpPr>
        <p:spPr>
          <a:xfrm>
            <a:off x="6916669" y="2540963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84" name="TextBox 383"/>
          <p:cNvSpPr txBox="1"/>
          <p:nvPr/>
        </p:nvSpPr>
        <p:spPr>
          <a:xfrm>
            <a:off x="6887835" y="3253537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5562043" y="2498903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393" name="TextBox 392"/>
          <p:cNvSpPr txBox="1"/>
          <p:nvPr/>
        </p:nvSpPr>
        <p:spPr>
          <a:xfrm>
            <a:off x="5549684" y="317852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394" name="TextBox 393"/>
          <p:cNvSpPr txBox="1"/>
          <p:nvPr/>
        </p:nvSpPr>
        <p:spPr>
          <a:xfrm>
            <a:off x="5698070" y="345666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65%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135" name="그룹 134"/>
          <p:cNvGrpSpPr/>
          <p:nvPr/>
        </p:nvGrpSpPr>
        <p:grpSpPr>
          <a:xfrm>
            <a:off x="2703017" y="2956400"/>
            <a:ext cx="541814" cy="200056"/>
            <a:chOff x="2541092" y="3651725"/>
            <a:chExt cx="541814" cy="200056"/>
          </a:xfrm>
        </p:grpSpPr>
        <p:sp>
          <p:nvSpPr>
            <p:cNvPr id="136" name="모서리가 둥근 직사각형 135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7" name="양쪽 모서리가 둥근 사각형 136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8" name="양쪽 모서리가 둥근 사각형 137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141" name="오른쪽 화살표 140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2" name="그룹 141"/>
          <p:cNvGrpSpPr/>
          <p:nvPr/>
        </p:nvGrpSpPr>
        <p:grpSpPr>
          <a:xfrm>
            <a:off x="4753979" y="2944670"/>
            <a:ext cx="541814" cy="206404"/>
            <a:chOff x="4592054" y="3639995"/>
            <a:chExt cx="541814" cy="206404"/>
          </a:xfrm>
        </p:grpSpPr>
        <p:sp>
          <p:nvSpPr>
            <p:cNvPr id="143" name="모서리가 둥근 직사각형 142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양쪽 모서리가 둥근 사각형 143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5" name="양쪽 모서리가 둥근 사각형 144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148" name="오른쪽 화살표 147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9" name="그룹 148"/>
          <p:cNvGrpSpPr/>
          <p:nvPr/>
        </p:nvGrpSpPr>
        <p:grpSpPr>
          <a:xfrm>
            <a:off x="2061706" y="3669552"/>
            <a:ext cx="535464" cy="200056"/>
            <a:chOff x="1899781" y="4431552"/>
            <a:chExt cx="535464" cy="200056"/>
          </a:xfrm>
        </p:grpSpPr>
        <p:sp>
          <p:nvSpPr>
            <p:cNvPr id="150" name="모서리가 둥근 직사각형 149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양쪽 모서리가 둥근 사각형 150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2" name="양쪽 모서리가 둥근 사각형 151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155" name="오른쪽 화살표 154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6" name="그룹 155"/>
          <p:cNvGrpSpPr/>
          <p:nvPr/>
        </p:nvGrpSpPr>
        <p:grpSpPr>
          <a:xfrm>
            <a:off x="5663468" y="3667644"/>
            <a:ext cx="541814" cy="200056"/>
            <a:chOff x="5492018" y="4439169"/>
            <a:chExt cx="541814" cy="200056"/>
          </a:xfrm>
        </p:grpSpPr>
        <p:sp>
          <p:nvSpPr>
            <p:cNvPr id="157" name="모서리가 둥근 직사각형 156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양쪽 모서리가 둥근 사각형 157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9" name="양쪽 모서리가 둥근 사각형 158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162" name="오른쪽 화살표 161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3" name="모서리가 둥근 직사각형 162"/>
          <p:cNvSpPr/>
          <p:nvPr/>
        </p:nvSpPr>
        <p:spPr>
          <a:xfrm>
            <a:off x="2772988" y="29537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모서리가 둥근 직사각형 163"/>
          <p:cNvSpPr/>
          <p:nvPr/>
        </p:nvSpPr>
        <p:spPr>
          <a:xfrm>
            <a:off x="3966789" y="2953709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5" name="모서리가 둥근 직사각형 164"/>
          <p:cNvSpPr/>
          <p:nvPr/>
        </p:nvSpPr>
        <p:spPr>
          <a:xfrm>
            <a:off x="2130558" y="366963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모서리가 둥근 직사각형 165"/>
          <p:cNvSpPr/>
          <p:nvPr/>
        </p:nvSpPr>
        <p:spPr>
          <a:xfrm>
            <a:off x="7163306" y="29408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7" name="모서리가 둥근 직사각형 166"/>
          <p:cNvSpPr/>
          <p:nvPr/>
        </p:nvSpPr>
        <p:spPr>
          <a:xfrm>
            <a:off x="5778998" y="2940805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8" name="그룹 167"/>
          <p:cNvGrpSpPr/>
          <p:nvPr/>
        </p:nvGrpSpPr>
        <p:grpSpPr>
          <a:xfrm>
            <a:off x="5697188" y="2938684"/>
            <a:ext cx="541814" cy="206404"/>
            <a:chOff x="5506688" y="3662584"/>
            <a:chExt cx="541814" cy="206404"/>
          </a:xfrm>
        </p:grpSpPr>
        <p:sp>
          <p:nvSpPr>
            <p:cNvPr id="169" name="모서리가 둥근 직사각형 168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0" name="양쪽 모서리가 둥근 사각형 169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1" name="양쪽 모서리가 둥근 사각형 170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174" name="오른쪽 화살표 173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75" name="그룹 174"/>
          <p:cNvGrpSpPr/>
          <p:nvPr/>
        </p:nvGrpSpPr>
        <p:grpSpPr>
          <a:xfrm>
            <a:off x="7958970" y="2942193"/>
            <a:ext cx="541814" cy="206404"/>
            <a:chOff x="7768470" y="3666093"/>
            <a:chExt cx="541814" cy="206404"/>
          </a:xfrm>
        </p:grpSpPr>
        <p:sp>
          <p:nvSpPr>
            <p:cNvPr id="176" name="모서리가 둥근 직사각형 175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양쪽 모서리가 둥근 사각형 176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8" name="양쪽 모서리가 둥근 사각형 177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181" name="오른쪽 화살표 180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2" name="모서리가 둥근 직사각형 181"/>
          <p:cNvSpPr/>
          <p:nvPr/>
        </p:nvSpPr>
        <p:spPr>
          <a:xfrm>
            <a:off x="5759948" y="3667601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타원 182"/>
          <p:cNvSpPr/>
          <p:nvPr/>
        </p:nvSpPr>
        <p:spPr>
          <a:xfrm>
            <a:off x="7705919" y="21614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4" name="타원 183"/>
          <p:cNvSpPr/>
          <p:nvPr/>
        </p:nvSpPr>
        <p:spPr>
          <a:xfrm>
            <a:off x="5486633" y="24535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5" name="타원 184"/>
          <p:cNvSpPr/>
          <p:nvPr/>
        </p:nvSpPr>
        <p:spPr>
          <a:xfrm>
            <a:off x="5472043" y="31326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89" name="Group 214"/>
          <p:cNvGraphicFramePr>
            <a:graphicFrameLocks noGrp="1"/>
          </p:cNvGraphicFramePr>
          <p:nvPr>
            <p:extLst/>
          </p:nvPr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11" name="모서리가 둥근 직사각형 210"/>
          <p:cNvSpPr/>
          <p:nvPr/>
        </p:nvSpPr>
        <p:spPr>
          <a:xfrm>
            <a:off x="364085" y="1272077"/>
            <a:ext cx="8730488" cy="83139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3" name="차트 212"/>
          <p:cNvGraphicFramePr/>
          <p:nvPr>
            <p:extLst/>
          </p:nvPr>
        </p:nvGraphicFramePr>
        <p:xfrm>
          <a:off x="411669" y="1185607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15" name="차트 214"/>
          <p:cNvGraphicFramePr/>
          <p:nvPr>
            <p:extLst/>
          </p:nvPr>
        </p:nvGraphicFramePr>
        <p:xfrm>
          <a:off x="1082046" y="1189169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17" name="차트 216"/>
          <p:cNvGraphicFramePr/>
          <p:nvPr>
            <p:extLst/>
          </p:nvPr>
        </p:nvGraphicFramePr>
        <p:xfrm>
          <a:off x="1745202" y="118338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19" name="차트 218"/>
          <p:cNvGraphicFramePr/>
          <p:nvPr>
            <p:extLst/>
          </p:nvPr>
        </p:nvGraphicFramePr>
        <p:xfrm>
          <a:off x="2450533" y="11884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21" name="차트 220"/>
          <p:cNvGraphicFramePr/>
          <p:nvPr>
            <p:extLst/>
          </p:nvPr>
        </p:nvGraphicFramePr>
        <p:xfrm>
          <a:off x="3143416" y="1188236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23" name="차트 222"/>
          <p:cNvGraphicFramePr/>
          <p:nvPr>
            <p:extLst/>
          </p:nvPr>
        </p:nvGraphicFramePr>
        <p:xfrm>
          <a:off x="3846265" y="11930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26" name="차트 225"/>
          <p:cNvGraphicFramePr/>
          <p:nvPr>
            <p:extLst/>
          </p:nvPr>
        </p:nvGraphicFramePr>
        <p:xfrm>
          <a:off x="4518215" y="119542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28" name="차트 227"/>
          <p:cNvGraphicFramePr/>
          <p:nvPr>
            <p:extLst/>
          </p:nvPr>
        </p:nvGraphicFramePr>
        <p:xfrm>
          <a:off x="5196239" y="1193033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253" name="차트 252"/>
          <p:cNvGraphicFramePr/>
          <p:nvPr>
            <p:extLst/>
          </p:nvPr>
        </p:nvGraphicFramePr>
        <p:xfrm>
          <a:off x="5885049" y="1185608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cxnSp>
        <p:nvCxnSpPr>
          <p:cNvPr id="257" name="직선 연결선 256"/>
          <p:cNvCxnSpPr/>
          <p:nvPr/>
        </p:nvCxnSpPr>
        <p:spPr>
          <a:xfrm flipH="1">
            <a:off x="7143882" y="1265727"/>
            <a:ext cx="3661" cy="837743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90" name="표 18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2580018"/>
              </p:ext>
            </p:extLst>
          </p:nvPr>
        </p:nvGraphicFramePr>
        <p:xfrm>
          <a:off x="411669" y="3958913"/>
          <a:ext cx="8658312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4631"/>
                <a:gridCol w="695325"/>
                <a:gridCol w="448052"/>
                <a:gridCol w="3478434"/>
                <a:gridCol w="3571870"/>
              </a:tblGrid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Job type</a:t>
                      </a:r>
                      <a:r>
                        <a:rPr lang="en-US" altLang="ko-KR" sz="800" baseline="0" dirty="0" smtClean="0"/>
                        <a:t>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16814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en-US" altLang="ko-KR" sz="80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16814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en-US" altLang="ko-KR" sz="80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92" name="차트 19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07374576"/>
              </p:ext>
            </p:extLst>
          </p:nvPr>
        </p:nvGraphicFramePr>
        <p:xfrm>
          <a:off x="2027555" y="4199745"/>
          <a:ext cx="3419369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193" name="차트 19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63650482"/>
              </p:ext>
            </p:extLst>
          </p:nvPr>
        </p:nvGraphicFramePr>
        <p:xfrm>
          <a:off x="5496886" y="4205056"/>
          <a:ext cx="3573095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194" name="차트 19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7096133"/>
              </p:ext>
            </p:extLst>
          </p:nvPr>
        </p:nvGraphicFramePr>
        <p:xfrm>
          <a:off x="2046023" y="5049576"/>
          <a:ext cx="3419369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195" name="차트 19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78524634"/>
              </p:ext>
            </p:extLst>
          </p:nvPr>
        </p:nvGraphicFramePr>
        <p:xfrm>
          <a:off x="5515354" y="5054887"/>
          <a:ext cx="3573095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graphicFrame>
        <p:nvGraphicFramePr>
          <p:cNvPr id="196" name="차트 19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44108254"/>
              </p:ext>
            </p:extLst>
          </p:nvPr>
        </p:nvGraphicFramePr>
        <p:xfrm>
          <a:off x="2046023" y="5897000"/>
          <a:ext cx="3419369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aphicFrame>
        <p:nvGraphicFramePr>
          <p:cNvPr id="197" name="차트 19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50312931"/>
              </p:ext>
            </p:extLst>
          </p:nvPr>
        </p:nvGraphicFramePr>
        <p:xfrm>
          <a:off x="5515354" y="5902311"/>
          <a:ext cx="3573095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198" name="타원 197"/>
          <p:cNvSpPr/>
          <p:nvPr/>
        </p:nvSpPr>
        <p:spPr>
          <a:xfrm>
            <a:off x="296968" y="414180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9" name="타원 198"/>
          <p:cNvSpPr/>
          <p:nvPr/>
        </p:nvSpPr>
        <p:spPr>
          <a:xfrm>
            <a:off x="283610" y="49400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283610" y="584575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86" name="표 1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368902"/>
              </p:ext>
            </p:extLst>
          </p:nvPr>
        </p:nvGraphicFramePr>
        <p:xfrm>
          <a:off x="7134013" y="1283685"/>
          <a:ext cx="1968723" cy="8078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</a:tblGrid>
              <a:tr h="243915">
                <a:tc>
                  <a:txBody>
                    <a:bodyPr/>
                    <a:lstStyle/>
                    <a:p>
                      <a:pPr algn="ctr" latinLnBrk="1"/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RH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03:00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147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48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63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04:00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500" b="0" dirty="0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-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87" name="TextBox 186"/>
          <p:cNvSpPr txBox="1"/>
          <p:nvPr/>
        </p:nvSpPr>
        <p:spPr>
          <a:xfrm>
            <a:off x="2050489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09:00</a:t>
            </a:r>
            <a:endParaRPr lang="ko-KR" altLang="en-US" sz="700"/>
          </a:p>
        </p:txBody>
      </p:sp>
      <p:sp>
        <p:nvSpPr>
          <p:cNvPr id="188" name="TextBox 187"/>
          <p:cNvSpPr txBox="1"/>
          <p:nvPr/>
        </p:nvSpPr>
        <p:spPr>
          <a:xfrm>
            <a:off x="2721537" y="1880507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10:00</a:t>
            </a:r>
            <a:endParaRPr lang="ko-KR" altLang="en-US" sz="700"/>
          </a:p>
        </p:txBody>
      </p:sp>
      <p:sp>
        <p:nvSpPr>
          <p:cNvPr id="191" name="TextBox 190"/>
          <p:cNvSpPr txBox="1"/>
          <p:nvPr/>
        </p:nvSpPr>
        <p:spPr>
          <a:xfrm>
            <a:off x="3384693" y="18823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11:00</a:t>
            </a:r>
            <a:endParaRPr lang="ko-KR" altLang="en-US" sz="700"/>
          </a:p>
        </p:txBody>
      </p:sp>
      <p:sp>
        <p:nvSpPr>
          <p:cNvPr id="202" name="TextBox 201"/>
          <p:cNvSpPr txBox="1"/>
          <p:nvPr/>
        </p:nvSpPr>
        <p:spPr>
          <a:xfrm>
            <a:off x="4090024" y="18797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12:00</a:t>
            </a:r>
            <a:endParaRPr lang="ko-KR" altLang="en-US" sz="700"/>
          </a:p>
        </p:txBody>
      </p:sp>
      <p:sp>
        <p:nvSpPr>
          <p:cNvPr id="203" name="TextBox 202"/>
          <p:cNvSpPr txBox="1"/>
          <p:nvPr/>
        </p:nvSpPr>
        <p:spPr>
          <a:xfrm>
            <a:off x="4782907" y="1878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13:00</a:t>
            </a:r>
            <a:endParaRPr lang="ko-KR" altLang="en-US" sz="700"/>
          </a:p>
        </p:txBody>
      </p:sp>
      <p:sp>
        <p:nvSpPr>
          <p:cNvPr id="204" name="TextBox 203"/>
          <p:cNvSpPr txBox="1"/>
          <p:nvPr/>
        </p:nvSpPr>
        <p:spPr>
          <a:xfrm>
            <a:off x="5485756" y="1884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14:00</a:t>
            </a:r>
            <a:endParaRPr lang="ko-KR" altLang="en-US" sz="700"/>
          </a:p>
        </p:txBody>
      </p:sp>
      <p:sp>
        <p:nvSpPr>
          <p:cNvPr id="205" name="TextBox 204"/>
          <p:cNvSpPr txBox="1"/>
          <p:nvPr/>
        </p:nvSpPr>
        <p:spPr>
          <a:xfrm>
            <a:off x="6157706" y="18791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15:00</a:t>
            </a:r>
            <a:endParaRPr lang="ko-KR" altLang="en-US" sz="700"/>
          </a:p>
        </p:txBody>
      </p:sp>
      <p:sp>
        <p:nvSpPr>
          <p:cNvPr id="206" name="TextBox 205"/>
          <p:cNvSpPr txBox="1"/>
          <p:nvPr/>
        </p:nvSpPr>
        <p:spPr>
          <a:xfrm>
            <a:off x="649153" y="188205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07:00</a:t>
            </a:r>
            <a:endParaRPr lang="ko-KR" altLang="en-US" sz="700"/>
          </a:p>
        </p:txBody>
      </p:sp>
      <p:sp>
        <p:nvSpPr>
          <p:cNvPr id="207" name="TextBox 206"/>
          <p:cNvSpPr txBox="1"/>
          <p:nvPr/>
        </p:nvSpPr>
        <p:spPr>
          <a:xfrm>
            <a:off x="1325646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08:00</a:t>
            </a:r>
            <a:endParaRPr lang="ko-KR" altLang="en-US" sz="700"/>
          </a:p>
        </p:txBody>
      </p:sp>
    </p:spTree>
    <p:extLst>
      <p:ext uri="{BB962C8B-B14F-4D97-AF65-F5344CB8AC3E}">
        <p14:creationId xmlns:p14="http://schemas.microsoft.com/office/powerpoint/2010/main" val="423780079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20145" y="439634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91383"/>
            <a:ext cx="8755156" cy="4251362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2" name="그룹 91"/>
          <p:cNvGrpSpPr/>
          <p:nvPr/>
        </p:nvGrpSpPr>
        <p:grpSpPr>
          <a:xfrm rot="10800000">
            <a:off x="8477828" y="1128486"/>
            <a:ext cx="176236" cy="109230"/>
            <a:chOff x="10267821" y="1988701"/>
            <a:chExt cx="616666" cy="328629"/>
          </a:xfrm>
        </p:grpSpPr>
        <p:sp>
          <p:nvSpPr>
            <p:cNvPr id="93" name="모서리가 둥근 직사각형 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타원 93"/>
            <p:cNvSpPr/>
            <p:nvPr/>
          </p:nvSpPr>
          <p:spPr>
            <a:xfrm>
              <a:off x="10282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96" name="TextBox 95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796966" y="2299845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Total Info</a:t>
            </a:r>
            <a:endParaRPr lang="ko-KR" altLang="en-US" sz="700" b="1"/>
          </a:p>
        </p:txBody>
      </p:sp>
      <p:graphicFrame>
        <p:nvGraphicFramePr>
          <p:cNvPr id="310" name="표 3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1633089"/>
              </p:ext>
            </p:extLst>
          </p:nvPr>
        </p:nvGraphicFramePr>
        <p:xfrm>
          <a:off x="495220" y="2522538"/>
          <a:ext cx="8445149" cy="426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9711"/>
                <a:gridCol w="706078"/>
                <a:gridCol w="442630"/>
                <a:gridCol w="3392797"/>
                <a:gridCol w="3483933"/>
              </a:tblGrid>
              <a:tr h="201105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en-US" altLang="ko-KR" sz="800" dirty="0" smtClean="0"/>
                        <a:t>type</a:t>
                      </a:r>
                      <a:r>
                        <a:rPr lang="en-US" altLang="ko-KR" sz="800" baseline="0" dirty="0" smtClean="0"/>
                        <a:t>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Job </a:t>
                      </a:r>
                      <a:r>
                        <a:rPr lang="en-US" altLang="ko-KR" sz="800" dirty="0" smtClean="0"/>
                        <a:t>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5A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err="1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Rehandling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Job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err="1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Rehandling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Job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6A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err="1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Rehandling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Job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err="1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Rehandling</a:t>
                      </a:r>
                      <a:endParaRPr lang="ko-KR" altLang="en-US" sz="8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  <a:endParaRPr lang="ko-KR" altLang="en-US" sz="8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Job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83" name="모서리가 둥근 직사각형 182"/>
          <p:cNvSpPr/>
          <p:nvPr/>
        </p:nvSpPr>
        <p:spPr>
          <a:xfrm>
            <a:off x="364085" y="1272077"/>
            <a:ext cx="8730488" cy="83139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84" name="차트 183"/>
          <p:cNvGraphicFramePr/>
          <p:nvPr>
            <p:extLst>
              <p:ext uri="{D42A27DB-BD31-4B8C-83A1-F6EECF244321}">
                <p14:modId xmlns:p14="http://schemas.microsoft.com/office/powerpoint/2010/main" val="202972146"/>
              </p:ext>
            </p:extLst>
          </p:nvPr>
        </p:nvGraphicFramePr>
        <p:xfrm>
          <a:off x="411669" y="1185607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86" name="차트 185"/>
          <p:cNvGraphicFramePr/>
          <p:nvPr>
            <p:extLst>
              <p:ext uri="{D42A27DB-BD31-4B8C-83A1-F6EECF244321}">
                <p14:modId xmlns:p14="http://schemas.microsoft.com/office/powerpoint/2010/main" val="948578892"/>
              </p:ext>
            </p:extLst>
          </p:nvPr>
        </p:nvGraphicFramePr>
        <p:xfrm>
          <a:off x="1082046" y="1189169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88" name="차트 187"/>
          <p:cNvGraphicFramePr/>
          <p:nvPr>
            <p:extLst>
              <p:ext uri="{D42A27DB-BD31-4B8C-83A1-F6EECF244321}">
                <p14:modId xmlns:p14="http://schemas.microsoft.com/office/powerpoint/2010/main" val="1845768378"/>
              </p:ext>
            </p:extLst>
          </p:nvPr>
        </p:nvGraphicFramePr>
        <p:xfrm>
          <a:off x="1745202" y="118338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90" name="차트 189"/>
          <p:cNvGraphicFramePr/>
          <p:nvPr>
            <p:extLst>
              <p:ext uri="{D42A27DB-BD31-4B8C-83A1-F6EECF244321}">
                <p14:modId xmlns:p14="http://schemas.microsoft.com/office/powerpoint/2010/main" val="305127896"/>
              </p:ext>
            </p:extLst>
          </p:nvPr>
        </p:nvGraphicFramePr>
        <p:xfrm>
          <a:off x="2450533" y="11884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92" name="차트 191"/>
          <p:cNvGraphicFramePr/>
          <p:nvPr>
            <p:extLst>
              <p:ext uri="{D42A27DB-BD31-4B8C-83A1-F6EECF244321}">
                <p14:modId xmlns:p14="http://schemas.microsoft.com/office/powerpoint/2010/main" val="1571271547"/>
              </p:ext>
            </p:extLst>
          </p:nvPr>
        </p:nvGraphicFramePr>
        <p:xfrm>
          <a:off x="3143416" y="1188236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94" name="차트 193"/>
          <p:cNvGraphicFramePr/>
          <p:nvPr>
            <p:extLst>
              <p:ext uri="{D42A27DB-BD31-4B8C-83A1-F6EECF244321}">
                <p14:modId xmlns:p14="http://schemas.microsoft.com/office/powerpoint/2010/main" val="432029943"/>
              </p:ext>
            </p:extLst>
          </p:nvPr>
        </p:nvGraphicFramePr>
        <p:xfrm>
          <a:off x="3846265" y="11930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196" name="차트 195"/>
          <p:cNvGraphicFramePr/>
          <p:nvPr>
            <p:extLst>
              <p:ext uri="{D42A27DB-BD31-4B8C-83A1-F6EECF244321}">
                <p14:modId xmlns:p14="http://schemas.microsoft.com/office/powerpoint/2010/main" val="450467614"/>
              </p:ext>
            </p:extLst>
          </p:nvPr>
        </p:nvGraphicFramePr>
        <p:xfrm>
          <a:off x="4518215" y="119542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98" name="차트 197"/>
          <p:cNvGraphicFramePr/>
          <p:nvPr>
            <p:extLst>
              <p:ext uri="{D42A27DB-BD31-4B8C-83A1-F6EECF244321}">
                <p14:modId xmlns:p14="http://schemas.microsoft.com/office/powerpoint/2010/main" val="1943579380"/>
              </p:ext>
            </p:extLst>
          </p:nvPr>
        </p:nvGraphicFramePr>
        <p:xfrm>
          <a:off x="5196239" y="1193033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99" name="차트 198"/>
          <p:cNvGraphicFramePr/>
          <p:nvPr>
            <p:extLst>
              <p:ext uri="{D42A27DB-BD31-4B8C-83A1-F6EECF244321}">
                <p14:modId xmlns:p14="http://schemas.microsoft.com/office/powerpoint/2010/main" val="3335584673"/>
              </p:ext>
            </p:extLst>
          </p:nvPr>
        </p:nvGraphicFramePr>
        <p:xfrm>
          <a:off x="5885049" y="1185608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cxnSp>
        <p:nvCxnSpPr>
          <p:cNvPr id="204" name="직선 연결선 203"/>
          <p:cNvCxnSpPr/>
          <p:nvPr/>
        </p:nvCxnSpPr>
        <p:spPr>
          <a:xfrm flipH="1">
            <a:off x="7143882" y="1265727"/>
            <a:ext cx="3661" cy="837743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20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4690771"/>
              </p:ext>
            </p:extLst>
          </p:nvPr>
        </p:nvGraphicFramePr>
        <p:xfrm>
          <a:off x="9488422" y="859353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07" name="타원 206"/>
          <p:cNvSpPr/>
          <p:nvPr/>
        </p:nvSpPr>
        <p:spPr>
          <a:xfrm>
            <a:off x="7612301" y="22109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08" name="타원 207"/>
          <p:cNvSpPr/>
          <p:nvPr/>
        </p:nvSpPr>
        <p:spPr>
          <a:xfrm>
            <a:off x="381470" y="25962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0" name="타원 209"/>
          <p:cNvSpPr/>
          <p:nvPr/>
        </p:nvSpPr>
        <p:spPr>
          <a:xfrm>
            <a:off x="387786" y="35283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1" name="타원 210"/>
          <p:cNvSpPr/>
          <p:nvPr/>
        </p:nvSpPr>
        <p:spPr>
          <a:xfrm>
            <a:off x="387786" y="437871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05" name="차트 20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7013478"/>
              </p:ext>
            </p:extLst>
          </p:nvPr>
        </p:nvGraphicFramePr>
        <p:xfrm>
          <a:off x="2085438" y="2757646"/>
          <a:ext cx="3328748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209" name="차트 20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0664417"/>
              </p:ext>
            </p:extLst>
          </p:nvPr>
        </p:nvGraphicFramePr>
        <p:xfrm>
          <a:off x="5488094" y="2753432"/>
          <a:ext cx="3424280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212" name="차트 21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4023634"/>
              </p:ext>
            </p:extLst>
          </p:nvPr>
        </p:nvGraphicFramePr>
        <p:xfrm>
          <a:off x="2103906" y="3607477"/>
          <a:ext cx="3328748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213" name="차트 21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68370864"/>
              </p:ext>
            </p:extLst>
          </p:nvPr>
        </p:nvGraphicFramePr>
        <p:xfrm>
          <a:off x="5487512" y="3603263"/>
          <a:ext cx="3424280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graphicFrame>
        <p:nvGraphicFramePr>
          <p:cNvPr id="214" name="차트 21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84101142"/>
              </p:ext>
            </p:extLst>
          </p:nvPr>
        </p:nvGraphicFramePr>
        <p:xfrm>
          <a:off x="2103906" y="4454901"/>
          <a:ext cx="3328748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aphicFrame>
        <p:nvGraphicFramePr>
          <p:cNvPr id="215" name="차트 21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93642114"/>
              </p:ext>
            </p:extLst>
          </p:nvPr>
        </p:nvGraphicFramePr>
        <p:xfrm>
          <a:off x="5487512" y="4450687"/>
          <a:ext cx="3424280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graphicFrame>
        <p:nvGraphicFramePr>
          <p:cNvPr id="216" name="차트 21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02587527"/>
              </p:ext>
            </p:extLst>
          </p:nvPr>
        </p:nvGraphicFramePr>
        <p:xfrm>
          <a:off x="2097785" y="5302325"/>
          <a:ext cx="3328748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graphicFrame>
        <p:nvGraphicFramePr>
          <p:cNvPr id="217" name="차트 21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43315524"/>
              </p:ext>
            </p:extLst>
          </p:nvPr>
        </p:nvGraphicFramePr>
        <p:xfrm>
          <a:off x="5481391" y="5298111"/>
          <a:ext cx="3424280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218" name="타원 217"/>
          <p:cNvSpPr/>
          <p:nvPr/>
        </p:nvSpPr>
        <p:spPr>
          <a:xfrm>
            <a:off x="364085" y="52876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19" name="차트 21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23984932"/>
              </p:ext>
            </p:extLst>
          </p:nvPr>
        </p:nvGraphicFramePr>
        <p:xfrm>
          <a:off x="2097785" y="6166708"/>
          <a:ext cx="3328748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graphicFrame>
        <p:nvGraphicFramePr>
          <p:cNvPr id="220" name="차트 21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57242338"/>
              </p:ext>
            </p:extLst>
          </p:nvPr>
        </p:nvGraphicFramePr>
        <p:xfrm>
          <a:off x="5481391" y="6162494"/>
          <a:ext cx="3424280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"/>
          </a:graphicData>
        </a:graphic>
      </p:graphicFrame>
      <p:sp>
        <p:nvSpPr>
          <p:cNvPr id="221" name="타원 220"/>
          <p:cNvSpPr/>
          <p:nvPr/>
        </p:nvSpPr>
        <p:spPr>
          <a:xfrm>
            <a:off x="376307" y="60480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69" name="표 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368902"/>
              </p:ext>
            </p:extLst>
          </p:nvPr>
        </p:nvGraphicFramePr>
        <p:xfrm>
          <a:off x="7134013" y="1283685"/>
          <a:ext cx="1968723" cy="8078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</a:tblGrid>
              <a:tr h="243915">
                <a:tc>
                  <a:txBody>
                    <a:bodyPr/>
                    <a:lstStyle/>
                    <a:p>
                      <a:pPr algn="ctr" latinLnBrk="1"/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RH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03:00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147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48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63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04:00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500" b="0" dirty="0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-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70" name="TextBox 69"/>
          <p:cNvSpPr txBox="1"/>
          <p:nvPr/>
        </p:nvSpPr>
        <p:spPr>
          <a:xfrm>
            <a:off x="2050489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09:00</a:t>
            </a:r>
            <a:endParaRPr lang="ko-KR" altLang="en-US" sz="700"/>
          </a:p>
        </p:txBody>
      </p:sp>
      <p:sp>
        <p:nvSpPr>
          <p:cNvPr id="71" name="TextBox 70"/>
          <p:cNvSpPr txBox="1"/>
          <p:nvPr/>
        </p:nvSpPr>
        <p:spPr>
          <a:xfrm>
            <a:off x="2721537" y="1880507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10:00</a:t>
            </a:r>
            <a:endParaRPr lang="ko-KR" altLang="en-US" sz="700"/>
          </a:p>
        </p:txBody>
      </p:sp>
      <p:sp>
        <p:nvSpPr>
          <p:cNvPr id="72" name="TextBox 71"/>
          <p:cNvSpPr txBox="1"/>
          <p:nvPr/>
        </p:nvSpPr>
        <p:spPr>
          <a:xfrm>
            <a:off x="3384693" y="18823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11:00</a:t>
            </a:r>
            <a:endParaRPr lang="ko-KR" altLang="en-US" sz="700"/>
          </a:p>
        </p:txBody>
      </p:sp>
      <p:sp>
        <p:nvSpPr>
          <p:cNvPr id="73" name="TextBox 72"/>
          <p:cNvSpPr txBox="1"/>
          <p:nvPr/>
        </p:nvSpPr>
        <p:spPr>
          <a:xfrm>
            <a:off x="4090024" y="18797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12:00</a:t>
            </a:r>
            <a:endParaRPr lang="ko-KR" altLang="en-US" sz="700"/>
          </a:p>
        </p:txBody>
      </p:sp>
      <p:sp>
        <p:nvSpPr>
          <p:cNvPr id="74" name="TextBox 73"/>
          <p:cNvSpPr txBox="1"/>
          <p:nvPr/>
        </p:nvSpPr>
        <p:spPr>
          <a:xfrm>
            <a:off x="4782907" y="1878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13:00</a:t>
            </a:r>
            <a:endParaRPr lang="ko-KR" altLang="en-US" sz="700"/>
          </a:p>
        </p:txBody>
      </p:sp>
      <p:sp>
        <p:nvSpPr>
          <p:cNvPr id="75" name="TextBox 74"/>
          <p:cNvSpPr txBox="1"/>
          <p:nvPr/>
        </p:nvSpPr>
        <p:spPr>
          <a:xfrm>
            <a:off x="5485756" y="1884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14:00</a:t>
            </a:r>
            <a:endParaRPr lang="ko-KR" altLang="en-US" sz="700"/>
          </a:p>
        </p:txBody>
      </p:sp>
      <p:sp>
        <p:nvSpPr>
          <p:cNvPr id="76" name="TextBox 75"/>
          <p:cNvSpPr txBox="1"/>
          <p:nvPr/>
        </p:nvSpPr>
        <p:spPr>
          <a:xfrm>
            <a:off x="6157706" y="18791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15:00</a:t>
            </a:r>
            <a:endParaRPr lang="ko-KR" altLang="en-US" sz="700"/>
          </a:p>
        </p:txBody>
      </p:sp>
      <p:sp>
        <p:nvSpPr>
          <p:cNvPr id="77" name="TextBox 76"/>
          <p:cNvSpPr txBox="1"/>
          <p:nvPr/>
        </p:nvSpPr>
        <p:spPr>
          <a:xfrm>
            <a:off x="649153" y="188205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07:00</a:t>
            </a:r>
            <a:endParaRPr lang="ko-KR" altLang="en-US" sz="700"/>
          </a:p>
        </p:txBody>
      </p:sp>
      <p:sp>
        <p:nvSpPr>
          <p:cNvPr id="78" name="TextBox 77"/>
          <p:cNvSpPr txBox="1"/>
          <p:nvPr/>
        </p:nvSpPr>
        <p:spPr>
          <a:xfrm>
            <a:off x="1325646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08:00</a:t>
            </a:r>
            <a:endParaRPr lang="ko-KR" altLang="en-US" sz="700"/>
          </a:p>
        </p:txBody>
      </p:sp>
    </p:spTree>
    <p:extLst>
      <p:ext uri="{BB962C8B-B14F-4D97-AF65-F5344CB8AC3E}">
        <p14:creationId xmlns:p14="http://schemas.microsoft.com/office/powerpoint/2010/main" val="95993507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aphicFrame>
        <p:nvGraphicFramePr>
          <p:cNvPr id="918" name="차트 917"/>
          <p:cNvGraphicFramePr/>
          <p:nvPr>
            <p:extLst>
              <p:ext uri="{D42A27DB-BD31-4B8C-83A1-F6EECF244321}">
                <p14:modId xmlns:p14="http://schemas.microsoft.com/office/powerpoint/2010/main" val="3883686191"/>
              </p:ext>
            </p:extLst>
          </p:nvPr>
        </p:nvGraphicFramePr>
        <p:xfrm>
          <a:off x="370669" y="1299094"/>
          <a:ext cx="6643737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7778526"/>
              </p:ext>
            </p:extLst>
          </p:nvPr>
        </p:nvGraphicFramePr>
        <p:xfrm>
          <a:off x="9488422" y="859353"/>
          <a:ext cx="2637675" cy="4402436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블럭별 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환적 점유율 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환적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및 예측 데이터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동안 블록의 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환적 점율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그래표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선택된 위치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블록의 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환적 점유율 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Export[EP]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과거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미래의 수출 컨테이너 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InCome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[I.C] :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과거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미래의 수입 컨테이너 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TransShipmemt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[T.S]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과거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미래의 환적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컨테이너 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컨테이너 점유율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-&gt;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블록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Check Box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평균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Coverage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표시 </a:t>
                      </a:r>
                      <a:r>
                        <a:rPr lang="en-US" altLang="ko-KR" sz="800" b="1" dirty="0" smtClean="0">
                          <a:solidFill>
                            <a:srgbClr val="00B050"/>
                          </a:solidFill>
                        </a:rPr>
                        <a:t> </a:t>
                      </a: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환적 점유율 비고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영역이      번 영역에 표현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 전체의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Cycle Time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미래 장치 예측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741228" y="5791153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15" name="그림 10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43694" y="2195324"/>
            <a:ext cx="8348846" cy="3547745"/>
          </a:xfrm>
          <a:prstGeom prst="rect">
            <a:avLst/>
          </a:prstGeom>
        </p:spPr>
      </p:pic>
      <p:grpSp>
        <p:nvGrpSpPr>
          <p:cNvPr id="7" name="그룹 6"/>
          <p:cNvGrpSpPr/>
          <p:nvPr/>
        </p:nvGrpSpPr>
        <p:grpSpPr>
          <a:xfrm>
            <a:off x="3100332" y="2666513"/>
            <a:ext cx="1994892" cy="237577"/>
            <a:chOff x="3100332" y="2485469"/>
            <a:chExt cx="1994892" cy="418622"/>
          </a:xfrm>
        </p:grpSpPr>
        <p:sp>
          <p:nvSpPr>
            <p:cNvPr id="114" name="모서리가 둥근 직사각형 113"/>
            <p:cNvSpPr/>
            <p:nvPr/>
          </p:nvSpPr>
          <p:spPr>
            <a:xfrm>
              <a:off x="3100742" y="2486988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모서리가 둥근 직사각형 114"/>
            <p:cNvSpPr/>
            <p:nvPr/>
          </p:nvSpPr>
          <p:spPr>
            <a:xfrm>
              <a:off x="3658831" y="2486988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1" name="모서리가 둥근 직사각형 120"/>
            <p:cNvSpPr/>
            <p:nvPr/>
          </p:nvSpPr>
          <p:spPr>
            <a:xfrm>
              <a:off x="3824454" y="2487800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2" name="모서리가 둥근 직사각형 121"/>
            <p:cNvSpPr/>
            <p:nvPr/>
          </p:nvSpPr>
          <p:spPr>
            <a:xfrm>
              <a:off x="3100332" y="2485469"/>
              <a:ext cx="1994892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2594550" y="3435434"/>
            <a:ext cx="2521365" cy="202320"/>
            <a:chOff x="2594550" y="3227370"/>
            <a:chExt cx="925210" cy="418622"/>
          </a:xfrm>
        </p:grpSpPr>
        <p:sp>
          <p:nvSpPr>
            <p:cNvPr id="124" name="모서리가 둥근 직사각형 123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5" name="모서리가 둥근 직사각형 124"/>
            <p:cNvSpPr/>
            <p:nvPr/>
          </p:nvSpPr>
          <p:spPr>
            <a:xfrm>
              <a:off x="3149661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1" name="모서리가 둥근 직사각형 130"/>
            <p:cNvSpPr/>
            <p:nvPr/>
          </p:nvSpPr>
          <p:spPr>
            <a:xfrm>
              <a:off x="3315284" y="3229702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모서리가 둥근 직사각형 131"/>
            <p:cNvSpPr/>
            <p:nvPr/>
          </p:nvSpPr>
          <p:spPr>
            <a:xfrm>
              <a:off x="2594550" y="3227370"/>
              <a:ext cx="9252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" name="그룹 3"/>
          <p:cNvGrpSpPr/>
          <p:nvPr/>
        </p:nvGrpSpPr>
        <p:grpSpPr>
          <a:xfrm>
            <a:off x="1959622" y="4225826"/>
            <a:ext cx="3156294" cy="224684"/>
            <a:chOff x="1959622" y="4031888"/>
            <a:chExt cx="1314536" cy="418622"/>
          </a:xfrm>
        </p:grpSpPr>
        <p:sp>
          <p:nvSpPr>
            <p:cNvPr id="134" name="모서리가 둥근 직사각형 133"/>
            <p:cNvSpPr/>
            <p:nvPr/>
          </p:nvSpPr>
          <p:spPr>
            <a:xfrm>
              <a:off x="1960033" y="4033407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5" name="모서리가 둥근 직사각형 134"/>
            <p:cNvSpPr/>
            <p:nvPr/>
          </p:nvSpPr>
          <p:spPr>
            <a:xfrm>
              <a:off x="2514352" y="4033406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모서리가 둥근 직사각형 140"/>
            <p:cNvSpPr/>
            <p:nvPr/>
          </p:nvSpPr>
          <p:spPr>
            <a:xfrm>
              <a:off x="2683745" y="4034219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모서리가 둥근 직사각형 141"/>
            <p:cNvSpPr/>
            <p:nvPr/>
          </p:nvSpPr>
          <p:spPr>
            <a:xfrm>
              <a:off x="1959622" y="4031888"/>
              <a:ext cx="131453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" name="그룹 4"/>
          <p:cNvGrpSpPr/>
          <p:nvPr/>
        </p:nvGrpSpPr>
        <p:grpSpPr>
          <a:xfrm>
            <a:off x="5576746" y="2666513"/>
            <a:ext cx="2729054" cy="237578"/>
            <a:chOff x="5576747" y="2485469"/>
            <a:chExt cx="1051226" cy="418622"/>
          </a:xfrm>
        </p:grpSpPr>
        <p:sp>
          <p:nvSpPr>
            <p:cNvPr id="144" name="모서리가 둥근 직사각형 143"/>
            <p:cNvSpPr/>
            <p:nvPr/>
          </p:nvSpPr>
          <p:spPr>
            <a:xfrm>
              <a:off x="5577157" y="2486988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5" name="모서리가 둥근 직사각형 144"/>
            <p:cNvSpPr/>
            <p:nvPr/>
          </p:nvSpPr>
          <p:spPr>
            <a:xfrm>
              <a:off x="6131688" y="2486988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모서리가 둥근 직사각형 150"/>
            <p:cNvSpPr/>
            <p:nvPr/>
          </p:nvSpPr>
          <p:spPr>
            <a:xfrm>
              <a:off x="6300869" y="2487800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2" name="모서리가 둥근 직사각형 151"/>
            <p:cNvSpPr/>
            <p:nvPr/>
          </p:nvSpPr>
          <p:spPr>
            <a:xfrm>
              <a:off x="5576747" y="2485469"/>
              <a:ext cx="105122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72" name="그룹 171"/>
          <p:cNvGrpSpPr/>
          <p:nvPr/>
        </p:nvGrpSpPr>
        <p:grpSpPr>
          <a:xfrm>
            <a:off x="5577810" y="3432393"/>
            <a:ext cx="2727991" cy="217800"/>
            <a:chOff x="2594550" y="3227370"/>
            <a:chExt cx="1299610" cy="418622"/>
          </a:xfrm>
        </p:grpSpPr>
        <p:sp>
          <p:nvSpPr>
            <p:cNvPr id="173" name="모서리가 둥근 직사각형 172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4" name="모서리가 둥근 직사각형 173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0" name="모서리가 둥근 직사각형 179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1" name="모서리가 둥근 직사각형 180"/>
            <p:cNvSpPr/>
            <p:nvPr/>
          </p:nvSpPr>
          <p:spPr>
            <a:xfrm>
              <a:off x="2594550" y="3227370"/>
              <a:ext cx="12996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5559761" y="4225825"/>
            <a:ext cx="2746039" cy="217733"/>
            <a:chOff x="5559763" y="4024937"/>
            <a:chExt cx="1861576" cy="418622"/>
          </a:xfrm>
        </p:grpSpPr>
        <p:sp>
          <p:nvSpPr>
            <p:cNvPr id="192" name="모서리가 둥근 직사각형 191"/>
            <p:cNvSpPr/>
            <p:nvPr/>
          </p:nvSpPr>
          <p:spPr>
            <a:xfrm>
              <a:off x="5560172" y="4026456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3" name="모서리가 둥근 직사각형 192"/>
            <p:cNvSpPr/>
            <p:nvPr/>
          </p:nvSpPr>
          <p:spPr>
            <a:xfrm>
              <a:off x="6118261" y="4026456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9" name="모서리가 둥근 직사각형 198"/>
            <p:cNvSpPr/>
            <p:nvPr/>
          </p:nvSpPr>
          <p:spPr>
            <a:xfrm>
              <a:off x="6283885" y="4027268"/>
              <a:ext cx="11406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0" name="모서리가 둥근 직사각형 199"/>
            <p:cNvSpPr/>
            <p:nvPr/>
          </p:nvSpPr>
          <p:spPr>
            <a:xfrm>
              <a:off x="5559763" y="4024937"/>
              <a:ext cx="186157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01" name="모서리가 둥근 직사각형 200"/>
          <p:cNvSpPr/>
          <p:nvPr/>
        </p:nvSpPr>
        <p:spPr>
          <a:xfrm>
            <a:off x="7434682" y="2187300"/>
            <a:ext cx="632404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Cycle Time</a:t>
            </a:r>
            <a:endParaRPr lang="ko-KR" altLang="en-US" sz="700" b="1"/>
          </a:p>
        </p:txBody>
      </p:sp>
      <p:sp>
        <p:nvSpPr>
          <p:cNvPr id="210" name="타원 209"/>
          <p:cNvSpPr/>
          <p:nvPr/>
        </p:nvSpPr>
        <p:spPr>
          <a:xfrm>
            <a:off x="7283377" y="20740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3" name="모서리가 둥근 직사각형 212"/>
          <p:cNvSpPr/>
          <p:nvPr/>
        </p:nvSpPr>
        <p:spPr>
          <a:xfrm>
            <a:off x="5562985" y="6086855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4" name="모서리가 둥근 직사각형 213"/>
          <p:cNvSpPr/>
          <p:nvPr/>
        </p:nvSpPr>
        <p:spPr>
          <a:xfrm>
            <a:off x="6074995" y="6081648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직사각형 214"/>
          <p:cNvSpPr/>
          <p:nvPr/>
        </p:nvSpPr>
        <p:spPr>
          <a:xfrm>
            <a:off x="5150978" y="6029934"/>
            <a:ext cx="173957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800" b="1" dirty="0" smtClean="0"/>
              <a:t>수입</a:t>
            </a:r>
            <a:r>
              <a:rPr lang="en-US" altLang="ko-KR" sz="800" b="1" dirty="0" smtClean="0"/>
              <a:t>  :     </a:t>
            </a:r>
            <a:r>
              <a:rPr lang="ko-KR" altLang="en-US" sz="800" b="1" smtClean="0"/>
              <a:t>       수출</a:t>
            </a:r>
            <a:r>
              <a:rPr lang="en-US" altLang="ko-KR" sz="800" b="1" dirty="0" smtClean="0"/>
              <a:t>  :           </a:t>
            </a:r>
            <a:r>
              <a:rPr lang="ko-KR" altLang="en-US" sz="800" b="1" smtClean="0"/>
              <a:t>환적</a:t>
            </a:r>
            <a:r>
              <a:rPr lang="en-US" altLang="ko-KR" sz="800" b="1" dirty="0" smtClean="0"/>
              <a:t>  :         </a:t>
            </a:r>
          </a:p>
        </p:txBody>
      </p:sp>
      <p:sp>
        <p:nvSpPr>
          <p:cNvPr id="216" name="직사각형 215"/>
          <p:cNvSpPr/>
          <p:nvPr/>
        </p:nvSpPr>
        <p:spPr>
          <a:xfrm>
            <a:off x="5159406" y="5794559"/>
            <a:ext cx="1287532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smtClean="0"/>
              <a:t>Container </a:t>
            </a:r>
            <a:r>
              <a:rPr lang="ko-KR" altLang="en-US" sz="900" b="1" smtClean="0"/>
              <a:t>점유율</a:t>
            </a:r>
            <a:r>
              <a:rPr lang="en-US" altLang="ko-KR" sz="900" b="1" dirty="0" smtClean="0"/>
              <a:t> </a:t>
            </a:r>
            <a:r>
              <a:rPr lang="ko-KR" altLang="en-US" sz="900" b="1" smtClean="0"/>
              <a:t>비고</a:t>
            </a:r>
            <a:endParaRPr lang="ko-KR" altLang="en-US" sz="900" b="1" dirty="0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5159406" y="5792143"/>
            <a:ext cx="2391886" cy="569221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모서리가 둥근 직사각형 217"/>
          <p:cNvSpPr/>
          <p:nvPr/>
        </p:nvSpPr>
        <p:spPr>
          <a:xfrm>
            <a:off x="6617410" y="6086851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TextBox 225"/>
          <p:cNvSpPr txBox="1"/>
          <p:nvPr/>
        </p:nvSpPr>
        <p:spPr>
          <a:xfrm>
            <a:off x="813477" y="2874456"/>
            <a:ext cx="4331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   7A   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51" name="타원 250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2" name="타원 251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3" name="타원 252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4" name="타원 253"/>
          <p:cNvSpPr/>
          <p:nvPr/>
        </p:nvSpPr>
        <p:spPr>
          <a:xfrm>
            <a:off x="274085" y="12449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540358" y="22686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타원 256"/>
          <p:cNvSpPr/>
          <p:nvPr/>
        </p:nvSpPr>
        <p:spPr>
          <a:xfrm>
            <a:off x="4886232" y="56369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8" name="타원 257"/>
          <p:cNvSpPr/>
          <p:nvPr/>
        </p:nvSpPr>
        <p:spPr>
          <a:xfrm>
            <a:off x="7563214" y="56884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3134876" y="22786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60" name="타원 259"/>
          <p:cNvSpPr/>
          <p:nvPr/>
        </p:nvSpPr>
        <p:spPr>
          <a:xfrm>
            <a:off x="2790985" y="23660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62" name="타원 261"/>
          <p:cNvSpPr/>
          <p:nvPr/>
        </p:nvSpPr>
        <p:spPr>
          <a:xfrm>
            <a:off x="9869593" y="249256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63" name="타원 262"/>
          <p:cNvSpPr/>
          <p:nvPr/>
        </p:nvSpPr>
        <p:spPr>
          <a:xfrm>
            <a:off x="10579541" y="44689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20" name="직사각형 119"/>
          <p:cNvSpPr/>
          <p:nvPr/>
        </p:nvSpPr>
        <p:spPr>
          <a:xfrm>
            <a:off x="2983706" y="2491655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5468929" y="2491655"/>
            <a:ext cx="71935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직사각형 125"/>
          <p:cNvSpPr/>
          <p:nvPr/>
        </p:nvSpPr>
        <p:spPr>
          <a:xfrm>
            <a:off x="2508048" y="324277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7" name="직사각형 126"/>
          <p:cNvSpPr/>
          <p:nvPr/>
        </p:nvSpPr>
        <p:spPr>
          <a:xfrm>
            <a:off x="1866353" y="4044761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직사각형 127"/>
          <p:cNvSpPr/>
          <p:nvPr/>
        </p:nvSpPr>
        <p:spPr>
          <a:xfrm>
            <a:off x="5466518" y="326140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9" name="직사각형 128"/>
          <p:cNvSpPr/>
          <p:nvPr/>
        </p:nvSpPr>
        <p:spPr>
          <a:xfrm>
            <a:off x="5475980" y="404476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모서리가 둥근 직사각형 136"/>
          <p:cNvSpPr/>
          <p:nvPr/>
        </p:nvSpPr>
        <p:spPr>
          <a:xfrm>
            <a:off x="3100332" y="2489855"/>
            <a:ext cx="1994892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5574984" y="2488017"/>
            <a:ext cx="2730816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5573753" y="3233264"/>
            <a:ext cx="2730816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57709" y="4025070"/>
            <a:ext cx="2746860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2590983" y="3242771"/>
            <a:ext cx="2523249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1957435" y="4052698"/>
            <a:ext cx="3156797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모서리가 둥근 직사각형 159"/>
          <p:cNvSpPr/>
          <p:nvPr/>
        </p:nvSpPr>
        <p:spPr>
          <a:xfrm>
            <a:off x="5583567" y="249919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61" name="TextBox 160"/>
          <p:cNvSpPr txBox="1"/>
          <p:nvPr/>
        </p:nvSpPr>
        <p:spPr>
          <a:xfrm>
            <a:off x="5527846" y="244402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65" name="모서리가 둥근 직사각형 164"/>
          <p:cNvSpPr/>
          <p:nvPr/>
        </p:nvSpPr>
        <p:spPr>
          <a:xfrm>
            <a:off x="5599336" y="326337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66" name="TextBox 165"/>
          <p:cNvSpPr txBox="1"/>
          <p:nvPr/>
        </p:nvSpPr>
        <p:spPr>
          <a:xfrm>
            <a:off x="5538218" y="321437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67" name="모서리가 둥근 직사각형 166"/>
          <p:cNvSpPr/>
          <p:nvPr/>
        </p:nvSpPr>
        <p:spPr>
          <a:xfrm>
            <a:off x="5575729" y="4030387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68" name="TextBox 167"/>
          <p:cNvSpPr txBox="1"/>
          <p:nvPr/>
        </p:nvSpPr>
        <p:spPr>
          <a:xfrm>
            <a:off x="5520008" y="399045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3048517" y="2444021"/>
            <a:ext cx="309700" cy="230832"/>
            <a:chOff x="-3903" y="3200061"/>
            <a:chExt cx="309700" cy="230832"/>
          </a:xfrm>
        </p:grpSpPr>
        <p:sp>
          <p:nvSpPr>
            <p:cNvPr id="177" name="모서리가 둥근 직사각형 176"/>
            <p:cNvSpPr/>
            <p:nvPr/>
          </p:nvSpPr>
          <p:spPr>
            <a:xfrm>
              <a:off x="51818" y="3255238"/>
              <a:ext cx="202872" cy="14200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-3903" y="3200061"/>
              <a:ext cx="309700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 smtClean="0">
                  <a:solidFill>
                    <a:schemeClr val="bg1"/>
                  </a:solidFill>
                </a:rPr>
                <a:t>5A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grpSp>
        <p:nvGrpSpPr>
          <p:cNvPr id="9" name="그룹 8"/>
          <p:cNvGrpSpPr/>
          <p:nvPr/>
        </p:nvGrpSpPr>
        <p:grpSpPr>
          <a:xfrm>
            <a:off x="2541105" y="3221735"/>
            <a:ext cx="319128" cy="230832"/>
            <a:chOff x="6469" y="3970419"/>
            <a:chExt cx="319128" cy="230832"/>
          </a:xfrm>
        </p:grpSpPr>
        <p:sp>
          <p:nvSpPr>
            <p:cNvPr id="179" name="모서리가 둥근 직사각형 178"/>
            <p:cNvSpPr/>
            <p:nvPr/>
          </p:nvSpPr>
          <p:spPr>
            <a:xfrm>
              <a:off x="67587" y="4019413"/>
              <a:ext cx="187673" cy="13825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6469" y="3970419"/>
              <a:ext cx="31912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bg1"/>
                  </a:solidFill>
                </a:rPr>
                <a:t>5</a:t>
              </a:r>
              <a:r>
                <a:rPr lang="en-US" altLang="ko-KR" sz="900" dirty="0" smtClean="0">
                  <a:solidFill>
                    <a:schemeClr val="bg1"/>
                  </a:solidFill>
                </a:rPr>
                <a:t>B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grpSp>
        <p:nvGrpSpPr>
          <p:cNvPr id="10" name="그룹 9"/>
          <p:cNvGrpSpPr/>
          <p:nvPr/>
        </p:nvGrpSpPr>
        <p:grpSpPr>
          <a:xfrm>
            <a:off x="1912285" y="4017687"/>
            <a:ext cx="312906" cy="230832"/>
            <a:chOff x="-11741" y="4733790"/>
            <a:chExt cx="312906" cy="230832"/>
          </a:xfrm>
        </p:grpSpPr>
        <p:sp>
          <p:nvSpPr>
            <p:cNvPr id="186" name="모서리가 둥근 직사각형 185"/>
            <p:cNvSpPr/>
            <p:nvPr/>
          </p:nvSpPr>
          <p:spPr>
            <a:xfrm>
              <a:off x="43980" y="4786427"/>
              <a:ext cx="202872" cy="14200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-11741" y="4733790"/>
              <a:ext cx="312906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 smtClean="0">
                  <a:solidFill>
                    <a:schemeClr val="bg1"/>
                  </a:solidFill>
                </a:rPr>
                <a:t>5D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sp>
        <p:nvSpPr>
          <p:cNvPr id="188" name="TextBox 187"/>
          <p:cNvSpPr txBox="1"/>
          <p:nvPr/>
        </p:nvSpPr>
        <p:spPr>
          <a:xfrm>
            <a:off x="3220926" y="2481761"/>
            <a:ext cx="192392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20%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</a:t>
            </a:r>
            <a:r>
              <a:rPr lang="en-US" altLang="ko-KR" sz="800" b="1" dirty="0"/>
              <a:t>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9" name="TextBox 188"/>
          <p:cNvSpPr txBox="1"/>
          <p:nvPr/>
        </p:nvSpPr>
        <p:spPr>
          <a:xfrm>
            <a:off x="3104874" y="3233846"/>
            <a:ext cx="20906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15%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3063306" y="4042027"/>
            <a:ext cx="20906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35%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15%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5" name="TextBox 194"/>
          <p:cNvSpPr txBox="1"/>
          <p:nvPr/>
        </p:nvSpPr>
        <p:spPr>
          <a:xfrm>
            <a:off x="6392846" y="2477166"/>
            <a:ext cx="20056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</a:t>
            </a:r>
            <a:r>
              <a:rPr lang="en-US" altLang="ko-KR" sz="800" b="1" dirty="0"/>
              <a:t>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6350682" y="3229251"/>
            <a:ext cx="198804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38%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</a:t>
            </a:r>
            <a:r>
              <a:rPr lang="en-US" altLang="ko-KR" sz="800" b="1" dirty="0"/>
              <a:t>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6346061" y="4037432"/>
            <a:ext cx="20056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20%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</a:t>
            </a:r>
            <a:r>
              <a:rPr lang="en-US" altLang="ko-KR" sz="800" b="1" dirty="0"/>
              <a:t>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8" name="TextBox 197"/>
          <p:cNvSpPr txBox="1"/>
          <p:nvPr/>
        </p:nvSpPr>
        <p:spPr>
          <a:xfrm>
            <a:off x="3096292" y="2701341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45%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50%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2564105" y="343467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85%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947924" y="4252534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5</a:t>
            </a:r>
            <a:r>
              <a:rPr lang="en-US" altLang="ko-KR" sz="800" b="1" dirty="0" smtClean="0">
                <a:solidFill>
                  <a:schemeClr val="bg1"/>
                </a:solidFill>
              </a:rPr>
              <a:t>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5556987" y="26955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70%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5553367" y="344848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65%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22" name="TextBox 221"/>
          <p:cNvSpPr txBox="1"/>
          <p:nvPr/>
        </p:nvSpPr>
        <p:spPr>
          <a:xfrm>
            <a:off x="5558016" y="4247534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45%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50%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190" name="그룹 189"/>
          <p:cNvGrpSpPr/>
          <p:nvPr/>
        </p:nvGrpSpPr>
        <p:grpSpPr>
          <a:xfrm>
            <a:off x="1887081" y="4447427"/>
            <a:ext cx="535464" cy="200056"/>
            <a:chOff x="1899781" y="4431552"/>
            <a:chExt cx="535464" cy="200056"/>
          </a:xfrm>
        </p:grpSpPr>
        <p:sp>
          <p:nvSpPr>
            <p:cNvPr id="191" name="모서리가 둥근 직사각형 190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양쪽 모서리가 둥근 사각형 201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3" name="양쪽 모서리가 둥근 사각형 202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06" name="오른쪽 화살표 205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7" name="그룹 206"/>
          <p:cNvGrpSpPr/>
          <p:nvPr/>
        </p:nvGrpSpPr>
        <p:grpSpPr>
          <a:xfrm>
            <a:off x="5469793" y="4435994"/>
            <a:ext cx="541814" cy="200056"/>
            <a:chOff x="5492018" y="4439169"/>
            <a:chExt cx="541814" cy="200056"/>
          </a:xfrm>
        </p:grpSpPr>
        <p:sp>
          <p:nvSpPr>
            <p:cNvPr id="208" name="모서리가 둥근 직사각형 207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양쪽 모서리가 둥근 사각형 208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3" name="양쪽 모서리가 둥근 사각형 222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28" name="오른쪽 화살표 227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29" name="모서리가 둥근 직사각형 228"/>
          <p:cNvSpPr/>
          <p:nvPr/>
        </p:nvSpPr>
        <p:spPr>
          <a:xfrm>
            <a:off x="3091799" y="2905449"/>
            <a:ext cx="1998051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0" name="그룹 229"/>
          <p:cNvGrpSpPr/>
          <p:nvPr/>
        </p:nvGrpSpPr>
        <p:grpSpPr>
          <a:xfrm>
            <a:off x="3015233" y="2906577"/>
            <a:ext cx="541814" cy="202437"/>
            <a:chOff x="3018408" y="2900227"/>
            <a:chExt cx="541814" cy="202437"/>
          </a:xfrm>
        </p:grpSpPr>
        <p:sp>
          <p:nvSpPr>
            <p:cNvPr id="231" name="모서리가 둥근 직사각형 230"/>
            <p:cNvSpPr/>
            <p:nvPr/>
          </p:nvSpPr>
          <p:spPr>
            <a:xfrm>
              <a:off x="3087106" y="2947591"/>
              <a:ext cx="470904" cy="104998"/>
            </a:xfrm>
            <a:prstGeom prst="round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양쪽 모서리가 둥근 사각형 231"/>
            <p:cNvSpPr/>
            <p:nvPr/>
          </p:nvSpPr>
          <p:spPr>
            <a:xfrm rot="16200000">
              <a:off x="3125755" y="2909067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3" name="양쪽 모서리가 둥근 사각형 232"/>
            <p:cNvSpPr/>
            <p:nvPr/>
          </p:nvSpPr>
          <p:spPr>
            <a:xfrm rot="5400000">
              <a:off x="3456432" y="2948796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3018408" y="2902609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A01</a:t>
              </a:r>
              <a:endParaRPr lang="ko-KR" altLang="en-US" sz="700" b="1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3233699" y="2900227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86</a:t>
              </a:r>
              <a:endParaRPr lang="ko-KR" altLang="en-US" sz="700" b="1"/>
            </a:p>
          </p:txBody>
        </p:sp>
        <p:sp>
          <p:nvSpPr>
            <p:cNvPr id="236" name="오른쪽 화살표 235"/>
            <p:cNvSpPr/>
            <p:nvPr/>
          </p:nvSpPr>
          <p:spPr>
            <a:xfrm rot="18856230">
              <a:off x="3472026" y="297995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7" name="모서리가 둥근 직사각형 236"/>
          <p:cNvSpPr/>
          <p:nvPr/>
        </p:nvSpPr>
        <p:spPr>
          <a:xfrm>
            <a:off x="5571537" y="2908266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8" name="그룹 237"/>
          <p:cNvGrpSpPr/>
          <p:nvPr/>
        </p:nvGrpSpPr>
        <p:grpSpPr>
          <a:xfrm>
            <a:off x="5503180" y="2911676"/>
            <a:ext cx="541814" cy="200056"/>
            <a:chOff x="5506355" y="2914851"/>
            <a:chExt cx="541814" cy="200056"/>
          </a:xfrm>
        </p:grpSpPr>
        <p:sp>
          <p:nvSpPr>
            <p:cNvPr id="239" name="모서리가 둥근 직사각형 238"/>
            <p:cNvSpPr/>
            <p:nvPr/>
          </p:nvSpPr>
          <p:spPr>
            <a:xfrm>
              <a:off x="5575053" y="2962214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" name="양쪽 모서리가 둥근 사각형 239"/>
            <p:cNvSpPr/>
            <p:nvPr/>
          </p:nvSpPr>
          <p:spPr>
            <a:xfrm rot="16200000">
              <a:off x="5613702" y="2923690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1" name="양쪽 모서리가 둥근 사각형 240"/>
            <p:cNvSpPr/>
            <p:nvPr/>
          </p:nvSpPr>
          <p:spPr>
            <a:xfrm rot="5400000">
              <a:off x="5944379" y="2963419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" name="TextBox 241"/>
            <p:cNvSpPr txBox="1"/>
            <p:nvPr/>
          </p:nvSpPr>
          <p:spPr>
            <a:xfrm>
              <a:off x="5506355" y="2914851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A02</a:t>
              </a:r>
              <a:endParaRPr lang="ko-KR" altLang="en-US" sz="700" b="1"/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5721645" y="2914852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81</a:t>
              </a:r>
              <a:endParaRPr lang="ko-KR" altLang="en-US" sz="700" b="1"/>
            </a:p>
          </p:txBody>
        </p:sp>
        <p:sp>
          <p:nvSpPr>
            <p:cNvPr id="245" name="오른쪽 화살표 244"/>
            <p:cNvSpPr/>
            <p:nvPr/>
          </p:nvSpPr>
          <p:spPr>
            <a:xfrm rot="2524570">
              <a:off x="5959973" y="2996955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6" name="모서리가 둥근 직사각형 245"/>
          <p:cNvSpPr/>
          <p:nvPr/>
        </p:nvSpPr>
        <p:spPr>
          <a:xfrm>
            <a:off x="2582488" y="3636334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3795339" y="3636334"/>
            <a:ext cx="1316736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1955933" y="4447508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모서리가 둥근 직사각형 254"/>
          <p:cNvSpPr/>
          <p:nvPr/>
        </p:nvSpPr>
        <p:spPr>
          <a:xfrm>
            <a:off x="6969631" y="364248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모서리가 둥근 직사각형 263"/>
          <p:cNvSpPr/>
          <p:nvPr/>
        </p:nvSpPr>
        <p:spPr>
          <a:xfrm>
            <a:off x="5585323" y="3642480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5" name="그룹 264"/>
          <p:cNvGrpSpPr/>
          <p:nvPr/>
        </p:nvGrpSpPr>
        <p:grpSpPr>
          <a:xfrm>
            <a:off x="5503513" y="3640359"/>
            <a:ext cx="541814" cy="206404"/>
            <a:chOff x="5506688" y="3662584"/>
            <a:chExt cx="541814" cy="206404"/>
          </a:xfrm>
        </p:grpSpPr>
        <p:sp>
          <p:nvSpPr>
            <p:cNvPr id="266" name="모서리가 둥근 직사각형 265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7" name="양쪽 모서리가 둥근 사각형 266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8" name="양쪽 모서리가 둥근 사각형 267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9" name="TextBox 268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71" name="오른쪽 화살표 270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2" name="그룹 271"/>
          <p:cNvGrpSpPr/>
          <p:nvPr/>
        </p:nvGrpSpPr>
        <p:grpSpPr>
          <a:xfrm>
            <a:off x="7765295" y="3643868"/>
            <a:ext cx="541814" cy="206404"/>
            <a:chOff x="7768470" y="3666093"/>
            <a:chExt cx="541814" cy="206404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양쪽 모서리가 둥근 사각형 273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5" name="양쪽 모서리가 둥근 사각형 274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78" name="오른쪽 화살표 277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9" name="모서리가 둥근 직사각형 278"/>
          <p:cNvSpPr/>
          <p:nvPr/>
        </p:nvSpPr>
        <p:spPr>
          <a:xfrm>
            <a:off x="5566273" y="4435951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0" name="그룹 279"/>
          <p:cNvGrpSpPr/>
          <p:nvPr/>
        </p:nvGrpSpPr>
        <p:grpSpPr>
          <a:xfrm>
            <a:off x="4563479" y="3639995"/>
            <a:ext cx="541814" cy="206404"/>
            <a:chOff x="4592054" y="3639995"/>
            <a:chExt cx="541814" cy="206404"/>
          </a:xfrm>
        </p:grpSpPr>
        <p:sp>
          <p:nvSpPr>
            <p:cNvPr id="281" name="모서리가 둥근 직사각형 280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2" name="양쪽 모서리가 둥근 사각형 281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3" name="양쪽 모서리가 둥근 사각형 282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86" name="오른쪽 화살표 285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7" name="그룹 286"/>
          <p:cNvGrpSpPr/>
          <p:nvPr/>
        </p:nvGrpSpPr>
        <p:grpSpPr>
          <a:xfrm>
            <a:off x="2512517" y="3639025"/>
            <a:ext cx="541814" cy="200056"/>
            <a:chOff x="2541092" y="3651725"/>
            <a:chExt cx="541814" cy="200056"/>
          </a:xfrm>
        </p:grpSpPr>
        <p:sp>
          <p:nvSpPr>
            <p:cNvPr id="288" name="모서리가 둥근 직사각형 287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9" name="양쪽 모서리가 둥근 사각형 288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0" name="양쪽 모서리가 둥근 사각형 289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93" name="오른쪽 화살표 292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294" name="표 2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8618394"/>
              </p:ext>
            </p:extLst>
          </p:nvPr>
        </p:nvGraphicFramePr>
        <p:xfrm>
          <a:off x="7318211" y="1301322"/>
          <a:ext cx="1762289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6739"/>
                <a:gridCol w="519641"/>
                <a:gridCol w="705909"/>
              </a:tblGrid>
              <a:tr h="16707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>
                          <a:solidFill>
                            <a:schemeClr val="tx1"/>
                          </a:solidFill>
                        </a:rPr>
                        <a:t>환적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33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95" name="타원 294"/>
          <p:cNvSpPr/>
          <p:nvPr/>
        </p:nvSpPr>
        <p:spPr>
          <a:xfrm>
            <a:off x="2943697" y="28567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2047993" y="5433060"/>
            <a:ext cx="372340" cy="25541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13319399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미래 장치 예측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434682" y="2187300"/>
            <a:ext cx="632404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Cycle Time</a:t>
            </a:r>
            <a:endParaRPr lang="ko-KR" altLang="en-US" sz="700" b="1"/>
          </a:p>
        </p:txBody>
      </p:sp>
      <p:sp>
        <p:nvSpPr>
          <p:cNvPr id="210" name="타원 209"/>
          <p:cNvSpPr/>
          <p:nvPr/>
        </p:nvSpPr>
        <p:spPr>
          <a:xfrm>
            <a:off x="7283377" y="20740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57" name="표 1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9867046"/>
              </p:ext>
            </p:extLst>
          </p:nvPr>
        </p:nvGraphicFramePr>
        <p:xfrm>
          <a:off x="407895" y="4168544"/>
          <a:ext cx="8658315" cy="1280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355"/>
                <a:gridCol w="704850"/>
                <a:gridCol w="359064"/>
                <a:gridCol w="526472"/>
                <a:gridCol w="406400"/>
                <a:gridCol w="397164"/>
                <a:gridCol w="332509"/>
                <a:gridCol w="1902691"/>
                <a:gridCol w="563418"/>
                <a:gridCol w="424873"/>
                <a:gridCol w="406400"/>
                <a:gridCol w="395215"/>
                <a:gridCol w="1789904"/>
              </a:tblGrid>
              <a:tr h="0">
                <a:tc rowSpan="6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Block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T.S</a:t>
                      </a:r>
                      <a:endParaRPr lang="ko-KR" altLang="en-US" sz="800" dirty="0"/>
                    </a:p>
                  </a:txBody>
                  <a:tcPr/>
                </a:tc>
                <a:tc rowSpan="5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T.S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5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63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58" name="차트 157"/>
          <p:cNvGraphicFramePr/>
          <p:nvPr>
            <p:extLst>
              <p:ext uri="{D42A27DB-BD31-4B8C-83A1-F6EECF244321}">
                <p14:modId xmlns:p14="http://schemas.microsoft.com/office/powerpoint/2010/main" val="2854202087"/>
              </p:ext>
            </p:extLst>
          </p:nvPr>
        </p:nvGraphicFramePr>
        <p:xfrm>
          <a:off x="3679568" y="4390846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9" name="차트 158"/>
          <p:cNvGraphicFramePr/>
          <p:nvPr>
            <p:extLst>
              <p:ext uri="{D42A27DB-BD31-4B8C-83A1-F6EECF244321}">
                <p14:modId xmlns:p14="http://schemas.microsoft.com/office/powerpoint/2010/main" val="794541795"/>
              </p:ext>
            </p:extLst>
          </p:nvPr>
        </p:nvGraphicFramePr>
        <p:xfrm>
          <a:off x="7338198" y="4410581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101" name="그룹 100"/>
          <p:cNvGrpSpPr/>
          <p:nvPr/>
        </p:nvGrpSpPr>
        <p:grpSpPr>
          <a:xfrm>
            <a:off x="2594550" y="2616284"/>
            <a:ext cx="2521365" cy="202320"/>
            <a:chOff x="2594550" y="3227370"/>
            <a:chExt cx="925210" cy="418622"/>
          </a:xfrm>
        </p:grpSpPr>
        <p:sp>
          <p:nvSpPr>
            <p:cNvPr id="102" name="모서리가 둥근 직사각형 10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3" name="모서리가 둥근 직사각형 102"/>
            <p:cNvSpPr/>
            <p:nvPr/>
          </p:nvSpPr>
          <p:spPr>
            <a:xfrm>
              <a:off x="3149661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4" name="모서리가 둥근 직사각형 103"/>
            <p:cNvSpPr/>
            <p:nvPr/>
          </p:nvSpPr>
          <p:spPr>
            <a:xfrm>
              <a:off x="3315284" y="3229702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5" name="모서리가 둥근 직사각형 104"/>
            <p:cNvSpPr/>
            <p:nvPr/>
          </p:nvSpPr>
          <p:spPr>
            <a:xfrm>
              <a:off x="2594550" y="3227370"/>
              <a:ext cx="9252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6" name="그룹 105"/>
          <p:cNvGrpSpPr/>
          <p:nvPr/>
        </p:nvGrpSpPr>
        <p:grpSpPr>
          <a:xfrm>
            <a:off x="1959622" y="3340001"/>
            <a:ext cx="3156294" cy="224684"/>
            <a:chOff x="1959622" y="4031888"/>
            <a:chExt cx="1314536" cy="418622"/>
          </a:xfrm>
        </p:grpSpPr>
        <p:sp>
          <p:nvSpPr>
            <p:cNvPr id="107" name="모서리가 둥근 직사각형 106"/>
            <p:cNvSpPr/>
            <p:nvPr/>
          </p:nvSpPr>
          <p:spPr>
            <a:xfrm>
              <a:off x="1960033" y="4033407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8" name="모서리가 둥근 직사각형 107"/>
            <p:cNvSpPr/>
            <p:nvPr/>
          </p:nvSpPr>
          <p:spPr>
            <a:xfrm>
              <a:off x="2518122" y="4033407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9" name="모서리가 둥근 직사각형 108"/>
            <p:cNvSpPr/>
            <p:nvPr/>
          </p:nvSpPr>
          <p:spPr>
            <a:xfrm>
              <a:off x="2683745" y="4034219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0" name="모서리가 둥근 직사각형 109"/>
            <p:cNvSpPr/>
            <p:nvPr/>
          </p:nvSpPr>
          <p:spPr>
            <a:xfrm>
              <a:off x="1959622" y="4031888"/>
              <a:ext cx="131453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1" name="그룹 110"/>
          <p:cNvGrpSpPr/>
          <p:nvPr/>
        </p:nvGrpSpPr>
        <p:grpSpPr>
          <a:xfrm>
            <a:off x="5577810" y="2613243"/>
            <a:ext cx="2727991" cy="217800"/>
            <a:chOff x="2594550" y="3227370"/>
            <a:chExt cx="1299610" cy="418622"/>
          </a:xfrm>
        </p:grpSpPr>
        <p:sp>
          <p:nvSpPr>
            <p:cNvPr id="112" name="모서리가 둥근 직사각형 11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" name="모서리가 둥근 직사각형 112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" name="모서리가 둥근 직사각형 113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모서리가 둥근 직사각형 114"/>
            <p:cNvSpPr/>
            <p:nvPr/>
          </p:nvSpPr>
          <p:spPr>
            <a:xfrm>
              <a:off x="2594550" y="3227370"/>
              <a:ext cx="12996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6" name="그룹 115"/>
          <p:cNvGrpSpPr/>
          <p:nvPr/>
        </p:nvGrpSpPr>
        <p:grpSpPr>
          <a:xfrm>
            <a:off x="5559761" y="3340000"/>
            <a:ext cx="2746039" cy="217733"/>
            <a:chOff x="5559763" y="4024937"/>
            <a:chExt cx="1861576" cy="418622"/>
          </a:xfrm>
        </p:grpSpPr>
        <p:sp>
          <p:nvSpPr>
            <p:cNvPr id="117" name="모서리가 둥근 직사각형 116"/>
            <p:cNvSpPr/>
            <p:nvPr/>
          </p:nvSpPr>
          <p:spPr>
            <a:xfrm>
              <a:off x="5560172" y="4026456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8" name="모서리가 둥근 직사각형 117"/>
            <p:cNvSpPr/>
            <p:nvPr/>
          </p:nvSpPr>
          <p:spPr>
            <a:xfrm>
              <a:off x="6118261" y="4026456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9" name="모서리가 둥근 직사각형 118"/>
            <p:cNvSpPr/>
            <p:nvPr/>
          </p:nvSpPr>
          <p:spPr>
            <a:xfrm>
              <a:off x="6283885" y="4027268"/>
              <a:ext cx="11406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0" name="모서리가 둥근 직사각형 119"/>
            <p:cNvSpPr/>
            <p:nvPr/>
          </p:nvSpPr>
          <p:spPr>
            <a:xfrm>
              <a:off x="5559763" y="4024937"/>
              <a:ext cx="186157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1" name="직사각형 120"/>
          <p:cNvSpPr/>
          <p:nvPr/>
        </p:nvSpPr>
        <p:spPr>
          <a:xfrm>
            <a:off x="2508048" y="242362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1866353" y="315893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5466518" y="244225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직사각형 129"/>
          <p:cNvSpPr/>
          <p:nvPr/>
        </p:nvSpPr>
        <p:spPr>
          <a:xfrm>
            <a:off x="5475980" y="3158935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모서리가 둥근 직사각형 132"/>
          <p:cNvSpPr/>
          <p:nvPr/>
        </p:nvSpPr>
        <p:spPr>
          <a:xfrm>
            <a:off x="5573753" y="2414114"/>
            <a:ext cx="2730816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모서리가 둥근 직사각형 135"/>
          <p:cNvSpPr/>
          <p:nvPr/>
        </p:nvSpPr>
        <p:spPr>
          <a:xfrm>
            <a:off x="5557709" y="3139245"/>
            <a:ext cx="2746860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모서리가 둥근 직사각형 136"/>
          <p:cNvSpPr/>
          <p:nvPr/>
        </p:nvSpPr>
        <p:spPr>
          <a:xfrm>
            <a:off x="2590983" y="2423621"/>
            <a:ext cx="2523249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1957435" y="3166873"/>
            <a:ext cx="3156797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5599336" y="244422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45" name="TextBox 144"/>
          <p:cNvSpPr txBox="1"/>
          <p:nvPr/>
        </p:nvSpPr>
        <p:spPr>
          <a:xfrm>
            <a:off x="5538218" y="23952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5575729" y="314456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1" name="TextBox 150"/>
          <p:cNvSpPr txBox="1"/>
          <p:nvPr/>
        </p:nvSpPr>
        <p:spPr>
          <a:xfrm>
            <a:off x="5520008" y="3104625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grpSp>
        <p:nvGrpSpPr>
          <p:cNvPr id="152" name="그룹 151"/>
          <p:cNvGrpSpPr/>
          <p:nvPr/>
        </p:nvGrpSpPr>
        <p:grpSpPr>
          <a:xfrm>
            <a:off x="2541105" y="2402585"/>
            <a:ext cx="319128" cy="230832"/>
            <a:chOff x="6469" y="3970419"/>
            <a:chExt cx="319128" cy="230832"/>
          </a:xfrm>
        </p:grpSpPr>
        <p:sp>
          <p:nvSpPr>
            <p:cNvPr id="154" name="모서리가 둥근 직사각형 153"/>
            <p:cNvSpPr/>
            <p:nvPr/>
          </p:nvSpPr>
          <p:spPr>
            <a:xfrm>
              <a:off x="67587" y="4019413"/>
              <a:ext cx="187673" cy="13825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6469" y="3970419"/>
              <a:ext cx="31912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bg1"/>
                  </a:solidFill>
                </a:rPr>
                <a:t>5</a:t>
              </a:r>
              <a:r>
                <a:rPr lang="en-US" altLang="ko-KR" sz="900" dirty="0" smtClean="0">
                  <a:solidFill>
                    <a:schemeClr val="bg1"/>
                  </a:solidFill>
                </a:rPr>
                <a:t>B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grpSp>
        <p:nvGrpSpPr>
          <p:cNvPr id="161" name="그룹 160"/>
          <p:cNvGrpSpPr/>
          <p:nvPr/>
        </p:nvGrpSpPr>
        <p:grpSpPr>
          <a:xfrm>
            <a:off x="1912285" y="3131862"/>
            <a:ext cx="312906" cy="230832"/>
            <a:chOff x="-11741" y="4733790"/>
            <a:chExt cx="312906" cy="230832"/>
          </a:xfrm>
        </p:grpSpPr>
        <p:sp>
          <p:nvSpPr>
            <p:cNvPr id="170" name="모서리가 둥근 직사각형 169"/>
            <p:cNvSpPr/>
            <p:nvPr/>
          </p:nvSpPr>
          <p:spPr>
            <a:xfrm>
              <a:off x="43980" y="4786427"/>
              <a:ext cx="202872" cy="14200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-11741" y="4733790"/>
              <a:ext cx="312906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 smtClean="0">
                  <a:solidFill>
                    <a:schemeClr val="bg1"/>
                  </a:solidFill>
                </a:rPr>
                <a:t>5D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sp>
        <p:nvSpPr>
          <p:cNvPr id="175" name="TextBox 174"/>
          <p:cNvSpPr txBox="1"/>
          <p:nvPr/>
        </p:nvSpPr>
        <p:spPr>
          <a:xfrm>
            <a:off x="3104874" y="2414696"/>
            <a:ext cx="20906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15%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3063306" y="3156202"/>
            <a:ext cx="20906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35%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15%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6350682" y="2410101"/>
            <a:ext cx="198804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38%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</a:t>
            </a:r>
            <a:r>
              <a:rPr lang="en-US" altLang="ko-KR" sz="800" b="1" dirty="0"/>
              <a:t>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6346061" y="3151607"/>
            <a:ext cx="20056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20%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</a:t>
            </a:r>
            <a:r>
              <a:rPr lang="en-US" altLang="ko-KR" sz="800" b="1" dirty="0"/>
              <a:t>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2564105" y="261552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85%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1947924" y="3366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5</a:t>
            </a:r>
            <a:r>
              <a:rPr lang="en-US" altLang="ko-KR" sz="800" b="1" dirty="0" smtClean="0">
                <a:solidFill>
                  <a:schemeClr val="bg1"/>
                </a:solidFill>
              </a:rPr>
              <a:t>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5553367" y="262933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65%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5558016" y="3361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45%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50%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190" name="그룹 189"/>
          <p:cNvGrpSpPr/>
          <p:nvPr/>
        </p:nvGrpSpPr>
        <p:grpSpPr>
          <a:xfrm>
            <a:off x="1887081" y="3561602"/>
            <a:ext cx="535464" cy="200056"/>
            <a:chOff x="1899781" y="4431552"/>
            <a:chExt cx="535464" cy="200056"/>
          </a:xfrm>
        </p:grpSpPr>
        <p:sp>
          <p:nvSpPr>
            <p:cNvPr id="191" name="모서리가 둥근 직사각형 190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5" name="양쪽 모서리가 둥근 사각형 194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8" name="양쪽 모서리가 둥근 사각형 197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04" name="오른쪽 화살표 203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5" name="그룹 204"/>
          <p:cNvGrpSpPr/>
          <p:nvPr/>
        </p:nvGrpSpPr>
        <p:grpSpPr>
          <a:xfrm>
            <a:off x="5469793" y="3550169"/>
            <a:ext cx="541814" cy="200056"/>
            <a:chOff x="5492018" y="4439169"/>
            <a:chExt cx="541814" cy="200056"/>
          </a:xfrm>
        </p:grpSpPr>
        <p:sp>
          <p:nvSpPr>
            <p:cNvPr id="206" name="모서리가 둥근 직사각형 205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7" name="양쪽 모서리가 둥근 사각형 206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8" name="양쪽 모서리가 둥근 사각형 207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14" name="오른쪽 화살표 21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5" name="모서리가 둥근 직사각형 214"/>
          <p:cNvSpPr/>
          <p:nvPr/>
        </p:nvSpPr>
        <p:spPr>
          <a:xfrm>
            <a:off x="2582488" y="2817184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3795339" y="2817184"/>
            <a:ext cx="1316736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1955933" y="356168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모서리가 둥근 직사각형 217"/>
          <p:cNvSpPr/>
          <p:nvPr/>
        </p:nvSpPr>
        <p:spPr>
          <a:xfrm>
            <a:off x="6969631" y="282333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모서리가 둥근 직사각형 219"/>
          <p:cNvSpPr/>
          <p:nvPr/>
        </p:nvSpPr>
        <p:spPr>
          <a:xfrm>
            <a:off x="5585323" y="2823330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3" name="그룹 222"/>
          <p:cNvGrpSpPr/>
          <p:nvPr/>
        </p:nvGrpSpPr>
        <p:grpSpPr>
          <a:xfrm>
            <a:off x="5503513" y="2821209"/>
            <a:ext cx="541814" cy="206404"/>
            <a:chOff x="5506688" y="3662584"/>
            <a:chExt cx="541814" cy="206404"/>
          </a:xfrm>
        </p:grpSpPr>
        <p:sp>
          <p:nvSpPr>
            <p:cNvPr id="224" name="모서리가 둥근 직사각형 223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양쪽 모서리가 둥근 사각형 225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7" name="양쪽 모서리가 둥근 사각형 226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30" name="오른쪽 화살표 229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1" name="그룹 230"/>
          <p:cNvGrpSpPr/>
          <p:nvPr/>
        </p:nvGrpSpPr>
        <p:grpSpPr>
          <a:xfrm>
            <a:off x="7765295" y="2824718"/>
            <a:ext cx="541814" cy="206404"/>
            <a:chOff x="7768470" y="3666093"/>
            <a:chExt cx="541814" cy="206404"/>
          </a:xfrm>
        </p:grpSpPr>
        <p:sp>
          <p:nvSpPr>
            <p:cNvPr id="232" name="모서리가 둥근 직사각형 231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양쪽 모서리가 둥근 사각형 232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4" name="양쪽 모서리가 둥근 사각형 233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37" name="오른쪽 화살표 236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8" name="모서리가 둥근 직사각형 237"/>
          <p:cNvSpPr/>
          <p:nvPr/>
        </p:nvSpPr>
        <p:spPr>
          <a:xfrm>
            <a:off x="5566273" y="3550126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9" name="그룹 238"/>
          <p:cNvGrpSpPr/>
          <p:nvPr/>
        </p:nvGrpSpPr>
        <p:grpSpPr>
          <a:xfrm>
            <a:off x="4563479" y="2820845"/>
            <a:ext cx="541814" cy="206404"/>
            <a:chOff x="4592054" y="3639995"/>
            <a:chExt cx="541814" cy="206404"/>
          </a:xfrm>
        </p:grpSpPr>
        <p:sp>
          <p:nvSpPr>
            <p:cNvPr id="240" name="모서리가 둥근 직사각형 23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" name="양쪽 모서리가 둥근 사각형 24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2" name="양쪽 모서리가 둥근 사각형 24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46" name="오른쪽 화살표 245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7" name="그룹 246"/>
          <p:cNvGrpSpPr/>
          <p:nvPr/>
        </p:nvGrpSpPr>
        <p:grpSpPr>
          <a:xfrm>
            <a:off x="2512517" y="2819875"/>
            <a:ext cx="541814" cy="200056"/>
            <a:chOff x="2541092" y="3651725"/>
            <a:chExt cx="541814" cy="200056"/>
          </a:xfrm>
        </p:grpSpPr>
        <p:sp>
          <p:nvSpPr>
            <p:cNvPr id="248" name="모서리가 둥근 직사각형 247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7" name="양쪽 모서리가 둥근 사각형 256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60" name="오른쪽 화살표 259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264" name="차트 263"/>
          <p:cNvGraphicFramePr/>
          <p:nvPr>
            <p:extLst>
              <p:ext uri="{D42A27DB-BD31-4B8C-83A1-F6EECF244321}">
                <p14:modId xmlns:p14="http://schemas.microsoft.com/office/powerpoint/2010/main" val="2599914627"/>
              </p:ext>
            </p:extLst>
          </p:nvPr>
        </p:nvGraphicFramePr>
        <p:xfrm>
          <a:off x="370669" y="1299094"/>
          <a:ext cx="6643737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65" name="모서리가 둥근 직사각형 26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TextBox 269"/>
          <p:cNvSpPr txBox="1"/>
          <p:nvPr/>
        </p:nvSpPr>
        <p:spPr>
          <a:xfrm>
            <a:off x="5387759" y="236889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272" name="타원 271"/>
          <p:cNvSpPr/>
          <p:nvPr/>
        </p:nvSpPr>
        <p:spPr>
          <a:xfrm>
            <a:off x="5331479" y="23052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3" name="타원 272"/>
          <p:cNvSpPr/>
          <p:nvPr/>
        </p:nvSpPr>
        <p:spPr>
          <a:xfrm>
            <a:off x="317895" y="43008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3643338"/>
              </p:ext>
            </p:extLst>
          </p:nvPr>
        </p:nvGraphicFramePr>
        <p:xfrm>
          <a:off x="9488422" y="851115"/>
          <a:ext cx="2637675" cy="36337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Cycle Time</a:t>
                      </a:r>
                      <a:r>
                        <a:rPr lang="ko-KR" altLang="en-US" sz="800" baseline="0" smtClean="0">
                          <a:effectLst/>
                        </a:rPr>
                        <a:t>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31" name="표 1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3611279"/>
              </p:ext>
            </p:extLst>
          </p:nvPr>
        </p:nvGraphicFramePr>
        <p:xfrm>
          <a:off x="7318211" y="1301322"/>
          <a:ext cx="1762289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6739"/>
                <a:gridCol w="519641"/>
                <a:gridCol w="705909"/>
              </a:tblGrid>
              <a:tr h="16707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>
                          <a:solidFill>
                            <a:schemeClr val="tx1"/>
                          </a:solidFill>
                        </a:rPr>
                        <a:t>환적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33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8872719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미래 장치 예측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434682" y="2187300"/>
            <a:ext cx="632404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Cycle Time</a:t>
            </a:r>
            <a:endParaRPr lang="ko-KR" altLang="en-US" sz="700" b="1"/>
          </a:p>
        </p:txBody>
      </p:sp>
      <p:graphicFrame>
        <p:nvGraphicFramePr>
          <p:cNvPr id="157" name="표 156"/>
          <p:cNvGraphicFramePr>
            <a:graphicFrameLocks noGrp="1"/>
          </p:cNvGraphicFramePr>
          <p:nvPr>
            <p:extLst/>
          </p:nvPr>
        </p:nvGraphicFramePr>
        <p:xfrm>
          <a:off x="407895" y="3893340"/>
          <a:ext cx="8658315" cy="3840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355"/>
                <a:gridCol w="704850"/>
                <a:gridCol w="359064"/>
                <a:gridCol w="526472"/>
                <a:gridCol w="406400"/>
                <a:gridCol w="397164"/>
                <a:gridCol w="332509"/>
                <a:gridCol w="1902691"/>
                <a:gridCol w="563418"/>
                <a:gridCol w="424873"/>
                <a:gridCol w="406400"/>
                <a:gridCol w="395215"/>
                <a:gridCol w="1789904"/>
              </a:tblGrid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Block Info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 Info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T.S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T.S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63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Block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T.S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T.S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63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Block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T.S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T.S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63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58" name="차트 157"/>
          <p:cNvGraphicFramePr/>
          <p:nvPr>
            <p:extLst/>
          </p:nvPr>
        </p:nvGraphicFramePr>
        <p:xfrm>
          <a:off x="3679568" y="4115642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9" name="차트 158"/>
          <p:cNvGraphicFramePr/>
          <p:nvPr>
            <p:extLst/>
          </p:nvPr>
        </p:nvGraphicFramePr>
        <p:xfrm>
          <a:off x="7338198" y="4135377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62" name="차트 161"/>
          <p:cNvGraphicFramePr/>
          <p:nvPr>
            <p:extLst/>
          </p:nvPr>
        </p:nvGraphicFramePr>
        <p:xfrm>
          <a:off x="3677061" y="5412688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63" name="차트 162"/>
          <p:cNvGraphicFramePr/>
          <p:nvPr>
            <p:extLst/>
          </p:nvPr>
        </p:nvGraphicFramePr>
        <p:xfrm>
          <a:off x="7335691" y="5432423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pSp>
        <p:nvGrpSpPr>
          <p:cNvPr id="101" name="그룹 100"/>
          <p:cNvGrpSpPr/>
          <p:nvPr/>
        </p:nvGrpSpPr>
        <p:grpSpPr>
          <a:xfrm>
            <a:off x="2594550" y="2616284"/>
            <a:ext cx="2521365" cy="202320"/>
            <a:chOff x="2594550" y="3227370"/>
            <a:chExt cx="925210" cy="418622"/>
          </a:xfrm>
        </p:grpSpPr>
        <p:sp>
          <p:nvSpPr>
            <p:cNvPr id="102" name="모서리가 둥근 직사각형 10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3" name="모서리가 둥근 직사각형 102"/>
            <p:cNvSpPr/>
            <p:nvPr/>
          </p:nvSpPr>
          <p:spPr>
            <a:xfrm>
              <a:off x="3149661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4" name="모서리가 둥근 직사각형 103"/>
            <p:cNvSpPr/>
            <p:nvPr/>
          </p:nvSpPr>
          <p:spPr>
            <a:xfrm>
              <a:off x="3315284" y="3229702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5" name="모서리가 둥근 직사각형 104"/>
            <p:cNvSpPr/>
            <p:nvPr/>
          </p:nvSpPr>
          <p:spPr>
            <a:xfrm>
              <a:off x="2594550" y="3227370"/>
              <a:ext cx="9252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6" name="그룹 105"/>
          <p:cNvGrpSpPr/>
          <p:nvPr/>
        </p:nvGrpSpPr>
        <p:grpSpPr>
          <a:xfrm>
            <a:off x="1959622" y="3340001"/>
            <a:ext cx="3156294" cy="224684"/>
            <a:chOff x="1959622" y="4031888"/>
            <a:chExt cx="1314536" cy="418622"/>
          </a:xfrm>
        </p:grpSpPr>
        <p:sp>
          <p:nvSpPr>
            <p:cNvPr id="107" name="모서리가 둥근 직사각형 106"/>
            <p:cNvSpPr/>
            <p:nvPr/>
          </p:nvSpPr>
          <p:spPr>
            <a:xfrm>
              <a:off x="1960033" y="4033407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8" name="모서리가 둥근 직사각형 107"/>
            <p:cNvSpPr/>
            <p:nvPr/>
          </p:nvSpPr>
          <p:spPr>
            <a:xfrm>
              <a:off x="2518122" y="4033407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9" name="모서리가 둥근 직사각형 108"/>
            <p:cNvSpPr/>
            <p:nvPr/>
          </p:nvSpPr>
          <p:spPr>
            <a:xfrm>
              <a:off x="2683745" y="4034219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0" name="모서리가 둥근 직사각형 109"/>
            <p:cNvSpPr/>
            <p:nvPr/>
          </p:nvSpPr>
          <p:spPr>
            <a:xfrm>
              <a:off x="1959622" y="4031888"/>
              <a:ext cx="131453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1" name="그룹 110"/>
          <p:cNvGrpSpPr/>
          <p:nvPr/>
        </p:nvGrpSpPr>
        <p:grpSpPr>
          <a:xfrm>
            <a:off x="5577810" y="2613243"/>
            <a:ext cx="2727991" cy="217800"/>
            <a:chOff x="2594550" y="3227370"/>
            <a:chExt cx="1299610" cy="418622"/>
          </a:xfrm>
        </p:grpSpPr>
        <p:sp>
          <p:nvSpPr>
            <p:cNvPr id="112" name="모서리가 둥근 직사각형 11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" name="모서리가 둥근 직사각형 112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" name="모서리가 둥근 직사각형 113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모서리가 둥근 직사각형 114"/>
            <p:cNvSpPr/>
            <p:nvPr/>
          </p:nvSpPr>
          <p:spPr>
            <a:xfrm>
              <a:off x="2594550" y="3227370"/>
              <a:ext cx="12996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6" name="그룹 115"/>
          <p:cNvGrpSpPr/>
          <p:nvPr/>
        </p:nvGrpSpPr>
        <p:grpSpPr>
          <a:xfrm>
            <a:off x="5559761" y="3340000"/>
            <a:ext cx="2746039" cy="217733"/>
            <a:chOff x="5559763" y="4024937"/>
            <a:chExt cx="1861576" cy="418622"/>
          </a:xfrm>
        </p:grpSpPr>
        <p:sp>
          <p:nvSpPr>
            <p:cNvPr id="117" name="모서리가 둥근 직사각형 116"/>
            <p:cNvSpPr/>
            <p:nvPr/>
          </p:nvSpPr>
          <p:spPr>
            <a:xfrm>
              <a:off x="5560172" y="4026456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8" name="모서리가 둥근 직사각형 117"/>
            <p:cNvSpPr/>
            <p:nvPr/>
          </p:nvSpPr>
          <p:spPr>
            <a:xfrm>
              <a:off x="6118261" y="4026456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9" name="모서리가 둥근 직사각형 118"/>
            <p:cNvSpPr/>
            <p:nvPr/>
          </p:nvSpPr>
          <p:spPr>
            <a:xfrm>
              <a:off x="6283885" y="4027268"/>
              <a:ext cx="11406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0" name="모서리가 둥근 직사각형 119"/>
            <p:cNvSpPr/>
            <p:nvPr/>
          </p:nvSpPr>
          <p:spPr>
            <a:xfrm>
              <a:off x="5559763" y="4024937"/>
              <a:ext cx="186157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1" name="직사각형 120"/>
          <p:cNvSpPr/>
          <p:nvPr/>
        </p:nvSpPr>
        <p:spPr>
          <a:xfrm>
            <a:off x="2508048" y="242362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1866353" y="315893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5466518" y="244225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직사각형 129"/>
          <p:cNvSpPr/>
          <p:nvPr/>
        </p:nvSpPr>
        <p:spPr>
          <a:xfrm>
            <a:off x="5475980" y="3158935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모서리가 둥근 직사각형 132"/>
          <p:cNvSpPr/>
          <p:nvPr/>
        </p:nvSpPr>
        <p:spPr>
          <a:xfrm>
            <a:off x="5573753" y="2414114"/>
            <a:ext cx="2730816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모서리가 둥근 직사각형 135"/>
          <p:cNvSpPr/>
          <p:nvPr/>
        </p:nvSpPr>
        <p:spPr>
          <a:xfrm>
            <a:off x="5557709" y="3139245"/>
            <a:ext cx="2746860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모서리가 둥근 직사각형 136"/>
          <p:cNvSpPr/>
          <p:nvPr/>
        </p:nvSpPr>
        <p:spPr>
          <a:xfrm>
            <a:off x="2590983" y="2423621"/>
            <a:ext cx="2523249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1957435" y="3166873"/>
            <a:ext cx="3156797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5599336" y="244422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45" name="TextBox 144"/>
          <p:cNvSpPr txBox="1"/>
          <p:nvPr/>
        </p:nvSpPr>
        <p:spPr>
          <a:xfrm>
            <a:off x="5538218" y="23952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5575729" y="314456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1" name="TextBox 150"/>
          <p:cNvSpPr txBox="1"/>
          <p:nvPr/>
        </p:nvSpPr>
        <p:spPr>
          <a:xfrm>
            <a:off x="5520008" y="3104625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grpSp>
        <p:nvGrpSpPr>
          <p:cNvPr id="152" name="그룹 151"/>
          <p:cNvGrpSpPr/>
          <p:nvPr/>
        </p:nvGrpSpPr>
        <p:grpSpPr>
          <a:xfrm>
            <a:off x="2541105" y="2402585"/>
            <a:ext cx="319128" cy="230832"/>
            <a:chOff x="6469" y="3970419"/>
            <a:chExt cx="319128" cy="230832"/>
          </a:xfrm>
        </p:grpSpPr>
        <p:sp>
          <p:nvSpPr>
            <p:cNvPr id="154" name="모서리가 둥근 직사각형 153"/>
            <p:cNvSpPr/>
            <p:nvPr/>
          </p:nvSpPr>
          <p:spPr>
            <a:xfrm>
              <a:off x="67587" y="4019413"/>
              <a:ext cx="187673" cy="13825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6469" y="3970419"/>
              <a:ext cx="31912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bg1"/>
                  </a:solidFill>
                </a:rPr>
                <a:t>5</a:t>
              </a:r>
              <a:r>
                <a:rPr lang="en-US" altLang="ko-KR" sz="900" dirty="0" smtClean="0">
                  <a:solidFill>
                    <a:schemeClr val="bg1"/>
                  </a:solidFill>
                </a:rPr>
                <a:t>B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grpSp>
        <p:nvGrpSpPr>
          <p:cNvPr id="161" name="그룹 160"/>
          <p:cNvGrpSpPr/>
          <p:nvPr/>
        </p:nvGrpSpPr>
        <p:grpSpPr>
          <a:xfrm>
            <a:off x="1912285" y="3131862"/>
            <a:ext cx="312906" cy="230832"/>
            <a:chOff x="-11741" y="4733790"/>
            <a:chExt cx="312906" cy="230832"/>
          </a:xfrm>
        </p:grpSpPr>
        <p:sp>
          <p:nvSpPr>
            <p:cNvPr id="170" name="모서리가 둥근 직사각형 169"/>
            <p:cNvSpPr/>
            <p:nvPr/>
          </p:nvSpPr>
          <p:spPr>
            <a:xfrm>
              <a:off x="43980" y="4786427"/>
              <a:ext cx="202872" cy="14200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-11741" y="4733790"/>
              <a:ext cx="312906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 smtClean="0">
                  <a:solidFill>
                    <a:schemeClr val="bg1"/>
                  </a:solidFill>
                </a:rPr>
                <a:t>5D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sp>
        <p:nvSpPr>
          <p:cNvPr id="175" name="TextBox 174"/>
          <p:cNvSpPr txBox="1"/>
          <p:nvPr/>
        </p:nvSpPr>
        <p:spPr>
          <a:xfrm>
            <a:off x="3104874" y="2414696"/>
            <a:ext cx="20906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15%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3063306" y="3156202"/>
            <a:ext cx="20906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35%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15%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6350682" y="2410101"/>
            <a:ext cx="198804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38%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</a:t>
            </a:r>
            <a:r>
              <a:rPr lang="en-US" altLang="ko-KR" sz="800" b="1" dirty="0"/>
              <a:t>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6346061" y="3151607"/>
            <a:ext cx="20056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20%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</a:t>
            </a:r>
            <a:r>
              <a:rPr lang="en-US" altLang="ko-KR" sz="800" b="1" dirty="0"/>
              <a:t>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2564105" y="261552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85%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1947924" y="3366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5</a:t>
            </a:r>
            <a:r>
              <a:rPr lang="en-US" altLang="ko-KR" sz="800" b="1" dirty="0" smtClean="0">
                <a:solidFill>
                  <a:schemeClr val="bg1"/>
                </a:solidFill>
              </a:rPr>
              <a:t>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5553367" y="262933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65%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5558016" y="3361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45%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50%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190" name="그룹 189"/>
          <p:cNvGrpSpPr/>
          <p:nvPr/>
        </p:nvGrpSpPr>
        <p:grpSpPr>
          <a:xfrm>
            <a:off x="1887081" y="3561602"/>
            <a:ext cx="535464" cy="200056"/>
            <a:chOff x="1899781" y="4431552"/>
            <a:chExt cx="535464" cy="200056"/>
          </a:xfrm>
        </p:grpSpPr>
        <p:sp>
          <p:nvSpPr>
            <p:cNvPr id="191" name="모서리가 둥근 직사각형 190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5" name="양쪽 모서리가 둥근 사각형 194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8" name="양쪽 모서리가 둥근 사각형 197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04" name="오른쪽 화살표 203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5" name="그룹 204"/>
          <p:cNvGrpSpPr/>
          <p:nvPr/>
        </p:nvGrpSpPr>
        <p:grpSpPr>
          <a:xfrm>
            <a:off x="5469793" y="3550169"/>
            <a:ext cx="541814" cy="200056"/>
            <a:chOff x="5492018" y="4439169"/>
            <a:chExt cx="541814" cy="200056"/>
          </a:xfrm>
        </p:grpSpPr>
        <p:sp>
          <p:nvSpPr>
            <p:cNvPr id="206" name="모서리가 둥근 직사각형 205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7" name="양쪽 모서리가 둥근 사각형 206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8" name="양쪽 모서리가 둥근 사각형 207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14" name="오른쪽 화살표 21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5" name="모서리가 둥근 직사각형 214"/>
          <p:cNvSpPr/>
          <p:nvPr/>
        </p:nvSpPr>
        <p:spPr>
          <a:xfrm>
            <a:off x="2582488" y="2817184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3795339" y="2817184"/>
            <a:ext cx="1316736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1955933" y="356168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모서리가 둥근 직사각형 217"/>
          <p:cNvSpPr/>
          <p:nvPr/>
        </p:nvSpPr>
        <p:spPr>
          <a:xfrm>
            <a:off x="6969631" y="282333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모서리가 둥근 직사각형 219"/>
          <p:cNvSpPr/>
          <p:nvPr/>
        </p:nvSpPr>
        <p:spPr>
          <a:xfrm>
            <a:off x="5585323" y="2823330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3" name="그룹 222"/>
          <p:cNvGrpSpPr/>
          <p:nvPr/>
        </p:nvGrpSpPr>
        <p:grpSpPr>
          <a:xfrm>
            <a:off x="5503513" y="2821209"/>
            <a:ext cx="541814" cy="206404"/>
            <a:chOff x="5506688" y="3662584"/>
            <a:chExt cx="541814" cy="206404"/>
          </a:xfrm>
        </p:grpSpPr>
        <p:sp>
          <p:nvSpPr>
            <p:cNvPr id="224" name="모서리가 둥근 직사각형 223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양쪽 모서리가 둥근 사각형 225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7" name="양쪽 모서리가 둥근 사각형 226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30" name="오른쪽 화살표 229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1" name="그룹 230"/>
          <p:cNvGrpSpPr/>
          <p:nvPr/>
        </p:nvGrpSpPr>
        <p:grpSpPr>
          <a:xfrm>
            <a:off x="7765295" y="2824718"/>
            <a:ext cx="541814" cy="206404"/>
            <a:chOff x="7768470" y="3666093"/>
            <a:chExt cx="541814" cy="206404"/>
          </a:xfrm>
        </p:grpSpPr>
        <p:sp>
          <p:nvSpPr>
            <p:cNvPr id="232" name="모서리가 둥근 직사각형 231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양쪽 모서리가 둥근 사각형 232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4" name="양쪽 모서리가 둥근 사각형 233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37" name="오른쪽 화살표 236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8" name="모서리가 둥근 직사각형 237"/>
          <p:cNvSpPr/>
          <p:nvPr/>
        </p:nvSpPr>
        <p:spPr>
          <a:xfrm>
            <a:off x="5566273" y="3550126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9" name="그룹 238"/>
          <p:cNvGrpSpPr/>
          <p:nvPr/>
        </p:nvGrpSpPr>
        <p:grpSpPr>
          <a:xfrm>
            <a:off x="4563479" y="2820845"/>
            <a:ext cx="541814" cy="206404"/>
            <a:chOff x="4592054" y="3639995"/>
            <a:chExt cx="541814" cy="206404"/>
          </a:xfrm>
        </p:grpSpPr>
        <p:sp>
          <p:nvSpPr>
            <p:cNvPr id="240" name="모서리가 둥근 직사각형 23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" name="양쪽 모서리가 둥근 사각형 24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2" name="양쪽 모서리가 둥근 사각형 24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46" name="오른쪽 화살표 245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7" name="그룹 246"/>
          <p:cNvGrpSpPr/>
          <p:nvPr/>
        </p:nvGrpSpPr>
        <p:grpSpPr>
          <a:xfrm>
            <a:off x="2512517" y="2819875"/>
            <a:ext cx="541814" cy="200056"/>
            <a:chOff x="2541092" y="3651725"/>
            <a:chExt cx="541814" cy="200056"/>
          </a:xfrm>
        </p:grpSpPr>
        <p:sp>
          <p:nvSpPr>
            <p:cNvPr id="248" name="모서리가 둥근 직사각형 247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7" name="양쪽 모서리가 둥근 사각형 256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60" name="오른쪽 화살표 259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264" name="차트 263"/>
          <p:cNvGraphicFramePr/>
          <p:nvPr>
            <p:extLst>
              <p:ext uri="{D42A27DB-BD31-4B8C-83A1-F6EECF244321}">
                <p14:modId xmlns:p14="http://schemas.microsoft.com/office/powerpoint/2010/main" val="1925242171"/>
              </p:ext>
            </p:extLst>
          </p:nvPr>
        </p:nvGraphicFramePr>
        <p:xfrm>
          <a:off x="370669" y="1299094"/>
          <a:ext cx="6643737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65" name="모서리가 둥근 직사각형 26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68" name="차트 267"/>
          <p:cNvGraphicFramePr/>
          <p:nvPr>
            <p:extLst/>
          </p:nvPr>
        </p:nvGraphicFramePr>
        <p:xfrm>
          <a:off x="3687868" y="6661558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69" name="차트 268"/>
          <p:cNvGraphicFramePr/>
          <p:nvPr>
            <p:extLst/>
          </p:nvPr>
        </p:nvGraphicFramePr>
        <p:xfrm>
          <a:off x="7346498" y="6681293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7935358"/>
              </p:ext>
            </p:extLst>
          </p:nvPr>
        </p:nvGraphicFramePr>
        <p:xfrm>
          <a:off x="9488422" y="851115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48" name="타원 147"/>
          <p:cNvSpPr/>
          <p:nvPr/>
        </p:nvSpPr>
        <p:spPr>
          <a:xfrm>
            <a:off x="7298988" y="2086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9" name="타원 148"/>
          <p:cNvSpPr/>
          <p:nvPr/>
        </p:nvSpPr>
        <p:spPr>
          <a:xfrm>
            <a:off x="325386" y="438283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299299" y="56335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53" name="타원 152"/>
          <p:cNvSpPr/>
          <p:nvPr/>
        </p:nvSpPr>
        <p:spPr>
          <a:xfrm>
            <a:off x="317895" y="69088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34" name="표 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3611279"/>
              </p:ext>
            </p:extLst>
          </p:nvPr>
        </p:nvGraphicFramePr>
        <p:xfrm>
          <a:off x="7318211" y="1301322"/>
          <a:ext cx="1762289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6739"/>
                <a:gridCol w="519641"/>
                <a:gridCol w="705909"/>
              </a:tblGrid>
              <a:tr h="16707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>
                          <a:solidFill>
                            <a:schemeClr val="tx1"/>
                          </a:solidFill>
                        </a:rPr>
                        <a:t>환적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33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060429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미래 장치 예측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434682" y="2187300"/>
            <a:ext cx="632404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Cycle Time</a:t>
            </a:r>
            <a:endParaRPr lang="ko-KR" altLang="en-US" sz="700" b="1"/>
          </a:p>
        </p:txBody>
      </p:sp>
      <p:graphicFrame>
        <p:nvGraphicFramePr>
          <p:cNvPr id="157" name="표 1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4129323"/>
              </p:ext>
            </p:extLst>
          </p:nvPr>
        </p:nvGraphicFramePr>
        <p:xfrm>
          <a:off x="407895" y="3893340"/>
          <a:ext cx="8658315" cy="3840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355"/>
                <a:gridCol w="704850"/>
                <a:gridCol w="359064"/>
                <a:gridCol w="526472"/>
                <a:gridCol w="406400"/>
                <a:gridCol w="397164"/>
                <a:gridCol w="332509"/>
                <a:gridCol w="1902691"/>
                <a:gridCol w="563418"/>
                <a:gridCol w="424873"/>
                <a:gridCol w="406400"/>
                <a:gridCol w="395215"/>
                <a:gridCol w="1789904"/>
              </a:tblGrid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Block Info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 Info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T.S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T.S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63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Block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T.S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T.S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63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Block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T.S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T.S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63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58" name="차트 157"/>
          <p:cNvGraphicFramePr/>
          <p:nvPr>
            <p:extLst/>
          </p:nvPr>
        </p:nvGraphicFramePr>
        <p:xfrm>
          <a:off x="3679568" y="4115642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9" name="차트 158"/>
          <p:cNvGraphicFramePr/>
          <p:nvPr>
            <p:extLst/>
          </p:nvPr>
        </p:nvGraphicFramePr>
        <p:xfrm>
          <a:off x="7338198" y="4135377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62" name="차트 161"/>
          <p:cNvGraphicFramePr/>
          <p:nvPr>
            <p:extLst/>
          </p:nvPr>
        </p:nvGraphicFramePr>
        <p:xfrm>
          <a:off x="3677061" y="5412688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63" name="차트 162"/>
          <p:cNvGraphicFramePr/>
          <p:nvPr>
            <p:extLst/>
          </p:nvPr>
        </p:nvGraphicFramePr>
        <p:xfrm>
          <a:off x="7335691" y="5432423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pSp>
        <p:nvGrpSpPr>
          <p:cNvPr id="101" name="그룹 100"/>
          <p:cNvGrpSpPr/>
          <p:nvPr/>
        </p:nvGrpSpPr>
        <p:grpSpPr>
          <a:xfrm>
            <a:off x="2594550" y="2616284"/>
            <a:ext cx="2521365" cy="202320"/>
            <a:chOff x="2594550" y="3227370"/>
            <a:chExt cx="925210" cy="418622"/>
          </a:xfrm>
        </p:grpSpPr>
        <p:sp>
          <p:nvSpPr>
            <p:cNvPr id="102" name="모서리가 둥근 직사각형 10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3" name="모서리가 둥근 직사각형 102"/>
            <p:cNvSpPr/>
            <p:nvPr/>
          </p:nvSpPr>
          <p:spPr>
            <a:xfrm>
              <a:off x="3149661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4" name="모서리가 둥근 직사각형 103"/>
            <p:cNvSpPr/>
            <p:nvPr/>
          </p:nvSpPr>
          <p:spPr>
            <a:xfrm>
              <a:off x="3315284" y="3229702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5" name="모서리가 둥근 직사각형 104"/>
            <p:cNvSpPr/>
            <p:nvPr/>
          </p:nvSpPr>
          <p:spPr>
            <a:xfrm>
              <a:off x="2594550" y="3227370"/>
              <a:ext cx="9252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6" name="그룹 105"/>
          <p:cNvGrpSpPr/>
          <p:nvPr/>
        </p:nvGrpSpPr>
        <p:grpSpPr>
          <a:xfrm>
            <a:off x="1959622" y="3340001"/>
            <a:ext cx="3156294" cy="224684"/>
            <a:chOff x="1959622" y="4031888"/>
            <a:chExt cx="1314536" cy="418622"/>
          </a:xfrm>
        </p:grpSpPr>
        <p:sp>
          <p:nvSpPr>
            <p:cNvPr id="107" name="모서리가 둥근 직사각형 106"/>
            <p:cNvSpPr/>
            <p:nvPr/>
          </p:nvSpPr>
          <p:spPr>
            <a:xfrm>
              <a:off x="1960033" y="4033407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8" name="모서리가 둥근 직사각형 107"/>
            <p:cNvSpPr/>
            <p:nvPr/>
          </p:nvSpPr>
          <p:spPr>
            <a:xfrm>
              <a:off x="2518122" y="4033407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9" name="모서리가 둥근 직사각형 108"/>
            <p:cNvSpPr/>
            <p:nvPr/>
          </p:nvSpPr>
          <p:spPr>
            <a:xfrm>
              <a:off x="2683745" y="4034219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0" name="모서리가 둥근 직사각형 109"/>
            <p:cNvSpPr/>
            <p:nvPr/>
          </p:nvSpPr>
          <p:spPr>
            <a:xfrm>
              <a:off x="1959622" y="4031888"/>
              <a:ext cx="131453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1" name="그룹 110"/>
          <p:cNvGrpSpPr/>
          <p:nvPr/>
        </p:nvGrpSpPr>
        <p:grpSpPr>
          <a:xfrm>
            <a:off x="5577810" y="2613243"/>
            <a:ext cx="2727991" cy="217800"/>
            <a:chOff x="2594550" y="3227370"/>
            <a:chExt cx="1299610" cy="418622"/>
          </a:xfrm>
        </p:grpSpPr>
        <p:sp>
          <p:nvSpPr>
            <p:cNvPr id="112" name="모서리가 둥근 직사각형 11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" name="모서리가 둥근 직사각형 112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" name="모서리가 둥근 직사각형 113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모서리가 둥근 직사각형 114"/>
            <p:cNvSpPr/>
            <p:nvPr/>
          </p:nvSpPr>
          <p:spPr>
            <a:xfrm>
              <a:off x="2594550" y="3227370"/>
              <a:ext cx="12996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6" name="그룹 115"/>
          <p:cNvGrpSpPr/>
          <p:nvPr/>
        </p:nvGrpSpPr>
        <p:grpSpPr>
          <a:xfrm>
            <a:off x="5559761" y="3340000"/>
            <a:ext cx="2746039" cy="217733"/>
            <a:chOff x="5559763" y="4024937"/>
            <a:chExt cx="1861576" cy="418622"/>
          </a:xfrm>
        </p:grpSpPr>
        <p:sp>
          <p:nvSpPr>
            <p:cNvPr id="117" name="모서리가 둥근 직사각형 116"/>
            <p:cNvSpPr/>
            <p:nvPr/>
          </p:nvSpPr>
          <p:spPr>
            <a:xfrm>
              <a:off x="5560172" y="4026456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8" name="모서리가 둥근 직사각형 117"/>
            <p:cNvSpPr/>
            <p:nvPr/>
          </p:nvSpPr>
          <p:spPr>
            <a:xfrm>
              <a:off x="6118261" y="4026456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9" name="모서리가 둥근 직사각형 118"/>
            <p:cNvSpPr/>
            <p:nvPr/>
          </p:nvSpPr>
          <p:spPr>
            <a:xfrm>
              <a:off x="6283885" y="4027268"/>
              <a:ext cx="11406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0" name="모서리가 둥근 직사각형 119"/>
            <p:cNvSpPr/>
            <p:nvPr/>
          </p:nvSpPr>
          <p:spPr>
            <a:xfrm>
              <a:off x="5559763" y="4024937"/>
              <a:ext cx="186157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1" name="직사각형 120"/>
          <p:cNvSpPr/>
          <p:nvPr/>
        </p:nvSpPr>
        <p:spPr>
          <a:xfrm>
            <a:off x="2508048" y="242362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1866353" y="315893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5466518" y="244225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직사각형 129"/>
          <p:cNvSpPr/>
          <p:nvPr/>
        </p:nvSpPr>
        <p:spPr>
          <a:xfrm>
            <a:off x="5475980" y="3158935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모서리가 둥근 직사각형 132"/>
          <p:cNvSpPr/>
          <p:nvPr/>
        </p:nvSpPr>
        <p:spPr>
          <a:xfrm>
            <a:off x="5573753" y="2414114"/>
            <a:ext cx="2730816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모서리가 둥근 직사각형 135"/>
          <p:cNvSpPr/>
          <p:nvPr/>
        </p:nvSpPr>
        <p:spPr>
          <a:xfrm>
            <a:off x="5557709" y="3139245"/>
            <a:ext cx="2746860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모서리가 둥근 직사각형 136"/>
          <p:cNvSpPr/>
          <p:nvPr/>
        </p:nvSpPr>
        <p:spPr>
          <a:xfrm>
            <a:off x="2590983" y="2423621"/>
            <a:ext cx="2523249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1957435" y="3166873"/>
            <a:ext cx="3156797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5599336" y="244422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45" name="TextBox 144"/>
          <p:cNvSpPr txBox="1"/>
          <p:nvPr/>
        </p:nvSpPr>
        <p:spPr>
          <a:xfrm>
            <a:off x="5538218" y="23952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5575729" y="314456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1" name="TextBox 150"/>
          <p:cNvSpPr txBox="1"/>
          <p:nvPr/>
        </p:nvSpPr>
        <p:spPr>
          <a:xfrm>
            <a:off x="5520008" y="3104625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grpSp>
        <p:nvGrpSpPr>
          <p:cNvPr id="152" name="그룹 151"/>
          <p:cNvGrpSpPr/>
          <p:nvPr/>
        </p:nvGrpSpPr>
        <p:grpSpPr>
          <a:xfrm>
            <a:off x="2541105" y="2402585"/>
            <a:ext cx="319128" cy="230832"/>
            <a:chOff x="6469" y="3970419"/>
            <a:chExt cx="319128" cy="230832"/>
          </a:xfrm>
        </p:grpSpPr>
        <p:sp>
          <p:nvSpPr>
            <p:cNvPr id="154" name="모서리가 둥근 직사각형 153"/>
            <p:cNvSpPr/>
            <p:nvPr/>
          </p:nvSpPr>
          <p:spPr>
            <a:xfrm>
              <a:off x="67587" y="4019413"/>
              <a:ext cx="187673" cy="13825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6469" y="3970419"/>
              <a:ext cx="31912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bg1"/>
                  </a:solidFill>
                </a:rPr>
                <a:t>5</a:t>
              </a:r>
              <a:r>
                <a:rPr lang="en-US" altLang="ko-KR" sz="900" dirty="0" smtClean="0">
                  <a:solidFill>
                    <a:schemeClr val="bg1"/>
                  </a:solidFill>
                </a:rPr>
                <a:t>B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grpSp>
        <p:nvGrpSpPr>
          <p:cNvPr id="161" name="그룹 160"/>
          <p:cNvGrpSpPr/>
          <p:nvPr/>
        </p:nvGrpSpPr>
        <p:grpSpPr>
          <a:xfrm>
            <a:off x="1912285" y="3131862"/>
            <a:ext cx="312906" cy="230832"/>
            <a:chOff x="-11741" y="4733790"/>
            <a:chExt cx="312906" cy="230832"/>
          </a:xfrm>
        </p:grpSpPr>
        <p:sp>
          <p:nvSpPr>
            <p:cNvPr id="170" name="모서리가 둥근 직사각형 169"/>
            <p:cNvSpPr/>
            <p:nvPr/>
          </p:nvSpPr>
          <p:spPr>
            <a:xfrm>
              <a:off x="43980" y="4786427"/>
              <a:ext cx="202872" cy="14200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-11741" y="4733790"/>
              <a:ext cx="312906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 smtClean="0">
                  <a:solidFill>
                    <a:schemeClr val="bg1"/>
                  </a:solidFill>
                </a:rPr>
                <a:t>5D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sp>
        <p:nvSpPr>
          <p:cNvPr id="175" name="TextBox 174"/>
          <p:cNvSpPr txBox="1"/>
          <p:nvPr/>
        </p:nvSpPr>
        <p:spPr>
          <a:xfrm>
            <a:off x="3104874" y="2414696"/>
            <a:ext cx="20906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15%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3063306" y="3156202"/>
            <a:ext cx="20906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35%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15%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6350682" y="2410101"/>
            <a:ext cx="198804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38%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</a:t>
            </a:r>
            <a:r>
              <a:rPr lang="en-US" altLang="ko-KR" sz="800" b="1" dirty="0"/>
              <a:t>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6346061" y="3151607"/>
            <a:ext cx="20056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20%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</a:t>
            </a:r>
            <a:r>
              <a:rPr lang="en-US" altLang="ko-KR" sz="800" b="1" dirty="0"/>
              <a:t>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2564105" y="261552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85%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1947924" y="3366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5</a:t>
            </a:r>
            <a:r>
              <a:rPr lang="en-US" altLang="ko-KR" sz="800" b="1" dirty="0" smtClean="0">
                <a:solidFill>
                  <a:schemeClr val="bg1"/>
                </a:solidFill>
              </a:rPr>
              <a:t>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5553367" y="262933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65%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5558016" y="3361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45%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50%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190" name="그룹 189"/>
          <p:cNvGrpSpPr/>
          <p:nvPr/>
        </p:nvGrpSpPr>
        <p:grpSpPr>
          <a:xfrm>
            <a:off x="1887081" y="3561602"/>
            <a:ext cx="535464" cy="200056"/>
            <a:chOff x="1899781" y="4431552"/>
            <a:chExt cx="535464" cy="200056"/>
          </a:xfrm>
        </p:grpSpPr>
        <p:sp>
          <p:nvSpPr>
            <p:cNvPr id="191" name="모서리가 둥근 직사각형 190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5" name="양쪽 모서리가 둥근 사각형 194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8" name="양쪽 모서리가 둥근 사각형 197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04" name="오른쪽 화살표 203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5" name="그룹 204"/>
          <p:cNvGrpSpPr/>
          <p:nvPr/>
        </p:nvGrpSpPr>
        <p:grpSpPr>
          <a:xfrm>
            <a:off x="5469793" y="3550169"/>
            <a:ext cx="541814" cy="200056"/>
            <a:chOff x="5492018" y="4439169"/>
            <a:chExt cx="541814" cy="200056"/>
          </a:xfrm>
        </p:grpSpPr>
        <p:sp>
          <p:nvSpPr>
            <p:cNvPr id="206" name="모서리가 둥근 직사각형 205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7" name="양쪽 모서리가 둥근 사각형 206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8" name="양쪽 모서리가 둥근 사각형 207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14" name="오른쪽 화살표 21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5" name="모서리가 둥근 직사각형 214"/>
          <p:cNvSpPr/>
          <p:nvPr/>
        </p:nvSpPr>
        <p:spPr>
          <a:xfrm>
            <a:off x="2582488" y="2817184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3795339" y="2817184"/>
            <a:ext cx="1316736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1955933" y="356168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모서리가 둥근 직사각형 217"/>
          <p:cNvSpPr/>
          <p:nvPr/>
        </p:nvSpPr>
        <p:spPr>
          <a:xfrm>
            <a:off x="6969631" y="282333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모서리가 둥근 직사각형 219"/>
          <p:cNvSpPr/>
          <p:nvPr/>
        </p:nvSpPr>
        <p:spPr>
          <a:xfrm>
            <a:off x="5585323" y="2823330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3" name="그룹 222"/>
          <p:cNvGrpSpPr/>
          <p:nvPr/>
        </p:nvGrpSpPr>
        <p:grpSpPr>
          <a:xfrm>
            <a:off x="5503513" y="2821209"/>
            <a:ext cx="541814" cy="206404"/>
            <a:chOff x="5506688" y="3662584"/>
            <a:chExt cx="541814" cy="206404"/>
          </a:xfrm>
        </p:grpSpPr>
        <p:sp>
          <p:nvSpPr>
            <p:cNvPr id="224" name="모서리가 둥근 직사각형 223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양쪽 모서리가 둥근 사각형 225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7" name="양쪽 모서리가 둥근 사각형 226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30" name="오른쪽 화살표 229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1" name="그룹 230"/>
          <p:cNvGrpSpPr/>
          <p:nvPr/>
        </p:nvGrpSpPr>
        <p:grpSpPr>
          <a:xfrm>
            <a:off x="7765295" y="2824718"/>
            <a:ext cx="541814" cy="206404"/>
            <a:chOff x="7768470" y="3666093"/>
            <a:chExt cx="541814" cy="206404"/>
          </a:xfrm>
        </p:grpSpPr>
        <p:sp>
          <p:nvSpPr>
            <p:cNvPr id="232" name="모서리가 둥근 직사각형 231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양쪽 모서리가 둥근 사각형 232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4" name="양쪽 모서리가 둥근 사각형 233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7768470" y="3672442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smtClean="0"/>
                <a:t>B0</a:t>
              </a:r>
              <a:endParaRPr lang="ko-KR" altLang="en-US" sz="700" b="1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37" name="오른쪽 화살표 236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8" name="모서리가 둥근 직사각형 237"/>
          <p:cNvSpPr/>
          <p:nvPr/>
        </p:nvSpPr>
        <p:spPr>
          <a:xfrm>
            <a:off x="5566273" y="3550126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9" name="그룹 238"/>
          <p:cNvGrpSpPr/>
          <p:nvPr/>
        </p:nvGrpSpPr>
        <p:grpSpPr>
          <a:xfrm>
            <a:off x="4563479" y="2820845"/>
            <a:ext cx="541814" cy="206404"/>
            <a:chOff x="4592054" y="3639995"/>
            <a:chExt cx="541814" cy="206404"/>
          </a:xfrm>
        </p:grpSpPr>
        <p:sp>
          <p:nvSpPr>
            <p:cNvPr id="240" name="모서리가 둥근 직사각형 23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" name="양쪽 모서리가 둥근 사각형 24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2" name="양쪽 모서리가 둥근 사각형 24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46" name="오른쪽 화살표 245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7" name="그룹 246"/>
          <p:cNvGrpSpPr/>
          <p:nvPr/>
        </p:nvGrpSpPr>
        <p:grpSpPr>
          <a:xfrm>
            <a:off x="2512517" y="2819875"/>
            <a:ext cx="541814" cy="200056"/>
            <a:chOff x="2541092" y="3651725"/>
            <a:chExt cx="541814" cy="200056"/>
          </a:xfrm>
        </p:grpSpPr>
        <p:sp>
          <p:nvSpPr>
            <p:cNvPr id="248" name="모서리가 둥근 직사각형 247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7" name="양쪽 모서리가 둥근 사각형 256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60" name="오른쪽 화살표 259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264" name="차트 263"/>
          <p:cNvGraphicFramePr/>
          <p:nvPr>
            <p:extLst>
              <p:ext uri="{D42A27DB-BD31-4B8C-83A1-F6EECF244321}">
                <p14:modId xmlns:p14="http://schemas.microsoft.com/office/powerpoint/2010/main" val="3186407657"/>
              </p:ext>
            </p:extLst>
          </p:nvPr>
        </p:nvGraphicFramePr>
        <p:xfrm>
          <a:off x="370669" y="1299094"/>
          <a:ext cx="6643737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65" name="모서리가 둥근 직사각형 26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68" name="차트 267"/>
          <p:cNvGraphicFramePr/>
          <p:nvPr>
            <p:extLst/>
          </p:nvPr>
        </p:nvGraphicFramePr>
        <p:xfrm>
          <a:off x="3687868" y="6661558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69" name="차트 268"/>
          <p:cNvGraphicFramePr/>
          <p:nvPr>
            <p:extLst/>
          </p:nvPr>
        </p:nvGraphicFramePr>
        <p:xfrm>
          <a:off x="7346498" y="6681293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34" name="타원 133"/>
          <p:cNvSpPr/>
          <p:nvPr/>
        </p:nvSpPr>
        <p:spPr>
          <a:xfrm>
            <a:off x="7296344" y="20947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0" name="타원 139"/>
          <p:cNvSpPr/>
          <p:nvPr/>
        </p:nvSpPr>
        <p:spPr>
          <a:xfrm>
            <a:off x="316018" y="43227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1" name="타원 140"/>
          <p:cNvSpPr/>
          <p:nvPr/>
        </p:nvSpPr>
        <p:spPr>
          <a:xfrm>
            <a:off x="302660" y="56734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2" name="타원 141"/>
          <p:cNvSpPr/>
          <p:nvPr/>
        </p:nvSpPr>
        <p:spPr>
          <a:xfrm>
            <a:off x="302660" y="691255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/>
          </p:nvPr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35" name="표 1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3611279"/>
              </p:ext>
            </p:extLst>
          </p:nvPr>
        </p:nvGraphicFramePr>
        <p:xfrm>
          <a:off x="7318211" y="1301322"/>
          <a:ext cx="1762289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6739"/>
                <a:gridCol w="519641"/>
                <a:gridCol w="705909"/>
              </a:tblGrid>
              <a:tr h="16707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>
                          <a:solidFill>
                            <a:schemeClr val="tx1"/>
                          </a:solidFill>
                        </a:rPr>
                        <a:t>환적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33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4064748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3301865"/>
              </p:ext>
            </p:extLst>
          </p:nvPr>
        </p:nvGraphicFramePr>
        <p:xfrm>
          <a:off x="9488422" y="859353"/>
          <a:ext cx="2637675" cy="6791476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검색 시간 설정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ex: </a:t>
                      </a:r>
                      <a:r>
                        <a:rPr lang="ko-KR" altLang="en-US" sz="800" baseline="0" smtClean="0">
                          <a:effectLst/>
                        </a:rPr>
                        <a:t>현재 시간 </a:t>
                      </a:r>
                      <a:r>
                        <a:rPr lang="en-US" altLang="ko-KR" sz="800" baseline="0" dirty="0" smtClean="0">
                          <a:effectLst/>
                        </a:rPr>
                        <a:t>pm 3: 40</a:t>
                      </a:r>
                      <a:r>
                        <a:rPr lang="ko-KR" altLang="en-US" sz="800" baseline="0" smtClean="0">
                          <a:effectLst/>
                        </a:rPr>
                        <a:t>분</a:t>
                      </a:r>
                      <a:r>
                        <a:rPr lang="en-US" altLang="ko-KR" sz="800" baseline="0" dirty="0" smtClean="0">
                          <a:effectLst/>
                          <a:sym typeface="Wingdings" panose="05000000000000000000" pitchFamily="2" charset="2"/>
                        </a:rPr>
                        <a:t> pm 3</a:t>
                      </a:r>
                      <a:r>
                        <a:rPr lang="ko-KR" altLang="en-US" sz="800" baseline="0" smtClean="0">
                          <a:effectLst/>
                          <a:sym typeface="Wingdings" panose="05000000000000000000" pitchFamily="2" charset="2"/>
                        </a:rPr>
                        <a:t>시로 검색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검색조건 </a:t>
                      </a:r>
                      <a:r>
                        <a:rPr lang="en-US" altLang="ko-KR" sz="800" baseline="0" dirty="0" smtClean="0">
                          <a:effectLst/>
                        </a:rPr>
                        <a:t>: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Total : </a:t>
                      </a:r>
                      <a:r>
                        <a:rPr lang="ko-KR" altLang="en-US" sz="800" baseline="0" smtClean="0">
                          <a:effectLst/>
                        </a:rPr>
                        <a:t>전체 노드간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Key Node : key</a:t>
                      </a:r>
                      <a:r>
                        <a:rPr lang="ko-KR" altLang="en-US" sz="800" baseline="0" smtClean="0">
                          <a:effectLst/>
                        </a:rPr>
                        <a:t> </a:t>
                      </a:r>
                      <a:r>
                        <a:rPr lang="en-US" altLang="ko-KR" sz="800" baseline="0" dirty="0" smtClean="0">
                          <a:effectLst/>
                        </a:rPr>
                        <a:t>Node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Block : </a:t>
                      </a:r>
                      <a:r>
                        <a:rPr lang="ko-KR" altLang="en-US" sz="800" baseline="0" smtClean="0">
                          <a:effectLst/>
                        </a:rPr>
                        <a:t>선택한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Berth : </a:t>
                      </a:r>
                      <a:r>
                        <a:rPr lang="ko-KR" altLang="en-US" sz="800" baseline="0" smtClean="0">
                          <a:effectLst/>
                        </a:rPr>
                        <a:t>선택한 </a:t>
                      </a:r>
                      <a:r>
                        <a:rPr lang="en-US" altLang="ko-KR" sz="800" baseline="0" dirty="0" smtClean="0">
                          <a:effectLst/>
                        </a:rPr>
                        <a:t>Berth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  : Block, Berth </a:t>
                      </a:r>
                      <a:r>
                        <a:rPr lang="ko-KR" altLang="en-US" sz="800" baseline="0" smtClean="0">
                          <a:effectLst/>
                        </a:rPr>
                        <a:t>선택 시 </a:t>
                      </a:r>
                      <a:r>
                        <a:rPr lang="en-US" altLang="ko-KR" sz="800" baseline="0" dirty="0" smtClean="0">
                          <a:effectLst/>
                        </a:rPr>
                        <a:t>List box </a:t>
                      </a:r>
                      <a:r>
                        <a:rPr lang="ko-KR" altLang="en-US" sz="800" baseline="0" smtClean="0">
                          <a:effectLst/>
                        </a:rPr>
                        <a:t>활성화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block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Block list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berth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berth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현재 시간대 검색 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시간이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분일 경우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기준으로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이전일 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am10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6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미안일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최근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시간까지의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9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전체 노트간 평균속도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속도 구간 표시 필터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정체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서행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원활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미운행 지역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선택한 데이터를 화면에 표시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VSL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현황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예측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Date View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6" name="타원 1015"/>
          <p:cNvSpPr/>
          <p:nvPr/>
        </p:nvSpPr>
        <p:spPr>
          <a:xfrm>
            <a:off x="4428532" y="8718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5700219" y="8429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35513" y="12418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543694" y="2238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smtClean="0"/>
              <a:t>혼잡도 상세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750452043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92" name="타원 191"/>
          <p:cNvSpPr/>
          <p:nvPr/>
        </p:nvSpPr>
        <p:spPr>
          <a:xfrm>
            <a:off x="1783014" y="8893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211992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7" name="표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6644214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서행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67" name="그림 26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5" y="2560168"/>
            <a:ext cx="8686677" cy="2527247"/>
          </a:xfrm>
          <a:prstGeom prst="rect">
            <a:avLst/>
          </a:prstGeom>
        </p:spPr>
      </p:pic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7" y="980246"/>
            <a:ext cx="16903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 smtClean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b="1" dirty="0" smtClean="0"/>
              <a:t>Total</a:t>
            </a:r>
            <a:r>
              <a:rPr lang="en-US" altLang="ko-KR" sz="600" dirty="0" smtClean="0"/>
              <a:t>      </a:t>
            </a:r>
            <a:r>
              <a:rPr lang="en-US" altLang="ko-KR" sz="6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○</a:t>
            </a:r>
            <a:r>
              <a:rPr lang="en-US" altLang="ko-KR" sz="600" dirty="0" smtClean="0"/>
              <a:t>  key</a:t>
            </a:r>
            <a:r>
              <a:rPr lang="ko-KR" altLang="en-US" sz="600" smtClean="0"/>
              <a:t> </a:t>
            </a:r>
            <a:r>
              <a:rPr lang="en-US" altLang="ko-KR" sz="600" dirty="0"/>
              <a:t>Node  </a:t>
            </a:r>
            <a:r>
              <a:rPr lang="en-US" altLang="ko-KR" sz="600" dirty="0" smtClean="0"/>
              <a:t> </a:t>
            </a:r>
            <a:r>
              <a:rPr lang="en-US" altLang="ko-KR" sz="600" dirty="0"/>
              <a:t>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Berth</a:t>
            </a:r>
            <a:endParaRPr lang="ko-KR" altLang="en-US" sz="600" dirty="0"/>
          </a:p>
        </p:txBody>
      </p:sp>
      <p:sp>
        <p:nvSpPr>
          <p:cNvPr id="271" name="타원 270"/>
          <p:cNvSpPr/>
          <p:nvPr/>
        </p:nvSpPr>
        <p:spPr>
          <a:xfrm>
            <a:off x="3665396" y="8660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2" name="타원 271"/>
          <p:cNvSpPr/>
          <p:nvPr/>
        </p:nvSpPr>
        <p:spPr>
          <a:xfrm>
            <a:off x="7909018" y="20610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0" name="타원 279"/>
          <p:cNvSpPr/>
          <p:nvPr/>
        </p:nvSpPr>
        <p:spPr>
          <a:xfrm>
            <a:off x="918711" y="20970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5214928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13" name="모서리가 둥근 직사각형 912"/>
          <p:cNvSpPr/>
          <p:nvPr/>
        </p:nvSpPr>
        <p:spPr>
          <a:xfrm>
            <a:off x="333791" y="1267728"/>
            <a:ext cx="693136" cy="514731"/>
          </a:xfrm>
          <a:prstGeom prst="roundRect">
            <a:avLst>
              <a:gd name="adj" fmla="val 4727"/>
            </a:avLst>
          </a:prstGeom>
          <a:solidFill>
            <a:schemeClr val="accent5">
              <a:lumMod val="20000"/>
              <a:lumOff val="8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4" name="직사각형 913"/>
          <p:cNvSpPr/>
          <p:nvPr/>
        </p:nvSpPr>
        <p:spPr>
          <a:xfrm>
            <a:off x="374810" y="1401927"/>
            <a:ext cx="61266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HJNC20191</a:t>
            </a:r>
            <a:endParaRPr lang="ko-KR" altLang="en-US" sz="600" b="1"/>
          </a:p>
        </p:txBody>
      </p:sp>
      <p:sp>
        <p:nvSpPr>
          <p:cNvPr id="915" name="직사각형 914"/>
          <p:cNvSpPr/>
          <p:nvPr/>
        </p:nvSpPr>
        <p:spPr>
          <a:xfrm>
            <a:off x="1137426" y="1400728"/>
            <a:ext cx="5677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HJNC2011</a:t>
            </a:r>
            <a:endParaRPr lang="ko-KR" altLang="en-US" sz="600" b="1"/>
          </a:p>
        </p:txBody>
      </p:sp>
      <p:sp>
        <p:nvSpPr>
          <p:cNvPr id="916" name="직사각형 915"/>
          <p:cNvSpPr/>
          <p:nvPr/>
        </p:nvSpPr>
        <p:spPr>
          <a:xfrm>
            <a:off x="1899456" y="1405406"/>
            <a:ext cx="5212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NYK2314</a:t>
            </a:r>
            <a:endParaRPr lang="ko-KR" altLang="en-US" sz="600" b="1"/>
          </a:p>
        </p:txBody>
      </p:sp>
      <p:sp>
        <p:nvSpPr>
          <p:cNvPr id="917" name="직사각형 916"/>
          <p:cNvSpPr/>
          <p:nvPr/>
        </p:nvSpPr>
        <p:spPr>
          <a:xfrm>
            <a:off x="2544675" y="1406909"/>
            <a:ext cx="61587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HMM15833</a:t>
            </a:r>
            <a:endParaRPr lang="ko-KR" altLang="en-US" sz="600" b="1"/>
          </a:p>
        </p:txBody>
      </p:sp>
      <p:pic>
        <p:nvPicPr>
          <p:cNvPr id="919" name="그림 91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7276" y="1305174"/>
            <a:ext cx="320769" cy="66260"/>
          </a:xfrm>
          <a:prstGeom prst="rect">
            <a:avLst/>
          </a:prstGeom>
        </p:spPr>
      </p:pic>
      <p:pic>
        <p:nvPicPr>
          <p:cNvPr id="920" name="그림 91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379" y="1302018"/>
            <a:ext cx="646002" cy="111372"/>
          </a:xfrm>
          <a:prstGeom prst="rect">
            <a:avLst/>
          </a:prstGeom>
        </p:spPr>
      </p:pic>
      <p:pic>
        <p:nvPicPr>
          <p:cNvPr id="921" name="그림 92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1807586" y="1299973"/>
            <a:ext cx="422560" cy="84131"/>
          </a:xfrm>
          <a:prstGeom prst="rect">
            <a:avLst/>
          </a:prstGeom>
        </p:spPr>
      </p:pic>
      <p:pic>
        <p:nvPicPr>
          <p:cNvPr id="922" name="그림 92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5305" y="1299434"/>
            <a:ext cx="485869" cy="85210"/>
          </a:xfrm>
          <a:prstGeom prst="rect">
            <a:avLst/>
          </a:prstGeom>
        </p:spPr>
      </p:pic>
      <p:sp>
        <p:nvSpPr>
          <p:cNvPr id="923" name="모서리가 둥근 직사각형 922"/>
          <p:cNvSpPr/>
          <p:nvPr/>
        </p:nvSpPr>
        <p:spPr>
          <a:xfrm>
            <a:off x="1053154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4" name="모서리가 둥근 직사각형 923"/>
          <p:cNvSpPr/>
          <p:nvPr/>
        </p:nvSpPr>
        <p:spPr>
          <a:xfrm>
            <a:off x="1770632" y="12690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5" name="모서리가 둥근 직사각형 924"/>
          <p:cNvSpPr/>
          <p:nvPr/>
        </p:nvSpPr>
        <p:spPr>
          <a:xfrm>
            <a:off x="2491580" y="12678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6" name="직사각형 925"/>
          <p:cNvSpPr/>
          <p:nvPr/>
        </p:nvSpPr>
        <p:spPr>
          <a:xfrm>
            <a:off x="3265623" y="1405602"/>
            <a:ext cx="61587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HMM15833</a:t>
            </a:r>
            <a:endParaRPr lang="ko-KR" altLang="en-US" sz="600" b="1"/>
          </a:p>
        </p:txBody>
      </p:sp>
      <p:pic>
        <p:nvPicPr>
          <p:cNvPr id="927" name="그림 92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8224" y="1303867"/>
            <a:ext cx="320769" cy="66260"/>
          </a:xfrm>
          <a:prstGeom prst="rect">
            <a:avLst/>
          </a:prstGeom>
        </p:spPr>
      </p:pic>
      <p:sp>
        <p:nvSpPr>
          <p:cNvPr id="928" name="모서리가 둥근 직사각형 927"/>
          <p:cNvSpPr/>
          <p:nvPr/>
        </p:nvSpPr>
        <p:spPr>
          <a:xfrm>
            <a:off x="3206178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4087725" y="983521"/>
            <a:ext cx="5007943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cxnSp>
        <p:nvCxnSpPr>
          <p:cNvPr id="933" name="직선 연결선 932"/>
          <p:cNvCxnSpPr/>
          <p:nvPr/>
        </p:nvCxnSpPr>
        <p:spPr>
          <a:xfrm>
            <a:off x="33379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4" name="직선 연결선 933"/>
          <p:cNvCxnSpPr/>
          <p:nvPr/>
        </p:nvCxnSpPr>
        <p:spPr>
          <a:xfrm>
            <a:off x="10531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5" name="직선 연결선 934"/>
          <p:cNvCxnSpPr/>
          <p:nvPr/>
        </p:nvCxnSpPr>
        <p:spPr>
          <a:xfrm>
            <a:off x="177524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6" name="직선 연결선 935"/>
          <p:cNvCxnSpPr/>
          <p:nvPr/>
        </p:nvCxnSpPr>
        <p:spPr>
          <a:xfrm>
            <a:off x="24882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7" name="직선 연결선 936"/>
          <p:cNvCxnSpPr/>
          <p:nvPr/>
        </p:nvCxnSpPr>
        <p:spPr>
          <a:xfrm>
            <a:off x="3207329" y="1580543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8" name="직선 연결선 937"/>
          <p:cNvCxnSpPr>
            <a:endCxn id="913" idx="2"/>
          </p:cNvCxnSpPr>
          <p:nvPr/>
        </p:nvCxnSpPr>
        <p:spPr>
          <a:xfrm>
            <a:off x="679966" y="1587605"/>
            <a:ext cx="393" cy="194854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9" name="직선 연결선 938"/>
          <p:cNvCxnSpPr/>
          <p:nvPr/>
        </p:nvCxnSpPr>
        <p:spPr>
          <a:xfrm>
            <a:off x="1397791" y="1586405"/>
            <a:ext cx="393" cy="194854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0" name="TextBox 939"/>
          <p:cNvSpPr txBox="1"/>
          <p:nvPr/>
        </p:nvSpPr>
        <p:spPr>
          <a:xfrm>
            <a:off x="323076" y="1554361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 smtClean="0"/>
              <a:t>R</a:t>
            </a:r>
            <a:endParaRPr lang="ko-KR" altLang="en-US" sz="400" b="1"/>
          </a:p>
        </p:txBody>
      </p:sp>
      <p:sp>
        <p:nvSpPr>
          <p:cNvPr id="941" name="TextBox 940"/>
          <p:cNvSpPr txBox="1"/>
          <p:nvPr/>
        </p:nvSpPr>
        <p:spPr>
          <a:xfrm>
            <a:off x="669151" y="1557536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P</a:t>
            </a:r>
            <a:endParaRPr lang="ko-KR" altLang="en-US" sz="400" b="1"/>
          </a:p>
        </p:txBody>
      </p:sp>
      <p:sp>
        <p:nvSpPr>
          <p:cNvPr id="942" name="TextBox 941"/>
          <p:cNvSpPr txBox="1"/>
          <p:nvPr/>
        </p:nvSpPr>
        <p:spPr>
          <a:xfrm>
            <a:off x="357294" y="1598291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10.6</a:t>
            </a:r>
            <a:endParaRPr lang="ko-KR" altLang="en-US" sz="700"/>
          </a:p>
        </p:txBody>
      </p:sp>
      <p:sp>
        <p:nvSpPr>
          <p:cNvPr id="943" name="TextBox 942"/>
          <p:cNvSpPr txBox="1"/>
          <p:nvPr/>
        </p:nvSpPr>
        <p:spPr>
          <a:xfrm>
            <a:off x="676295" y="1598290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11.0</a:t>
            </a:r>
            <a:endParaRPr lang="ko-KR" altLang="en-US" sz="700"/>
          </a:p>
        </p:txBody>
      </p:sp>
      <p:sp>
        <p:nvSpPr>
          <p:cNvPr id="944" name="TextBox 943"/>
          <p:cNvSpPr txBox="1"/>
          <p:nvPr/>
        </p:nvSpPr>
        <p:spPr>
          <a:xfrm>
            <a:off x="1037324" y="1553737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 smtClean="0"/>
              <a:t>R</a:t>
            </a:r>
            <a:endParaRPr lang="ko-KR" altLang="en-US" sz="400" b="1"/>
          </a:p>
        </p:txBody>
      </p:sp>
      <p:sp>
        <p:nvSpPr>
          <p:cNvPr id="945" name="TextBox 944"/>
          <p:cNvSpPr txBox="1"/>
          <p:nvPr/>
        </p:nvSpPr>
        <p:spPr>
          <a:xfrm>
            <a:off x="1383399" y="1556912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P</a:t>
            </a:r>
            <a:endParaRPr lang="ko-KR" altLang="en-US" sz="400" b="1"/>
          </a:p>
        </p:txBody>
      </p:sp>
      <p:sp>
        <p:nvSpPr>
          <p:cNvPr id="946" name="TextBox 945"/>
          <p:cNvSpPr txBox="1"/>
          <p:nvPr/>
        </p:nvSpPr>
        <p:spPr>
          <a:xfrm>
            <a:off x="1071542" y="1597667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10.6</a:t>
            </a:r>
            <a:endParaRPr lang="ko-KR" altLang="en-US" sz="700"/>
          </a:p>
        </p:txBody>
      </p:sp>
      <p:sp>
        <p:nvSpPr>
          <p:cNvPr id="947" name="TextBox 946"/>
          <p:cNvSpPr txBox="1"/>
          <p:nvPr/>
        </p:nvSpPr>
        <p:spPr>
          <a:xfrm>
            <a:off x="1390543" y="1597666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11.0</a:t>
            </a:r>
            <a:endParaRPr lang="ko-KR" altLang="en-US" sz="700"/>
          </a:p>
        </p:txBody>
      </p:sp>
      <p:cxnSp>
        <p:nvCxnSpPr>
          <p:cNvPr id="948" name="직선 연결선 947"/>
          <p:cNvCxnSpPr/>
          <p:nvPr/>
        </p:nvCxnSpPr>
        <p:spPr>
          <a:xfrm>
            <a:off x="2115444" y="1586405"/>
            <a:ext cx="393" cy="194854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9" name="TextBox 948"/>
          <p:cNvSpPr txBox="1"/>
          <p:nvPr/>
        </p:nvSpPr>
        <p:spPr>
          <a:xfrm>
            <a:off x="1754977" y="1553737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 smtClean="0"/>
              <a:t>R</a:t>
            </a:r>
            <a:endParaRPr lang="ko-KR" altLang="en-US" sz="400" b="1"/>
          </a:p>
        </p:txBody>
      </p:sp>
      <p:sp>
        <p:nvSpPr>
          <p:cNvPr id="950" name="TextBox 949"/>
          <p:cNvSpPr txBox="1"/>
          <p:nvPr/>
        </p:nvSpPr>
        <p:spPr>
          <a:xfrm>
            <a:off x="2101052" y="1556912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P</a:t>
            </a:r>
            <a:endParaRPr lang="ko-KR" altLang="en-US" sz="400" b="1"/>
          </a:p>
        </p:txBody>
      </p:sp>
      <p:sp>
        <p:nvSpPr>
          <p:cNvPr id="951" name="TextBox 950"/>
          <p:cNvSpPr txBox="1"/>
          <p:nvPr/>
        </p:nvSpPr>
        <p:spPr>
          <a:xfrm>
            <a:off x="1789195" y="1597667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10.6</a:t>
            </a:r>
            <a:endParaRPr lang="ko-KR" altLang="en-US" sz="700"/>
          </a:p>
        </p:txBody>
      </p:sp>
      <p:sp>
        <p:nvSpPr>
          <p:cNvPr id="952" name="TextBox 951"/>
          <p:cNvSpPr txBox="1"/>
          <p:nvPr/>
        </p:nvSpPr>
        <p:spPr>
          <a:xfrm>
            <a:off x="2108196" y="1597666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11.0</a:t>
            </a:r>
            <a:endParaRPr lang="ko-KR" altLang="en-US" sz="700"/>
          </a:p>
        </p:txBody>
      </p:sp>
      <p:cxnSp>
        <p:nvCxnSpPr>
          <p:cNvPr id="953" name="직선 연결선 952"/>
          <p:cNvCxnSpPr/>
          <p:nvPr/>
        </p:nvCxnSpPr>
        <p:spPr>
          <a:xfrm>
            <a:off x="2843839" y="1582948"/>
            <a:ext cx="393" cy="194854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4" name="TextBox 953"/>
          <p:cNvSpPr txBox="1"/>
          <p:nvPr/>
        </p:nvSpPr>
        <p:spPr>
          <a:xfrm>
            <a:off x="2483372" y="1550280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 smtClean="0"/>
              <a:t>R</a:t>
            </a:r>
            <a:endParaRPr lang="ko-KR" altLang="en-US" sz="400" b="1"/>
          </a:p>
        </p:txBody>
      </p:sp>
      <p:sp>
        <p:nvSpPr>
          <p:cNvPr id="955" name="TextBox 954"/>
          <p:cNvSpPr txBox="1"/>
          <p:nvPr/>
        </p:nvSpPr>
        <p:spPr>
          <a:xfrm>
            <a:off x="2829447" y="1553455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P</a:t>
            </a:r>
            <a:endParaRPr lang="ko-KR" altLang="en-US" sz="400" b="1"/>
          </a:p>
        </p:txBody>
      </p:sp>
      <p:sp>
        <p:nvSpPr>
          <p:cNvPr id="956" name="TextBox 955"/>
          <p:cNvSpPr txBox="1"/>
          <p:nvPr/>
        </p:nvSpPr>
        <p:spPr>
          <a:xfrm>
            <a:off x="2517590" y="1594210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10.6</a:t>
            </a:r>
            <a:endParaRPr lang="ko-KR" altLang="en-US" sz="700"/>
          </a:p>
        </p:txBody>
      </p:sp>
      <p:sp>
        <p:nvSpPr>
          <p:cNvPr id="957" name="TextBox 956"/>
          <p:cNvSpPr txBox="1"/>
          <p:nvPr/>
        </p:nvSpPr>
        <p:spPr>
          <a:xfrm>
            <a:off x="2836591" y="1594209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11.0</a:t>
            </a:r>
            <a:endParaRPr lang="ko-KR" altLang="en-US" sz="700"/>
          </a:p>
        </p:txBody>
      </p:sp>
      <p:cxnSp>
        <p:nvCxnSpPr>
          <p:cNvPr id="958" name="직선 연결선 957"/>
          <p:cNvCxnSpPr/>
          <p:nvPr/>
        </p:nvCxnSpPr>
        <p:spPr>
          <a:xfrm>
            <a:off x="3558697" y="1580567"/>
            <a:ext cx="393" cy="194854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9" name="TextBox 958"/>
          <p:cNvSpPr txBox="1"/>
          <p:nvPr/>
        </p:nvSpPr>
        <p:spPr>
          <a:xfrm>
            <a:off x="3198230" y="1547899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 smtClean="0"/>
              <a:t>R</a:t>
            </a:r>
            <a:endParaRPr lang="ko-KR" altLang="en-US" sz="400" b="1"/>
          </a:p>
        </p:txBody>
      </p:sp>
      <p:sp>
        <p:nvSpPr>
          <p:cNvPr id="960" name="TextBox 959"/>
          <p:cNvSpPr txBox="1"/>
          <p:nvPr/>
        </p:nvSpPr>
        <p:spPr>
          <a:xfrm>
            <a:off x="3544305" y="1551074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P</a:t>
            </a:r>
            <a:endParaRPr lang="ko-KR" altLang="en-US" sz="400" b="1"/>
          </a:p>
        </p:txBody>
      </p:sp>
      <p:sp>
        <p:nvSpPr>
          <p:cNvPr id="961" name="TextBox 960"/>
          <p:cNvSpPr txBox="1"/>
          <p:nvPr/>
        </p:nvSpPr>
        <p:spPr>
          <a:xfrm>
            <a:off x="3232448" y="1591829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10.6</a:t>
            </a:r>
            <a:endParaRPr lang="ko-KR" altLang="en-US" sz="700"/>
          </a:p>
        </p:txBody>
      </p:sp>
      <p:sp>
        <p:nvSpPr>
          <p:cNvPr id="962" name="TextBox 961"/>
          <p:cNvSpPr txBox="1"/>
          <p:nvPr/>
        </p:nvSpPr>
        <p:spPr>
          <a:xfrm>
            <a:off x="3551449" y="1591828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11.0</a:t>
            </a:r>
            <a:endParaRPr lang="ko-KR" altLang="en-US" sz="700"/>
          </a:p>
        </p:txBody>
      </p:sp>
      <p:sp>
        <p:nvSpPr>
          <p:cNvPr id="963" name="모서리가 둥근 직사각형 962"/>
          <p:cNvSpPr/>
          <p:nvPr/>
        </p:nvSpPr>
        <p:spPr>
          <a:xfrm>
            <a:off x="331180" y="1889712"/>
            <a:ext cx="8755156" cy="4657428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4" name="TextBox 963"/>
          <p:cNvSpPr txBox="1"/>
          <p:nvPr/>
        </p:nvSpPr>
        <p:spPr>
          <a:xfrm>
            <a:off x="394142" y="1920492"/>
            <a:ext cx="5774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QC Plan</a:t>
            </a:r>
            <a:endParaRPr lang="ko-KR" altLang="en-US" sz="800" b="1"/>
          </a:p>
        </p:txBody>
      </p:sp>
      <p:cxnSp>
        <p:nvCxnSpPr>
          <p:cNvPr id="1368" name="직선 연결선 1367"/>
          <p:cNvCxnSpPr/>
          <p:nvPr/>
        </p:nvCxnSpPr>
        <p:spPr>
          <a:xfrm flipV="1">
            <a:off x="639888" y="4553349"/>
            <a:ext cx="813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4" name="모서리가 둥근 직사각형 1373"/>
          <p:cNvSpPr/>
          <p:nvPr/>
        </p:nvSpPr>
        <p:spPr>
          <a:xfrm>
            <a:off x="351442" y="2250956"/>
            <a:ext cx="335546" cy="287957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5" name="TextBox 1374"/>
          <p:cNvSpPr txBox="1"/>
          <p:nvPr/>
        </p:nvSpPr>
        <p:spPr>
          <a:xfrm>
            <a:off x="318049" y="2275622"/>
            <a:ext cx="3962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plan</a:t>
            </a:r>
            <a:endParaRPr lang="ko-KR" altLang="en-US" sz="800" b="1"/>
          </a:p>
        </p:txBody>
      </p:sp>
      <p:sp>
        <p:nvSpPr>
          <p:cNvPr id="1376" name="모서리가 둥근 직사각형 1375"/>
          <p:cNvSpPr/>
          <p:nvPr/>
        </p:nvSpPr>
        <p:spPr>
          <a:xfrm>
            <a:off x="347407" y="3590314"/>
            <a:ext cx="335546" cy="287957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7" name="TextBox 1376"/>
          <p:cNvSpPr txBox="1"/>
          <p:nvPr/>
        </p:nvSpPr>
        <p:spPr>
          <a:xfrm>
            <a:off x="322252" y="3631456"/>
            <a:ext cx="3658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real</a:t>
            </a:r>
            <a:endParaRPr lang="ko-KR" altLang="en-US" sz="800" b="1"/>
          </a:p>
        </p:txBody>
      </p:sp>
      <p:sp>
        <p:nvSpPr>
          <p:cNvPr id="1378" name="모서리가 둥근 직사각형 1377"/>
          <p:cNvSpPr/>
          <p:nvPr/>
        </p:nvSpPr>
        <p:spPr>
          <a:xfrm>
            <a:off x="353933" y="4632253"/>
            <a:ext cx="335546" cy="287957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9" name="TextBox 1378"/>
          <p:cNvSpPr txBox="1"/>
          <p:nvPr/>
        </p:nvSpPr>
        <p:spPr>
          <a:xfrm>
            <a:off x="312302" y="4663869"/>
            <a:ext cx="409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pred</a:t>
            </a:r>
            <a:endParaRPr lang="ko-KR" altLang="en-US" sz="800" b="1"/>
          </a:p>
        </p:txBody>
      </p: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1661788"/>
              </p:ext>
            </p:extLst>
          </p:nvPr>
        </p:nvGraphicFramePr>
        <p:xfrm>
          <a:off x="9488422" y="859353"/>
          <a:ext cx="2637675" cy="501080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시구간 검색 </a:t>
                      </a:r>
                      <a:endParaRPr lang="en-US" altLang="ko-KR" sz="800" b="1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작업중인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Real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Predicted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Default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작업시간이 가장 빠른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 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작업량 비교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Plan / Real / Predicted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작업완료 개수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동안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Plan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작업완료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TOS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CWP Plan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따른 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DS-DECK / LD-DECK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DS-HOLD / LD-HOLD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별로 작업한 작업완료 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(Job Complete Count)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동안 수행한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수행 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실제 작업한 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DS-DECK / LD-DECK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 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DS-HOLD / LD-HOLD :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실제 작업한 각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동안 예측된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수행 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ML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기반으로 예측된 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 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DS-DECK / LD-DECK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DS-HOLD / LD-HOLD :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예측된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 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(Plan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대비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생산성에 따른 색상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평균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+5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이상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평균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+4, -4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평균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-5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이하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QC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작업패턴 분석 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798" name="타원 1797"/>
          <p:cNvSpPr/>
          <p:nvPr/>
        </p:nvSpPr>
        <p:spPr>
          <a:xfrm>
            <a:off x="263933" y="8709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99" name="타원 1798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0" name="타원 1799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1" name="타원 1800"/>
          <p:cNvSpPr/>
          <p:nvPr/>
        </p:nvSpPr>
        <p:spPr>
          <a:xfrm>
            <a:off x="251917" y="11379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2" name="타원 1801"/>
          <p:cNvSpPr/>
          <p:nvPr/>
        </p:nvSpPr>
        <p:spPr>
          <a:xfrm>
            <a:off x="3963123" y="8932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3" name="타원 1802"/>
          <p:cNvSpPr/>
          <p:nvPr/>
        </p:nvSpPr>
        <p:spPr>
          <a:xfrm>
            <a:off x="688979" y="21646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4" name="타원 1803"/>
          <p:cNvSpPr/>
          <p:nvPr/>
        </p:nvSpPr>
        <p:spPr>
          <a:xfrm>
            <a:off x="635618" y="34944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5" name="타원 1804"/>
          <p:cNvSpPr/>
          <p:nvPr/>
        </p:nvSpPr>
        <p:spPr>
          <a:xfrm>
            <a:off x="633121" y="45116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8" name="타원 1807"/>
          <p:cNvSpPr/>
          <p:nvPr/>
        </p:nvSpPr>
        <p:spPr>
          <a:xfrm>
            <a:off x="1786619" y="19791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9" name="모서리가 둥근 직사각형 1808"/>
          <p:cNvSpPr/>
          <p:nvPr/>
        </p:nvSpPr>
        <p:spPr>
          <a:xfrm>
            <a:off x="9936083" y="5257722"/>
            <a:ext cx="335546" cy="92333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10" name="모서리가 둥근 직사각형 1809"/>
          <p:cNvSpPr/>
          <p:nvPr/>
        </p:nvSpPr>
        <p:spPr>
          <a:xfrm>
            <a:off x="9936083" y="5381547"/>
            <a:ext cx="335546" cy="92333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11" name="모서리가 둥근 직사각형 1810"/>
          <p:cNvSpPr/>
          <p:nvPr/>
        </p:nvSpPr>
        <p:spPr>
          <a:xfrm>
            <a:off x="9945608" y="5514897"/>
            <a:ext cx="335546" cy="92333"/>
          </a:xfrm>
          <a:prstGeom prst="roundRec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826" name="그림 182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flipH="1">
            <a:off x="1118046" y="2602853"/>
            <a:ext cx="748146" cy="914653"/>
          </a:xfrm>
          <a:prstGeom prst="rect">
            <a:avLst/>
          </a:prstGeom>
        </p:spPr>
      </p:pic>
      <p:pic>
        <p:nvPicPr>
          <p:cNvPr id="1827" name="그림 182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849999" y="2644755"/>
            <a:ext cx="393086" cy="870535"/>
          </a:xfrm>
          <a:prstGeom prst="rect">
            <a:avLst/>
          </a:prstGeom>
        </p:spPr>
      </p:pic>
      <p:pic>
        <p:nvPicPr>
          <p:cNvPr id="1828" name="그림 182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230325" y="2644755"/>
            <a:ext cx="393086" cy="870535"/>
          </a:xfrm>
          <a:prstGeom prst="rect">
            <a:avLst/>
          </a:prstGeom>
        </p:spPr>
      </p:pic>
      <p:pic>
        <p:nvPicPr>
          <p:cNvPr id="1829" name="그림 182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623261" y="2644754"/>
            <a:ext cx="393086" cy="870535"/>
          </a:xfrm>
          <a:prstGeom prst="rect">
            <a:avLst/>
          </a:prstGeom>
        </p:spPr>
      </p:pic>
      <p:pic>
        <p:nvPicPr>
          <p:cNvPr id="1830" name="그림 182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011557" y="2644754"/>
            <a:ext cx="393086" cy="870535"/>
          </a:xfrm>
          <a:prstGeom prst="rect">
            <a:avLst/>
          </a:prstGeom>
        </p:spPr>
      </p:pic>
      <p:pic>
        <p:nvPicPr>
          <p:cNvPr id="1831" name="그림 183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384263" y="2644754"/>
            <a:ext cx="393086" cy="870535"/>
          </a:xfrm>
          <a:prstGeom prst="rect">
            <a:avLst/>
          </a:prstGeom>
        </p:spPr>
      </p:pic>
      <p:pic>
        <p:nvPicPr>
          <p:cNvPr id="1832" name="그림 183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77199" y="2644753"/>
            <a:ext cx="393086" cy="870535"/>
          </a:xfrm>
          <a:prstGeom prst="rect">
            <a:avLst/>
          </a:prstGeom>
        </p:spPr>
      </p:pic>
      <p:pic>
        <p:nvPicPr>
          <p:cNvPr id="1833" name="그림 183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169113" y="2644754"/>
            <a:ext cx="393086" cy="870535"/>
          </a:xfrm>
          <a:prstGeom prst="rect">
            <a:avLst/>
          </a:prstGeom>
        </p:spPr>
      </p:pic>
      <p:pic>
        <p:nvPicPr>
          <p:cNvPr id="1834" name="그림 183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49439" y="2644754"/>
            <a:ext cx="393086" cy="870535"/>
          </a:xfrm>
          <a:prstGeom prst="rect">
            <a:avLst/>
          </a:prstGeom>
        </p:spPr>
      </p:pic>
      <p:pic>
        <p:nvPicPr>
          <p:cNvPr id="1835" name="그림 183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942375" y="2644753"/>
            <a:ext cx="393086" cy="870535"/>
          </a:xfrm>
          <a:prstGeom prst="rect">
            <a:avLst/>
          </a:prstGeom>
        </p:spPr>
      </p:pic>
      <p:pic>
        <p:nvPicPr>
          <p:cNvPr id="1836" name="그림 183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330671" y="2644753"/>
            <a:ext cx="393086" cy="870535"/>
          </a:xfrm>
          <a:prstGeom prst="rect">
            <a:avLst/>
          </a:prstGeom>
        </p:spPr>
      </p:pic>
      <p:pic>
        <p:nvPicPr>
          <p:cNvPr id="1837" name="그림 183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710997" y="2644753"/>
            <a:ext cx="393086" cy="870535"/>
          </a:xfrm>
          <a:prstGeom prst="rect">
            <a:avLst/>
          </a:prstGeom>
        </p:spPr>
      </p:pic>
      <p:pic>
        <p:nvPicPr>
          <p:cNvPr id="1838" name="그림 183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103933" y="2644752"/>
            <a:ext cx="393086" cy="870535"/>
          </a:xfrm>
          <a:prstGeom prst="rect">
            <a:avLst/>
          </a:prstGeom>
        </p:spPr>
      </p:pic>
      <p:pic>
        <p:nvPicPr>
          <p:cNvPr id="1839" name="그림 183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492079" y="2644752"/>
            <a:ext cx="393086" cy="870535"/>
          </a:xfrm>
          <a:prstGeom prst="rect">
            <a:avLst/>
          </a:prstGeom>
        </p:spPr>
      </p:pic>
      <p:pic>
        <p:nvPicPr>
          <p:cNvPr id="1840" name="그림 183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80375" y="2644752"/>
            <a:ext cx="393086" cy="870535"/>
          </a:xfrm>
          <a:prstGeom prst="rect">
            <a:avLst/>
          </a:prstGeom>
        </p:spPr>
      </p:pic>
      <p:pic>
        <p:nvPicPr>
          <p:cNvPr id="1841" name="그림 184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260701" y="2644752"/>
            <a:ext cx="393086" cy="870535"/>
          </a:xfrm>
          <a:prstGeom prst="rect">
            <a:avLst/>
          </a:prstGeom>
        </p:spPr>
      </p:pic>
      <p:pic>
        <p:nvPicPr>
          <p:cNvPr id="1842" name="그림 184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653637" y="2644750"/>
            <a:ext cx="393086" cy="870535"/>
          </a:xfrm>
          <a:prstGeom prst="rect">
            <a:avLst/>
          </a:prstGeom>
        </p:spPr>
      </p:pic>
      <p:pic>
        <p:nvPicPr>
          <p:cNvPr id="1843" name="그림 184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033804" y="2644750"/>
            <a:ext cx="393086" cy="870535"/>
          </a:xfrm>
          <a:prstGeom prst="rect">
            <a:avLst/>
          </a:prstGeom>
        </p:spPr>
      </p:pic>
      <p:sp>
        <p:nvSpPr>
          <p:cNvPr id="1844" name="직사각형 1843"/>
          <p:cNvSpPr/>
          <p:nvPr/>
        </p:nvSpPr>
        <p:spPr>
          <a:xfrm>
            <a:off x="1859543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5" name="직사각형 1844"/>
          <p:cNvSpPr/>
          <p:nvPr/>
        </p:nvSpPr>
        <p:spPr>
          <a:xfrm>
            <a:off x="1859543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6" name="직사각형 1845"/>
          <p:cNvSpPr/>
          <p:nvPr/>
        </p:nvSpPr>
        <p:spPr>
          <a:xfrm>
            <a:off x="2041343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7" name="직사각형 1846"/>
          <p:cNvSpPr/>
          <p:nvPr/>
        </p:nvSpPr>
        <p:spPr>
          <a:xfrm>
            <a:off x="2247044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8" name="직사각형 1847"/>
          <p:cNvSpPr/>
          <p:nvPr/>
        </p:nvSpPr>
        <p:spPr>
          <a:xfrm>
            <a:off x="2247044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9" name="직사각형 1848"/>
          <p:cNvSpPr/>
          <p:nvPr/>
        </p:nvSpPr>
        <p:spPr>
          <a:xfrm>
            <a:off x="2428845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0" name="직사각형 1849"/>
          <p:cNvSpPr/>
          <p:nvPr/>
        </p:nvSpPr>
        <p:spPr>
          <a:xfrm>
            <a:off x="2634546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1" name="직사각형 1850"/>
          <p:cNvSpPr/>
          <p:nvPr/>
        </p:nvSpPr>
        <p:spPr>
          <a:xfrm>
            <a:off x="2634546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2" name="직사각형 1851"/>
          <p:cNvSpPr/>
          <p:nvPr/>
        </p:nvSpPr>
        <p:spPr>
          <a:xfrm>
            <a:off x="2816346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3" name="직사각형 1852"/>
          <p:cNvSpPr/>
          <p:nvPr/>
        </p:nvSpPr>
        <p:spPr>
          <a:xfrm>
            <a:off x="3409105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4" name="직사각형 1853"/>
          <p:cNvSpPr/>
          <p:nvPr/>
        </p:nvSpPr>
        <p:spPr>
          <a:xfrm>
            <a:off x="3409105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5" name="직사각형 1854"/>
          <p:cNvSpPr/>
          <p:nvPr/>
        </p:nvSpPr>
        <p:spPr>
          <a:xfrm>
            <a:off x="3590905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6" name="직사각형 1855"/>
          <p:cNvSpPr/>
          <p:nvPr/>
        </p:nvSpPr>
        <p:spPr>
          <a:xfrm>
            <a:off x="3796607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7" name="직사각형 1856"/>
          <p:cNvSpPr/>
          <p:nvPr/>
        </p:nvSpPr>
        <p:spPr>
          <a:xfrm>
            <a:off x="3796607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8" name="직사각형 1857"/>
          <p:cNvSpPr/>
          <p:nvPr/>
        </p:nvSpPr>
        <p:spPr>
          <a:xfrm>
            <a:off x="3978407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9" name="직사각형 1858"/>
          <p:cNvSpPr/>
          <p:nvPr/>
        </p:nvSpPr>
        <p:spPr>
          <a:xfrm>
            <a:off x="4184108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0" name="직사각형 1859"/>
          <p:cNvSpPr/>
          <p:nvPr/>
        </p:nvSpPr>
        <p:spPr>
          <a:xfrm>
            <a:off x="4184108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1" name="직사각형 1860"/>
          <p:cNvSpPr/>
          <p:nvPr/>
        </p:nvSpPr>
        <p:spPr>
          <a:xfrm>
            <a:off x="4365909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2" name="직사각형 1861"/>
          <p:cNvSpPr/>
          <p:nvPr/>
        </p:nvSpPr>
        <p:spPr>
          <a:xfrm>
            <a:off x="4571610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3" name="직사각형 1862"/>
          <p:cNvSpPr/>
          <p:nvPr/>
        </p:nvSpPr>
        <p:spPr>
          <a:xfrm>
            <a:off x="4571610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4" name="직사각형 1863"/>
          <p:cNvSpPr/>
          <p:nvPr/>
        </p:nvSpPr>
        <p:spPr>
          <a:xfrm>
            <a:off x="4753410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5" name="직사각형 1864"/>
          <p:cNvSpPr/>
          <p:nvPr/>
        </p:nvSpPr>
        <p:spPr>
          <a:xfrm>
            <a:off x="4961077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6" name="직사각형 1865"/>
          <p:cNvSpPr/>
          <p:nvPr/>
        </p:nvSpPr>
        <p:spPr>
          <a:xfrm>
            <a:off x="4961077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7" name="직사각형 1866"/>
          <p:cNvSpPr/>
          <p:nvPr/>
        </p:nvSpPr>
        <p:spPr>
          <a:xfrm>
            <a:off x="5142877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8" name="직사각형 1867"/>
          <p:cNvSpPr/>
          <p:nvPr/>
        </p:nvSpPr>
        <p:spPr>
          <a:xfrm>
            <a:off x="5348578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9" name="직사각형 1868"/>
          <p:cNvSpPr/>
          <p:nvPr/>
        </p:nvSpPr>
        <p:spPr>
          <a:xfrm>
            <a:off x="5348578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0" name="직사각형 1869"/>
          <p:cNvSpPr/>
          <p:nvPr/>
        </p:nvSpPr>
        <p:spPr>
          <a:xfrm>
            <a:off x="5530379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1" name="직사각형 1870"/>
          <p:cNvSpPr/>
          <p:nvPr/>
        </p:nvSpPr>
        <p:spPr>
          <a:xfrm>
            <a:off x="5736080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2" name="직사각형 1871"/>
          <p:cNvSpPr/>
          <p:nvPr/>
        </p:nvSpPr>
        <p:spPr>
          <a:xfrm>
            <a:off x="5736080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3" name="직사각형 1872"/>
          <p:cNvSpPr/>
          <p:nvPr/>
        </p:nvSpPr>
        <p:spPr>
          <a:xfrm>
            <a:off x="5917880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4" name="직사각형 1873"/>
          <p:cNvSpPr/>
          <p:nvPr/>
        </p:nvSpPr>
        <p:spPr>
          <a:xfrm>
            <a:off x="6123582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5" name="직사각형 1874"/>
          <p:cNvSpPr/>
          <p:nvPr/>
        </p:nvSpPr>
        <p:spPr>
          <a:xfrm>
            <a:off x="6123582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6" name="직사각형 1875"/>
          <p:cNvSpPr/>
          <p:nvPr/>
        </p:nvSpPr>
        <p:spPr>
          <a:xfrm>
            <a:off x="6305382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7" name="직사각형 1876"/>
          <p:cNvSpPr/>
          <p:nvPr/>
        </p:nvSpPr>
        <p:spPr>
          <a:xfrm>
            <a:off x="6509812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8" name="직사각형 1877"/>
          <p:cNvSpPr/>
          <p:nvPr/>
        </p:nvSpPr>
        <p:spPr>
          <a:xfrm>
            <a:off x="6509812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9" name="직사각형 1878"/>
          <p:cNvSpPr/>
          <p:nvPr/>
        </p:nvSpPr>
        <p:spPr>
          <a:xfrm>
            <a:off x="6691612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0" name="직사각형 1879"/>
          <p:cNvSpPr/>
          <p:nvPr/>
        </p:nvSpPr>
        <p:spPr>
          <a:xfrm>
            <a:off x="6897314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1" name="직사각형 1880"/>
          <p:cNvSpPr/>
          <p:nvPr/>
        </p:nvSpPr>
        <p:spPr>
          <a:xfrm>
            <a:off x="6897314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2" name="직사각형 1881"/>
          <p:cNvSpPr/>
          <p:nvPr/>
        </p:nvSpPr>
        <p:spPr>
          <a:xfrm>
            <a:off x="7079114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3" name="직사각형 1882"/>
          <p:cNvSpPr/>
          <p:nvPr/>
        </p:nvSpPr>
        <p:spPr>
          <a:xfrm>
            <a:off x="7284815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4" name="직사각형 1883"/>
          <p:cNvSpPr/>
          <p:nvPr/>
        </p:nvSpPr>
        <p:spPr>
          <a:xfrm>
            <a:off x="7284815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5" name="직사각형 1884"/>
          <p:cNvSpPr/>
          <p:nvPr/>
        </p:nvSpPr>
        <p:spPr>
          <a:xfrm>
            <a:off x="7466616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6" name="직사각형 1885"/>
          <p:cNvSpPr/>
          <p:nvPr/>
        </p:nvSpPr>
        <p:spPr>
          <a:xfrm>
            <a:off x="7672317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7" name="직사각형 1886"/>
          <p:cNvSpPr/>
          <p:nvPr/>
        </p:nvSpPr>
        <p:spPr>
          <a:xfrm>
            <a:off x="7672317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8" name="직사각형 1887"/>
          <p:cNvSpPr/>
          <p:nvPr/>
        </p:nvSpPr>
        <p:spPr>
          <a:xfrm>
            <a:off x="7854117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9" name="직사각형 1888"/>
          <p:cNvSpPr/>
          <p:nvPr/>
        </p:nvSpPr>
        <p:spPr>
          <a:xfrm>
            <a:off x="8059819" y="2832288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0" name="직사각형 1889"/>
          <p:cNvSpPr/>
          <p:nvPr/>
        </p:nvSpPr>
        <p:spPr>
          <a:xfrm>
            <a:off x="8059819" y="2926364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1" name="직사각형 1890"/>
          <p:cNvSpPr/>
          <p:nvPr/>
        </p:nvSpPr>
        <p:spPr>
          <a:xfrm>
            <a:off x="8241619" y="2926364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2" name="직사각형 1891"/>
          <p:cNvSpPr/>
          <p:nvPr/>
        </p:nvSpPr>
        <p:spPr>
          <a:xfrm>
            <a:off x="1855584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3" name="직사각형 1892"/>
          <p:cNvSpPr/>
          <p:nvPr/>
        </p:nvSpPr>
        <p:spPr>
          <a:xfrm>
            <a:off x="1855584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4" name="직사각형 1893"/>
          <p:cNvSpPr/>
          <p:nvPr/>
        </p:nvSpPr>
        <p:spPr>
          <a:xfrm>
            <a:off x="2037384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5" name="직사각형 1894"/>
          <p:cNvSpPr/>
          <p:nvPr/>
        </p:nvSpPr>
        <p:spPr>
          <a:xfrm>
            <a:off x="2243086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6" name="직사각형 1895"/>
          <p:cNvSpPr/>
          <p:nvPr/>
        </p:nvSpPr>
        <p:spPr>
          <a:xfrm>
            <a:off x="2243086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7" name="직사각형 1896"/>
          <p:cNvSpPr/>
          <p:nvPr/>
        </p:nvSpPr>
        <p:spPr>
          <a:xfrm>
            <a:off x="2424886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8" name="직사각형 1897"/>
          <p:cNvSpPr/>
          <p:nvPr/>
        </p:nvSpPr>
        <p:spPr>
          <a:xfrm>
            <a:off x="2630587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9" name="직사각형 1898"/>
          <p:cNvSpPr/>
          <p:nvPr/>
        </p:nvSpPr>
        <p:spPr>
          <a:xfrm>
            <a:off x="2630587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0" name="직사각형 1899"/>
          <p:cNvSpPr/>
          <p:nvPr/>
        </p:nvSpPr>
        <p:spPr>
          <a:xfrm>
            <a:off x="2812388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1" name="직사각형 1900"/>
          <p:cNvSpPr/>
          <p:nvPr/>
        </p:nvSpPr>
        <p:spPr>
          <a:xfrm>
            <a:off x="3405146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2" name="직사각형 1901"/>
          <p:cNvSpPr/>
          <p:nvPr/>
        </p:nvSpPr>
        <p:spPr>
          <a:xfrm>
            <a:off x="3405146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3" name="직사각형 1902"/>
          <p:cNvSpPr/>
          <p:nvPr/>
        </p:nvSpPr>
        <p:spPr>
          <a:xfrm>
            <a:off x="3586947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4" name="직사각형 1903"/>
          <p:cNvSpPr/>
          <p:nvPr/>
        </p:nvSpPr>
        <p:spPr>
          <a:xfrm>
            <a:off x="3792648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5" name="직사각형 1904"/>
          <p:cNvSpPr/>
          <p:nvPr/>
        </p:nvSpPr>
        <p:spPr>
          <a:xfrm>
            <a:off x="3792648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6" name="직사각형 1905"/>
          <p:cNvSpPr/>
          <p:nvPr/>
        </p:nvSpPr>
        <p:spPr>
          <a:xfrm>
            <a:off x="3974448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7" name="직사각형 1906"/>
          <p:cNvSpPr/>
          <p:nvPr/>
        </p:nvSpPr>
        <p:spPr>
          <a:xfrm>
            <a:off x="4180150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8" name="직사각형 1907"/>
          <p:cNvSpPr/>
          <p:nvPr/>
        </p:nvSpPr>
        <p:spPr>
          <a:xfrm>
            <a:off x="4180150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9" name="직사각형 1908"/>
          <p:cNvSpPr/>
          <p:nvPr/>
        </p:nvSpPr>
        <p:spPr>
          <a:xfrm>
            <a:off x="4361950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0" name="직사각형 1909"/>
          <p:cNvSpPr/>
          <p:nvPr/>
        </p:nvSpPr>
        <p:spPr>
          <a:xfrm>
            <a:off x="4567651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1" name="직사각형 1910"/>
          <p:cNvSpPr/>
          <p:nvPr/>
        </p:nvSpPr>
        <p:spPr>
          <a:xfrm>
            <a:off x="4567651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2" name="직사각형 1911"/>
          <p:cNvSpPr/>
          <p:nvPr/>
        </p:nvSpPr>
        <p:spPr>
          <a:xfrm>
            <a:off x="4749452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3" name="직사각형 1912"/>
          <p:cNvSpPr/>
          <p:nvPr/>
        </p:nvSpPr>
        <p:spPr>
          <a:xfrm>
            <a:off x="4957118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4" name="직사각형 1913"/>
          <p:cNvSpPr/>
          <p:nvPr/>
        </p:nvSpPr>
        <p:spPr>
          <a:xfrm>
            <a:off x="4957118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5" name="직사각형 1914"/>
          <p:cNvSpPr/>
          <p:nvPr/>
        </p:nvSpPr>
        <p:spPr>
          <a:xfrm>
            <a:off x="5138919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6" name="직사각형 1915"/>
          <p:cNvSpPr/>
          <p:nvPr/>
        </p:nvSpPr>
        <p:spPr>
          <a:xfrm>
            <a:off x="5344620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7" name="직사각형 1916"/>
          <p:cNvSpPr/>
          <p:nvPr/>
        </p:nvSpPr>
        <p:spPr>
          <a:xfrm>
            <a:off x="5344620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8" name="직사각형 1917"/>
          <p:cNvSpPr/>
          <p:nvPr/>
        </p:nvSpPr>
        <p:spPr>
          <a:xfrm>
            <a:off x="5526420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9" name="직사각형 1918"/>
          <p:cNvSpPr/>
          <p:nvPr/>
        </p:nvSpPr>
        <p:spPr>
          <a:xfrm>
            <a:off x="5732121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0" name="직사각형 1919"/>
          <p:cNvSpPr/>
          <p:nvPr/>
        </p:nvSpPr>
        <p:spPr>
          <a:xfrm>
            <a:off x="5732121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1" name="직사각형 1920"/>
          <p:cNvSpPr/>
          <p:nvPr/>
        </p:nvSpPr>
        <p:spPr>
          <a:xfrm>
            <a:off x="5913922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2" name="직사각형 1921"/>
          <p:cNvSpPr/>
          <p:nvPr/>
        </p:nvSpPr>
        <p:spPr>
          <a:xfrm>
            <a:off x="6119623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3" name="직사각형 1922"/>
          <p:cNvSpPr/>
          <p:nvPr/>
        </p:nvSpPr>
        <p:spPr>
          <a:xfrm>
            <a:off x="6119623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4" name="직사각형 1923"/>
          <p:cNvSpPr/>
          <p:nvPr/>
        </p:nvSpPr>
        <p:spPr>
          <a:xfrm>
            <a:off x="6301423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5" name="직사각형 1924"/>
          <p:cNvSpPr/>
          <p:nvPr/>
        </p:nvSpPr>
        <p:spPr>
          <a:xfrm>
            <a:off x="6505853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6" name="직사각형 1925"/>
          <p:cNvSpPr/>
          <p:nvPr/>
        </p:nvSpPr>
        <p:spPr>
          <a:xfrm>
            <a:off x="6505853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7" name="직사각형 1926"/>
          <p:cNvSpPr/>
          <p:nvPr/>
        </p:nvSpPr>
        <p:spPr>
          <a:xfrm>
            <a:off x="6687654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8" name="직사각형 1927"/>
          <p:cNvSpPr/>
          <p:nvPr/>
        </p:nvSpPr>
        <p:spPr>
          <a:xfrm>
            <a:off x="6893355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9" name="직사각형 1928"/>
          <p:cNvSpPr/>
          <p:nvPr/>
        </p:nvSpPr>
        <p:spPr>
          <a:xfrm>
            <a:off x="6893355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0" name="직사각형 1929"/>
          <p:cNvSpPr/>
          <p:nvPr/>
        </p:nvSpPr>
        <p:spPr>
          <a:xfrm>
            <a:off x="7075155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1" name="직사각형 1930"/>
          <p:cNvSpPr/>
          <p:nvPr/>
        </p:nvSpPr>
        <p:spPr>
          <a:xfrm>
            <a:off x="7280857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2" name="직사각형 1931"/>
          <p:cNvSpPr/>
          <p:nvPr/>
        </p:nvSpPr>
        <p:spPr>
          <a:xfrm>
            <a:off x="7280857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3" name="직사각형 1932"/>
          <p:cNvSpPr/>
          <p:nvPr/>
        </p:nvSpPr>
        <p:spPr>
          <a:xfrm>
            <a:off x="7462657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4" name="직사각형 1933"/>
          <p:cNvSpPr/>
          <p:nvPr/>
        </p:nvSpPr>
        <p:spPr>
          <a:xfrm>
            <a:off x="7668358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5" name="직사각형 1934"/>
          <p:cNvSpPr/>
          <p:nvPr/>
        </p:nvSpPr>
        <p:spPr>
          <a:xfrm>
            <a:off x="7668358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6" name="직사각형 1935"/>
          <p:cNvSpPr/>
          <p:nvPr/>
        </p:nvSpPr>
        <p:spPr>
          <a:xfrm>
            <a:off x="7850159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7" name="직사각형 1936"/>
          <p:cNvSpPr/>
          <p:nvPr/>
        </p:nvSpPr>
        <p:spPr>
          <a:xfrm>
            <a:off x="8055860" y="3066802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8" name="직사각형 1937"/>
          <p:cNvSpPr/>
          <p:nvPr/>
        </p:nvSpPr>
        <p:spPr>
          <a:xfrm>
            <a:off x="8055860" y="3160879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9" name="직사각형 1938"/>
          <p:cNvSpPr/>
          <p:nvPr/>
        </p:nvSpPr>
        <p:spPr>
          <a:xfrm>
            <a:off x="8237660" y="3160879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940" name="그림 193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8425714" y="2311895"/>
            <a:ext cx="660212" cy="1213080"/>
          </a:xfrm>
          <a:prstGeom prst="rect">
            <a:avLst/>
          </a:prstGeom>
        </p:spPr>
      </p:pic>
      <p:sp>
        <p:nvSpPr>
          <p:cNvPr id="1941" name="직사각형 1940"/>
          <p:cNvSpPr/>
          <p:nvPr/>
        </p:nvSpPr>
        <p:spPr>
          <a:xfrm>
            <a:off x="1480652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2" name="직사각형 1941"/>
          <p:cNvSpPr/>
          <p:nvPr/>
        </p:nvSpPr>
        <p:spPr>
          <a:xfrm>
            <a:off x="1868154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3" name="직사각형 1942"/>
          <p:cNvSpPr/>
          <p:nvPr/>
        </p:nvSpPr>
        <p:spPr>
          <a:xfrm>
            <a:off x="1868154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4" name="직사각형 1943"/>
          <p:cNvSpPr/>
          <p:nvPr/>
        </p:nvSpPr>
        <p:spPr>
          <a:xfrm>
            <a:off x="2049954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5" name="직사각형 1944"/>
          <p:cNvSpPr/>
          <p:nvPr/>
        </p:nvSpPr>
        <p:spPr>
          <a:xfrm>
            <a:off x="2255655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6" name="직사각형 1945"/>
          <p:cNvSpPr/>
          <p:nvPr/>
        </p:nvSpPr>
        <p:spPr>
          <a:xfrm>
            <a:off x="2255655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7" name="직사각형 1946"/>
          <p:cNvSpPr/>
          <p:nvPr/>
        </p:nvSpPr>
        <p:spPr>
          <a:xfrm>
            <a:off x="2437456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8" name="직사각형 1947"/>
          <p:cNvSpPr/>
          <p:nvPr/>
        </p:nvSpPr>
        <p:spPr>
          <a:xfrm>
            <a:off x="2643157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9" name="직사각형 1948"/>
          <p:cNvSpPr/>
          <p:nvPr/>
        </p:nvSpPr>
        <p:spPr>
          <a:xfrm>
            <a:off x="2643157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0" name="직사각형 1949"/>
          <p:cNvSpPr/>
          <p:nvPr/>
        </p:nvSpPr>
        <p:spPr>
          <a:xfrm>
            <a:off x="2824957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1" name="직사각형 1950"/>
          <p:cNvSpPr/>
          <p:nvPr/>
        </p:nvSpPr>
        <p:spPr>
          <a:xfrm>
            <a:off x="3410096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2" name="직사각형 1951"/>
          <p:cNvSpPr/>
          <p:nvPr/>
        </p:nvSpPr>
        <p:spPr>
          <a:xfrm>
            <a:off x="3410096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3" name="직사각형 1952"/>
          <p:cNvSpPr/>
          <p:nvPr/>
        </p:nvSpPr>
        <p:spPr>
          <a:xfrm>
            <a:off x="3591897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4" name="직사각형 1953"/>
          <p:cNvSpPr/>
          <p:nvPr/>
        </p:nvSpPr>
        <p:spPr>
          <a:xfrm>
            <a:off x="3797598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5" name="직사각형 1954"/>
          <p:cNvSpPr/>
          <p:nvPr/>
        </p:nvSpPr>
        <p:spPr>
          <a:xfrm>
            <a:off x="3797598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6" name="직사각형 1955"/>
          <p:cNvSpPr/>
          <p:nvPr/>
        </p:nvSpPr>
        <p:spPr>
          <a:xfrm>
            <a:off x="3979398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7" name="직사각형 1956"/>
          <p:cNvSpPr/>
          <p:nvPr/>
        </p:nvSpPr>
        <p:spPr>
          <a:xfrm>
            <a:off x="4185100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8" name="직사각형 1957"/>
          <p:cNvSpPr/>
          <p:nvPr/>
        </p:nvSpPr>
        <p:spPr>
          <a:xfrm>
            <a:off x="4185100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9" name="직사각형 1958"/>
          <p:cNvSpPr/>
          <p:nvPr/>
        </p:nvSpPr>
        <p:spPr>
          <a:xfrm>
            <a:off x="4366900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0" name="직사각형 1959"/>
          <p:cNvSpPr/>
          <p:nvPr/>
        </p:nvSpPr>
        <p:spPr>
          <a:xfrm>
            <a:off x="4572601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1" name="직사각형 1960"/>
          <p:cNvSpPr/>
          <p:nvPr/>
        </p:nvSpPr>
        <p:spPr>
          <a:xfrm>
            <a:off x="4572601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2" name="직사각형 1961"/>
          <p:cNvSpPr/>
          <p:nvPr/>
        </p:nvSpPr>
        <p:spPr>
          <a:xfrm>
            <a:off x="4754401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3" name="직사각형 1962"/>
          <p:cNvSpPr/>
          <p:nvPr/>
        </p:nvSpPr>
        <p:spPr>
          <a:xfrm>
            <a:off x="4962068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4" name="직사각형 1963"/>
          <p:cNvSpPr/>
          <p:nvPr/>
        </p:nvSpPr>
        <p:spPr>
          <a:xfrm>
            <a:off x="4962068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5" name="직사각형 1964"/>
          <p:cNvSpPr/>
          <p:nvPr/>
        </p:nvSpPr>
        <p:spPr>
          <a:xfrm>
            <a:off x="5143868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6" name="직사각형 1965"/>
          <p:cNvSpPr/>
          <p:nvPr/>
        </p:nvSpPr>
        <p:spPr>
          <a:xfrm>
            <a:off x="5349570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7" name="직사각형 1966"/>
          <p:cNvSpPr/>
          <p:nvPr/>
        </p:nvSpPr>
        <p:spPr>
          <a:xfrm>
            <a:off x="5349570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8" name="직사각형 1967"/>
          <p:cNvSpPr/>
          <p:nvPr/>
        </p:nvSpPr>
        <p:spPr>
          <a:xfrm>
            <a:off x="5531370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9" name="직사각형 1968"/>
          <p:cNvSpPr/>
          <p:nvPr/>
        </p:nvSpPr>
        <p:spPr>
          <a:xfrm>
            <a:off x="5737071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0" name="직사각형 1969"/>
          <p:cNvSpPr/>
          <p:nvPr/>
        </p:nvSpPr>
        <p:spPr>
          <a:xfrm>
            <a:off x="5737071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1" name="직사각형 1970"/>
          <p:cNvSpPr/>
          <p:nvPr/>
        </p:nvSpPr>
        <p:spPr>
          <a:xfrm>
            <a:off x="5918872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2" name="직사각형 1971"/>
          <p:cNvSpPr/>
          <p:nvPr/>
        </p:nvSpPr>
        <p:spPr>
          <a:xfrm>
            <a:off x="6124573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3" name="직사각형 1972"/>
          <p:cNvSpPr/>
          <p:nvPr/>
        </p:nvSpPr>
        <p:spPr>
          <a:xfrm>
            <a:off x="6124573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4" name="직사각형 1973"/>
          <p:cNvSpPr/>
          <p:nvPr/>
        </p:nvSpPr>
        <p:spPr>
          <a:xfrm>
            <a:off x="6306373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5" name="직사각형 1974"/>
          <p:cNvSpPr/>
          <p:nvPr/>
        </p:nvSpPr>
        <p:spPr>
          <a:xfrm>
            <a:off x="6510803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6" name="직사각형 1975"/>
          <p:cNvSpPr/>
          <p:nvPr/>
        </p:nvSpPr>
        <p:spPr>
          <a:xfrm>
            <a:off x="6510803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7" name="직사각형 1976"/>
          <p:cNvSpPr/>
          <p:nvPr/>
        </p:nvSpPr>
        <p:spPr>
          <a:xfrm>
            <a:off x="6692604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8" name="직사각형 1977"/>
          <p:cNvSpPr/>
          <p:nvPr/>
        </p:nvSpPr>
        <p:spPr>
          <a:xfrm>
            <a:off x="6898305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9" name="직사각형 1978"/>
          <p:cNvSpPr/>
          <p:nvPr/>
        </p:nvSpPr>
        <p:spPr>
          <a:xfrm>
            <a:off x="6898305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0" name="직사각형 1979"/>
          <p:cNvSpPr/>
          <p:nvPr/>
        </p:nvSpPr>
        <p:spPr>
          <a:xfrm>
            <a:off x="7080105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1" name="직사각형 1980"/>
          <p:cNvSpPr/>
          <p:nvPr/>
        </p:nvSpPr>
        <p:spPr>
          <a:xfrm>
            <a:off x="7285806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2" name="직사각형 1981"/>
          <p:cNvSpPr/>
          <p:nvPr/>
        </p:nvSpPr>
        <p:spPr>
          <a:xfrm>
            <a:off x="7285806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3" name="직사각형 1982"/>
          <p:cNvSpPr/>
          <p:nvPr/>
        </p:nvSpPr>
        <p:spPr>
          <a:xfrm>
            <a:off x="7467607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4" name="직사각형 1983"/>
          <p:cNvSpPr/>
          <p:nvPr/>
        </p:nvSpPr>
        <p:spPr>
          <a:xfrm>
            <a:off x="7673308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5" name="직사각형 1984"/>
          <p:cNvSpPr/>
          <p:nvPr/>
        </p:nvSpPr>
        <p:spPr>
          <a:xfrm>
            <a:off x="7673308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6" name="직사각형 1985"/>
          <p:cNvSpPr/>
          <p:nvPr/>
        </p:nvSpPr>
        <p:spPr>
          <a:xfrm>
            <a:off x="7855108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7" name="직사각형 1986"/>
          <p:cNvSpPr/>
          <p:nvPr/>
        </p:nvSpPr>
        <p:spPr>
          <a:xfrm>
            <a:off x="8060810" y="2301042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8" name="직사각형 1987"/>
          <p:cNvSpPr/>
          <p:nvPr/>
        </p:nvSpPr>
        <p:spPr>
          <a:xfrm>
            <a:off x="8060810" y="239511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9" name="직사각형 1988"/>
          <p:cNvSpPr/>
          <p:nvPr/>
        </p:nvSpPr>
        <p:spPr>
          <a:xfrm>
            <a:off x="8242610" y="239511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0" name="직사각형 1989"/>
          <p:cNvSpPr/>
          <p:nvPr/>
        </p:nvSpPr>
        <p:spPr>
          <a:xfrm>
            <a:off x="1485305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1" name="직사각형 1990"/>
          <p:cNvSpPr/>
          <p:nvPr/>
        </p:nvSpPr>
        <p:spPr>
          <a:xfrm>
            <a:off x="1864195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2" name="직사각형 1991"/>
          <p:cNvSpPr/>
          <p:nvPr/>
        </p:nvSpPr>
        <p:spPr>
          <a:xfrm>
            <a:off x="1864195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3" name="직사각형 1992"/>
          <p:cNvSpPr/>
          <p:nvPr/>
        </p:nvSpPr>
        <p:spPr>
          <a:xfrm>
            <a:off x="2045995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4" name="직사각형 1993"/>
          <p:cNvSpPr/>
          <p:nvPr/>
        </p:nvSpPr>
        <p:spPr>
          <a:xfrm>
            <a:off x="2251697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5" name="직사각형 1994"/>
          <p:cNvSpPr/>
          <p:nvPr/>
        </p:nvSpPr>
        <p:spPr>
          <a:xfrm>
            <a:off x="2251697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6" name="직사각형 1995"/>
          <p:cNvSpPr/>
          <p:nvPr/>
        </p:nvSpPr>
        <p:spPr>
          <a:xfrm>
            <a:off x="2433497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7" name="직사각형 1996"/>
          <p:cNvSpPr/>
          <p:nvPr/>
        </p:nvSpPr>
        <p:spPr>
          <a:xfrm>
            <a:off x="2639198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8" name="직사각형 1997"/>
          <p:cNvSpPr/>
          <p:nvPr/>
        </p:nvSpPr>
        <p:spPr>
          <a:xfrm>
            <a:off x="2639198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9" name="직사각형 1998"/>
          <p:cNvSpPr/>
          <p:nvPr/>
        </p:nvSpPr>
        <p:spPr>
          <a:xfrm>
            <a:off x="2820999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0" name="직사각형 1999"/>
          <p:cNvSpPr/>
          <p:nvPr/>
        </p:nvSpPr>
        <p:spPr>
          <a:xfrm>
            <a:off x="3406138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1" name="직사각형 2000"/>
          <p:cNvSpPr/>
          <p:nvPr/>
        </p:nvSpPr>
        <p:spPr>
          <a:xfrm>
            <a:off x="3406138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2" name="직사각형 2001"/>
          <p:cNvSpPr/>
          <p:nvPr/>
        </p:nvSpPr>
        <p:spPr>
          <a:xfrm>
            <a:off x="3587938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3" name="직사각형 2002"/>
          <p:cNvSpPr/>
          <p:nvPr/>
        </p:nvSpPr>
        <p:spPr>
          <a:xfrm>
            <a:off x="3793639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4" name="직사각형 2003"/>
          <p:cNvSpPr/>
          <p:nvPr/>
        </p:nvSpPr>
        <p:spPr>
          <a:xfrm>
            <a:off x="3793639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5" name="직사각형 2004"/>
          <p:cNvSpPr/>
          <p:nvPr/>
        </p:nvSpPr>
        <p:spPr>
          <a:xfrm>
            <a:off x="3975440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6" name="직사각형 2005"/>
          <p:cNvSpPr/>
          <p:nvPr/>
        </p:nvSpPr>
        <p:spPr>
          <a:xfrm>
            <a:off x="4181141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7" name="직사각형 2006"/>
          <p:cNvSpPr/>
          <p:nvPr/>
        </p:nvSpPr>
        <p:spPr>
          <a:xfrm>
            <a:off x="4181141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8" name="직사각형 2007"/>
          <p:cNvSpPr/>
          <p:nvPr/>
        </p:nvSpPr>
        <p:spPr>
          <a:xfrm>
            <a:off x="4362941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9" name="직사각형 2008"/>
          <p:cNvSpPr/>
          <p:nvPr/>
        </p:nvSpPr>
        <p:spPr>
          <a:xfrm>
            <a:off x="4568643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0" name="직사각형 2009"/>
          <p:cNvSpPr/>
          <p:nvPr/>
        </p:nvSpPr>
        <p:spPr>
          <a:xfrm>
            <a:off x="4568643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1" name="직사각형 2010"/>
          <p:cNvSpPr/>
          <p:nvPr/>
        </p:nvSpPr>
        <p:spPr>
          <a:xfrm>
            <a:off x="4750443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2" name="직사각형 2011"/>
          <p:cNvSpPr/>
          <p:nvPr/>
        </p:nvSpPr>
        <p:spPr>
          <a:xfrm>
            <a:off x="4958109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3" name="직사각형 2012"/>
          <p:cNvSpPr/>
          <p:nvPr/>
        </p:nvSpPr>
        <p:spPr>
          <a:xfrm>
            <a:off x="4958109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4" name="직사각형 2013"/>
          <p:cNvSpPr/>
          <p:nvPr/>
        </p:nvSpPr>
        <p:spPr>
          <a:xfrm>
            <a:off x="5139910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5" name="직사각형 2014"/>
          <p:cNvSpPr/>
          <p:nvPr/>
        </p:nvSpPr>
        <p:spPr>
          <a:xfrm>
            <a:off x="5345611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6" name="직사각형 2015"/>
          <p:cNvSpPr/>
          <p:nvPr/>
        </p:nvSpPr>
        <p:spPr>
          <a:xfrm>
            <a:off x="5345611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7" name="직사각형 2016"/>
          <p:cNvSpPr/>
          <p:nvPr/>
        </p:nvSpPr>
        <p:spPr>
          <a:xfrm>
            <a:off x="5527411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8" name="직사각형 2017"/>
          <p:cNvSpPr/>
          <p:nvPr/>
        </p:nvSpPr>
        <p:spPr>
          <a:xfrm>
            <a:off x="5733113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9" name="직사각형 2018"/>
          <p:cNvSpPr/>
          <p:nvPr/>
        </p:nvSpPr>
        <p:spPr>
          <a:xfrm>
            <a:off x="5733113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0" name="직사각형 2019"/>
          <p:cNvSpPr/>
          <p:nvPr/>
        </p:nvSpPr>
        <p:spPr>
          <a:xfrm>
            <a:off x="5914913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1" name="직사각형 2020"/>
          <p:cNvSpPr/>
          <p:nvPr/>
        </p:nvSpPr>
        <p:spPr>
          <a:xfrm>
            <a:off x="6120614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2" name="직사각형 2021"/>
          <p:cNvSpPr/>
          <p:nvPr/>
        </p:nvSpPr>
        <p:spPr>
          <a:xfrm>
            <a:off x="6120614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3" name="직사각형 2022"/>
          <p:cNvSpPr/>
          <p:nvPr/>
        </p:nvSpPr>
        <p:spPr>
          <a:xfrm>
            <a:off x="6302415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4" name="직사각형 2023"/>
          <p:cNvSpPr/>
          <p:nvPr/>
        </p:nvSpPr>
        <p:spPr>
          <a:xfrm>
            <a:off x="6506845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5" name="직사각형 2024"/>
          <p:cNvSpPr/>
          <p:nvPr/>
        </p:nvSpPr>
        <p:spPr>
          <a:xfrm>
            <a:off x="6506845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6" name="직사각형 2025"/>
          <p:cNvSpPr/>
          <p:nvPr/>
        </p:nvSpPr>
        <p:spPr>
          <a:xfrm>
            <a:off x="6688645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7" name="직사각형 2026"/>
          <p:cNvSpPr/>
          <p:nvPr/>
        </p:nvSpPr>
        <p:spPr>
          <a:xfrm>
            <a:off x="6894346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8" name="직사각형 2027"/>
          <p:cNvSpPr/>
          <p:nvPr/>
        </p:nvSpPr>
        <p:spPr>
          <a:xfrm>
            <a:off x="6894346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9" name="직사각형 2028"/>
          <p:cNvSpPr/>
          <p:nvPr/>
        </p:nvSpPr>
        <p:spPr>
          <a:xfrm>
            <a:off x="7076146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0" name="직사각형 2029"/>
          <p:cNvSpPr/>
          <p:nvPr/>
        </p:nvSpPr>
        <p:spPr>
          <a:xfrm>
            <a:off x="7281848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1" name="직사각형 2030"/>
          <p:cNvSpPr/>
          <p:nvPr/>
        </p:nvSpPr>
        <p:spPr>
          <a:xfrm>
            <a:off x="7281848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2" name="직사각형 2031"/>
          <p:cNvSpPr/>
          <p:nvPr/>
        </p:nvSpPr>
        <p:spPr>
          <a:xfrm>
            <a:off x="7463648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3" name="직사각형 2032"/>
          <p:cNvSpPr/>
          <p:nvPr/>
        </p:nvSpPr>
        <p:spPr>
          <a:xfrm>
            <a:off x="7669349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4" name="직사각형 2033"/>
          <p:cNvSpPr/>
          <p:nvPr/>
        </p:nvSpPr>
        <p:spPr>
          <a:xfrm>
            <a:off x="7669349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5" name="직사각형 2034"/>
          <p:cNvSpPr/>
          <p:nvPr/>
        </p:nvSpPr>
        <p:spPr>
          <a:xfrm>
            <a:off x="7851150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6" name="직사각형 2035"/>
          <p:cNvSpPr/>
          <p:nvPr/>
        </p:nvSpPr>
        <p:spPr>
          <a:xfrm>
            <a:off x="8056851" y="2535557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7" name="직사각형 2036"/>
          <p:cNvSpPr/>
          <p:nvPr/>
        </p:nvSpPr>
        <p:spPr>
          <a:xfrm>
            <a:off x="8056851" y="2629633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8" name="직사각형 2037"/>
          <p:cNvSpPr/>
          <p:nvPr/>
        </p:nvSpPr>
        <p:spPr>
          <a:xfrm>
            <a:off x="8238651" y="2629633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9" name="직사각형 2038"/>
          <p:cNvSpPr/>
          <p:nvPr/>
        </p:nvSpPr>
        <p:spPr>
          <a:xfrm>
            <a:off x="808434" y="2532398"/>
            <a:ext cx="483911" cy="19344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0" name="직사각형 2039"/>
          <p:cNvSpPr/>
          <p:nvPr/>
        </p:nvSpPr>
        <p:spPr>
          <a:xfrm>
            <a:off x="815790" y="2801526"/>
            <a:ext cx="483911" cy="190356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1" name="직사각형 2040"/>
          <p:cNvSpPr/>
          <p:nvPr/>
        </p:nvSpPr>
        <p:spPr>
          <a:xfrm>
            <a:off x="815790" y="3023983"/>
            <a:ext cx="483911" cy="187835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42" name="그룹 2041"/>
          <p:cNvGrpSpPr/>
          <p:nvPr/>
        </p:nvGrpSpPr>
        <p:grpSpPr>
          <a:xfrm>
            <a:off x="799781" y="2313138"/>
            <a:ext cx="516488" cy="193880"/>
            <a:chOff x="643957" y="3664512"/>
            <a:chExt cx="516488" cy="193880"/>
          </a:xfrm>
        </p:grpSpPr>
        <p:sp>
          <p:nvSpPr>
            <p:cNvPr id="2043" name="직사각형 2042"/>
            <p:cNvSpPr/>
            <p:nvPr/>
          </p:nvSpPr>
          <p:spPr>
            <a:xfrm>
              <a:off x="652610" y="3665972"/>
              <a:ext cx="483911" cy="1924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44" name="TextBox 2043"/>
            <p:cNvSpPr txBox="1"/>
            <p:nvPr/>
          </p:nvSpPr>
          <p:spPr>
            <a:xfrm>
              <a:off x="643957" y="3664512"/>
              <a:ext cx="51648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DS-DECK</a:t>
              </a:r>
              <a:endParaRPr lang="ko-KR" altLang="en-US" sz="600" b="1"/>
            </a:p>
          </p:txBody>
        </p:sp>
      </p:grpSp>
      <p:sp>
        <p:nvSpPr>
          <p:cNvPr id="2045" name="TextBox 2044"/>
          <p:cNvSpPr txBox="1"/>
          <p:nvPr/>
        </p:nvSpPr>
        <p:spPr>
          <a:xfrm>
            <a:off x="791817" y="2531834"/>
            <a:ext cx="5132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LD-DECK</a:t>
            </a:r>
            <a:endParaRPr lang="ko-KR" altLang="en-US" sz="600" b="1"/>
          </a:p>
        </p:txBody>
      </p:sp>
      <p:sp>
        <p:nvSpPr>
          <p:cNvPr id="2046" name="TextBox 2045"/>
          <p:cNvSpPr txBox="1"/>
          <p:nvPr/>
        </p:nvSpPr>
        <p:spPr>
          <a:xfrm>
            <a:off x="798993" y="2794701"/>
            <a:ext cx="53412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DS-HOLD</a:t>
            </a:r>
            <a:endParaRPr lang="ko-KR" altLang="en-US" sz="600" b="1"/>
          </a:p>
        </p:txBody>
      </p:sp>
      <p:sp>
        <p:nvSpPr>
          <p:cNvPr id="2047" name="TextBox 2046"/>
          <p:cNvSpPr txBox="1"/>
          <p:nvPr/>
        </p:nvSpPr>
        <p:spPr>
          <a:xfrm>
            <a:off x="798649" y="3013397"/>
            <a:ext cx="53091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LD-HOLD</a:t>
            </a:r>
            <a:endParaRPr lang="ko-KR" altLang="en-US" sz="600" b="1"/>
          </a:p>
        </p:txBody>
      </p:sp>
      <p:sp>
        <p:nvSpPr>
          <p:cNvPr id="2048" name="직사각형 2047"/>
          <p:cNvSpPr/>
          <p:nvPr/>
        </p:nvSpPr>
        <p:spPr>
          <a:xfrm>
            <a:off x="1470418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68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49" name="직사각형 2048"/>
          <p:cNvSpPr/>
          <p:nvPr/>
        </p:nvSpPr>
        <p:spPr>
          <a:xfrm>
            <a:off x="1857920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64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0" name="직사각형 2049"/>
          <p:cNvSpPr/>
          <p:nvPr/>
        </p:nvSpPr>
        <p:spPr>
          <a:xfrm>
            <a:off x="2245421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60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1" name="직사각형 2050"/>
          <p:cNvSpPr/>
          <p:nvPr/>
        </p:nvSpPr>
        <p:spPr>
          <a:xfrm>
            <a:off x="2632923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56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2" name="직사각형 2051"/>
          <p:cNvSpPr/>
          <p:nvPr/>
        </p:nvSpPr>
        <p:spPr>
          <a:xfrm>
            <a:off x="3407482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52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3" name="직사각형 2052"/>
          <p:cNvSpPr/>
          <p:nvPr/>
        </p:nvSpPr>
        <p:spPr>
          <a:xfrm>
            <a:off x="3794984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48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4" name="직사각형 2053"/>
          <p:cNvSpPr/>
          <p:nvPr/>
        </p:nvSpPr>
        <p:spPr>
          <a:xfrm>
            <a:off x="4182486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44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5" name="직사각형 2054"/>
          <p:cNvSpPr/>
          <p:nvPr/>
        </p:nvSpPr>
        <p:spPr>
          <a:xfrm>
            <a:off x="4569987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40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6" name="직사각형 2055"/>
          <p:cNvSpPr/>
          <p:nvPr/>
        </p:nvSpPr>
        <p:spPr>
          <a:xfrm>
            <a:off x="4959454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36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7" name="직사각형 2056"/>
          <p:cNvSpPr/>
          <p:nvPr/>
        </p:nvSpPr>
        <p:spPr>
          <a:xfrm>
            <a:off x="5346956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32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8" name="직사각형 2057"/>
          <p:cNvSpPr/>
          <p:nvPr/>
        </p:nvSpPr>
        <p:spPr>
          <a:xfrm>
            <a:off x="5734457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28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9" name="직사각형 2058"/>
          <p:cNvSpPr/>
          <p:nvPr/>
        </p:nvSpPr>
        <p:spPr>
          <a:xfrm>
            <a:off x="6121959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24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0" name="직사각형 2059"/>
          <p:cNvSpPr/>
          <p:nvPr/>
        </p:nvSpPr>
        <p:spPr>
          <a:xfrm>
            <a:off x="6508189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20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1" name="직사각형 2060"/>
          <p:cNvSpPr/>
          <p:nvPr/>
        </p:nvSpPr>
        <p:spPr>
          <a:xfrm>
            <a:off x="6895691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16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2" name="직사각형 2061"/>
          <p:cNvSpPr/>
          <p:nvPr/>
        </p:nvSpPr>
        <p:spPr>
          <a:xfrm>
            <a:off x="7283192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12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3" name="직사각형 2062"/>
          <p:cNvSpPr/>
          <p:nvPr/>
        </p:nvSpPr>
        <p:spPr>
          <a:xfrm>
            <a:off x="7670694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8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4" name="직사각형 2063"/>
          <p:cNvSpPr/>
          <p:nvPr/>
        </p:nvSpPr>
        <p:spPr>
          <a:xfrm>
            <a:off x="8058196" y="3509218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4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5" name="직사각형 2064"/>
          <p:cNvSpPr/>
          <p:nvPr/>
        </p:nvSpPr>
        <p:spPr>
          <a:xfrm>
            <a:off x="8443484" y="239988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6" name="직사각형 2065"/>
          <p:cNvSpPr/>
          <p:nvPr/>
        </p:nvSpPr>
        <p:spPr>
          <a:xfrm>
            <a:off x="8447232" y="2926364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7" name="직사각형 2066"/>
          <p:cNvSpPr/>
          <p:nvPr/>
        </p:nvSpPr>
        <p:spPr>
          <a:xfrm>
            <a:off x="8443273" y="3160879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8" name="직사각형 2067"/>
          <p:cNvSpPr/>
          <p:nvPr/>
        </p:nvSpPr>
        <p:spPr>
          <a:xfrm>
            <a:off x="8439501" y="2629633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9" name="직사각형 2068"/>
          <p:cNvSpPr/>
          <p:nvPr/>
        </p:nvSpPr>
        <p:spPr>
          <a:xfrm>
            <a:off x="1873160" y="2167771"/>
            <a:ext cx="366143" cy="9621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070" name="직사각형 2069"/>
          <p:cNvSpPr/>
          <p:nvPr/>
        </p:nvSpPr>
        <p:spPr>
          <a:xfrm>
            <a:off x="3802603" y="2168383"/>
            <a:ext cx="366143" cy="96210"/>
          </a:xfrm>
          <a:prstGeom prst="rect">
            <a:avLst/>
          </a:prstGeom>
          <a:solidFill>
            <a:srgbClr val="FF000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1" name="TextBox 2070"/>
          <p:cNvSpPr txBox="1"/>
          <p:nvPr/>
        </p:nvSpPr>
        <p:spPr>
          <a:xfrm>
            <a:off x="1867837" y="2120775"/>
            <a:ext cx="40588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STS04</a:t>
            </a:r>
            <a:endParaRPr lang="ko-KR" altLang="en-US" sz="600" b="1"/>
          </a:p>
        </p:txBody>
      </p:sp>
      <p:sp>
        <p:nvSpPr>
          <p:cNvPr id="2072" name="TextBox 2071"/>
          <p:cNvSpPr txBox="1"/>
          <p:nvPr/>
        </p:nvSpPr>
        <p:spPr>
          <a:xfrm>
            <a:off x="1907131" y="2493096"/>
            <a:ext cx="31931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131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73" name="TextBox 2072"/>
          <p:cNvSpPr txBox="1"/>
          <p:nvPr/>
        </p:nvSpPr>
        <p:spPr>
          <a:xfrm>
            <a:off x="1538546" y="2266826"/>
            <a:ext cx="27443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2074" name="TextBox 2073"/>
          <p:cNvSpPr txBox="1"/>
          <p:nvPr/>
        </p:nvSpPr>
        <p:spPr>
          <a:xfrm>
            <a:off x="2274431" y="2258681"/>
            <a:ext cx="31931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115</a:t>
            </a:r>
            <a:endParaRPr lang="ko-KR" altLang="en-US" sz="600" b="1"/>
          </a:p>
        </p:txBody>
      </p:sp>
      <p:sp>
        <p:nvSpPr>
          <p:cNvPr id="2075" name="TextBox 2074"/>
          <p:cNvSpPr txBox="1"/>
          <p:nvPr/>
        </p:nvSpPr>
        <p:spPr>
          <a:xfrm>
            <a:off x="2387523" y="2350121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72</a:t>
            </a:r>
            <a:endParaRPr lang="ko-KR" altLang="en-US" sz="600" b="1"/>
          </a:p>
        </p:txBody>
      </p:sp>
      <p:sp>
        <p:nvSpPr>
          <p:cNvPr id="2076" name="TextBox 2075"/>
          <p:cNvSpPr txBox="1"/>
          <p:nvPr/>
        </p:nvSpPr>
        <p:spPr>
          <a:xfrm>
            <a:off x="2219584" y="2349581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88</a:t>
            </a:r>
            <a:endParaRPr lang="ko-KR" altLang="en-US" sz="600" b="1"/>
          </a:p>
        </p:txBody>
      </p:sp>
      <p:sp>
        <p:nvSpPr>
          <p:cNvPr id="2077" name="TextBox 2076"/>
          <p:cNvSpPr txBox="1"/>
          <p:nvPr/>
        </p:nvSpPr>
        <p:spPr>
          <a:xfrm>
            <a:off x="2283496" y="2494809"/>
            <a:ext cx="27443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84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78" name="TextBox 2077"/>
          <p:cNvSpPr txBox="1"/>
          <p:nvPr/>
        </p:nvSpPr>
        <p:spPr>
          <a:xfrm>
            <a:off x="2387794" y="258624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55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79" name="TextBox 2078"/>
          <p:cNvSpPr txBox="1"/>
          <p:nvPr/>
        </p:nvSpPr>
        <p:spPr>
          <a:xfrm>
            <a:off x="2217757" y="258570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9</a:t>
            </a:r>
            <a:r>
              <a:rPr lang="en-US" altLang="ko-KR" sz="600" b="1" dirty="0" smtClean="0">
                <a:solidFill>
                  <a:srgbClr val="FF0000"/>
                </a:solidFill>
              </a:rPr>
              <a:t>5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80" name="TextBox 2079"/>
          <p:cNvSpPr txBox="1"/>
          <p:nvPr/>
        </p:nvSpPr>
        <p:spPr>
          <a:xfrm>
            <a:off x="2282882" y="2793293"/>
            <a:ext cx="27443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8</a:t>
            </a:r>
            <a:r>
              <a:rPr lang="en-US" altLang="ko-KR" sz="600" b="1" dirty="0" smtClean="0"/>
              <a:t>3</a:t>
            </a:r>
            <a:endParaRPr lang="ko-KR" altLang="en-US" sz="600" b="1"/>
          </a:p>
        </p:txBody>
      </p:sp>
      <p:sp>
        <p:nvSpPr>
          <p:cNvPr id="2081" name="TextBox 2080"/>
          <p:cNvSpPr txBox="1"/>
          <p:nvPr/>
        </p:nvSpPr>
        <p:spPr>
          <a:xfrm>
            <a:off x="2386232" y="289108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</a:t>
            </a:r>
            <a:r>
              <a:rPr lang="en-US" altLang="ko-KR" sz="600" b="1" dirty="0" smtClean="0"/>
              <a:t>2</a:t>
            </a:r>
            <a:endParaRPr lang="ko-KR" altLang="en-US" sz="600" b="1"/>
          </a:p>
        </p:txBody>
      </p:sp>
      <p:sp>
        <p:nvSpPr>
          <p:cNvPr id="2082" name="TextBox 2081"/>
          <p:cNvSpPr txBox="1"/>
          <p:nvPr/>
        </p:nvSpPr>
        <p:spPr>
          <a:xfrm>
            <a:off x="2215812" y="289054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7</a:t>
            </a:r>
            <a:r>
              <a:rPr lang="en-US" altLang="ko-KR" sz="600" b="1" dirty="0" smtClean="0"/>
              <a:t>5</a:t>
            </a:r>
            <a:endParaRPr lang="ko-KR" altLang="en-US" sz="600" b="1"/>
          </a:p>
        </p:txBody>
      </p:sp>
      <p:sp>
        <p:nvSpPr>
          <p:cNvPr id="2083" name="TextBox 2082"/>
          <p:cNvSpPr txBox="1"/>
          <p:nvPr/>
        </p:nvSpPr>
        <p:spPr>
          <a:xfrm>
            <a:off x="1851700" y="258813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91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84" name="TextBox 2083"/>
          <p:cNvSpPr txBox="1"/>
          <p:nvPr/>
        </p:nvSpPr>
        <p:spPr>
          <a:xfrm>
            <a:off x="1979763" y="258786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132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85" name="TextBox 2084"/>
          <p:cNvSpPr txBox="1"/>
          <p:nvPr/>
        </p:nvSpPr>
        <p:spPr>
          <a:xfrm>
            <a:off x="3756444" y="2120702"/>
            <a:ext cx="45076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STS103</a:t>
            </a:r>
            <a:endParaRPr lang="ko-KR" altLang="en-US" sz="600" b="1"/>
          </a:p>
        </p:txBody>
      </p:sp>
      <p:grpSp>
        <p:nvGrpSpPr>
          <p:cNvPr id="2086" name="그룹 2085"/>
          <p:cNvGrpSpPr/>
          <p:nvPr/>
        </p:nvGrpSpPr>
        <p:grpSpPr>
          <a:xfrm>
            <a:off x="1856929" y="3884254"/>
            <a:ext cx="6574039" cy="194553"/>
            <a:chOff x="1600170" y="4199352"/>
            <a:chExt cx="6574039" cy="194553"/>
          </a:xfrm>
        </p:grpSpPr>
        <p:sp>
          <p:nvSpPr>
            <p:cNvPr id="2087" name="직사각형 2086"/>
            <p:cNvSpPr/>
            <p:nvPr/>
          </p:nvSpPr>
          <p:spPr>
            <a:xfrm>
              <a:off x="1600170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88" name="직사각형 2087"/>
            <p:cNvSpPr/>
            <p:nvPr/>
          </p:nvSpPr>
          <p:spPr>
            <a:xfrm>
              <a:off x="1600170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89" name="직사각형 2088"/>
            <p:cNvSpPr/>
            <p:nvPr/>
          </p:nvSpPr>
          <p:spPr>
            <a:xfrm>
              <a:off x="1781970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0" name="직사각형 2089"/>
            <p:cNvSpPr/>
            <p:nvPr/>
          </p:nvSpPr>
          <p:spPr>
            <a:xfrm>
              <a:off x="1987671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1" name="직사각형 2090"/>
            <p:cNvSpPr/>
            <p:nvPr/>
          </p:nvSpPr>
          <p:spPr>
            <a:xfrm>
              <a:off x="1987671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2" name="직사각형 2091"/>
            <p:cNvSpPr/>
            <p:nvPr/>
          </p:nvSpPr>
          <p:spPr>
            <a:xfrm>
              <a:off x="2169472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3" name="직사각형 2092"/>
            <p:cNvSpPr/>
            <p:nvPr/>
          </p:nvSpPr>
          <p:spPr>
            <a:xfrm>
              <a:off x="2375173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4" name="직사각형 2093"/>
            <p:cNvSpPr/>
            <p:nvPr/>
          </p:nvSpPr>
          <p:spPr>
            <a:xfrm>
              <a:off x="2375173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5" name="직사각형 2094"/>
            <p:cNvSpPr/>
            <p:nvPr/>
          </p:nvSpPr>
          <p:spPr>
            <a:xfrm>
              <a:off x="2556973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6" name="직사각형 2095"/>
            <p:cNvSpPr/>
            <p:nvPr/>
          </p:nvSpPr>
          <p:spPr>
            <a:xfrm>
              <a:off x="3157352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7" name="직사각형 2096"/>
            <p:cNvSpPr/>
            <p:nvPr/>
          </p:nvSpPr>
          <p:spPr>
            <a:xfrm>
              <a:off x="3157352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8" name="직사각형 2097"/>
            <p:cNvSpPr/>
            <p:nvPr/>
          </p:nvSpPr>
          <p:spPr>
            <a:xfrm>
              <a:off x="3339152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9" name="직사각형 2098"/>
            <p:cNvSpPr/>
            <p:nvPr/>
          </p:nvSpPr>
          <p:spPr>
            <a:xfrm>
              <a:off x="3544854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0" name="직사각형 2099"/>
            <p:cNvSpPr/>
            <p:nvPr/>
          </p:nvSpPr>
          <p:spPr>
            <a:xfrm>
              <a:off x="3544854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1" name="직사각형 2100"/>
            <p:cNvSpPr/>
            <p:nvPr/>
          </p:nvSpPr>
          <p:spPr>
            <a:xfrm>
              <a:off x="3726654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2" name="직사각형 2101"/>
            <p:cNvSpPr/>
            <p:nvPr/>
          </p:nvSpPr>
          <p:spPr>
            <a:xfrm>
              <a:off x="3932355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3" name="직사각형 2102"/>
            <p:cNvSpPr/>
            <p:nvPr/>
          </p:nvSpPr>
          <p:spPr>
            <a:xfrm>
              <a:off x="3932355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4" name="직사각형 2103"/>
            <p:cNvSpPr/>
            <p:nvPr/>
          </p:nvSpPr>
          <p:spPr>
            <a:xfrm>
              <a:off x="4114156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5" name="직사각형 2104"/>
            <p:cNvSpPr/>
            <p:nvPr/>
          </p:nvSpPr>
          <p:spPr>
            <a:xfrm>
              <a:off x="4319857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6" name="직사각형 2105"/>
            <p:cNvSpPr/>
            <p:nvPr/>
          </p:nvSpPr>
          <p:spPr>
            <a:xfrm>
              <a:off x="4319857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7" name="직사각형 2106"/>
            <p:cNvSpPr/>
            <p:nvPr/>
          </p:nvSpPr>
          <p:spPr>
            <a:xfrm>
              <a:off x="4501657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8" name="직사각형 2107"/>
            <p:cNvSpPr/>
            <p:nvPr/>
          </p:nvSpPr>
          <p:spPr>
            <a:xfrm>
              <a:off x="4709324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9" name="직사각형 2108"/>
            <p:cNvSpPr/>
            <p:nvPr/>
          </p:nvSpPr>
          <p:spPr>
            <a:xfrm>
              <a:off x="4709324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0" name="직사각형 2109"/>
            <p:cNvSpPr/>
            <p:nvPr/>
          </p:nvSpPr>
          <p:spPr>
            <a:xfrm>
              <a:off x="4891124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1" name="직사각형 2110"/>
            <p:cNvSpPr/>
            <p:nvPr/>
          </p:nvSpPr>
          <p:spPr>
            <a:xfrm>
              <a:off x="5096825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2" name="직사각형 2111"/>
            <p:cNvSpPr/>
            <p:nvPr/>
          </p:nvSpPr>
          <p:spPr>
            <a:xfrm>
              <a:off x="5096825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3" name="직사각형 2112"/>
            <p:cNvSpPr/>
            <p:nvPr/>
          </p:nvSpPr>
          <p:spPr>
            <a:xfrm>
              <a:off x="5278626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4" name="직사각형 2113"/>
            <p:cNvSpPr/>
            <p:nvPr/>
          </p:nvSpPr>
          <p:spPr>
            <a:xfrm>
              <a:off x="5484327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5" name="직사각형 2114"/>
            <p:cNvSpPr/>
            <p:nvPr/>
          </p:nvSpPr>
          <p:spPr>
            <a:xfrm>
              <a:off x="5484327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6" name="직사각형 2115"/>
            <p:cNvSpPr/>
            <p:nvPr/>
          </p:nvSpPr>
          <p:spPr>
            <a:xfrm>
              <a:off x="5666127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7" name="직사각형 2116"/>
            <p:cNvSpPr/>
            <p:nvPr/>
          </p:nvSpPr>
          <p:spPr>
            <a:xfrm>
              <a:off x="5871829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8" name="직사각형 2117"/>
            <p:cNvSpPr/>
            <p:nvPr/>
          </p:nvSpPr>
          <p:spPr>
            <a:xfrm>
              <a:off x="5871829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9" name="직사각형 2118"/>
            <p:cNvSpPr/>
            <p:nvPr/>
          </p:nvSpPr>
          <p:spPr>
            <a:xfrm>
              <a:off x="6053629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0" name="직사각형 2119"/>
            <p:cNvSpPr/>
            <p:nvPr/>
          </p:nvSpPr>
          <p:spPr>
            <a:xfrm>
              <a:off x="6258059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1" name="직사각형 2120"/>
            <p:cNvSpPr/>
            <p:nvPr/>
          </p:nvSpPr>
          <p:spPr>
            <a:xfrm>
              <a:off x="6258059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2" name="직사각형 2121"/>
            <p:cNvSpPr/>
            <p:nvPr/>
          </p:nvSpPr>
          <p:spPr>
            <a:xfrm>
              <a:off x="6439859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3" name="직사각형 2122"/>
            <p:cNvSpPr/>
            <p:nvPr/>
          </p:nvSpPr>
          <p:spPr>
            <a:xfrm>
              <a:off x="6645561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4" name="직사각형 2123"/>
            <p:cNvSpPr/>
            <p:nvPr/>
          </p:nvSpPr>
          <p:spPr>
            <a:xfrm>
              <a:off x="6645561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5" name="직사각형 2124"/>
            <p:cNvSpPr/>
            <p:nvPr/>
          </p:nvSpPr>
          <p:spPr>
            <a:xfrm>
              <a:off x="6827361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6" name="직사각형 2125"/>
            <p:cNvSpPr/>
            <p:nvPr/>
          </p:nvSpPr>
          <p:spPr>
            <a:xfrm>
              <a:off x="7033062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7" name="직사각형 2126"/>
            <p:cNvSpPr/>
            <p:nvPr/>
          </p:nvSpPr>
          <p:spPr>
            <a:xfrm>
              <a:off x="7033062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8" name="직사각형 2127"/>
            <p:cNvSpPr/>
            <p:nvPr/>
          </p:nvSpPr>
          <p:spPr>
            <a:xfrm>
              <a:off x="7214863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9" name="직사각형 2128"/>
            <p:cNvSpPr/>
            <p:nvPr/>
          </p:nvSpPr>
          <p:spPr>
            <a:xfrm>
              <a:off x="7420564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0" name="직사각형 2129"/>
            <p:cNvSpPr/>
            <p:nvPr/>
          </p:nvSpPr>
          <p:spPr>
            <a:xfrm>
              <a:off x="7420564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1" name="직사각형 2130"/>
            <p:cNvSpPr/>
            <p:nvPr/>
          </p:nvSpPr>
          <p:spPr>
            <a:xfrm>
              <a:off x="7602364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2" name="직사각형 2131"/>
            <p:cNvSpPr/>
            <p:nvPr/>
          </p:nvSpPr>
          <p:spPr>
            <a:xfrm>
              <a:off x="7808066" y="4199352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3" name="직사각형 2132"/>
            <p:cNvSpPr/>
            <p:nvPr/>
          </p:nvSpPr>
          <p:spPr>
            <a:xfrm>
              <a:off x="7808066" y="429342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4" name="직사각형 2133"/>
            <p:cNvSpPr/>
            <p:nvPr/>
          </p:nvSpPr>
          <p:spPr>
            <a:xfrm>
              <a:off x="7989866" y="429342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35" name="그룹 2134"/>
          <p:cNvGrpSpPr/>
          <p:nvPr/>
        </p:nvGrpSpPr>
        <p:grpSpPr>
          <a:xfrm>
            <a:off x="1845350" y="4370228"/>
            <a:ext cx="6574039" cy="194554"/>
            <a:chOff x="1596211" y="4433866"/>
            <a:chExt cx="6574039" cy="194554"/>
          </a:xfrm>
        </p:grpSpPr>
        <p:sp>
          <p:nvSpPr>
            <p:cNvPr id="2136" name="직사각형 2135"/>
            <p:cNvSpPr/>
            <p:nvPr/>
          </p:nvSpPr>
          <p:spPr>
            <a:xfrm>
              <a:off x="1596211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7" name="직사각형 2136"/>
            <p:cNvSpPr/>
            <p:nvPr/>
          </p:nvSpPr>
          <p:spPr>
            <a:xfrm>
              <a:off x="1596211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8" name="직사각형 2137"/>
            <p:cNvSpPr/>
            <p:nvPr/>
          </p:nvSpPr>
          <p:spPr>
            <a:xfrm>
              <a:off x="1778011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9" name="직사각형 2138"/>
            <p:cNvSpPr/>
            <p:nvPr/>
          </p:nvSpPr>
          <p:spPr>
            <a:xfrm>
              <a:off x="1983713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0" name="직사각형 2139"/>
            <p:cNvSpPr/>
            <p:nvPr/>
          </p:nvSpPr>
          <p:spPr>
            <a:xfrm>
              <a:off x="1983713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1" name="직사각형 2140"/>
            <p:cNvSpPr/>
            <p:nvPr/>
          </p:nvSpPr>
          <p:spPr>
            <a:xfrm>
              <a:off x="2165513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2" name="직사각형 2141"/>
            <p:cNvSpPr/>
            <p:nvPr/>
          </p:nvSpPr>
          <p:spPr>
            <a:xfrm>
              <a:off x="2371214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3" name="직사각형 2142"/>
            <p:cNvSpPr/>
            <p:nvPr/>
          </p:nvSpPr>
          <p:spPr>
            <a:xfrm>
              <a:off x="2371214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4" name="직사각형 2143"/>
            <p:cNvSpPr/>
            <p:nvPr/>
          </p:nvSpPr>
          <p:spPr>
            <a:xfrm>
              <a:off x="2553015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5" name="직사각형 2144"/>
            <p:cNvSpPr/>
            <p:nvPr/>
          </p:nvSpPr>
          <p:spPr>
            <a:xfrm>
              <a:off x="3153393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6" name="직사각형 2145"/>
            <p:cNvSpPr/>
            <p:nvPr/>
          </p:nvSpPr>
          <p:spPr>
            <a:xfrm>
              <a:off x="3153393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7" name="직사각형 2146"/>
            <p:cNvSpPr/>
            <p:nvPr/>
          </p:nvSpPr>
          <p:spPr>
            <a:xfrm>
              <a:off x="3335194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8" name="직사각형 2147"/>
            <p:cNvSpPr/>
            <p:nvPr/>
          </p:nvSpPr>
          <p:spPr>
            <a:xfrm>
              <a:off x="3540895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9" name="직사각형 2148"/>
            <p:cNvSpPr/>
            <p:nvPr/>
          </p:nvSpPr>
          <p:spPr>
            <a:xfrm>
              <a:off x="3540895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0" name="직사각형 2149"/>
            <p:cNvSpPr/>
            <p:nvPr/>
          </p:nvSpPr>
          <p:spPr>
            <a:xfrm>
              <a:off x="3722695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1" name="직사각형 2150"/>
            <p:cNvSpPr/>
            <p:nvPr/>
          </p:nvSpPr>
          <p:spPr>
            <a:xfrm>
              <a:off x="3928397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2" name="직사각형 2151"/>
            <p:cNvSpPr/>
            <p:nvPr/>
          </p:nvSpPr>
          <p:spPr>
            <a:xfrm>
              <a:off x="3928397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3" name="직사각형 2152"/>
            <p:cNvSpPr/>
            <p:nvPr/>
          </p:nvSpPr>
          <p:spPr>
            <a:xfrm>
              <a:off x="4110197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4" name="직사각형 2153"/>
            <p:cNvSpPr/>
            <p:nvPr/>
          </p:nvSpPr>
          <p:spPr>
            <a:xfrm>
              <a:off x="4315898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5" name="직사각형 2154"/>
            <p:cNvSpPr/>
            <p:nvPr/>
          </p:nvSpPr>
          <p:spPr>
            <a:xfrm>
              <a:off x="4315898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6" name="직사각형 2155"/>
            <p:cNvSpPr/>
            <p:nvPr/>
          </p:nvSpPr>
          <p:spPr>
            <a:xfrm>
              <a:off x="4497699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7" name="직사각형 2156"/>
            <p:cNvSpPr/>
            <p:nvPr/>
          </p:nvSpPr>
          <p:spPr>
            <a:xfrm>
              <a:off x="4705365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8" name="직사각형 2157"/>
            <p:cNvSpPr/>
            <p:nvPr/>
          </p:nvSpPr>
          <p:spPr>
            <a:xfrm>
              <a:off x="4705365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9" name="직사각형 2158"/>
            <p:cNvSpPr/>
            <p:nvPr/>
          </p:nvSpPr>
          <p:spPr>
            <a:xfrm>
              <a:off x="4887166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0" name="직사각형 2159"/>
            <p:cNvSpPr/>
            <p:nvPr/>
          </p:nvSpPr>
          <p:spPr>
            <a:xfrm>
              <a:off x="5092867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1" name="직사각형 2160"/>
            <p:cNvSpPr/>
            <p:nvPr/>
          </p:nvSpPr>
          <p:spPr>
            <a:xfrm>
              <a:off x="5092867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2" name="직사각형 2161"/>
            <p:cNvSpPr/>
            <p:nvPr/>
          </p:nvSpPr>
          <p:spPr>
            <a:xfrm>
              <a:off x="5274667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3" name="직사각형 2162"/>
            <p:cNvSpPr/>
            <p:nvPr/>
          </p:nvSpPr>
          <p:spPr>
            <a:xfrm>
              <a:off x="5480368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4" name="직사각형 2163"/>
            <p:cNvSpPr/>
            <p:nvPr/>
          </p:nvSpPr>
          <p:spPr>
            <a:xfrm>
              <a:off x="5480368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5" name="직사각형 2164"/>
            <p:cNvSpPr/>
            <p:nvPr/>
          </p:nvSpPr>
          <p:spPr>
            <a:xfrm>
              <a:off x="5662169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6" name="직사각형 2165"/>
            <p:cNvSpPr/>
            <p:nvPr/>
          </p:nvSpPr>
          <p:spPr>
            <a:xfrm>
              <a:off x="5867870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7" name="직사각형 2166"/>
            <p:cNvSpPr/>
            <p:nvPr/>
          </p:nvSpPr>
          <p:spPr>
            <a:xfrm>
              <a:off x="5867870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8" name="직사각형 2167"/>
            <p:cNvSpPr/>
            <p:nvPr/>
          </p:nvSpPr>
          <p:spPr>
            <a:xfrm>
              <a:off x="6049670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9" name="직사각형 2168"/>
            <p:cNvSpPr/>
            <p:nvPr/>
          </p:nvSpPr>
          <p:spPr>
            <a:xfrm>
              <a:off x="6254100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0" name="직사각형 2169"/>
            <p:cNvSpPr/>
            <p:nvPr/>
          </p:nvSpPr>
          <p:spPr>
            <a:xfrm>
              <a:off x="6254100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1" name="직사각형 2170"/>
            <p:cNvSpPr/>
            <p:nvPr/>
          </p:nvSpPr>
          <p:spPr>
            <a:xfrm>
              <a:off x="6435901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2" name="직사각형 2171"/>
            <p:cNvSpPr/>
            <p:nvPr/>
          </p:nvSpPr>
          <p:spPr>
            <a:xfrm>
              <a:off x="6641602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3" name="직사각형 2172"/>
            <p:cNvSpPr/>
            <p:nvPr/>
          </p:nvSpPr>
          <p:spPr>
            <a:xfrm>
              <a:off x="6641602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4" name="직사각형 2173"/>
            <p:cNvSpPr/>
            <p:nvPr/>
          </p:nvSpPr>
          <p:spPr>
            <a:xfrm>
              <a:off x="6823402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5" name="직사각형 2174"/>
            <p:cNvSpPr/>
            <p:nvPr/>
          </p:nvSpPr>
          <p:spPr>
            <a:xfrm>
              <a:off x="7029104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6" name="직사각형 2175"/>
            <p:cNvSpPr/>
            <p:nvPr/>
          </p:nvSpPr>
          <p:spPr>
            <a:xfrm>
              <a:off x="7029104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7" name="직사각형 2176"/>
            <p:cNvSpPr/>
            <p:nvPr/>
          </p:nvSpPr>
          <p:spPr>
            <a:xfrm>
              <a:off x="7210904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8" name="직사각형 2177"/>
            <p:cNvSpPr/>
            <p:nvPr/>
          </p:nvSpPr>
          <p:spPr>
            <a:xfrm>
              <a:off x="7416605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9" name="직사각형 2178"/>
            <p:cNvSpPr/>
            <p:nvPr/>
          </p:nvSpPr>
          <p:spPr>
            <a:xfrm>
              <a:off x="7416605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80" name="직사각형 2179"/>
            <p:cNvSpPr/>
            <p:nvPr/>
          </p:nvSpPr>
          <p:spPr>
            <a:xfrm>
              <a:off x="7598406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81" name="직사각형 2180"/>
            <p:cNvSpPr/>
            <p:nvPr/>
          </p:nvSpPr>
          <p:spPr>
            <a:xfrm>
              <a:off x="7804107" y="443386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82" name="직사각형 2181"/>
            <p:cNvSpPr/>
            <p:nvPr/>
          </p:nvSpPr>
          <p:spPr>
            <a:xfrm>
              <a:off x="7804107" y="4527943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83" name="직사각형 2182"/>
            <p:cNvSpPr/>
            <p:nvPr/>
          </p:nvSpPr>
          <p:spPr>
            <a:xfrm>
              <a:off x="7985907" y="4527943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84" name="직사각형 2183"/>
          <p:cNvSpPr/>
          <p:nvPr/>
        </p:nvSpPr>
        <p:spPr>
          <a:xfrm>
            <a:off x="1478038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85" name="직사각형 2184"/>
          <p:cNvSpPr/>
          <p:nvPr/>
        </p:nvSpPr>
        <p:spPr>
          <a:xfrm>
            <a:off x="1865540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6" name="직사각형 2185"/>
          <p:cNvSpPr/>
          <p:nvPr/>
        </p:nvSpPr>
        <p:spPr>
          <a:xfrm>
            <a:off x="2253041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7" name="직사각형 2186"/>
          <p:cNvSpPr/>
          <p:nvPr/>
        </p:nvSpPr>
        <p:spPr>
          <a:xfrm>
            <a:off x="2640543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8" name="직사각형 2187"/>
          <p:cNvSpPr/>
          <p:nvPr/>
        </p:nvSpPr>
        <p:spPr>
          <a:xfrm>
            <a:off x="3415102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9" name="직사각형 2188"/>
          <p:cNvSpPr/>
          <p:nvPr/>
        </p:nvSpPr>
        <p:spPr>
          <a:xfrm>
            <a:off x="3802604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0" name="직사각형 2189"/>
          <p:cNvSpPr/>
          <p:nvPr/>
        </p:nvSpPr>
        <p:spPr>
          <a:xfrm>
            <a:off x="4190106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1" name="직사각형 2190"/>
          <p:cNvSpPr/>
          <p:nvPr/>
        </p:nvSpPr>
        <p:spPr>
          <a:xfrm>
            <a:off x="4577607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2" name="직사각형 2191"/>
          <p:cNvSpPr/>
          <p:nvPr/>
        </p:nvSpPr>
        <p:spPr>
          <a:xfrm>
            <a:off x="4967074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3" name="직사각형 2192"/>
          <p:cNvSpPr/>
          <p:nvPr/>
        </p:nvSpPr>
        <p:spPr>
          <a:xfrm>
            <a:off x="5354576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4" name="직사각형 2193"/>
          <p:cNvSpPr/>
          <p:nvPr/>
        </p:nvSpPr>
        <p:spPr>
          <a:xfrm>
            <a:off x="5742077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5" name="직사각형 2194"/>
          <p:cNvSpPr/>
          <p:nvPr/>
        </p:nvSpPr>
        <p:spPr>
          <a:xfrm>
            <a:off x="6129579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6" name="직사각형 2195"/>
          <p:cNvSpPr/>
          <p:nvPr/>
        </p:nvSpPr>
        <p:spPr>
          <a:xfrm>
            <a:off x="6515809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7" name="직사각형 2196"/>
          <p:cNvSpPr/>
          <p:nvPr/>
        </p:nvSpPr>
        <p:spPr>
          <a:xfrm>
            <a:off x="6903311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8" name="직사각형 2197"/>
          <p:cNvSpPr/>
          <p:nvPr/>
        </p:nvSpPr>
        <p:spPr>
          <a:xfrm>
            <a:off x="7290812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9" name="직사각형 2198"/>
          <p:cNvSpPr/>
          <p:nvPr/>
        </p:nvSpPr>
        <p:spPr>
          <a:xfrm>
            <a:off x="7678314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0" name="직사각형 2199"/>
          <p:cNvSpPr/>
          <p:nvPr/>
        </p:nvSpPr>
        <p:spPr>
          <a:xfrm>
            <a:off x="8065816" y="3665428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1" name="직사각형 2200"/>
          <p:cNvSpPr/>
          <p:nvPr/>
        </p:nvSpPr>
        <p:spPr>
          <a:xfrm>
            <a:off x="1464068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2" name="직사각형 2201"/>
          <p:cNvSpPr/>
          <p:nvPr/>
        </p:nvSpPr>
        <p:spPr>
          <a:xfrm>
            <a:off x="2236810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3" name="직사각형 2202"/>
          <p:cNvSpPr/>
          <p:nvPr/>
        </p:nvSpPr>
        <p:spPr>
          <a:xfrm>
            <a:off x="2236810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4" name="직사각형 2203"/>
          <p:cNvSpPr/>
          <p:nvPr/>
        </p:nvSpPr>
        <p:spPr>
          <a:xfrm>
            <a:off x="2418610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5" name="직사각형 2204"/>
          <p:cNvSpPr/>
          <p:nvPr/>
        </p:nvSpPr>
        <p:spPr>
          <a:xfrm>
            <a:off x="2624311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6" name="직사각형 2205"/>
          <p:cNvSpPr/>
          <p:nvPr/>
        </p:nvSpPr>
        <p:spPr>
          <a:xfrm>
            <a:off x="2624311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7" name="직사각형 2206"/>
          <p:cNvSpPr/>
          <p:nvPr/>
        </p:nvSpPr>
        <p:spPr>
          <a:xfrm>
            <a:off x="2806112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8" name="직사각형 2207"/>
          <p:cNvSpPr/>
          <p:nvPr/>
        </p:nvSpPr>
        <p:spPr>
          <a:xfrm>
            <a:off x="3406491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9" name="직사각형 2208"/>
          <p:cNvSpPr/>
          <p:nvPr/>
        </p:nvSpPr>
        <p:spPr>
          <a:xfrm>
            <a:off x="3406491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0" name="직사각형 2209"/>
          <p:cNvSpPr/>
          <p:nvPr/>
        </p:nvSpPr>
        <p:spPr>
          <a:xfrm>
            <a:off x="3588291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1" name="직사각형 2210"/>
          <p:cNvSpPr/>
          <p:nvPr/>
        </p:nvSpPr>
        <p:spPr>
          <a:xfrm>
            <a:off x="3793992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2" name="직사각형 2211"/>
          <p:cNvSpPr/>
          <p:nvPr/>
        </p:nvSpPr>
        <p:spPr>
          <a:xfrm>
            <a:off x="3793992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3" name="직사각형 2212"/>
          <p:cNvSpPr/>
          <p:nvPr/>
        </p:nvSpPr>
        <p:spPr>
          <a:xfrm>
            <a:off x="3975793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4" name="직사각형 2213"/>
          <p:cNvSpPr/>
          <p:nvPr/>
        </p:nvSpPr>
        <p:spPr>
          <a:xfrm>
            <a:off x="4181494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5" name="직사각형 2214"/>
          <p:cNvSpPr/>
          <p:nvPr/>
        </p:nvSpPr>
        <p:spPr>
          <a:xfrm>
            <a:off x="4181494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6" name="직사각형 2215"/>
          <p:cNvSpPr/>
          <p:nvPr/>
        </p:nvSpPr>
        <p:spPr>
          <a:xfrm>
            <a:off x="4363294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7" name="직사각형 2216"/>
          <p:cNvSpPr/>
          <p:nvPr/>
        </p:nvSpPr>
        <p:spPr>
          <a:xfrm>
            <a:off x="4568996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8" name="직사각형 2217"/>
          <p:cNvSpPr/>
          <p:nvPr/>
        </p:nvSpPr>
        <p:spPr>
          <a:xfrm>
            <a:off x="4568996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9" name="직사각형 2218"/>
          <p:cNvSpPr/>
          <p:nvPr/>
        </p:nvSpPr>
        <p:spPr>
          <a:xfrm>
            <a:off x="4750796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0" name="직사각형 2219"/>
          <p:cNvSpPr/>
          <p:nvPr/>
        </p:nvSpPr>
        <p:spPr>
          <a:xfrm>
            <a:off x="4958462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1" name="직사각형 2220"/>
          <p:cNvSpPr/>
          <p:nvPr/>
        </p:nvSpPr>
        <p:spPr>
          <a:xfrm>
            <a:off x="4958462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2" name="직사각형 2221"/>
          <p:cNvSpPr/>
          <p:nvPr/>
        </p:nvSpPr>
        <p:spPr>
          <a:xfrm>
            <a:off x="5140263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3" name="직사각형 2222"/>
          <p:cNvSpPr/>
          <p:nvPr/>
        </p:nvSpPr>
        <p:spPr>
          <a:xfrm>
            <a:off x="5345964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4" name="직사각형 2223"/>
          <p:cNvSpPr/>
          <p:nvPr/>
        </p:nvSpPr>
        <p:spPr>
          <a:xfrm>
            <a:off x="5345964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5" name="직사각형 2224"/>
          <p:cNvSpPr/>
          <p:nvPr/>
        </p:nvSpPr>
        <p:spPr>
          <a:xfrm>
            <a:off x="5527764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6" name="직사각형 2225"/>
          <p:cNvSpPr/>
          <p:nvPr/>
        </p:nvSpPr>
        <p:spPr>
          <a:xfrm>
            <a:off x="5733466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7" name="직사각형 2226"/>
          <p:cNvSpPr/>
          <p:nvPr/>
        </p:nvSpPr>
        <p:spPr>
          <a:xfrm>
            <a:off x="5733466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8" name="직사각형 2227"/>
          <p:cNvSpPr/>
          <p:nvPr/>
        </p:nvSpPr>
        <p:spPr>
          <a:xfrm>
            <a:off x="5915266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9" name="직사각형 2228"/>
          <p:cNvSpPr/>
          <p:nvPr/>
        </p:nvSpPr>
        <p:spPr>
          <a:xfrm>
            <a:off x="6120967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0" name="직사각형 2229"/>
          <p:cNvSpPr/>
          <p:nvPr/>
        </p:nvSpPr>
        <p:spPr>
          <a:xfrm>
            <a:off x="6120967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1" name="직사각형 2230"/>
          <p:cNvSpPr/>
          <p:nvPr/>
        </p:nvSpPr>
        <p:spPr>
          <a:xfrm>
            <a:off x="6302768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2" name="직사각형 2231"/>
          <p:cNvSpPr/>
          <p:nvPr/>
        </p:nvSpPr>
        <p:spPr>
          <a:xfrm>
            <a:off x="6507198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3" name="직사각형 2232"/>
          <p:cNvSpPr/>
          <p:nvPr/>
        </p:nvSpPr>
        <p:spPr>
          <a:xfrm>
            <a:off x="6507198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4" name="직사각형 2233"/>
          <p:cNvSpPr/>
          <p:nvPr/>
        </p:nvSpPr>
        <p:spPr>
          <a:xfrm>
            <a:off x="6688998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5" name="직사각형 2234"/>
          <p:cNvSpPr/>
          <p:nvPr/>
        </p:nvSpPr>
        <p:spPr>
          <a:xfrm>
            <a:off x="6894699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6" name="직사각형 2235"/>
          <p:cNvSpPr/>
          <p:nvPr/>
        </p:nvSpPr>
        <p:spPr>
          <a:xfrm>
            <a:off x="6894699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7" name="직사각형 2236"/>
          <p:cNvSpPr/>
          <p:nvPr/>
        </p:nvSpPr>
        <p:spPr>
          <a:xfrm>
            <a:off x="7076499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8" name="직사각형 2237"/>
          <p:cNvSpPr/>
          <p:nvPr/>
        </p:nvSpPr>
        <p:spPr>
          <a:xfrm>
            <a:off x="7282201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9" name="직사각형 2238"/>
          <p:cNvSpPr/>
          <p:nvPr/>
        </p:nvSpPr>
        <p:spPr>
          <a:xfrm>
            <a:off x="7282201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0" name="직사각형 2239"/>
          <p:cNvSpPr/>
          <p:nvPr/>
        </p:nvSpPr>
        <p:spPr>
          <a:xfrm>
            <a:off x="7464001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1" name="직사각형 2240"/>
          <p:cNvSpPr/>
          <p:nvPr/>
        </p:nvSpPr>
        <p:spPr>
          <a:xfrm>
            <a:off x="7669702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2" name="직사각형 2241"/>
          <p:cNvSpPr/>
          <p:nvPr/>
        </p:nvSpPr>
        <p:spPr>
          <a:xfrm>
            <a:off x="7669702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3" name="직사각형 2242"/>
          <p:cNvSpPr/>
          <p:nvPr/>
        </p:nvSpPr>
        <p:spPr>
          <a:xfrm>
            <a:off x="7851503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4" name="직사각형 2243"/>
          <p:cNvSpPr/>
          <p:nvPr/>
        </p:nvSpPr>
        <p:spPr>
          <a:xfrm>
            <a:off x="8057204" y="4142672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5" name="직사각형 2244"/>
          <p:cNvSpPr/>
          <p:nvPr/>
        </p:nvSpPr>
        <p:spPr>
          <a:xfrm>
            <a:off x="8057204" y="4236748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6" name="직사각형 2245"/>
          <p:cNvSpPr/>
          <p:nvPr/>
        </p:nvSpPr>
        <p:spPr>
          <a:xfrm>
            <a:off x="8239004" y="4236748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7" name="직사각형 2246"/>
          <p:cNvSpPr/>
          <p:nvPr/>
        </p:nvSpPr>
        <p:spPr>
          <a:xfrm>
            <a:off x="792656" y="3880688"/>
            <a:ext cx="483911" cy="19344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8" name="직사각형 2247"/>
          <p:cNvSpPr/>
          <p:nvPr/>
        </p:nvSpPr>
        <p:spPr>
          <a:xfrm>
            <a:off x="800012" y="4142196"/>
            <a:ext cx="483911" cy="190356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9" name="직사각형 2248"/>
          <p:cNvSpPr/>
          <p:nvPr/>
        </p:nvSpPr>
        <p:spPr>
          <a:xfrm>
            <a:off x="800012" y="4364653"/>
            <a:ext cx="483911" cy="187835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50" name="그룹 2249"/>
          <p:cNvGrpSpPr/>
          <p:nvPr/>
        </p:nvGrpSpPr>
        <p:grpSpPr>
          <a:xfrm>
            <a:off x="784003" y="3669048"/>
            <a:ext cx="516488" cy="193880"/>
            <a:chOff x="643957" y="3664512"/>
            <a:chExt cx="516488" cy="193880"/>
          </a:xfrm>
        </p:grpSpPr>
        <p:sp>
          <p:nvSpPr>
            <p:cNvPr id="2251" name="직사각형 2250"/>
            <p:cNvSpPr/>
            <p:nvPr/>
          </p:nvSpPr>
          <p:spPr>
            <a:xfrm>
              <a:off x="652610" y="3665972"/>
              <a:ext cx="483911" cy="1924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52" name="TextBox 2251"/>
            <p:cNvSpPr txBox="1"/>
            <p:nvPr/>
          </p:nvSpPr>
          <p:spPr>
            <a:xfrm>
              <a:off x="643957" y="3664512"/>
              <a:ext cx="51648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DS-DECK</a:t>
              </a:r>
              <a:endParaRPr lang="ko-KR" altLang="en-US" sz="600" b="1"/>
            </a:p>
          </p:txBody>
        </p:sp>
      </p:grpSp>
      <p:sp>
        <p:nvSpPr>
          <p:cNvPr id="2253" name="TextBox 2252"/>
          <p:cNvSpPr txBox="1"/>
          <p:nvPr/>
        </p:nvSpPr>
        <p:spPr>
          <a:xfrm>
            <a:off x="776039" y="3880124"/>
            <a:ext cx="53412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DS-HOLD</a:t>
            </a:r>
            <a:endParaRPr lang="ko-KR" altLang="en-US" sz="600" b="1"/>
          </a:p>
        </p:txBody>
      </p:sp>
      <p:sp>
        <p:nvSpPr>
          <p:cNvPr id="2254" name="TextBox 2253"/>
          <p:cNvSpPr txBox="1"/>
          <p:nvPr/>
        </p:nvSpPr>
        <p:spPr>
          <a:xfrm>
            <a:off x="783215" y="4135371"/>
            <a:ext cx="5132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LD-DECK</a:t>
            </a:r>
            <a:endParaRPr lang="ko-KR" altLang="en-US" sz="600" b="1"/>
          </a:p>
        </p:txBody>
      </p:sp>
      <p:sp>
        <p:nvSpPr>
          <p:cNvPr id="2255" name="TextBox 2254"/>
          <p:cNvSpPr txBox="1"/>
          <p:nvPr/>
        </p:nvSpPr>
        <p:spPr>
          <a:xfrm>
            <a:off x="782871" y="4354067"/>
            <a:ext cx="53091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LD-HOLD</a:t>
            </a:r>
            <a:endParaRPr lang="ko-KR" altLang="en-US" sz="600" b="1"/>
          </a:p>
        </p:txBody>
      </p:sp>
      <p:sp>
        <p:nvSpPr>
          <p:cNvPr id="2256" name="직사각형 2255"/>
          <p:cNvSpPr/>
          <p:nvPr/>
        </p:nvSpPr>
        <p:spPr>
          <a:xfrm>
            <a:off x="1865540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7" name="직사각형 2256"/>
          <p:cNvSpPr/>
          <p:nvPr/>
        </p:nvSpPr>
        <p:spPr>
          <a:xfrm>
            <a:off x="2047340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8" name="직사각형 2257"/>
          <p:cNvSpPr/>
          <p:nvPr/>
        </p:nvSpPr>
        <p:spPr>
          <a:xfrm>
            <a:off x="2253041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9" name="직사각형 2258"/>
          <p:cNvSpPr/>
          <p:nvPr/>
        </p:nvSpPr>
        <p:spPr>
          <a:xfrm>
            <a:off x="2434842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0" name="직사각형 2259"/>
          <p:cNvSpPr/>
          <p:nvPr/>
        </p:nvSpPr>
        <p:spPr>
          <a:xfrm>
            <a:off x="2640543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1" name="직사각형 2260"/>
          <p:cNvSpPr/>
          <p:nvPr/>
        </p:nvSpPr>
        <p:spPr>
          <a:xfrm>
            <a:off x="2822343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2" name="직사각형 2261"/>
          <p:cNvSpPr/>
          <p:nvPr/>
        </p:nvSpPr>
        <p:spPr>
          <a:xfrm>
            <a:off x="3415102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3" name="직사각형 2262"/>
          <p:cNvSpPr/>
          <p:nvPr/>
        </p:nvSpPr>
        <p:spPr>
          <a:xfrm>
            <a:off x="3596903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4" name="직사각형 2263"/>
          <p:cNvSpPr/>
          <p:nvPr/>
        </p:nvSpPr>
        <p:spPr>
          <a:xfrm>
            <a:off x="3802604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5" name="직사각형 2264"/>
          <p:cNvSpPr/>
          <p:nvPr/>
        </p:nvSpPr>
        <p:spPr>
          <a:xfrm>
            <a:off x="3984404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6" name="직사각형 2265"/>
          <p:cNvSpPr/>
          <p:nvPr/>
        </p:nvSpPr>
        <p:spPr>
          <a:xfrm>
            <a:off x="4190106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7" name="직사각형 2266"/>
          <p:cNvSpPr/>
          <p:nvPr/>
        </p:nvSpPr>
        <p:spPr>
          <a:xfrm>
            <a:off x="4371906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8" name="직사각형 2267"/>
          <p:cNvSpPr/>
          <p:nvPr/>
        </p:nvSpPr>
        <p:spPr>
          <a:xfrm>
            <a:off x="4577607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9" name="직사각형 2268"/>
          <p:cNvSpPr/>
          <p:nvPr/>
        </p:nvSpPr>
        <p:spPr>
          <a:xfrm>
            <a:off x="4759407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0" name="직사각형 2269"/>
          <p:cNvSpPr/>
          <p:nvPr/>
        </p:nvSpPr>
        <p:spPr>
          <a:xfrm>
            <a:off x="4967074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1" name="직사각형 2270"/>
          <p:cNvSpPr/>
          <p:nvPr/>
        </p:nvSpPr>
        <p:spPr>
          <a:xfrm>
            <a:off x="5148874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2" name="직사각형 2271"/>
          <p:cNvSpPr/>
          <p:nvPr/>
        </p:nvSpPr>
        <p:spPr>
          <a:xfrm>
            <a:off x="5354576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3" name="직사각형 2272"/>
          <p:cNvSpPr/>
          <p:nvPr/>
        </p:nvSpPr>
        <p:spPr>
          <a:xfrm>
            <a:off x="5536376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4" name="직사각형 2273"/>
          <p:cNvSpPr/>
          <p:nvPr/>
        </p:nvSpPr>
        <p:spPr>
          <a:xfrm>
            <a:off x="5742077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5" name="직사각형 2274"/>
          <p:cNvSpPr/>
          <p:nvPr/>
        </p:nvSpPr>
        <p:spPr>
          <a:xfrm>
            <a:off x="5923878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6" name="직사각형 2275"/>
          <p:cNvSpPr/>
          <p:nvPr/>
        </p:nvSpPr>
        <p:spPr>
          <a:xfrm>
            <a:off x="6129579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7" name="직사각형 2276"/>
          <p:cNvSpPr/>
          <p:nvPr/>
        </p:nvSpPr>
        <p:spPr>
          <a:xfrm>
            <a:off x="6311379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8" name="직사각형 2277"/>
          <p:cNvSpPr/>
          <p:nvPr/>
        </p:nvSpPr>
        <p:spPr>
          <a:xfrm>
            <a:off x="6515809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9" name="직사각형 2278"/>
          <p:cNvSpPr/>
          <p:nvPr/>
        </p:nvSpPr>
        <p:spPr>
          <a:xfrm>
            <a:off x="6697610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0" name="직사각형 2279"/>
          <p:cNvSpPr/>
          <p:nvPr/>
        </p:nvSpPr>
        <p:spPr>
          <a:xfrm>
            <a:off x="6903311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1" name="직사각형 2280"/>
          <p:cNvSpPr/>
          <p:nvPr/>
        </p:nvSpPr>
        <p:spPr>
          <a:xfrm>
            <a:off x="7085111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2" name="직사각형 2281"/>
          <p:cNvSpPr/>
          <p:nvPr/>
        </p:nvSpPr>
        <p:spPr>
          <a:xfrm>
            <a:off x="7290812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3" name="직사각형 2282"/>
          <p:cNvSpPr/>
          <p:nvPr/>
        </p:nvSpPr>
        <p:spPr>
          <a:xfrm>
            <a:off x="7472613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4" name="직사각형 2283"/>
          <p:cNvSpPr/>
          <p:nvPr/>
        </p:nvSpPr>
        <p:spPr>
          <a:xfrm>
            <a:off x="7678314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5" name="직사각형 2284"/>
          <p:cNvSpPr/>
          <p:nvPr/>
        </p:nvSpPr>
        <p:spPr>
          <a:xfrm>
            <a:off x="7860114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6" name="직사각형 2285"/>
          <p:cNvSpPr/>
          <p:nvPr/>
        </p:nvSpPr>
        <p:spPr>
          <a:xfrm>
            <a:off x="8065816" y="3759504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7" name="직사각형 2286"/>
          <p:cNvSpPr/>
          <p:nvPr/>
        </p:nvSpPr>
        <p:spPr>
          <a:xfrm>
            <a:off x="8247616" y="3759504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8" name="직사각형 2287"/>
          <p:cNvSpPr/>
          <p:nvPr/>
        </p:nvSpPr>
        <p:spPr>
          <a:xfrm>
            <a:off x="8455978" y="375974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9" name="직사각형 2288"/>
          <p:cNvSpPr/>
          <p:nvPr/>
        </p:nvSpPr>
        <p:spPr>
          <a:xfrm>
            <a:off x="8445437" y="4238594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0" name="직사각형 2289"/>
          <p:cNvSpPr/>
          <p:nvPr/>
        </p:nvSpPr>
        <p:spPr>
          <a:xfrm>
            <a:off x="8441478" y="44683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1" name="직사각형 2290"/>
          <p:cNvSpPr/>
          <p:nvPr/>
        </p:nvSpPr>
        <p:spPr>
          <a:xfrm>
            <a:off x="8456758" y="397996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2" name="직사각형 2291"/>
          <p:cNvSpPr/>
          <p:nvPr/>
        </p:nvSpPr>
        <p:spPr>
          <a:xfrm>
            <a:off x="1849261" y="4147492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293" name="직사각형 2292"/>
          <p:cNvSpPr/>
          <p:nvPr/>
        </p:nvSpPr>
        <p:spPr>
          <a:xfrm>
            <a:off x="1849261" y="4241568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294" name="직사각형 2293"/>
          <p:cNvSpPr/>
          <p:nvPr/>
        </p:nvSpPr>
        <p:spPr>
          <a:xfrm>
            <a:off x="2031062" y="4241568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grpSp>
        <p:nvGrpSpPr>
          <p:cNvPr id="2295" name="그룹 2294"/>
          <p:cNvGrpSpPr/>
          <p:nvPr/>
        </p:nvGrpSpPr>
        <p:grpSpPr>
          <a:xfrm>
            <a:off x="771685" y="4682639"/>
            <a:ext cx="7863791" cy="1156576"/>
            <a:chOff x="635993" y="3401812"/>
            <a:chExt cx="7863791" cy="1156576"/>
          </a:xfrm>
        </p:grpSpPr>
        <p:grpSp>
          <p:nvGrpSpPr>
            <p:cNvPr id="2296" name="그룹 2295"/>
            <p:cNvGrpSpPr/>
            <p:nvPr/>
          </p:nvGrpSpPr>
          <p:grpSpPr>
            <a:xfrm>
              <a:off x="1716883" y="3620638"/>
              <a:ext cx="6574039" cy="194553"/>
              <a:chOff x="1600170" y="4199352"/>
              <a:chExt cx="6574039" cy="194553"/>
            </a:xfrm>
          </p:grpSpPr>
          <p:sp>
            <p:nvSpPr>
              <p:cNvPr id="2540" name="직사각형 2539"/>
              <p:cNvSpPr/>
              <p:nvPr/>
            </p:nvSpPr>
            <p:spPr>
              <a:xfrm>
                <a:off x="1600170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1" name="직사각형 2540"/>
              <p:cNvSpPr/>
              <p:nvPr/>
            </p:nvSpPr>
            <p:spPr>
              <a:xfrm>
                <a:off x="16001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2" name="직사각형 2541"/>
              <p:cNvSpPr/>
              <p:nvPr/>
            </p:nvSpPr>
            <p:spPr>
              <a:xfrm>
                <a:off x="17819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3" name="직사각형 2542"/>
              <p:cNvSpPr/>
              <p:nvPr/>
            </p:nvSpPr>
            <p:spPr>
              <a:xfrm>
                <a:off x="1987671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4" name="직사각형 2543"/>
              <p:cNvSpPr/>
              <p:nvPr/>
            </p:nvSpPr>
            <p:spPr>
              <a:xfrm>
                <a:off x="1987671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5" name="직사각형 2544"/>
              <p:cNvSpPr/>
              <p:nvPr/>
            </p:nvSpPr>
            <p:spPr>
              <a:xfrm>
                <a:off x="216947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6" name="직사각형 2545"/>
              <p:cNvSpPr/>
              <p:nvPr/>
            </p:nvSpPr>
            <p:spPr>
              <a:xfrm>
                <a:off x="2375173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7" name="직사각형 2546"/>
              <p:cNvSpPr/>
              <p:nvPr/>
            </p:nvSpPr>
            <p:spPr>
              <a:xfrm>
                <a:off x="23751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8" name="직사각형 2547"/>
              <p:cNvSpPr/>
              <p:nvPr/>
            </p:nvSpPr>
            <p:spPr>
              <a:xfrm>
                <a:off x="25569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9" name="직사각형 2548"/>
              <p:cNvSpPr/>
              <p:nvPr/>
            </p:nvSpPr>
            <p:spPr>
              <a:xfrm>
                <a:off x="3157352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0" name="직사각형 2549"/>
              <p:cNvSpPr/>
              <p:nvPr/>
            </p:nvSpPr>
            <p:spPr>
              <a:xfrm>
                <a:off x="31573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1" name="직사각형 2550"/>
              <p:cNvSpPr/>
              <p:nvPr/>
            </p:nvSpPr>
            <p:spPr>
              <a:xfrm>
                <a:off x="33391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2" name="직사각형 2551"/>
              <p:cNvSpPr/>
              <p:nvPr/>
            </p:nvSpPr>
            <p:spPr>
              <a:xfrm>
                <a:off x="3544854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3" name="직사각형 2552"/>
              <p:cNvSpPr/>
              <p:nvPr/>
            </p:nvSpPr>
            <p:spPr>
              <a:xfrm>
                <a:off x="35448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4" name="직사각형 2553"/>
              <p:cNvSpPr/>
              <p:nvPr/>
            </p:nvSpPr>
            <p:spPr>
              <a:xfrm>
                <a:off x="37266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5" name="직사각형 2554"/>
              <p:cNvSpPr/>
              <p:nvPr/>
            </p:nvSpPr>
            <p:spPr>
              <a:xfrm>
                <a:off x="3932355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6" name="직사각형 2555"/>
              <p:cNvSpPr/>
              <p:nvPr/>
            </p:nvSpPr>
            <p:spPr>
              <a:xfrm>
                <a:off x="3932355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7" name="직사각형 2556"/>
              <p:cNvSpPr/>
              <p:nvPr/>
            </p:nvSpPr>
            <p:spPr>
              <a:xfrm>
                <a:off x="4114156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8" name="직사각형 2557"/>
              <p:cNvSpPr/>
              <p:nvPr/>
            </p:nvSpPr>
            <p:spPr>
              <a:xfrm>
                <a:off x="4319857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9" name="직사각형 2558"/>
              <p:cNvSpPr/>
              <p:nvPr/>
            </p:nvSpPr>
            <p:spPr>
              <a:xfrm>
                <a:off x="43198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0" name="직사각형 2559"/>
              <p:cNvSpPr/>
              <p:nvPr/>
            </p:nvSpPr>
            <p:spPr>
              <a:xfrm>
                <a:off x="45016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1" name="직사각형 2560"/>
              <p:cNvSpPr/>
              <p:nvPr/>
            </p:nvSpPr>
            <p:spPr>
              <a:xfrm>
                <a:off x="470932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2" name="직사각형 2561"/>
              <p:cNvSpPr/>
              <p:nvPr/>
            </p:nvSpPr>
            <p:spPr>
              <a:xfrm>
                <a:off x="47093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3" name="직사각형 2562"/>
              <p:cNvSpPr/>
              <p:nvPr/>
            </p:nvSpPr>
            <p:spPr>
              <a:xfrm>
                <a:off x="48911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4" name="직사각형 2563"/>
              <p:cNvSpPr/>
              <p:nvPr/>
            </p:nvSpPr>
            <p:spPr>
              <a:xfrm>
                <a:off x="5096825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5" name="직사각형 2564"/>
              <p:cNvSpPr/>
              <p:nvPr/>
            </p:nvSpPr>
            <p:spPr>
              <a:xfrm>
                <a:off x="5096825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6" name="직사각형 2565"/>
              <p:cNvSpPr/>
              <p:nvPr/>
            </p:nvSpPr>
            <p:spPr>
              <a:xfrm>
                <a:off x="5278626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7" name="직사각형 2566"/>
              <p:cNvSpPr/>
              <p:nvPr/>
            </p:nvSpPr>
            <p:spPr>
              <a:xfrm>
                <a:off x="5484327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8" name="직사각형 2567"/>
              <p:cNvSpPr/>
              <p:nvPr/>
            </p:nvSpPr>
            <p:spPr>
              <a:xfrm>
                <a:off x="54843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9" name="직사각형 2568"/>
              <p:cNvSpPr/>
              <p:nvPr/>
            </p:nvSpPr>
            <p:spPr>
              <a:xfrm>
                <a:off x="56661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0" name="직사각형 2569"/>
              <p:cNvSpPr/>
              <p:nvPr/>
            </p:nvSpPr>
            <p:spPr>
              <a:xfrm>
                <a:off x="587182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1" name="직사각형 2570"/>
              <p:cNvSpPr/>
              <p:nvPr/>
            </p:nvSpPr>
            <p:spPr>
              <a:xfrm>
                <a:off x="58718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2" name="직사각형 2571"/>
              <p:cNvSpPr/>
              <p:nvPr/>
            </p:nvSpPr>
            <p:spPr>
              <a:xfrm>
                <a:off x="60536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3" name="직사각형 2572"/>
              <p:cNvSpPr/>
              <p:nvPr/>
            </p:nvSpPr>
            <p:spPr>
              <a:xfrm>
                <a:off x="625805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4" name="직사각형 2573"/>
              <p:cNvSpPr/>
              <p:nvPr/>
            </p:nvSpPr>
            <p:spPr>
              <a:xfrm>
                <a:off x="62580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5" name="직사각형 2574"/>
              <p:cNvSpPr/>
              <p:nvPr/>
            </p:nvSpPr>
            <p:spPr>
              <a:xfrm>
                <a:off x="64398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6" name="직사각형 2575"/>
              <p:cNvSpPr/>
              <p:nvPr/>
            </p:nvSpPr>
            <p:spPr>
              <a:xfrm>
                <a:off x="6645561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7" name="직사각형 2576"/>
              <p:cNvSpPr/>
              <p:nvPr/>
            </p:nvSpPr>
            <p:spPr>
              <a:xfrm>
                <a:off x="66455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8" name="직사각형 2577"/>
              <p:cNvSpPr/>
              <p:nvPr/>
            </p:nvSpPr>
            <p:spPr>
              <a:xfrm>
                <a:off x="68273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9" name="직사각형 2578"/>
              <p:cNvSpPr/>
              <p:nvPr/>
            </p:nvSpPr>
            <p:spPr>
              <a:xfrm>
                <a:off x="7033062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0" name="직사각형 2579"/>
              <p:cNvSpPr/>
              <p:nvPr/>
            </p:nvSpPr>
            <p:spPr>
              <a:xfrm>
                <a:off x="7033062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1" name="직사각형 2580"/>
              <p:cNvSpPr/>
              <p:nvPr/>
            </p:nvSpPr>
            <p:spPr>
              <a:xfrm>
                <a:off x="7214863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2" name="직사각형 2581"/>
              <p:cNvSpPr/>
              <p:nvPr/>
            </p:nvSpPr>
            <p:spPr>
              <a:xfrm>
                <a:off x="742056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3" name="직사각형 2582"/>
              <p:cNvSpPr/>
              <p:nvPr/>
            </p:nvSpPr>
            <p:spPr>
              <a:xfrm>
                <a:off x="74205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4" name="직사각형 2583"/>
              <p:cNvSpPr/>
              <p:nvPr/>
            </p:nvSpPr>
            <p:spPr>
              <a:xfrm>
                <a:off x="76023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5" name="직사각형 2584"/>
              <p:cNvSpPr/>
              <p:nvPr/>
            </p:nvSpPr>
            <p:spPr>
              <a:xfrm>
                <a:off x="7808066" y="4199352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6" name="직사각형 2585"/>
              <p:cNvSpPr/>
              <p:nvPr/>
            </p:nvSpPr>
            <p:spPr>
              <a:xfrm>
                <a:off x="78080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7" name="직사각형 2586"/>
              <p:cNvSpPr/>
              <p:nvPr/>
            </p:nvSpPr>
            <p:spPr>
              <a:xfrm>
                <a:off x="79898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297" name="그룹 2296"/>
            <p:cNvGrpSpPr/>
            <p:nvPr/>
          </p:nvGrpSpPr>
          <p:grpSpPr>
            <a:xfrm>
              <a:off x="1705304" y="4106612"/>
              <a:ext cx="6574039" cy="194554"/>
              <a:chOff x="1596211" y="4433866"/>
              <a:chExt cx="6574039" cy="194554"/>
            </a:xfrm>
          </p:grpSpPr>
          <p:sp>
            <p:nvSpPr>
              <p:cNvPr id="2492" name="직사각형 2491"/>
              <p:cNvSpPr/>
              <p:nvPr/>
            </p:nvSpPr>
            <p:spPr>
              <a:xfrm>
                <a:off x="1596211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3" name="직사각형 2492"/>
              <p:cNvSpPr/>
              <p:nvPr/>
            </p:nvSpPr>
            <p:spPr>
              <a:xfrm>
                <a:off x="15962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4" name="직사각형 2493"/>
              <p:cNvSpPr/>
              <p:nvPr/>
            </p:nvSpPr>
            <p:spPr>
              <a:xfrm>
                <a:off x="17780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5" name="직사각형 2494"/>
              <p:cNvSpPr/>
              <p:nvPr/>
            </p:nvSpPr>
            <p:spPr>
              <a:xfrm>
                <a:off x="198371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6" name="직사각형 2495"/>
              <p:cNvSpPr/>
              <p:nvPr/>
            </p:nvSpPr>
            <p:spPr>
              <a:xfrm>
                <a:off x="19837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7" name="직사각형 2496"/>
              <p:cNvSpPr/>
              <p:nvPr/>
            </p:nvSpPr>
            <p:spPr>
              <a:xfrm>
                <a:off x="21655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8" name="직사각형 2497"/>
              <p:cNvSpPr/>
              <p:nvPr/>
            </p:nvSpPr>
            <p:spPr>
              <a:xfrm>
                <a:off x="2371214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9" name="직사각형 2498"/>
              <p:cNvSpPr/>
              <p:nvPr/>
            </p:nvSpPr>
            <p:spPr>
              <a:xfrm>
                <a:off x="237121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0" name="직사각형 2499"/>
              <p:cNvSpPr/>
              <p:nvPr/>
            </p:nvSpPr>
            <p:spPr>
              <a:xfrm>
                <a:off x="255301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1" name="직사각형 2500"/>
              <p:cNvSpPr/>
              <p:nvPr/>
            </p:nvSpPr>
            <p:spPr>
              <a:xfrm>
                <a:off x="315339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2" name="직사각형 2501"/>
              <p:cNvSpPr/>
              <p:nvPr/>
            </p:nvSpPr>
            <p:spPr>
              <a:xfrm>
                <a:off x="315339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3" name="직사각형 2502"/>
              <p:cNvSpPr/>
              <p:nvPr/>
            </p:nvSpPr>
            <p:spPr>
              <a:xfrm>
                <a:off x="333519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4" name="직사각형 2503"/>
              <p:cNvSpPr/>
              <p:nvPr/>
            </p:nvSpPr>
            <p:spPr>
              <a:xfrm>
                <a:off x="3540895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5" name="직사각형 2504"/>
              <p:cNvSpPr/>
              <p:nvPr/>
            </p:nvSpPr>
            <p:spPr>
              <a:xfrm>
                <a:off x="35408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6" name="직사각형 2505"/>
              <p:cNvSpPr/>
              <p:nvPr/>
            </p:nvSpPr>
            <p:spPr>
              <a:xfrm>
                <a:off x="37226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7" name="직사각형 2506"/>
              <p:cNvSpPr/>
              <p:nvPr/>
            </p:nvSpPr>
            <p:spPr>
              <a:xfrm>
                <a:off x="3928397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8" name="직사각형 2507"/>
              <p:cNvSpPr/>
              <p:nvPr/>
            </p:nvSpPr>
            <p:spPr>
              <a:xfrm>
                <a:off x="39283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9" name="직사각형 2508"/>
              <p:cNvSpPr/>
              <p:nvPr/>
            </p:nvSpPr>
            <p:spPr>
              <a:xfrm>
                <a:off x="41101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0" name="직사각형 2509"/>
              <p:cNvSpPr/>
              <p:nvPr/>
            </p:nvSpPr>
            <p:spPr>
              <a:xfrm>
                <a:off x="4315898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1" name="직사각형 2510"/>
              <p:cNvSpPr/>
              <p:nvPr/>
            </p:nvSpPr>
            <p:spPr>
              <a:xfrm>
                <a:off x="4315898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2" name="직사각형 2511"/>
              <p:cNvSpPr/>
              <p:nvPr/>
            </p:nvSpPr>
            <p:spPr>
              <a:xfrm>
                <a:off x="4497699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3" name="직사각형 2512"/>
              <p:cNvSpPr/>
              <p:nvPr/>
            </p:nvSpPr>
            <p:spPr>
              <a:xfrm>
                <a:off x="470536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4" name="직사각형 2513"/>
              <p:cNvSpPr/>
              <p:nvPr/>
            </p:nvSpPr>
            <p:spPr>
              <a:xfrm>
                <a:off x="470536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5" name="직사각형 2514"/>
              <p:cNvSpPr/>
              <p:nvPr/>
            </p:nvSpPr>
            <p:spPr>
              <a:xfrm>
                <a:off x="488716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6" name="직사각형 2515"/>
              <p:cNvSpPr/>
              <p:nvPr/>
            </p:nvSpPr>
            <p:spPr>
              <a:xfrm>
                <a:off x="5092867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7" name="직사각형 2516"/>
              <p:cNvSpPr/>
              <p:nvPr/>
            </p:nvSpPr>
            <p:spPr>
              <a:xfrm>
                <a:off x="50928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8" name="직사각형 2517"/>
              <p:cNvSpPr/>
              <p:nvPr/>
            </p:nvSpPr>
            <p:spPr>
              <a:xfrm>
                <a:off x="52746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9" name="직사각형 2518"/>
              <p:cNvSpPr/>
              <p:nvPr/>
            </p:nvSpPr>
            <p:spPr>
              <a:xfrm>
                <a:off x="5480368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0" name="직사각형 2519"/>
              <p:cNvSpPr/>
              <p:nvPr/>
            </p:nvSpPr>
            <p:spPr>
              <a:xfrm>
                <a:off x="5480368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1" name="직사각형 2520"/>
              <p:cNvSpPr/>
              <p:nvPr/>
            </p:nvSpPr>
            <p:spPr>
              <a:xfrm>
                <a:off x="5662169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2" name="직사각형 2521"/>
              <p:cNvSpPr/>
              <p:nvPr/>
            </p:nvSpPr>
            <p:spPr>
              <a:xfrm>
                <a:off x="586787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3" name="직사각형 2522"/>
              <p:cNvSpPr/>
              <p:nvPr/>
            </p:nvSpPr>
            <p:spPr>
              <a:xfrm>
                <a:off x="58678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4" name="직사각형 2523"/>
              <p:cNvSpPr/>
              <p:nvPr/>
            </p:nvSpPr>
            <p:spPr>
              <a:xfrm>
                <a:off x="60496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5" name="직사각형 2524"/>
              <p:cNvSpPr/>
              <p:nvPr/>
            </p:nvSpPr>
            <p:spPr>
              <a:xfrm>
                <a:off x="625410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6" name="직사각형 2525"/>
              <p:cNvSpPr/>
              <p:nvPr/>
            </p:nvSpPr>
            <p:spPr>
              <a:xfrm>
                <a:off x="625410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7" name="직사각형 2526"/>
              <p:cNvSpPr/>
              <p:nvPr/>
            </p:nvSpPr>
            <p:spPr>
              <a:xfrm>
                <a:off x="6435901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8" name="직사각형 2527"/>
              <p:cNvSpPr/>
              <p:nvPr/>
            </p:nvSpPr>
            <p:spPr>
              <a:xfrm>
                <a:off x="6641602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9" name="직사각형 2528"/>
              <p:cNvSpPr/>
              <p:nvPr/>
            </p:nvSpPr>
            <p:spPr>
              <a:xfrm>
                <a:off x="66416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0" name="직사각형 2529"/>
              <p:cNvSpPr/>
              <p:nvPr/>
            </p:nvSpPr>
            <p:spPr>
              <a:xfrm>
                <a:off x="68234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1" name="직사각형 2530"/>
              <p:cNvSpPr/>
              <p:nvPr/>
            </p:nvSpPr>
            <p:spPr>
              <a:xfrm>
                <a:off x="7029104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2" name="직사각형 2531"/>
              <p:cNvSpPr/>
              <p:nvPr/>
            </p:nvSpPr>
            <p:spPr>
              <a:xfrm>
                <a:off x="70291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3" name="직사각형 2532"/>
              <p:cNvSpPr/>
              <p:nvPr/>
            </p:nvSpPr>
            <p:spPr>
              <a:xfrm>
                <a:off x="72109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4" name="직사각형 2533"/>
              <p:cNvSpPr/>
              <p:nvPr/>
            </p:nvSpPr>
            <p:spPr>
              <a:xfrm>
                <a:off x="741660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5" name="직사각형 2534"/>
              <p:cNvSpPr/>
              <p:nvPr/>
            </p:nvSpPr>
            <p:spPr>
              <a:xfrm>
                <a:off x="741660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6" name="직사각형 2535"/>
              <p:cNvSpPr/>
              <p:nvPr/>
            </p:nvSpPr>
            <p:spPr>
              <a:xfrm>
                <a:off x="759840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7" name="직사각형 2536"/>
              <p:cNvSpPr/>
              <p:nvPr/>
            </p:nvSpPr>
            <p:spPr>
              <a:xfrm>
                <a:off x="7804107" y="4433866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8" name="직사각형 2537"/>
              <p:cNvSpPr/>
              <p:nvPr/>
            </p:nvSpPr>
            <p:spPr>
              <a:xfrm>
                <a:off x="78041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9" name="직사각형 2538"/>
              <p:cNvSpPr/>
              <p:nvPr/>
            </p:nvSpPr>
            <p:spPr>
              <a:xfrm>
                <a:off x="79859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2298" name="직사각형 2297"/>
            <p:cNvSpPr/>
            <p:nvPr/>
          </p:nvSpPr>
          <p:spPr>
            <a:xfrm>
              <a:off x="1337992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99" name="직사각형 2298"/>
            <p:cNvSpPr/>
            <p:nvPr/>
          </p:nvSpPr>
          <p:spPr>
            <a:xfrm>
              <a:off x="1725494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0" name="직사각형 2299"/>
            <p:cNvSpPr/>
            <p:nvPr/>
          </p:nvSpPr>
          <p:spPr>
            <a:xfrm>
              <a:off x="2112995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1" name="직사각형 2300"/>
            <p:cNvSpPr/>
            <p:nvPr/>
          </p:nvSpPr>
          <p:spPr>
            <a:xfrm>
              <a:off x="2500497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2" name="직사각형 2301"/>
            <p:cNvSpPr/>
            <p:nvPr/>
          </p:nvSpPr>
          <p:spPr>
            <a:xfrm>
              <a:off x="3275056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3" name="직사각형 2302"/>
            <p:cNvSpPr/>
            <p:nvPr/>
          </p:nvSpPr>
          <p:spPr>
            <a:xfrm>
              <a:off x="3662558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4" name="직사각형 2303"/>
            <p:cNvSpPr/>
            <p:nvPr/>
          </p:nvSpPr>
          <p:spPr>
            <a:xfrm>
              <a:off x="4050060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5" name="직사각형 2304"/>
            <p:cNvSpPr/>
            <p:nvPr/>
          </p:nvSpPr>
          <p:spPr>
            <a:xfrm>
              <a:off x="4437561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6" name="직사각형 2305"/>
            <p:cNvSpPr/>
            <p:nvPr/>
          </p:nvSpPr>
          <p:spPr>
            <a:xfrm>
              <a:off x="482702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7" name="직사각형 2306"/>
            <p:cNvSpPr/>
            <p:nvPr/>
          </p:nvSpPr>
          <p:spPr>
            <a:xfrm>
              <a:off x="5214530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8" name="직사각형 2307"/>
            <p:cNvSpPr/>
            <p:nvPr/>
          </p:nvSpPr>
          <p:spPr>
            <a:xfrm>
              <a:off x="5602031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9" name="직사각형 2308"/>
            <p:cNvSpPr/>
            <p:nvPr/>
          </p:nvSpPr>
          <p:spPr>
            <a:xfrm>
              <a:off x="598953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0" name="직사각형 2309"/>
            <p:cNvSpPr/>
            <p:nvPr/>
          </p:nvSpPr>
          <p:spPr>
            <a:xfrm>
              <a:off x="637576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1" name="직사각형 2310"/>
            <p:cNvSpPr/>
            <p:nvPr/>
          </p:nvSpPr>
          <p:spPr>
            <a:xfrm>
              <a:off x="6763265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2" name="직사각형 2311"/>
            <p:cNvSpPr/>
            <p:nvPr/>
          </p:nvSpPr>
          <p:spPr>
            <a:xfrm>
              <a:off x="7150766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3" name="직사각형 2312"/>
            <p:cNvSpPr/>
            <p:nvPr/>
          </p:nvSpPr>
          <p:spPr>
            <a:xfrm>
              <a:off x="753826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4" name="직사각형 2313"/>
            <p:cNvSpPr/>
            <p:nvPr/>
          </p:nvSpPr>
          <p:spPr>
            <a:xfrm>
              <a:off x="7925770" y="3401812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5" name="직사각형 2314"/>
            <p:cNvSpPr/>
            <p:nvPr/>
          </p:nvSpPr>
          <p:spPr>
            <a:xfrm>
              <a:off x="1324022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6" name="직사각형 2315"/>
            <p:cNvSpPr/>
            <p:nvPr/>
          </p:nvSpPr>
          <p:spPr>
            <a:xfrm>
              <a:off x="2096764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7" name="직사각형 2316"/>
            <p:cNvSpPr/>
            <p:nvPr/>
          </p:nvSpPr>
          <p:spPr>
            <a:xfrm>
              <a:off x="20967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8" name="직사각형 2317"/>
            <p:cNvSpPr/>
            <p:nvPr/>
          </p:nvSpPr>
          <p:spPr>
            <a:xfrm>
              <a:off x="22785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9" name="직사각형 2318"/>
            <p:cNvSpPr/>
            <p:nvPr/>
          </p:nvSpPr>
          <p:spPr>
            <a:xfrm>
              <a:off x="248426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0" name="직사각형 2319"/>
            <p:cNvSpPr/>
            <p:nvPr/>
          </p:nvSpPr>
          <p:spPr>
            <a:xfrm>
              <a:off x="248426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1" name="직사각형 2320"/>
            <p:cNvSpPr/>
            <p:nvPr/>
          </p:nvSpPr>
          <p:spPr>
            <a:xfrm>
              <a:off x="266606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2" name="직사각형 2321"/>
            <p:cNvSpPr/>
            <p:nvPr/>
          </p:nvSpPr>
          <p:spPr>
            <a:xfrm>
              <a:off x="326644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3" name="직사각형 2322"/>
            <p:cNvSpPr/>
            <p:nvPr/>
          </p:nvSpPr>
          <p:spPr>
            <a:xfrm>
              <a:off x="32664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4" name="직사각형 2323"/>
            <p:cNvSpPr/>
            <p:nvPr/>
          </p:nvSpPr>
          <p:spPr>
            <a:xfrm>
              <a:off x="34482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5" name="직사각형 2324"/>
            <p:cNvSpPr/>
            <p:nvPr/>
          </p:nvSpPr>
          <p:spPr>
            <a:xfrm>
              <a:off x="3653946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6" name="직사각형 2325"/>
            <p:cNvSpPr/>
            <p:nvPr/>
          </p:nvSpPr>
          <p:spPr>
            <a:xfrm>
              <a:off x="365394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7" name="직사각형 2326"/>
            <p:cNvSpPr/>
            <p:nvPr/>
          </p:nvSpPr>
          <p:spPr>
            <a:xfrm>
              <a:off x="3835747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8" name="직사각형 2327"/>
            <p:cNvSpPr/>
            <p:nvPr/>
          </p:nvSpPr>
          <p:spPr>
            <a:xfrm>
              <a:off x="4041448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9" name="직사각형 2328"/>
            <p:cNvSpPr/>
            <p:nvPr/>
          </p:nvSpPr>
          <p:spPr>
            <a:xfrm>
              <a:off x="40414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0" name="직사각형 2329"/>
            <p:cNvSpPr/>
            <p:nvPr/>
          </p:nvSpPr>
          <p:spPr>
            <a:xfrm>
              <a:off x="42232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1" name="직사각형 2330"/>
            <p:cNvSpPr/>
            <p:nvPr/>
          </p:nvSpPr>
          <p:spPr>
            <a:xfrm>
              <a:off x="4428950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2" name="직사각형 2331"/>
            <p:cNvSpPr/>
            <p:nvPr/>
          </p:nvSpPr>
          <p:spPr>
            <a:xfrm>
              <a:off x="44289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3" name="직사각형 2332"/>
            <p:cNvSpPr/>
            <p:nvPr/>
          </p:nvSpPr>
          <p:spPr>
            <a:xfrm>
              <a:off x="46107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4" name="직사각형 2333"/>
            <p:cNvSpPr/>
            <p:nvPr/>
          </p:nvSpPr>
          <p:spPr>
            <a:xfrm>
              <a:off x="481841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5" name="직사각형 2334"/>
            <p:cNvSpPr/>
            <p:nvPr/>
          </p:nvSpPr>
          <p:spPr>
            <a:xfrm>
              <a:off x="481841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6" name="직사각형 2335"/>
            <p:cNvSpPr/>
            <p:nvPr/>
          </p:nvSpPr>
          <p:spPr>
            <a:xfrm>
              <a:off x="500021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7" name="직사각형 2336"/>
            <p:cNvSpPr/>
            <p:nvPr/>
          </p:nvSpPr>
          <p:spPr>
            <a:xfrm>
              <a:off x="5205918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8" name="직사각형 2337"/>
            <p:cNvSpPr/>
            <p:nvPr/>
          </p:nvSpPr>
          <p:spPr>
            <a:xfrm>
              <a:off x="52059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9" name="직사각형 2338"/>
            <p:cNvSpPr/>
            <p:nvPr/>
          </p:nvSpPr>
          <p:spPr>
            <a:xfrm>
              <a:off x="53877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0" name="직사각형 2339"/>
            <p:cNvSpPr/>
            <p:nvPr/>
          </p:nvSpPr>
          <p:spPr>
            <a:xfrm>
              <a:off x="5593420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1" name="직사각형 2340"/>
            <p:cNvSpPr/>
            <p:nvPr/>
          </p:nvSpPr>
          <p:spPr>
            <a:xfrm>
              <a:off x="55934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2" name="직사각형 2341"/>
            <p:cNvSpPr/>
            <p:nvPr/>
          </p:nvSpPr>
          <p:spPr>
            <a:xfrm>
              <a:off x="57752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3" name="직사각형 2342"/>
            <p:cNvSpPr/>
            <p:nvPr/>
          </p:nvSpPr>
          <p:spPr>
            <a:xfrm>
              <a:off x="5980921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4" name="직사각형 2343"/>
            <p:cNvSpPr/>
            <p:nvPr/>
          </p:nvSpPr>
          <p:spPr>
            <a:xfrm>
              <a:off x="5980921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5" name="직사각형 2344"/>
            <p:cNvSpPr/>
            <p:nvPr/>
          </p:nvSpPr>
          <p:spPr>
            <a:xfrm>
              <a:off x="616272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6" name="직사각형 2345"/>
            <p:cNvSpPr/>
            <p:nvPr/>
          </p:nvSpPr>
          <p:spPr>
            <a:xfrm>
              <a:off x="6367152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7" name="직사각형 2346"/>
            <p:cNvSpPr/>
            <p:nvPr/>
          </p:nvSpPr>
          <p:spPr>
            <a:xfrm>
              <a:off x="63671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8" name="직사각형 2347"/>
            <p:cNvSpPr/>
            <p:nvPr/>
          </p:nvSpPr>
          <p:spPr>
            <a:xfrm>
              <a:off x="65489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9" name="직사각형 2348"/>
            <p:cNvSpPr/>
            <p:nvPr/>
          </p:nvSpPr>
          <p:spPr>
            <a:xfrm>
              <a:off x="6754653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0" name="직사각형 2349"/>
            <p:cNvSpPr/>
            <p:nvPr/>
          </p:nvSpPr>
          <p:spPr>
            <a:xfrm>
              <a:off x="67546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1" name="직사각형 2350"/>
            <p:cNvSpPr/>
            <p:nvPr/>
          </p:nvSpPr>
          <p:spPr>
            <a:xfrm>
              <a:off x="69364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2" name="직사각형 2351"/>
            <p:cNvSpPr/>
            <p:nvPr/>
          </p:nvSpPr>
          <p:spPr>
            <a:xfrm>
              <a:off x="7142155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3" name="직사각형 2352"/>
            <p:cNvSpPr/>
            <p:nvPr/>
          </p:nvSpPr>
          <p:spPr>
            <a:xfrm>
              <a:off x="71421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4" name="직사각형 2353"/>
            <p:cNvSpPr/>
            <p:nvPr/>
          </p:nvSpPr>
          <p:spPr>
            <a:xfrm>
              <a:off x="73239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5" name="직사각형 2354"/>
            <p:cNvSpPr/>
            <p:nvPr/>
          </p:nvSpPr>
          <p:spPr>
            <a:xfrm>
              <a:off x="752965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6" name="직사각형 2355"/>
            <p:cNvSpPr/>
            <p:nvPr/>
          </p:nvSpPr>
          <p:spPr>
            <a:xfrm>
              <a:off x="752965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7" name="직사각형 2356"/>
            <p:cNvSpPr/>
            <p:nvPr/>
          </p:nvSpPr>
          <p:spPr>
            <a:xfrm>
              <a:off x="771145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8" name="직사각형 2357"/>
            <p:cNvSpPr/>
            <p:nvPr/>
          </p:nvSpPr>
          <p:spPr>
            <a:xfrm>
              <a:off x="7917158" y="387905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9" name="직사각형 2358"/>
            <p:cNvSpPr/>
            <p:nvPr/>
          </p:nvSpPr>
          <p:spPr>
            <a:xfrm>
              <a:off x="79171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60" name="직사각형 2359"/>
            <p:cNvSpPr/>
            <p:nvPr/>
          </p:nvSpPr>
          <p:spPr>
            <a:xfrm>
              <a:off x="80989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61" name="직사각형 2360"/>
            <p:cNvSpPr/>
            <p:nvPr/>
          </p:nvSpPr>
          <p:spPr>
            <a:xfrm>
              <a:off x="652610" y="3617072"/>
              <a:ext cx="483911" cy="19344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62" name="직사각형 2361"/>
            <p:cNvSpPr/>
            <p:nvPr/>
          </p:nvSpPr>
          <p:spPr>
            <a:xfrm>
              <a:off x="659966" y="3878580"/>
              <a:ext cx="483911" cy="190356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63" name="직사각형 2362"/>
            <p:cNvSpPr/>
            <p:nvPr/>
          </p:nvSpPr>
          <p:spPr>
            <a:xfrm>
              <a:off x="659966" y="4101037"/>
              <a:ext cx="483911" cy="187835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364" name="그룹 2363"/>
            <p:cNvGrpSpPr/>
            <p:nvPr/>
          </p:nvGrpSpPr>
          <p:grpSpPr>
            <a:xfrm>
              <a:off x="643957" y="3405432"/>
              <a:ext cx="516488" cy="193880"/>
              <a:chOff x="643957" y="3664512"/>
              <a:chExt cx="516488" cy="193880"/>
            </a:xfrm>
          </p:grpSpPr>
          <p:sp>
            <p:nvSpPr>
              <p:cNvPr id="2490" name="직사각형 2489"/>
              <p:cNvSpPr/>
              <p:nvPr/>
            </p:nvSpPr>
            <p:spPr>
              <a:xfrm>
                <a:off x="652610" y="3665972"/>
                <a:ext cx="483911" cy="1924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491" name="TextBox 2490"/>
              <p:cNvSpPr txBox="1"/>
              <p:nvPr/>
            </p:nvSpPr>
            <p:spPr>
              <a:xfrm>
                <a:off x="643957" y="3664512"/>
                <a:ext cx="516488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600" b="1" dirty="0" smtClean="0"/>
                  <a:t>DS-DECK</a:t>
                </a:r>
                <a:endParaRPr lang="ko-KR" altLang="en-US" sz="600" b="1"/>
              </a:p>
            </p:txBody>
          </p:sp>
        </p:grpSp>
        <p:sp>
          <p:nvSpPr>
            <p:cNvPr id="2365" name="TextBox 2364"/>
            <p:cNvSpPr txBox="1"/>
            <p:nvPr/>
          </p:nvSpPr>
          <p:spPr>
            <a:xfrm>
              <a:off x="635993" y="3616508"/>
              <a:ext cx="534121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DS-HOLD</a:t>
              </a:r>
              <a:endParaRPr lang="ko-KR" altLang="en-US" sz="600" b="1"/>
            </a:p>
          </p:txBody>
        </p:sp>
        <p:sp>
          <p:nvSpPr>
            <p:cNvPr id="2366" name="TextBox 2365"/>
            <p:cNvSpPr txBox="1"/>
            <p:nvPr/>
          </p:nvSpPr>
          <p:spPr>
            <a:xfrm>
              <a:off x="643169" y="3871755"/>
              <a:ext cx="51328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LD-DECK</a:t>
              </a:r>
              <a:endParaRPr lang="ko-KR" altLang="en-US" sz="600" b="1"/>
            </a:p>
          </p:txBody>
        </p:sp>
        <p:sp>
          <p:nvSpPr>
            <p:cNvPr id="2367" name="TextBox 2366"/>
            <p:cNvSpPr txBox="1"/>
            <p:nvPr/>
          </p:nvSpPr>
          <p:spPr>
            <a:xfrm>
              <a:off x="642825" y="4090451"/>
              <a:ext cx="530915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LD-HOLD</a:t>
              </a:r>
              <a:endParaRPr lang="ko-KR" altLang="en-US" sz="600" b="1"/>
            </a:p>
          </p:txBody>
        </p:sp>
        <p:sp>
          <p:nvSpPr>
            <p:cNvPr id="2368" name="직사각형 2367"/>
            <p:cNvSpPr/>
            <p:nvPr/>
          </p:nvSpPr>
          <p:spPr>
            <a:xfrm>
              <a:off x="1324150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69" name="직사각형 2368"/>
            <p:cNvSpPr/>
            <p:nvPr/>
          </p:nvSpPr>
          <p:spPr>
            <a:xfrm>
              <a:off x="1711652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0" name="직사각형 2369"/>
            <p:cNvSpPr/>
            <p:nvPr/>
          </p:nvSpPr>
          <p:spPr>
            <a:xfrm>
              <a:off x="2099153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1" name="직사각형 2370"/>
            <p:cNvSpPr/>
            <p:nvPr/>
          </p:nvSpPr>
          <p:spPr>
            <a:xfrm>
              <a:off x="2486655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2" name="직사각형 2371"/>
            <p:cNvSpPr/>
            <p:nvPr/>
          </p:nvSpPr>
          <p:spPr>
            <a:xfrm>
              <a:off x="3261214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3" name="직사각형 2372"/>
            <p:cNvSpPr/>
            <p:nvPr/>
          </p:nvSpPr>
          <p:spPr>
            <a:xfrm>
              <a:off x="3648716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4" name="직사각형 2373"/>
            <p:cNvSpPr/>
            <p:nvPr/>
          </p:nvSpPr>
          <p:spPr>
            <a:xfrm>
              <a:off x="4036218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5" name="직사각형 2374"/>
            <p:cNvSpPr/>
            <p:nvPr/>
          </p:nvSpPr>
          <p:spPr>
            <a:xfrm>
              <a:off x="4423719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6" name="직사각형 2375"/>
            <p:cNvSpPr/>
            <p:nvPr/>
          </p:nvSpPr>
          <p:spPr>
            <a:xfrm>
              <a:off x="481318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7" name="직사각형 2376"/>
            <p:cNvSpPr/>
            <p:nvPr/>
          </p:nvSpPr>
          <p:spPr>
            <a:xfrm>
              <a:off x="5200688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8" name="직사각형 2377"/>
            <p:cNvSpPr/>
            <p:nvPr/>
          </p:nvSpPr>
          <p:spPr>
            <a:xfrm>
              <a:off x="5588189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9" name="직사각형 2378"/>
            <p:cNvSpPr/>
            <p:nvPr/>
          </p:nvSpPr>
          <p:spPr>
            <a:xfrm>
              <a:off x="597569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0" name="직사각형 2379"/>
            <p:cNvSpPr/>
            <p:nvPr/>
          </p:nvSpPr>
          <p:spPr>
            <a:xfrm>
              <a:off x="636192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1" name="직사각형 2380"/>
            <p:cNvSpPr/>
            <p:nvPr/>
          </p:nvSpPr>
          <p:spPr>
            <a:xfrm>
              <a:off x="6749423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2" name="직사각형 2381"/>
            <p:cNvSpPr/>
            <p:nvPr/>
          </p:nvSpPr>
          <p:spPr>
            <a:xfrm>
              <a:off x="7136924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3" name="직사각형 2382"/>
            <p:cNvSpPr/>
            <p:nvPr/>
          </p:nvSpPr>
          <p:spPr>
            <a:xfrm>
              <a:off x="752442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4" name="직사각형 2383"/>
            <p:cNvSpPr/>
            <p:nvPr/>
          </p:nvSpPr>
          <p:spPr>
            <a:xfrm>
              <a:off x="7911928" y="4315864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5" name="직사각형 2384"/>
            <p:cNvSpPr/>
            <p:nvPr/>
          </p:nvSpPr>
          <p:spPr>
            <a:xfrm>
              <a:off x="17254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86" name="직사각형 2385"/>
            <p:cNvSpPr/>
            <p:nvPr/>
          </p:nvSpPr>
          <p:spPr>
            <a:xfrm>
              <a:off x="19072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87" name="직사각형 2386"/>
            <p:cNvSpPr/>
            <p:nvPr/>
          </p:nvSpPr>
          <p:spPr>
            <a:xfrm>
              <a:off x="2112995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88" name="직사각형 2387"/>
            <p:cNvSpPr/>
            <p:nvPr/>
          </p:nvSpPr>
          <p:spPr>
            <a:xfrm>
              <a:off x="229479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89" name="직사각형 2388"/>
            <p:cNvSpPr/>
            <p:nvPr/>
          </p:nvSpPr>
          <p:spPr>
            <a:xfrm>
              <a:off x="25004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0" name="직사각형 2389"/>
            <p:cNvSpPr/>
            <p:nvPr/>
          </p:nvSpPr>
          <p:spPr>
            <a:xfrm>
              <a:off x="26822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1" name="직사각형 2390"/>
            <p:cNvSpPr/>
            <p:nvPr/>
          </p:nvSpPr>
          <p:spPr>
            <a:xfrm>
              <a:off x="327505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2" name="직사각형 2391"/>
            <p:cNvSpPr/>
            <p:nvPr/>
          </p:nvSpPr>
          <p:spPr>
            <a:xfrm>
              <a:off x="345685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3" name="직사각형 2392"/>
            <p:cNvSpPr/>
            <p:nvPr/>
          </p:nvSpPr>
          <p:spPr>
            <a:xfrm>
              <a:off x="36625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4" name="직사각형 2393"/>
            <p:cNvSpPr/>
            <p:nvPr/>
          </p:nvSpPr>
          <p:spPr>
            <a:xfrm>
              <a:off x="38443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5" name="직사각형 2394"/>
            <p:cNvSpPr/>
            <p:nvPr/>
          </p:nvSpPr>
          <p:spPr>
            <a:xfrm>
              <a:off x="40500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6" name="직사각형 2395"/>
            <p:cNvSpPr/>
            <p:nvPr/>
          </p:nvSpPr>
          <p:spPr>
            <a:xfrm>
              <a:off x="42318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7" name="직사각형 2396"/>
            <p:cNvSpPr/>
            <p:nvPr/>
          </p:nvSpPr>
          <p:spPr>
            <a:xfrm>
              <a:off x="44375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8" name="직사각형 2397"/>
            <p:cNvSpPr/>
            <p:nvPr/>
          </p:nvSpPr>
          <p:spPr>
            <a:xfrm>
              <a:off x="46193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9" name="직사각형 2398"/>
            <p:cNvSpPr/>
            <p:nvPr/>
          </p:nvSpPr>
          <p:spPr>
            <a:xfrm>
              <a:off x="48270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0" name="직사각형 2399"/>
            <p:cNvSpPr/>
            <p:nvPr/>
          </p:nvSpPr>
          <p:spPr>
            <a:xfrm>
              <a:off x="50088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1" name="직사각형 2400"/>
            <p:cNvSpPr/>
            <p:nvPr/>
          </p:nvSpPr>
          <p:spPr>
            <a:xfrm>
              <a:off x="52145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2" name="직사각형 2401"/>
            <p:cNvSpPr/>
            <p:nvPr/>
          </p:nvSpPr>
          <p:spPr>
            <a:xfrm>
              <a:off x="53963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3" name="직사각형 2402"/>
            <p:cNvSpPr/>
            <p:nvPr/>
          </p:nvSpPr>
          <p:spPr>
            <a:xfrm>
              <a:off x="5602031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4" name="직사각형 2403"/>
            <p:cNvSpPr/>
            <p:nvPr/>
          </p:nvSpPr>
          <p:spPr>
            <a:xfrm>
              <a:off x="5783832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5" name="직사각형 2404"/>
            <p:cNvSpPr/>
            <p:nvPr/>
          </p:nvSpPr>
          <p:spPr>
            <a:xfrm>
              <a:off x="59895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6" name="직사각형 2405"/>
            <p:cNvSpPr/>
            <p:nvPr/>
          </p:nvSpPr>
          <p:spPr>
            <a:xfrm>
              <a:off x="61713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7" name="직사각형 2406"/>
            <p:cNvSpPr/>
            <p:nvPr/>
          </p:nvSpPr>
          <p:spPr>
            <a:xfrm>
              <a:off x="637576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8" name="직사각형 2407"/>
            <p:cNvSpPr/>
            <p:nvPr/>
          </p:nvSpPr>
          <p:spPr>
            <a:xfrm>
              <a:off x="6557564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9" name="직사각형 2408"/>
            <p:cNvSpPr/>
            <p:nvPr/>
          </p:nvSpPr>
          <p:spPr>
            <a:xfrm>
              <a:off x="67632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0" name="직사각형 2409"/>
            <p:cNvSpPr/>
            <p:nvPr/>
          </p:nvSpPr>
          <p:spPr>
            <a:xfrm>
              <a:off x="69450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1" name="직사각형 2410"/>
            <p:cNvSpPr/>
            <p:nvPr/>
          </p:nvSpPr>
          <p:spPr>
            <a:xfrm>
              <a:off x="7150766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2" name="직사각형 2411"/>
            <p:cNvSpPr/>
            <p:nvPr/>
          </p:nvSpPr>
          <p:spPr>
            <a:xfrm>
              <a:off x="7332567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3" name="직사각형 2412"/>
            <p:cNvSpPr/>
            <p:nvPr/>
          </p:nvSpPr>
          <p:spPr>
            <a:xfrm>
              <a:off x="75382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4" name="직사각형 2413"/>
            <p:cNvSpPr/>
            <p:nvPr/>
          </p:nvSpPr>
          <p:spPr>
            <a:xfrm>
              <a:off x="77200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5" name="직사각형 2414"/>
            <p:cNvSpPr/>
            <p:nvPr/>
          </p:nvSpPr>
          <p:spPr>
            <a:xfrm>
              <a:off x="79257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6" name="직사각형 2415"/>
            <p:cNvSpPr/>
            <p:nvPr/>
          </p:nvSpPr>
          <p:spPr>
            <a:xfrm>
              <a:off x="81075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7" name="직사각형 2416"/>
            <p:cNvSpPr/>
            <p:nvPr/>
          </p:nvSpPr>
          <p:spPr>
            <a:xfrm>
              <a:off x="17131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0" dirty="0">
                <a:solidFill>
                  <a:schemeClr val="tx1"/>
                </a:solidFill>
              </a:endParaRPr>
            </a:p>
          </p:txBody>
        </p:sp>
        <p:sp>
          <p:nvSpPr>
            <p:cNvPr id="2418" name="직사각형 2417"/>
            <p:cNvSpPr/>
            <p:nvPr/>
          </p:nvSpPr>
          <p:spPr>
            <a:xfrm>
              <a:off x="18949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9" name="직사각형 2418"/>
            <p:cNvSpPr/>
            <p:nvPr/>
          </p:nvSpPr>
          <p:spPr>
            <a:xfrm>
              <a:off x="2100199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0" name="직사각형 2419"/>
            <p:cNvSpPr/>
            <p:nvPr/>
          </p:nvSpPr>
          <p:spPr>
            <a:xfrm>
              <a:off x="2282000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1" name="직사각형 2420"/>
            <p:cNvSpPr/>
            <p:nvPr/>
          </p:nvSpPr>
          <p:spPr>
            <a:xfrm>
              <a:off x="2485733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2" name="직사각형 2421"/>
            <p:cNvSpPr/>
            <p:nvPr/>
          </p:nvSpPr>
          <p:spPr>
            <a:xfrm>
              <a:off x="2669502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3" name="직사각형 2422"/>
            <p:cNvSpPr/>
            <p:nvPr/>
          </p:nvSpPr>
          <p:spPr>
            <a:xfrm>
              <a:off x="3262736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4" name="직사각형 2423"/>
            <p:cNvSpPr/>
            <p:nvPr/>
          </p:nvSpPr>
          <p:spPr>
            <a:xfrm>
              <a:off x="3444537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5" name="직사각형 2424"/>
            <p:cNvSpPr/>
            <p:nvPr/>
          </p:nvSpPr>
          <p:spPr>
            <a:xfrm>
              <a:off x="36502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6" name="직사각형 2425"/>
            <p:cNvSpPr/>
            <p:nvPr/>
          </p:nvSpPr>
          <p:spPr>
            <a:xfrm>
              <a:off x="38320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7" name="직사각형 2426"/>
            <p:cNvSpPr/>
            <p:nvPr/>
          </p:nvSpPr>
          <p:spPr>
            <a:xfrm>
              <a:off x="40377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8" name="직사각형 2427"/>
            <p:cNvSpPr/>
            <p:nvPr/>
          </p:nvSpPr>
          <p:spPr>
            <a:xfrm>
              <a:off x="42195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9" name="직사각형 2428"/>
            <p:cNvSpPr/>
            <p:nvPr/>
          </p:nvSpPr>
          <p:spPr>
            <a:xfrm>
              <a:off x="44252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0" name="직사각형 2429"/>
            <p:cNvSpPr/>
            <p:nvPr/>
          </p:nvSpPr>
          <p:spPr>
            <a:xfrm>
              <a:off x="46070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1" name="직사각형 2430"/>
            <p:cNvSpPr/>
            <p:nvPr/>
          </p:nvSpPr>
          <p:spPr>
            <a:xfrm>
              <a:off x="48147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2" name="직사각형 2431"/>
            <p:cNvSpPr/>
            <p:nvPr/>
          </p:nvSpPr>
          <p:spPr>
            <a:xfrm>
              <a:off x="49965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3" name="직사각형 2432"/>
            <p:cNvSpPr/>
            <p:nvPr/>
          </p:nvSpPr>
          <p:spPr>
            <a:xfrm>
              <a:off x="52022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4" name="직사각형 2433"/>
            <p:cNvSpPr/>
            <p:nvPr/>
          </p:nvSpPr>
          <p:spPr>
            <a:xfrm>
              <a:off x="53840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5" name="직사각형 2434"/>
            <p:cNvSpPr/>
            <p:nvPr/>
          </p:nvSpPr>
          <p:spPr>
            <a:xfrm>
              <a:off x="5589711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6" name="직사각형 2435"/>
            <p:cNvSpPr/>
            <p:nvPr/>
          </p:nvSpPr>
          <p:spPr>
            <a:xfrm>
              <a:off x="5771512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7" name="직사각형 2436"/>
            <p:cNvSpPr/>
            <p:nvPr/>
          </p:nvSpPr>
          <p:spPr>
            <a:xfrm>
              <a:off x="59772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8" name="직사각형 2437"/>
            <p:cNvSpPr/>
            <p:nvPr/>
          </p:nvSpPr>
          <p:spPr>
            <a:xfrm>
              <a:off x="61590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9" name="직사각형 2438"/>
            <p:cNvSpPr/>
            <p:nvPr/>
          </p:nvSpPr>
          <p:spPr>
            <a:xfrm>
              <a:off x="636344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0" name="직사각형 2439"/>
            <p:cNvSpPr/>
            <p:nvPr/>
          </p:nvSpPr>
          <p:spPr>
            <a:xfrm>
              <a:off x="6545244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1" name="직사각형 2440"/>
            <p:cNvSpPr/>
            <p:nvPr/>
          </p:nvSpPr>
          <p:spPr>
            <a:xfrm>
              <a:off x="67509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2" name="직사각형 2441"/>
            <p:cNvSpPr/>
            <p:nvPr/>
          </p:nvSpPr>
          <p:spPr>
            <a:xfrm>
              <a:off x="69327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3" name="직사각형 2442"/>
            <p:cNvSpPr/>
            <p:nvPr/>
          </p:nvSpPr>
          <p:spPr>
            <a:xfrm>
              <a:off x="7138446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4" name="직사각형 2443"/>
            <p:cNvSpPr/>
            <p:nvPr/>
          </p:nvSpPr>
          <p:spPr>
            <a:xfrm>
              <a:off x="7320247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5" name="직사각형 2444"/>
            <p:cNvSpPr/>
            <p:nvPr/>
          </p:nvSpPr>
          <p:spPr>
            <a:xfrm>
              <a:off x="75259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6" name="직사각형 2445"/>
            <p:cNvSpPr/>
            <p:nvPr/>
          </p:nvSpPr>
          <p:spPr>
            <a:xfrm>
              <a:off x="77077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7" name="직사각형 2446"/>
            <p:cNvSpPr/>
            <p:nvPr/>
          </p:nvSpPr>
          <p:spPr>
            <a:xfrm>
              <a:off x="79134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8" name="직사각형 2447"/>
            <p:cNvSpPr/>
            <p:nvPr/>
          </p:nvSpPr>
          <p:spPr>
            <a:xfrm>
              <a:off x="80952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9" name="TextBox 2448"/>
            <p:cNvSpPr txBox="1"/>
            <p:nvPr/>
          </p:nvSpPr>
          <p:spPr>
            <a:xfrm>
              <a:off x="1681686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65</a:t>
              </a:r>
              <a:endParaRPr lang="ko-KR" altLang="en-US" sz="600" b="1"/>
            </a:p>
          </p:txBody>
        </p:sp>
        <p:sp>
          <p:nvSpPr>
            <p:cNvPr id="2450" name="TextBox 2449"/>
            <p:cNvSpPr txBox="1"/>
            <p:nvPr/>
          </p:nvSpPr>
          <p:spPr>
            <a:xfrm>
              <a:off x="1849294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63</a:t>
              </a:r>
              <a:endParaRPr lang="ko-KR" altLang="en-US" sz="600" b="1"/>
            </a:p>
          </p:txBody>
        </p:sp>
        <p:sp>
          <p:nvSpPr>
            <p:cNvPr id="2451" name="TextBox 2450"/>
            <p:cNvSpPr txBox="1"/>
            <p:nvPr/>
          </p:nvSpPr>
          <p:spPr>
            <a:xfrm>
              <a:off x="2064340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61</a:t>
              </a:r>
              <a:endParaRPr lang="ko-KR" altLang="en-US" sz="600" b="1"/>
            </a:p>
          </p:txBody>
        </p:sp>
        <p:sp>
          <p:nvSpPr>
            <p:cNvPr id="2452" name="TextBox 2451"/>
            <p:cNvSpPr txBox="1"/>
            <p:nvPr/>
          </p:nvSpPr>
          <p:spPr>
            <a:xfrm>
              <a:off x="2231948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58</a:t>
              </a:r>
              <a:endParaRPr lang="ko-KR" altLang="en-US" sz="600" b="1"/>
            </a:p>
          </p:txBody>
        </p:sp>
        <p:sp>
          <p:nvSpPr>
            <p:cNvPr id="2453" name="TextBox 2452"/>
            <p:cNvSpPr txBox="1"/>
            <p:nvPr/>
          </p:nvSpPr>
          <p:spPr>
            <a:xfrm>
              <a:off x="2448352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57</a:t>
              </a:r>
              <a:endParaRPr lang="ko-KR" altLang="en-US" sz="600" b="1"/>
            </a:p>
          </p:txBody>
        </p:sp>
        <p:sp>
          <p:nvSpPr>
            <p:cNvPr id="2454" name="TextBox 2453"/>
            <p:cNvSpPr txBox="1"/>
            <p:nvPr/>
          </p:nvSpPr>
          <p:spPr>
            <a:xfrm>
              <a:off x="2615960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55</a:t>
              </a:r>
              <a:endParaRPr lang="ko-KR" altLang="en-US" sz="600" b="1"/>
            </a:p>
          </p:txBody>
        </p:sp>
        <p:sp>
          <p:nvSpPr>
            <p:cNvPr id="2455" name="TextBox 2454"/>
            <p:cNvSpPr txBox="1"/>
            <p:nvPr/>
          </p:nvSpPr>
          <p:spPr>
            <a:xfrm>
              <a:off x="3229374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53</a:t>
              </a:r>
              <a:endParaRPr lang="ko-KR" altLang="en-US" sz="600" b="1"/>
            </a:p>
          </p:txBody>
        </p:sp>
        <p:sp>
          <p:nvSpPr>
            <p:cNvPr id="2456" name="TextBox 2455"/>
            <p:cNvSpPr txBox="1"/>
            <p:nvPr/>
          </p:nvSpPr>
          <p:spPr>
            <a:xfrm>
              <a:off x="3396982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51</a:t>
              </a:r>
              <a:endParaRPr lang="ko-KR" altLang="en-US" sz="600" b="1"/>
            </a:p>
          </p:txBody>
        </p:sp>
        <p:sp>
          <p:nvSpPr>
            <p:cNvPr id="2457" name="TextBox 2456"/>
            <p:cNvSpPr txBox="1"/>
            <p:nvPr/>
          </p:nvSpPr>
          <p:spPr>
            <a:xfrm>
              <a:off x="3612028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49</a:t>
              </a:r>
              <a:endParaRPr lang="ko-KR" altLang="en-US" sz="600" b="1"/>
            </a:p>
          </p:txBody>
        </p:sp>
        <p:sp>
          <p:nvSpPr>
            <p:cNvPr id="2458" name="TextBox 2457"/>
            <p:cNvSpPr txBox="1"/>
            <p:nvPr/>
          </p:nvSpPr>
          <p:spPr>
            <a:xfrm>
              <a:off x="3779636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47</a:t>
              </a:r>
              <a:endParaRPr lang="ko-KR" altLang="en-US" sz="600" b="1"/>
            </a:p>
          </p:txBody>
        </p:sp>
        <p:sp>
          <p:nvSpPr>
            <p:cNvPr id="2459" name="TextBox 2458"/>
            <p:cNvSpPr txBox="1"/>
            <p:nvPr/>
          </p:nvSpPr>
          <p:spPr>
            <a:xfrm>
              <a:off x="3996040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45</a:t>
              </a:r>
              <a:endParaRPr lang="ko-KR" altLang="en-US" sz="600" b="1"/>
            </a:p>
          </p:txBody>
        </p:sp>
        <p:sp>
          <p:nvSpPr>
            <p:cNvPr id="2460" name="TextBox 2459"/>
            <p:cNvSpPr txBox="1"/>
            <p:nvPr/>
          </p:nvSpPr>
          <p:spPr>
            <a:xfrm>
              <a:off x="4163648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43</a:t>
              </a:r>
              <a:endParaRPr lang="ko-KR" altLang="en-US" sz="600" b="1"/>
            </a:p>
          </p:txBody>
        </p:sp>
        <p:sp>
          <p:nvSpPr>
            <p:cNvPr id="2461" name="TextBox 2460"/>
            <p:cNvSpPr txBox="1"/>
            <p:nvPr/>
          </p:nvSpPr>
          <p:spPr>
            <a:xfrm>
              <a:off x="4378694" y="437372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41</a:t>
              </a:r>
              <a:endParaRPr lang="ko-KR" altLang="en-US" sz="600" b="1"/>
            </a:p>
          </p:txBody>
        </p:sp>
        <p:sp>
          <p:nvSpPr>
            <p:cNvPr id="2462" name="TextBox 2461"/>
            <p:cNvSpPr txBox="1"/>
            <p:nvPr/>
          </p:nvSpPr>
          <p:spPr>
            <a:xfrm>
              <a:off x="4546302" y="437357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39</a:t>
              </a:r>
              <a:endParaRPr lang="ko-KR" altLang="en-US" sz="600" b="1"/>
            </a:p>
          </p:txBody>
        </p:sp>
        <p:sp>
          <p:nvSpPr>
            <p:cNvPr id="2463" name="직사각형 2462"/>
            <p:cNvSpPr/>
            <p:nvPr/>
          </p:nvSpPr>
          <p:spPr>
            <a:xfrm>
              <a:off x="8315932" y="349612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64" name="직사각형 2463"/>
            <p:cNvSpPr/>
            <p:nvPr/>
          </p:nvSpPr>
          <p:spPr>
            <a:xfrm>
              <a:off x="8305391" y="3974978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65" name="직사각형 2464"/>
            <p:cNvSpPr/>
            <p:nvPr/>
          </p:nvSpPr>
          <p:spPr>
            <a:xfrm>
              <a:off x="8301432" y="420473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66" name="직사각형 2465"/>
            <p:cNvSpPr/>
            <p:nvPr/>
          </p:nvSpPr>
          <p:spPr>
            <a:xfrm>
              <a:off x="8316712" y="371635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67" name="TextBox 2466"/>
            <p:cNvSpPr txBox="1"/>
            <p:nvPr/>
          </p:nvSpPr>
          <p:spPr>
            <a:xfrm>
              <a:off x="4781825" y="436608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37</a:t>
              </a:r>
              <a:endParaRPr lang="ko-KR" altLang="en-US" sz="600" b="1"/>
            </a:p>
          </p:txBody>
        </p:sp>
        <p:sp>
          <p:nvSpPr>
            <p:cNvPr id="2468" name="TextBox 2467"/>
            <p:cNvSpPr txBox="1"/>
            <p:nvPr/>
          </p:nvSpPr>
          <p:spPr>
            <a:xfrm>
              <a:off x="4949433" y="436593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35</a:t>
              </a:r>
              <a:endParaRPr lang="ko-KR" altLang="en-US" sz="600" b="1"/>
            </a:p>
          </p:txBody>
        </p:sp>
        <p:sp>
          <p:nvSpPr>
            <p:cNvPr id="2469" name="TextBox 2468"/>
            <p:cNvSpPr txBox="1"/>
            <p:nvPr/>
          </p:nvSpPr>
          <p:spPr>
            <a:xfrm>
              <a:off x="5164479" y="437084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33</a:t>
              </a:r>
              <a:endParaRPr lang="ko-KR" altLang="en-US" sz="600" b="1"/>
            </a:p>
          </p:txBody>
        </p:sp>
        <p:sp>
          <p:nvSpPr>
            <p:cNvPr id="2470" name="TextBox 2469"/>
            <p:cNvSpPr txBox="1"/>
            <p:nvPr/>
          </p:nvSpPr>
          <p:spPr>
            <a:xfrm>
              <a:off x="5332087" y="437070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31</a:t>
              </a:r>
              <a:endParaRPr lang="ko-KR" altLang="en-US" sz="600" b="1"/>
            </a:p>
          </p:txBody>
        </p:sp>
        <p:sp>
          <p:nvSpPr>
            <p:cNvPr id="2471" name="TextBox 2470"/>
            <p:cNvSpPr txBox="1"/>
            <p:nvPr/>
          </p:nvSpPr>
          <p:spPr>
            <a:xfrm>
              <a:off x="5548491" y="4367781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29</a:t>
              </a:r>
              <a:endParaRPr lang="ko-KR" altLang="en-US" sz="600" b="1"/>
            </a:p>
          </p:txBody>
        </p:sp>
        <p:sp>
          <p:nvSpPr>
            <p:cNvPr id="2472" name="TextBox 2471"/>
            <p:cNvSpPr txBox="1"/>
            <p:nvPr/>
          </p:nvSpPr>
          <p:spPr>
            <a:xfrm>
              <a:off x="5716099" y="436763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27</a:t>
              </a:r>
              <a:endParaRPr lang="ko-KR" altLang="en-US" sz="600" b="1"/>
            </a:p>
          </p:txBody>
        </p:sp>
        <p:sp>
          <p:nvSpPr>
            <p:cNvPr id="2473" name="TextBox 2472"/>
            <p:cNvSpPr txBox="1"/>
            <p:nvPr/>
          </p:nvSpPr>
          <p:spPr>
            <a:xfrm>
              <a:off x="5931145" y="4372544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25</a:t>
              </a:r>
              <a:endParaRPr lang="ko-KR" altLang="en-US" sz="600" b="1"/>
            </a:p>
          </p:txBody>
        </p:sp>
        <p:sp>
          <p:nvSpPr>
            <p:cNvPr id="2474" name="TextBox 2473"/>
            <p:cNvSpPr txBox="1"/>
            <p:nvPr/>
          </p:nvSpPr>
          <p:spPr>
            <a:xfrm>
              <a:off x="6098753" y="437239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23</a:t>
              </a:r>
              <a:endParaRPr lang="ko-KR" altLang="en-US" sz="600" b="1"/>
            </a:p>
          </p:txBody>
        </p:sp>
        <p:sp>
          <p:nvSpPr>
            <p:cNvPr id="2475" name="TextBox 2474"/>
            <p:cNvSpPr txBox="1"/>
            <p:nvPr/>
          </p:nvSpPr>
          <p:spPr>
            <a:xfrm>
              <a:off x="6319656" y="436696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21</a:t>
              </a:r>
              <a:endParaRPr lang="ko-KR" altLang="en-US" sz="600" b="1"/>
            </a:p>
          </p:txBody>
        </p:sp>
        <p:sp>
          <p:nvSpPr>
            <p:cNvPr id="2476" name="TextBox 2475"/>
            <p:cNvSpPr txBox="1"/>
            <p:nvPr/>
          </p:nvSpPr>
          <p:spPr>
            <a:xfrm>
              <a:off x="6487264" y="436681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19</a:t>
              </a:r>
              <a:endParaRPr lang="ko-KR" altLang="en-US" sz="600" b="1"/>
            </a:p>
          </p:txBody>
        </p:sp>
        <p:sp>
          <p:nvSpPr>
            <p:cNvPr id="2477" name="TextBox 2476"/>
            <p:cNvSpPr txBox="1"/>
            <p:nvPr/>
          </p:nvSpPr>
          <p:spPr>
            <a:xfrm>
              <a:off x="6722787" y="435932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17</a:t>
              </a:r>
              <a:endParaRPr lang="ko-KR" altLang="en-US" sz="600" b="1"/>
            </a:p>
          </p:txBody>
        </p:sp>
        <p:sp>
          <p:nvSpPr>
            <p:cNvPr id="2478" name="TextBox 2477"/>
            <p:cNvSpPr txBox="1"/>
            <p:nvPr/>
          </p:nvSpPr>
          <p:spPr>
            <a:xfrm>
              <a:off x="6890395" y="435917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15</a:t>
              </a:r>
              <a:endParaRPr lang="ko-KR" altLang="en-US" sz="600" b="1"/>
            </a:p>
          </p:txBody>
        </p:sp>
        <p:sp>
          <p:nvSpPr>
            <p:cNvPr id="2479" name="TextBox 2478"/>
            <p:cNvSpPr txBox="1"/>
            <p:nvPr/>
          </p:nvSpPr>
          <p:spPr>
            <a:xfrm>
              <a:off x="7105441" y="436408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13</a:t>
              </a:r>
              <a:endParaRPr lang="ko-KR" altLang="en-US" sz="600" b="1"/>
            </a:p>
          </p:txBody>
        </p:sp>
        <p:sp>
          <p:nvSpPr>
            <p:cNvPr id="2480" name="TextBox 2479"/>
            <p:cNvSpPr txBox="1"/>
            <p:nvPr/>
          </p:nvSpPr>
          <p:spPr>
            <a:xfrm>
              <a:off x="7273049" y="436394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11</a:t>
              </a:r>
              <a:endParaRPr lang="ko-KR" altLang="en-US" sz="600" b="1"/>
            </a:p>
          </p:txBody>
        </p:sp>
        <p:sp>
          <p:nvSpPr>
            <p:cNvPr id="2481" name="TextBox 2480"/>
            <p:cNvSpPr txBox="1"/>
            <p:nvPr/>
          </p:nvSpPr>
          <p:spPr>
            <a:xfrm>
              <a:off x="7508503" y="4364196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9</a:t>
              </a:r>
              <a:endParaRPr lang="ko-KR" altLang="en-US" sz="600" b="1"/>
            </a:p>
          </p:txBody>
        </p:sp>
        <p:sp>
          <p:nvSpPr>
            <p:cNvPr id="2482" name="TextBox 2481"/>
            <p:cNvSpPr txBox="1"/>
            <p:nvPr/>
          </p:nvSpPr>
          <p:spPr>
            <a:xfrm>
              <a:off x="7676111" y="4364050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7</a:t>
              </a:r>
              <a:endParaRPr lang="ko-KR" altLang="en-US" sz="600" b="1"/>
            </a:p>
          </p:txBody>
        </p:sp>
        <p:sp>
          <p:nvSpPr>
            <p:cNvPr id="2483" name="TextBox 2482"/>
            <p:cNvSpPr txBox="1"/>
            <p:nvPr/>
          </p:nvSpPr>
          <p:spPr>
            <a:xfrm>
              <a:off x="7897507" y="4365784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</a:t>
              </a:r>
              <a:endParaRPr lang="ko-KR" altLang="en-US" sz="600" b="1"/>
            </a:p>
          </p:txBody>
        </p:sp>
        <p:sp>
          <p:nvSpPr>
            <p:cNvPr id="2484" name="TextBox 2483"/>
            <p:cNvSpPr txBox="1"/>
            <p:nvPr/>
          </p:nvSpPr>
          <p:spPr>
            <a:xfrm>
              <a:off x="8065115" y="4365638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</a:t>
              </a:r>
              <a:endParaRPr lang="ko-KR" altLang="en-US" sz="600" b="1"/>
            </a:p>
          </p:txBody>
        </p:sp>
        <p:sp>
          <p:nvSpPr>
            <p:cNvPr id="2485" name="직사각형 2484"/>
            <p:cNvSpPr/>
            <p:nvPr/>
          </p:nvSpPr>
          <p:spPr>
            <a:xfrm>
              <a:off x="8293239" y="4414686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86" name="TextBox 2485"/>
            <p:cNvSpPr txBox="1"/>
            <p:nvPr/>
          </p:nvSpPr>
          <p:spPr>
            <a:xfrm>
              <a:off x="8263104" y="4368833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</a:t>
              </a:r>
              <a:endParaRPr lang="ko-KR" altLang="en-US" sz="600" b="1"/>
            </a:p>
          </p:txBody>
        </p:sp>
        <p:sp>
          <p:nvSpPr>
            <p:cNvPr id="2487" name="직사각형 2486"/>
            <p:cNvSpPr/>
            <p:nvPr/>
          </p:nvSpPr>
          <p:spPr>
            <a:xfrm>
              <a:off x="1709215" y="388387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488" name="직사각형 2487"/>
            <p:cNvSpPr/>
            <p:nvPr/>
          </p:nvSpPr>
          <p:spPr>
            <a:xfrm>
              <a:off x="1709215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489" name="직사각형 2488"/>
            <p:cNvSpPr/>
            <p:nvPr/>
          </p:nvSpPr>
          <p:spPr>
            <a:xfrm>
              <a:off x="1891016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588" name="TextBox 2587"/>
          <p:cNvSpPr txBox="1"/>
          <p:nvPr/>
        </p:nvSpPr>
        <p:spPr>
          <a:xfrm>
            <a:off x="1897807" y="226539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151</a:t>
            </a:r>
            <a:endParaRPr lang="ko-KR" altLang="en-US" sz="600" b="1"/>
          </a:p>
        </p:txBody>
      </p:sp>
      <p:sp>
        <p:nvSpPr>
          <p:cNvPr id="2589" name="TextBox 2588"/>
          <p:cNvSpPr txBox="1"/>
          <p:nvPr/>
        </p:nvSpPr>
        <p:spPr>
          <a:xfrm>
            <a:off x="1814953" y="235418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134</a:t>
            </a:r>
            <a:endParaRPr lang="ko-KR" altLang="en-US" sz="600" b="1"/>
          </a:p>
        </p:txBody>
      </p:sp>
      <p:sp>
        <p:nvSpPr>
          <p:cNvPr id="2590" name="TextBox 2589"/>
          <p:cNvSpPr txBox="1"/>
          <p:nvPr/>
        </p:nvSpPr>
        <p:spPr>
          <a:xfrm>
            <a:off x="1997855" y="235432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9</a:t>
            </a:r>
            <a:r>
              <a:rPr lang="en-US" altLang="ko-KR" sz="600" b="1" dirty="0" smtClean="0"/>
              <a:t>8</a:t>
            </a:r>
            <a:endParaRPr lang="ko-KR" altLang="en-US" sz="600" b="1"/>
          </a:p>
        </p:txBody>
      </p:sp>
      <p:sp>
        <p:nvSpPr>
          <p:cNvPr id="2591" name="TextBox 2590"/>
          <p:cNvSpPr txBox="1"/>
          <p:nvPr/>
        </p:nvSpPr>
        <p:spPr>
          <a:xfrm>
            <a:off x="2371401" y="3116916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47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592" name="TextBox 2591"/>
          <p:cNvSpPr txBox="1"/>
          <p:nvPr/>
        </p:nvSpPr>
        <p:spPr>
          <a:xfrm>
            <a:off x="2194951" y="3116376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33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593" name="TextBox 2592"/>
          <p:cNvSpPr txBox="1"/>
          <p:nvPr/>
        </p:nvSpPr>
        <p:spPr>
          <a:xfrm>
            <a:off x="2274201" y="302811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154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594" name="TextBox 2593"/>
          <p:cNvSpPr txBox="1"/>
          <p:nvPr/>
        </p:nvSpPr>
        <p:spPr>
          <a:xfrm>
            <a:off x="1910405" y="2787332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80</a:t>
            </a:r>
            <a:endParaRPr lang="ko-KR" altLang="en-US" sz="600" b="1"/>
          </a:p>
        </p:txBody>
      </p:sp>
      <p:sp>
        <p:nvSpPr>
          <p:cNvPr id="2595" name="TextBox 2594"/>
          <p:cNvSpPr txBox="1"/>
          <p:nvPr/>
        </p:nvSpPr>
        <p:spPr>
          <a:xfrm>
            <a:off x="1994557" y="2885767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38</a:t>
            </a:r>
            <a:endParaRPr lang="ko-KR" altLang="en-US" sz="600" b="1"/>
          </a:p>
        </p:txBody>
      </p:sp>
      <p:sp>
        <p:nvSpPr>
          <p:cNvPr id="2596" name="TextBox 2595"/>
          <p:cNvSpPr txBox="1"/>
          <p:nvPr/>
        </p:nvSpPr>
        <p:spPr>
          <a:xfrm>
            <a:off x="1830549" y="288522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58</a:t>
            </a:r>
            <a:endParaRPr lang="ko-KR" altLang="en-US" sz="600" b="1"/>
          </a:p>
        </p:txBody>
      </p:sp>
      <p:sp>
        <p:nvSpPr>
          <p:cNvPr id="2597" name="TextBox 2596"/>
          <p:cNvSpPr txBox="1"/>
          <p:nvPr/>
        </p:nvSpPr>
        <p:spPr>
          <a:xfrm>
            <a:off x="1906551" y="302334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92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598" name="TextBox 2597"/>
          <p:cNvSpPr txBox="1"/>
          <p:nvPr/>
        </p:nvSpPr>
        <p:spPr>
          <a:xfrm>
            <a:off x="2006853" y="31215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6</a:t>
            </a:r>
            <a:r>
              <a:rPr lang="en-US" altLang="ko-KR" sz="600" b="1" dirty="0" smtClean="0">
                <a:solidFill>
                  <a:srgbClr val="FF0000"/>
                </a:solidFill>
              </a:rPr>
              <a:t>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599" name="TextBox 2598"/>
          <p:cNvSpPr txBox="1"/>
          <p:nvPr/>
        </p:nvSpPr>
        <p:spPr>
          <a:xfrm>
            <a:off x="1811167" y="3121039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166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00" name="TextBox 2599"/>
          <p:cNvSpPr txBox="1"/>
          <p:nvPr/>
        </p:nvSpPr>
        <p:spPr>
          <a:xfrm>
            <a:off x="1522377" y="3629246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2601" name="TextBox 2600"/>
          <p:cNvSpPr txBox="1"/>
          <p:nvPr/>
        </p:nvSpPr>
        <p:spPr>
          <a:xfrm>
            <a:off x="2287116" y="3621101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85</a:t>
            </a:r>
            <a:endParaRPr lang="ko-KR" altLang="en-US" sz="600" b="1"/>
          </a:p>
        </p:txBody>
      </p:sp>
      <p:sp>
        <p:nvSpPr>
          <p:cNvPr id="2602" name="TextBox 2601"/>
          <p:cNvSpPr txBox="1"/>
          <p:nvPr/>
        </p:nvSpPr>
        <p:spPr>
          <a:xfrm>
            <a:off x="1881638" y="362781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132</a:t>
            </a:r>
            <a:endParaRPr lang="ko-KR" altLang="en-US" sz="600" b="1"/>
          </a:p>
        </p:txBody>
      </p:sp>
      <p:sp>
        <p:nvSpPr>
          <p:cNvPr id="2603" name="TextBox 2602"/>
          <p:cNvSpPr txBox="1"/>
          <p:nvPr/>
        </p:nvSpPr>
        <p:spPr>
          <a:xfrm>
            <a:off x="2383736" y="371600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58</a:t>
            </a:r>
            <a:endParaRPr lang="ko-KR" altLang="en-US" sz="600" b="1"/>
          </a:p>
        </p:txBody>
      </p:sp>
      <p:sp>
        <p:nvSpPr>
          <p:cNvPr id="2604" name="TextBox 2603"/>
          <p:cNvSpPr txBox="1"/>
          <p:nvPr/>
        </p:nvSpPr>
        <p:spPr>
          <a:xfrm>
            <a:off x="2215798" y="371546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68</a:t>
            </a:r>
            <a:endParaRPr lang="ko-KR" altLang="en-US" sz="600" b="1"/>
          </a:p>
        </p:txBody>
      </p:sp>
      <p:sp>
        <p:nvSpPr>
          <p:cNvPr id="2605" name="TextBox 2604"/>
          <p:cNvSpPr txBox="1"/>
          <p:nvPr/>
        </p:nvSpPr>
        <p:spPr>
          <a:xfrm>
            <a:off x="1811167" y="3720061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121</a:t>
            </a:r>
            <a:endParaRPr lang="ko-KR" altLang="en-US" sz="600" b="1"/>
          </a:p>
        </p:txBody>
      </p:sp>
      <p:sp>
        <p:nvSpPr>
          <p:cNvPr id="2606" name="TextBox 2605"/>
          <p:cNvSpPr txBox="1"/>
          <p:nvPr/>
        </p:nvSpPr>
        <p:spPr>
          <a:xfrm>
            <a:off x="1994069" y="372020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66</a:t>
            </a:r>
            <a:endParaRPr lang="ko-KR" altLang="en-US" sz="600" b="1"/>
          </a:p>
        </p:txBody>
      </p:sp>
      <p:sp>
        <p:nvSpPr>
          <p:cNvPr id="2607" name="TextBox 2606"/>
          <p:cNvSpPr txBox="1"/>
          <p:nvPr/>
        </p:nvSpPr>
        <p:spPr>
          <a:xfrm>
            <a:off x="2287805" y="3841477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69</a:t>
            </a:r>
            <a:endParaRPr lang="ko-KR" altLang="en-US" sz="600" b="1"/>
          </a:p>
        </p:txBody>
      </p:sp>
      <p:sp>
        <p:nvSpPr>
          <p:cNvPr id="2608" name="TextBox 2607"/>
          <p:cNvSpPr txBox="1"/>
          <p:nvPr/>
        </p:nvSpPr>
        <p:spPr>
          <a:xfrm>
            <a:off x="1915328" y="383551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60</a:t>
            </a:r>
            <a:endParaRPr lang="ko-KR" altLang="en-US" sz="600" b="1"/>
          </a:p>
        </p:txBody>
      </p:sp>
      <p:sp>
        <p:nvSpPr>
          <p:cNvPr id="2609" name="TextBox 2608"/>
          <p:cNvSpPr txBox="1"/>
          <p:nvPr/>
        </p:nvSpPr>
        <p:spPr>
          <a:xfrm>
            <a:off x="2372090" y="394354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2610" name="TextBox 2609"/>
          <p:cNvSpPr txBox="1"/>
          <p:nvPr/>
        </p:nvSpPr>
        <p:spPr>
          <a:xfrm>
            <a:off x="2201670" y="394300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2611" name="TextBox 2610"/>
          <p:cNvSpPr txBox="1"/>
          <p:nvPr/>
        </p:nvSpPr>
        <p:spPr>
          <a:xfrm>
            <a:off x="1986827" y="393823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2612" name="TextBox 2611"/>
          <p:cNvSpPr txBox="1"/>
          <p:nvPr/>
        </p:nvSpPr>
        <p:spPr>
          <a:xfrm>
            <a:off x="1816406" y="393769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42</a:t>
            </a:r>
            <a:endParaRPr lang="ko-KR" altLang="en-US" sz="600" b="1"/>
          </a:p>
        </p:txBody>
      </p:sp>
      <p:sp>
        <p:nvSpPr>
          <p:cNvPr id="2613" name="TextBox 2612"/>
          <p:cNvSpPr txBox="1"/>
          <p:nvPr/>
        </p:nvSpPr>
        <p:spPr>
          <a:xfrm>
            <a:off x="1888289" y="4098278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4" name="TextBox 2613"/>
          <p:cNvSpPr txBox="1"/>
          <p:nvPr/>
        </p:nvSpPr>
        <p:spPr>
          <a:xfrm>
            <a:off x="2271066" y="4099991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6</a:t>
            </a:r>
            <a:r>
              <a:rPr lang="en-US" altLang="ko-KR" sz="600" b="1" dirty="0" smtClean="0">
                <a:solidFill>
                  <a:srgbClr val="FF0000"/>
                </a:solidFill>
              </a:rPr>
              <a:t>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5" name="TextBox 2614"/>
          <p:cNvSpPr txBox="1"/>
          <p:nvPr/>
        </p:nvSpPr>
        <p:spPr>
          <a:xfrm>
            <a:off x="2380161" y="419513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6" name="TextBox 2615"/>
          <p:cNvSpPr txBox="1"/>
          <p:nvPr/>
        </p:nvSpPr>
        <p:spPr>
          <a:xfrm>
            <a:off x="2203712" y="419459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84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7" name="TextBox 2616"/>
          <p:cNvSpPr txBox="1"/>
          <p:nvPr/>
        </p:nvSpPr>
        <p:spPr>
          <a:xfrm>
            <a:off x="1837655" y="419702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82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8" name="TextBox 2617"/>
          <p:cNvSpPr txBox="1"/>
          <p:nvPr/>
        </p:nvSpPr>
        <p:spPr>
          <a:xfrm>
            <a:off x="1965717" y="419675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9" name="TextBox 2618"/>
          <p:cNvSpPr txBox="1"/>
          <p:nvPr/>
        </p:nvSpPr>
        <p:spPr>
          <a:xfrm>
            <a:off x="2360804" y="442327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0" name="TextBox 2619"/>
          <p:cNvSpPr txBox="1"/>
          <p:nvPr/>
        </p:nvSpPr>
        <p:spPr>
          <a:xfrm>
            <a:off x="2184355" y="442273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23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1" name="TextBox 2620"/>
          <p:cNvSpPr txBox="1"/>
          <p:nvPr/>
        </p:nvSpPr>
        <p:spPr>
          <a:xfrm>
            <a:off x="1784773" y="442516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2" name="TextBox 2621"/>
          <p:cNvSpPr txBox="1"/>
          <p:nvPr/>
        </p:nvSpPr>
        <p:spPr>
          <a:xfrm>
            <a:off x="1979886" y="442489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3" name="TextBox 2622"/>
          <p:cNvSpPr txBox="1"/>
          <p:nvPr/>
        </p:nvSpPr>
        <p:spPr>
          <a:xfrm>
            <a:off x="1882787" y="4327945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80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4" name="TextBox 2623"/>
          <p:cNvSpPr txBox="1"/>
          <p:nvPr/>
        </p:nvSpPr>
        <p:spPr>
          <a:xfrm>
            <a:off x="2246328" y="4329658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5" name="TextBox 2624"/>
          <p:cNvSpPr txBox="1"/>
          <p:nvPr/>
        </p:nvSpPr>
        <p:spPr>
          <a:xfrm>
            <a:off x="1510665" y="4638894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2626" name="TextBox 2625"/>
          <p:cNvSpPr txBox="1"/>
          <p:nvPr/>
        </p:nvSpPr>
        <p:spPr>
          <a:xfrm>
            <a:off x="2275404" y="463551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90</a:t>
            </a:r>
            <a:endParaRPr lang="ko-KR" altLang="en-US" sz="600" b="1"/>
          </a:p>
        </p:txBody>
      </p:sp>
      <p:sp>
        <p:nvSpPr>
          <p:cNvPr id="2627" name="TextBox 2626"/>
          <p:cNvSpPr txBox="1"/>
          <p:nvPr/>
        </p:nvSpPr>
        <p:spPr>
          <a:xfrm>
            <a:off x="1869926" y="463746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134</a:t>
            </a:r>
            <a:endParaRPr lang="ko-KR" altLang="en-US" sz="600" b="1"/>
          </a:p>
        </p:txBody>
      </p:sp>
      <p:sp>
        <p:nvSpPr>
          <p:cNvPr id="2628" name="TextBox 2627"/>
          <p:cNvSpPr txBox="1"/>
          <p:nvPr/>
        </p:nvSpPr>
        <p:spPr>
          <a:xfrm>
            <a:off x="2385006" y="473645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60</a:t>
            </a:r>
            <a:endParaRPr lang="ko-KR" altLang="en-US" sz="600" b="1"/>
          </a:p>
        </p:txBody>
      </p:sp>
      <p:sp>
        <p:nvSpPr>
          <p:cNvPr id="2629" name="TextBox 2628"/>
          <p:cNvSpPr txBox="1"/>
          <p:nvPr/>
        </p:nvSpPr>
        <p:spPr>
          <a:xfrm>
            <a:off x="2202778" y="47359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2630" name="TextBox 2629"/>
          <p:cNvSpPr txBox="1"/>
          <p:nvPr/>
        </p:nvSpPr>
        <p:spPr>
          <a:xfrm>
            <a:off x="1812437" y="4740519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122</a:t>
            </a:r>
            <a:endParaRPr lang="ko-KR" altLang="en-US" sz="600" b="1"/>
          </a:p>
        </p:txBody>
      </p:sp>
      <p:sp>
        <p:nvSpPr>
          <p:cNvPr id="2631" name="TextBox 2630"/>
          <p:cNvSpPr txBox="1"/>
          <p:nvPr/>
        </p:nvSpPr>
        <p:spPr>
          <a:xfrm>
            <a:off x="1995339" y="474066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2632" name="TextBox 2631"/>
          <p:cNvSpPr txBox="1"/>
          <p:nvPr/>
        </p:nvSpPr>
        <p:spPr>
          <a:xfrm>
            <a:off x="2385007" y="49456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2633" name="TextBox 2632"/>
          <p:cNvSpPr txBox="1"/>
          <p:nvPr/>
        </p:nvSpPr>
        <p:spPr>
          <a:xfrm>
            <a:off x="2212305" y="494990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2634" name="TextBox 2633"/>
          <p:cNvSpPr txBox="1"/>
          <p:nvPr/>
        </p:nvSpPr>
        <p:spPr>
          <a:xfrm>
            <a:off x="1831673" y="49497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44</a:t>
            </a:r>
            <a:endParaRPr lang="ko-KR" altLang="en-US" sz="600" b="1"/>
          </a:p>
        </p:txBody>
      </p:sp>
      <p:sp>
        <p:nvSpPr>
          <p:cNvPr id="2635" name="TextBox 2634"/>
          <p:cNvSpPr txBox="1"/>
          <p:nvPr/>
        </p:nvSpPr>
        <p:spPr>
          <a:xfrm>
            <a:off x="1995339" y="494988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2636" name="TextBox 2635"/>
          <p:cNvSpPr txBox="1"/>
          <p:nvPr/>
        </p:nvSpPr>
        <p:spPr>
          <a:xfrm>
            <a:off x="2284890" y="48585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2637" name="TextBox 2636"/>
          <p:cNvSpPr txBox="1"/>
          <p:nvPr/>
        </p:nvSpPr>
        <p:spPr>
          <a:xfrm>
            <a:off x="1898648" y="48557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62</a:t>
            </a:r>
            <a:endParaRPr lang="ko-KR" altLang="en-US" sz="600" b="1"/>
          </a:p>
        </p:txBody>
      </p:sp>
      <p:sp>
        <p:nvSpPr>
          <p:cNvPr id="2638" name="TextBox 2637"/>
          <p:cNvSpPr txBox="1"/>
          <p:nvPr/>
        </p:nvSpPr>
        <p:spPr>
          <a:xfrm>
            <a:off x="1882787" y="5112384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130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39" name="TextBox 2638"/>
          <p:cNvSpPr txBox="1"/>
          <p:nvPr/>
        </p:nvSpPr>
        <p:spPr>
          <a:xfrm>
            <a:off x="2265564" y="511409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70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0" name="TextBox 2639"/>
          <p:cNvSpPr txBox="1"/>
          <p:nvPr/>
        </p:nvSpPr>
        <p:spPr>
          <a:xfrm>
            <a:off x="2380419" y="521407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1" name="TextBox 2640"/>
          <p:cNvSpPr txBox="1"/>
          <p:nvPr/>
        </p:nvSpPr>
        <p:spPr>
          <a:xfrm>
            <a:off x="2203971" y="521353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</a:t>
            </a:r>
            <a:r>
              <a:rPr lang="en-US" altLang="ko-KR" sz="600" b="1" dirty="0" smtClean="0">
                <a:solidFill>
                  <a:srgbClr val="FF0000"/>
                </a:solidFill>
              </a:rPr>
              <a:t>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2" name="TextBox 2641"/>
          <p:cNvSpPr txBox="1"/>
          <p:nvPr/>
        </p:nvSpPr>
        <p:spPr>
          <a:xfrm>
            <a:off x="1823624" y="52159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80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3" name="TextBox 2642"/>
          <p:cNvSpPr txBox="1"/>
          <p:nvPr/>
        </p:nvSpPr>
        <p:spPr>
          <a:xfrm>
            <a:off x="1980266" y="5215696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4" name="TextBox 2643"/>
          <p:cNvSpPr txBox="1"/>
          <p:nvPr/>
        </p:nvSpPr>
        <p:spPr>
          <a:xfrm>
            <a:off x="2375352" y="54422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5" name="TextBox 2644"/>
          <p:cNvSpPr txBox="1"/>
          <p:nvPr/>
        </p:nvSpPr>
        <p:spPr>
          <a:xfrm>
            <a:off x="2198903" y="5441677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6" name="TextBox 2645"/>
          <p:cNvSpPr txBox="1"/>
          <p:nvPr/>
        </p:nvSpPr>
        <p:spPr>
          <a:xfrm>
            <a:off x="1804083" y="5444103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7" name="TextBox 2646"/>
          <p:cNvSpPr txBox="1"/>
          <p:nvPr/>
        </p:nvSpPr>
        <p:spPr>
          <a:xfrm>
            <a:off x="1970619" y="544383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8" name="TextBox 2647"/>
          <p:cNvSpPr txBox="1"/>
          <p:nvPr/>
        </p:nvSpPr>
        <p:spPr>
          <a:xfrm>
            <a:off x="1889017" y="5347449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82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9" name="TextBox 2648"/>
          <p:cNvSpPr txBox="1"/>
          <p:nvPr/>
        </p:nvSpPr>
        <p:spPr>
          <a:xfrm>
            <a:off x="2252558" y="534916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50" name="TextBox 2649"/>
          <p:cNvSpPr txBox="1"/>
          <p:nvPr/>
        </p:nvSpPr>
        <p:spPr>
          <a:xfrm>
            <a:off x="3826226" y="2493096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140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51" name="TextBox 2650"/>
          <p:cNvSpPr txBox="1"/>
          <p:nvPr/>
        </p:nvSpPr>
        <p:spPr>
          <a:xfrm>
            <a:off x="3816902" y="226539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150</a:t>
            </a:r>
            <a:endParaRPr lang="ko-KR" altLang="en-US" sz="600" b="1"/>
          </a:p>
        </p:txBody>
      </p:sp>
      <p:sp>
        <p:nvSpPr>
          <p:cNvPr id="2652" name="TextBox 2651"/>
          <p:cNvSpPr txBox="1"/>
          <p:nvPr/>
        </p:nvSpPr>
        <p:spPr>
          <a:xfrm>
            <a:off x="3807058" y="2787332"/>
            <a:ext cx="319319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102</a:t>
            </a:r>
            <a:endParaRPr lang="ko-KR" altLang="en-US" sz="600" b="1"/>
          </a:p>
        </p:txBody>
      </p:sp>
      <p:sp>
        <p:nvSpPr>
          <p:cNvPr id="2653" name="TextBox 2652"/>
          <p:cNvSpPr txBox="1"/>
          <p:nvPr/>
        </p:nvSpPr>
        <p:spPr>
          <a:xfrm>
            <a:off x="3796792" y="3023345"/>
            <a:ext cx="319319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151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54" name="TextBox 2653"/>
          <p:cNvSpPr txBox="1"/>
          <p:nvPr/>
        </p:nvSpPr>
        <p:spPr>
          <a:xfrm>
            <a:off x="3824548" y="3623054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130</a:t>
            </a:r>
            <a:endParaRPr lang="ko-KR" altLang="en-US" sz="600" b="1"/>
          </a:p>
        </p:txBody>
      </p:sp>
      <p:sp>
        <p:nvSpPr>
          <p:cNvPr id="2655" name="TextBox 2654"/>
          <p:cNvSpPr txBox="1"/>
          <p:nvPr/>
        </p:nvSpPr>
        <p:spPr>
          <a:xfrm>
            <a:off x="3834423" y="383551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92</a:t>
            </a:r>
            <a:endParaRPr lang="ko-KR" altLang="en-US" sz="600" b="1"/>
          </a:p>
        </p:txBody>
      </p:sp>
      <p:sp>
        <p:nvSpPr>
          <p:cNvPr id="2656" name="TextBox 2655"/>
          <p:cNvSpPr txBox="1"/>
          <p:nvPr/>
        </p:nvSpPr>
        <p:spPr>
          <a:xfrm>
            <a:off x="3737681" y="259275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110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57" name="TextBox 2656"/>
          <p:cNvSpPr txBox="1"/>
          <p:nvPr/>
        </p:nvSpPr>
        <p:spPr>
          <a:xfrm>
            <a:off x="3912093" y="2592484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58" name="TextBox 2657"/>
          <p:cNvSpPr txBox="1"/>
          <p:nvPr/>
        </p:nvSpPr>
        <p:spPr>
          <a:xfrm>
            <a:off x="3747283" y="235879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34</a:t>
            </a:r>
            <a:endParaRPr lang="ko-KR" altLang="en-US" sz="600" b="1"/>
          </a:p>
        </p:txBody>
      </p:sp>
      <p:sp>
        <p:nvSpPr>
          <p:cNvPr id="2659" name="TextBox 2658"/>
          <p:cNvSpPr txBox="1"/>
          <p:nvPr/>
        </p:nvSpPr>
        <p:spPr>
          <a:xfrm>
            <a:off x="3907651" y="2358945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148</a:t>
            </a:r>
            <a:endParaRPr lang="ko-KR" altLang="en-US" sz="600" b="1"/>
          </a:p>
        </p:txBody>
      </p:sp>
      <p:sp>
        <p:nvSpPr>
          <p:cNvPr id="2660" name="TextBox 2659"/>
          <p:cNvSpPr txBox="1"/>
          <p:nvPr/>
        </p:nvSpPr>
        <p:spPr>
          <a:xfrm>
            <a:off x="3914063" y="2890384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2661" name="TextBox 2660"/>
          <p:cNvSpPr txBox="1"/>
          <p:nvPr/>
        </p:nvSpPr>
        <p:spPr>
          <a:xfrm>
            <a:off x="3743643" y="2889844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88</a:t>
            </a:r>
            <a:endParaRPr lang="ko-KR" altLang="en-US" sz="600" b="1"/>
          </a:p>
        </p:txBody>
      </p:sp>
      <p:sp>
        <p:nvSpPr>
          <p:cNvPr id="2662" name="TextBox 2661"/>
          <p:cNvSpPr txBox="1"/>
          <p:nvPr/>
        </p:nvSpPr>
        <p:spPr>
          <a:xfrm>
            <a:off x="3919947" y="3126196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63" name="TextBox 2662"/>
          <p:cNvSpPr txBox="1"/>
          <p:nvPr/>
        </p:nvSpPr>
        <p:spPr>
          <a:xfrm>
            <a:off x="3743497" y="3125656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64" name="TextBox 2663"/>
          <p:cNvSpPr txBox="1"/>
          <p:nvPr/>
        </p:nvSpPr>
        <p:spPr>
          <a:xfrm>
            <a:off x="3743497" y="3724678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16</a:t>
            </a:r>
            <a:endParaRPr lang="ko-KR" altLang="en-US" sz="600" b="1"/>
          </a:p>
        </p:txBody>
      </p:sp>
      <p:sp>
        <p:nvSpPr>
          <p:cNvPr id="2665" name="TextBox 2664"/>
          <p:cNvSpPr txBox="1"/>
          <p:nvPr/>
        </p:nvSpPr>
        <p:spPr>
          <a:xfrm>
            <a:off x="3908628" y="3720061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122</a:t>
            </a:r>
            <a:endParaRPr lang="ko-KR" altLang="en-US" sz="600" b="1"/>
          </a:p>
        </p:txBody>
      </p:sp>
      <p:sp>
        <p:nvSpPr>
          <p:cNvPr id="2666" name="TextBox 2665"/>
          <p:cNvSpPr txBox="1"/>
          <p:nvPr/>
        </p:nvSpPr>
        <p:spPr>
          <a:xfrm>
            <a:off x="3920622" y="394284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22</a:t>
            </a:r>
            <a:endParaRPr lang="ko-KR" altLang="en-US" sz="600" b="1"/>
          </a:p>
        </p:txBody>
      </p:sp>
      <p:sp>
        <p:nvSpPr>
          <p:cNvPr id="2667" name="TextBox 2666"/>
          <p:cNvSpPr txBox="1"/>
          <p:nvPr/>
        </p:nvSpPr>
        <p:spPr>
          <a:xfrm>
            <a:off x="3754964" y="39375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</a:t>
            </a:r>
            <a:r>
              <a:rPr lang="en-US" altLang="ko-KR" sz="600" b="1" dirty="0" smtClean="0"/>
              <a:t>3</a:t>
            </a:r>
            <a:endParaRPr lang="ko-KR" altLang="en-US" sz="600" b="1"/>
          </a:p>
        </p:txBody>
      </p:sp>
      <p:sp>
        <p:nvSpPr>
          <p:cNvPr id="2668" name="TextBox 2667"/>
          <p:cNvSpPr txBox="1"/>
          <p:nvPr/>
        </p:nvSpPr>
        <p:spPr>
          <a:xfrm>
            <a:off x="3747637" y="4201913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112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69" name="TextBox 2668"/>
          <p:cNvSpPr txBox="1"/>
          <p:nvPr/>
        </p:nvSpPr>
        <p:spPr>
          <a:xfrm>
            <a:off x="3923697" y="420164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27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0" name="TextBox 2669"/>
          <p:cNvSpPr txBox="1"/>
          <p:nvPr/>
        </p:nvSpPr>
        <p:spPr>
          <a:xfrm>
            <a:off x="3747516" y="443005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1" name="TextBox 2670"/>
          <p:cNvSpPr txBox="1"/>
          <p:nvPr/>
        </p:nvSpPr>
        <p:spPr>
          <a:xfrm>
            <a:off x="3894815" y="442978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2" name="TextBox 2671"/>
          <p:cNvSpPr txBox="1"/>
          <p:nvPr/>
        </p:nvSpPr>
        <p:spPr>
          <a:xfrm>
            <a:off x="3754479" y="474540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18</a:t>
            </a:r>
            <a:endParaRPr lang="ko-KR" altLang="en-US" sz="600" b="1"/>
          </a:p>
        </p:txBody>
      </p:sp>
      <p:sp>
        <p:nvSpPr>
          <p:cNvPr id="2673" name="TextBox 2672"/>
          <p:cNvSpPr txBox="1"/>
          <p:nvPr/>
        </p:nvSpPr>
        <p:spPr>
          <a:xfrm>
            <a:off x="3905321" y="474555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120</a:t>
            </a:r>
            <a:endParaRPr lang="ko-KR" altLang="en-US" sz="600" b="1"/>
          </a:p>
        </p:txBody>
      </p:sp>
      <p:sp>
        <p:nvSpPr>
          <p:cNvPr id="2674" name="TextBox 2673"/>
          <p:cNvSpPr txBox="1"/>
          <p:nvPr/>
        </p:nvSpPr>
        <p:spPr>
          <a:xfrm>
            <a:off x="3760891" y="49546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65</a:t>
            </a:r>
            <a:endParaRPr lang="ko-KR" altLang="en-US" sz="600" b="1"/>
          </a:p>
        </p:txBody>
      </p:sp>
      <p:sp>
        <p:nvSpPr>
          <p:cNvPr id="2675" name="TextBox 2674"/>
          <p:cNvSpPr txBox="1"/>
          <p:nvPr/>
        </p:nvSpPr>
        <p:spPr>
          <a:xfrm>
            <a:off x="3924557" y="495477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</a:t>
            </a:r>
            <a:r>
              <a:rPr lang="en-US" altLang="ko-KR" sz="600" b="1" dirty="0" smtClean="0"/>
              <a:t>4</a:t>
            </a:r>
            <a:endParaRPr lang="ko-KR" altLang="en-US" sz="600" b="1"/>
          </a:p>
        </p:txBody>
      </p:sp>
      <p:sp>
        <p:nvSpPr>
          <p:cNvPr id="2676" name="TextBox 2675"/>
          <p:cNvSpPr txBox="1"/>
          <p:nvPr/>
        </p:nvSpPr>
        <p:spPr>
          <a:xfrm>
            <a:off x="3727484" y="5216914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114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7" name="TextBox 2676"/>
          <p:cNvSpPr txBox="1"/>
          <p:nvPr/>
        </p:nvSpPr>
        <p:spPr>
          <a:xfrm>
            <a:off x="3922598" y="52166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8" name="TextBox 2677"/>
          <p:cNvSpPr txBox="1"/>
          <p:nvPr/>
        </p:nvSpPr>
        <p:spPr>
          <a:xfrm>
            <a:off x="3746416" y="544505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9" name="TextBox 2678"/>
          <p:cNvSpPr txBox="1"/>
          <p:nvPr/>
        </p:nvSpPr>
        <p:spPr>
          <a:xfrm>
            <a:off x="3899837" y="544237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80" name="TextBox 2679"/>
          <p:cNvSpPr txBox="1"/>
          <p:nvPr/>
        </p:nvSpPr>
        <p:spPr>
          <a:xfrm>
            <a:off x="3814246" y="4097501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81" name="TextBox 2680"/>
          <p:cNvSpPr txBox="1"/>
          <p:nvPr/>
        </p:nvSpPr>
        <p:spPr>
          <a:xfrm>
            <a:off x="3808744" y="4327168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82" name="TextBox 2681"/>
          <p:cNvSpPr txBox="1"/>
          <p:nvPr/>
        </p:nvSpPr>
        <p:spPr>
          <a:xfrm>
            <a:off x="3818584" y="4633022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140</a:t>
            </a:r>
            <a:endParaRPr lang="ko-KR" altLang="en-US" sz="600" b="1"/>
          </a:p>
        </p:txBody>
      </p:sp>
      <p:sp>
        <p:nvSpPr>
          <p:cNvPr id="2683" name="TextBox 2682"/>
          <p:cNvSpPr txBox="1"/>
          <p:nvPr/>
        </p:nvSpPr>
        <p:spPr>
          <a:xfrm>
            <a:off x="3847306" y="485605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90</a:t>
            </a:r>
            <a:endParaRPr lang="ko-KR" altLang="en-US" sz="600" b="1"/>
          </a:p>
        </p:txBody>
      </p:sp>
      <p:sp>
        <p:nvSpPr>
          <p:cNvPr id="2684" name="TextBox 2683"/>
          <p:cNvSpPr txBox="1"/>
          <p:nvPr/>
        </p:nvSpPr>
        <p:spPr>
          <a:xfrm>
            <a:off x="3808744" y="511160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85" name="TextBox 2684"/>
          <p:cNvSpPr txBox="1"/>
          <p:nvPr/>
        </p:nvSpPr>
        <p:spPr>
          <a:xfrm>
            <a:off x="3814974" y="534667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graphicFrame>
        <p:nvGraphicFramePr>
          <p:cNvPr id="965" name="표 9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4068095"/>
              </p:ext>
            </p:extLst>
          </p:nvPr>
        </p:nvGraphicFramePr>
        <p:xfrm>
          <a:off x="7769850" y="1002085"/>
          <a:ext cx="1316076" cy="74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3044"/>
                <a:gridCol w="452778"/>
                <a:gridCol w="480254"/>
              </a:tblGrid>
              <a:tr h="167073">
                <a:tc>
                  <a:txBody>
                    <a:bodyPr/>
                    <a:lstStyle/>
                    <a:p>
                      <a:pPr algn="r" latinLnBrk="1"/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5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STS04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STS103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STS105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966" name="차트 96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53943905"/>
              </p:ext>
            </p:extLst>
          </p:nvPr>
        </p:nvGraphicFramePr>
        <p:xfrm>
          <a:off x="4115685" y="1023257"/>
          <a:ext cx="3628027" cy="7104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</p:spTree>
    <p:extLst>
      <p:ext uri="{BB962C8B-B14F-4D97-AF65-F5344CB8AC3E}">
        <p14:creationId xmlns:p14="http://schemas.microsoft.com/office/powerpoint/2010/main" val="342140326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963" name="모서리가 둥근 직사각형 962"/>
          <p:cNvSpPr/>
          <p:nvPr/>
        </p:nvSpPr>
        <p:spPr>
          <a:xfrm>
            <a:off x="344314" y="990187"/>
            <a:ext cx="8755156" cy="5542417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4" name="TextBox 963"/>
          <p:cNvSpPr txBox="1"/>
          <p:nvPr/>
        </p:nvSpPr>
        <p:spPr>
          <a:xfrm>
            <a:off x="407276" y="1020968"/>
            <a:ext cx="5774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QC Plan</a:t>
            </a:r>
            <a:endParaRPr lang="ko-KR" altLang="en-US" sz="800" b="1"/>
          </a:p>
        </p:txBody>
      </p:sp>
      <p:cxnSp>
        <p:nvCxnSpPr>
          <p:cNvPr id="1368" name="직선 연결선 1367"/>
          <p:cNvCxnSpPr/>
          <p:nvPr/>
        </p:nvCxnSpPr>
        <p:spPr>
          <a:xfrm flipV="1">
            <a:off x="653022" y="1306043"/>
            <a:ext cx="813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8" name="모서리가 둥근 직사각형 1377"/>
          <p:cNvSpPr/>
          <p:nvPr/>
        </p:nvSpPr>
        <p:spPr>
          <a:xfrm>
            <a:off x="367067" y="1384947"/>
            <a:ext cx="335546" cy="287957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9" name="TextBox 1378"/>
          <p:cNvSpPr txBox="1"/>
          <p:nvPr/>
        </p:nvSpPr>
        <p:spPr>
          <a:xfrm>
            <a:off x="325436" y="1416563"/>
            <a:ext cx="409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pred</a:t>
            </a:r>
            <a:endParaRPr lang="ko-KR" altLang="en-US" sz="800" b="1"/>
          </a:p>
        </p:txBody>
      </p: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5527679"/>
              </p:ext>
            </p:extLst>
          </p:nvPr>
        </p:nvGraphicFramePr>
        <p:xfrm>
          <a:off x="9488422" y="859353"/>
          <a:ext cx="2637675" cy="26044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오늘 하루 동안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별 작업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Job plan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Real Time Job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Predicted Job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Yard Crash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QC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작업패턴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803" name="타원 1802"/>
          <p:cNvSpPr/>
          <p:nvPr/>
        </p:nvSpPr>
        <p:spPr>
          <a:xfrm>
            <a:off x="831115" y="23363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342" name="그룹 341"/>
          <p:cNvGrpSpPr/>
          <p:nvPr/>
        </p:nvGrpSpPr>
        <p:grpSpPr>
          <a:xfrm>
            <a:off x="771685" y="1367939"/>
            <a:ext cx="7863791" cy="1156576"/>
            <a:chOff x="635993" y="3401812"/>
            <a:chExt cx="7863791" cy="1156576"/>
          </a:xfrm>
        </p:grpSpPr>
        <p:grpSp>
          <p:nvGrpSpPr>
            <p:cNvPr id="343" name="그룹 342"/>
            <p:cNvGrpSpPr/>
            <p:nvPr/>
          </p:nvGrpSpPr>
          <p:grpSpPr>
            <a:xfrm>
              <a:off x="1716883" y="3620638"/>
              <a:ext cx="6574039" cy="194553"/>
              <a:chOff x="1600170" y="4199352"/>
              <a:chExt cx="6574039" cy="194553"/>
            </a:xfrm>
          </p:grpSpPr>
          <p:sp>
            <p:nvSpPr>
              <p:cNvPr id="587" name="직사각형 586"/>
              <p:cNvSpPr/>
              <p:nvPr/>
            </p:nvSpPr>
            <p:spPr>
              <a:xfrm>
                <a:off x="1600170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8" name="직사각형 587"/>
              <p:cNvSpPr/>
              <p:nvPr/>
            </p:nvSpPr>
            <p:spPr>
              <a:xfrm>
                <a:off x="16001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9" name="직사각형 588"/>
              <p:cNvSpPr/>
              <p:nvPr/>
            </p:nvSpPr>
            <p:spPr>
              <a:xfrm>
                <a:off x="17819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0" name="직사각형 589"/>
              <p:cNvSpPr/>
              <p:nvPr/>
            </p:nvSpPr>
            <p:spPr>
              <a:xfrm>
                <a:off x="1987671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1" name="직사각형 590"/>
              <p:cNvSpPr/>
              <p:nvPr/>
            </p:nvSpPr>
            <p:spPr>
              <a:xfrm>
                <a:off x="1987671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2" name="직사각형 591"/>
              <p:cNvSpPr/>
              <p:nvPr/>
            </p:nvSpPr>
            <p:spPr>
              <a:xfrm>
                <a:off x="216947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3" name="직사각형 592"/>
              <p:cNvSpPr/>
              <p:nvPr/>
            </p:nvSpPr>
            <p:spPr>
              <a:xfrm>
                <a:off x="2375173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4" name="직사각형 593"/>
              <p:cNvSpPr/>
              <p:nvPr/>
            </p:nvSpPr>
            <p:spPr>
              <a:xfrm>
                <a:off x="23751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5" name="직사각형 594"/>
              <p:cNvSpPr/>
              <p:nvPr/>
            </p:nvSpPr>
            <p:spPr>
              <a:xfrm>
                <a:off x="25569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6" name="직사각형 595"/>
              <p:cNvSpPr/>
              <p:nvPr/>
            </p:nvSpPr>
            <p:spPr>
              <a:xfrm>
                <a:off x="3157352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7" name="직사각형 596"/>
              <p:cNvSpPr/>
              <p:nvPr/>
            </p:nvSpPr>
            <p:spPr>
              <a:xfrm>
                <a:off x="31573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8" name="직사각형 597"/>
              <p:cNvSpPr/>
              <p:nvPr/>
            </p:nvSpPr>
            <p:spPr>
              <a:xfrm>
                <a:off x="33391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9" name="직사각형 598"/>
              <p:cNvSpPr/>
              <p:nvPr/>
            </p:nvSpPr>
            <p:spPr>
              <a:xfrm>
                <a:off x="3544854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0" name="직사각형 599"/>
              <p:cNvSpPr/>
              <p:nvPr/>
            </p:nvSpPr>
            <p:spPr>
              <a:xfrm>
                <a:off x="35448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1" name="직사각형 600"/>
              <p:cNvSpPr/>
              <p:nvPr/>
            </p:nvSpPr>
            <p:spPr>
              <a:xfrm>
                <a:off x="37266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2" name="직사각형 601"/>
              <p:cNvSpPr/>
              <p:nvPr/>
            </p:nvSpPr>
            <p:spPr>
              <a:xfrm>
                <a:off x="3932355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3" name="직사각형 602"/>
              <p:cNvSpPr/>
              <p:nvPr/>
            </p:nvSpPr>
            <p:spPr>
              <a:xfrm>
                <a:off x="3932355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4" name="직사각형 603"/>
              <p:cNvSpPr/>
              <p:nvPr/>
            </p:nvSpPr>
            <p:spPr>
              <a:xfrm>
                <a:off x="4114156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5" name="직사각형 604"/>
              <p:cNvSpPr/>
              <p:nvPr/>
            </p:nvSpPr>
            <p:spPr>
              <a:xfrm>
                <a:off x="4319857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6" name="직사각형 605"/>
              <p:cNvSpPr/>
              <p:nvPr/>
            </p:nvSpPr>
            <p:spPr>
              <a:xfrm>
                <a:off x="43198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7" name="직사각형 606"/>
              <p:cNvSpPr/>
              <p:nvPr/>
            </p:nvSpPr>
            <p:spPr>
              <a:xfrm>
                <a:off x="45016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8" name="직사각형 607"/>
              <p:cNvSpPr/>
              <p:nvPr/>
            </p:nvSpPr>
            <p:spPr>
              <a:xfrm>
                <a:off x="470932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9" name="직사각형 608"/>
              <p:cNvSpPr/>
              <p:nvPr/>
            </p:nvSpPr>
            <p:spPr>
              <a:xfrm>
                <a:off x="47093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0" name="직사각형 609"/>
              <p:cNvSpPr/>
              <p:nvPr/>
            </p:nvSpPr>
            <p:spPr>
              <a:xfrm>
                <a:off x="48911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1" name="직사각형 610"/>
              <p:cNvSpPr/>
              <p:nvPr/>
            </p:nvSpPr>
            <p:spPr>
              <a:xfrm>
                <a:off x="5096825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2" name="직사각형 611"/>
              <p:cNvSpPr/>
              <p:nvPr/>
            </p:nvSpPr>
            <p:spPr>
              <a:xfrm>
                <a:off x="5096825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3" name="직사각형 612"/>
              <p:cNvSpPr/>
              <p:nvPr/>
            </p:nvSpPr>
            <p:spPr>
              <a:xfrm>
                <a:off x="5278626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4" name="직사각형 613"/>
              <p:cNvSpPr/>
              <p:nvPr/>
            </p:nvSpPr>
            <p:spPr>
              <a:xfrm>
                <a:off x="5484327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5" name="직사각형 614"/>
              <p:cNvSpPr/>
              <p:nvPr/>
            </p:nvSpPr>
            <p:spPr>
              <a:xfrm>
                <a:off x="54843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6" name="직사각형 615"/>
              <p:cNvSpPr/>
              <p:nvPr/>
            </p:nvSpPr>
            <p:spPr>
              <a:xfrm>
                <a:off x="56661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7" name="직사각형 616"/>
              <p:cNvSpPr/>
              <p:nvPr/>
            </p:nvSpPr>
            <p:spPr>
              <a:xfrm>
                <a:off x="587182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8" name="직사각형 617"/>
              <p:cNvSpPr/>
              <p:nvPr/>
            </p:nvSpPr>
            <p:spPr>
              <a:xfrm>
                <a:off x="58718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9" name="직사각형 618"/>
              <p:cNvSpPr/>
              <p:nvPr/>
            </p:nvSpPr>
            <p:spPr>
              <a:xfrm>
                <a:off x="60536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0" name="직사각형 619"/>
              <p:cNvSpPr/>
              <p:nvPr/>
            </p:nvSpPr>
            <p:spPr>
              <a:xfrm>
                <a:off x="625805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1" name="직사각형 620"/>
              <p:cNvSpPr/>
              <p:nvPr/>
            </p:nvSpPr>
            <p:spPr>
              <a:xfrm>
                <a:off x="62580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2" name="직사각형 621"/>
              <p:cNvSpPr/>
              <p:nvPr/>
            </p:nvSpPr>
            <p:spPr>
              <a:xfrm>
                <a:off x="64398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3" name="직사각형 622"/>
              <p:cNvSpPr/>
              <p:nvPr/>
            </p:nvSpPr>
            <p:spPr>
              <a:xfrm>
                <a:off x="6645561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4" name="직사각형 623"/>
              <p:cNvSpPr/>
              <p:nvPr/>
            </p:nvSpPr>
            <p:spPr>
              <a:xfrm>
                <a:off x="66455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5" name="직사각형 624"/>
              <p:cNvSpPr/>
              <p:nvPr/>
            </p:nvSpPr>
            <p:spPr>
              <a:xfrm>
                <a:off x="68273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6" name="직사각형 625"/>
              <p:cNvSpPr/>
              <p:nvPr/>
            </p:nvSpPr>
            <p:spPr>
              <a:xfrm>
                <a:off x="7033062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7" name="직사각형 626"/>
              <p:cNvSpPr/>
              <p:nvPr/>
            </p:nvSpPr>
            <p:spPr>
              <a:xfrm>
                <a:off x="7033062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8" name="직사각형 627"/>
              <p:cNvSpPr/>
              <p:nvPr/>
            </p:nvSpPr>
            <p:spPr>
              <a:xfrm>
                <a:off x="7214863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9" name="직사각형 628"/>
              <p:cNvSpPr/>
              <p:nvPr/>
            </p:nvSpPr>
            <p:spPr>
              <a:xfrm>
                <a:off x="742056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0" name="직사각형 629"/>
              <p:cNvSpPr/>
              <p:nvPr/>
            </p:nvSpPr>
            <p:spPr>
              <a:xfrm>
                <a:off x="74205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1" name="직사각형 630"/>
              <p:cNvSpPr/>
              <p:nvPr/>
            </p:nvSpPr>
            <p:spPr>
              <a:xfrm>
                <a:off x="76023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2" name="직사각형 631"/>
              <p:cNvSpPr/>
              <p:nvPr/>
            </p:nvSpPr>
            <p:spPr>
              <a:xfrm>
                <a:off x="7808066" y="4199352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3" name="직사각형 632"/>
              <p:cNvSpPr/>
              <p:nvPr/>
            </p:nvSpPr>
            <p:spPr>
              <a:xfrm>
                <a:off x="78080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4" name="직사각형 633"/>
              <p:cNvSpPr/>
              <p:nvPr/>
            </p:nvSpPr>
            <p:spPr>
              <a:xfrm>
                <a:off x="79898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44" name="그룹 343"/>
            <p:cNvGrpSpPr/>
            <p:nvPr/>
          </p:nvGrpSpPr>
          <p:grpSpPr>
            <a:xfrm>
              <a:off x="1705304" y="4106612"/>
              <a:ext cx="6574039" cy="194554"/>
              <a:chOff x="1596211" y="4433866"/>
              <a:chExt cx="6574039" cy="194554"/>
            </a:xfrm>
          </p:grpSpPr>
          <p:sp>
            <p:nvSpPr>
              <p:cNvPr id="539" name="직사각형 538"/>
              <p:cNvSpPr/>
              <p:nvPr/>
            </p:nvSpPr>
            <p:spPr>
              <a:xfrm>
                <a:off x="1596211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0" name="직사각형 539"/>
              <p:cNvSpPr/>
              <p:nvPr/>
            </p:nvSpPr>
            <p:spPr>
              <a:xfrm>
                <a:off x="15962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1" name="직사각형 540"/>
              <p:cNvSpPr/>
              <p:nvPr/>
            </p:nvSpPr>
            <p:spPr>
              <a:xfrm>
                <a:off x="17780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2" name="직사각형 541"/>
              <p:cNvSpPr/>
              <p:nvPr/>
            </p:nvSpPr>
            <p:spPr>
              <a:xfrm>
                <a:off x="198371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3" name="직사각형 542"/>
              <p:cNvSpPr/>
              <p:nvPr/>
            </p:nvSpPr>
            <p:spPr>
              <a:xfrm>
                <a:off x="19837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4" name="직사각형 543"/>
              <p:cNvSpPr/>
              <p:nvPr/>
            </p:nvSpPr>
            <p:spPr>
              <a:xfrm>
                <a:off x="21655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5" name="직사각형 544"/>
              <p:cNvSpPr/>
              <p:nvPr/>
            </p:nvSpPr>
            <p:spPr>
              <a:xfrm>
                <a:off x="2371214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6" name="직사각형 545"/>
              <p:cNvSpPr/>
              <p:nvPr/>
            </p:nvSpPr>
            <p:spPr>
              <a:xfrm>
                <a:off x="237121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7" name="직사각형 546"/>
              <p:cNvSpPr/>
              <p:nvPr/>
            </p:nvSpPr>
            <p:spPr>
              <a:xfrm>
                <a:off x="255301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8" name="직사각형 547"/>
              <p:cNvSpPr/>
              <p:nvPr/>
            </p:nvSpPr>
            <p:spPr>
              <a:xfrm>
                <a:off x="315339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9" name="직사각형 548"/>
              <p:cNvSpPr/>
              <p:nvPr/>
            </p:nvSpPr>
            <p:spPr>
              <a:xfrm>
                <a:off x="315339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0" name="직사각형 549"/>
              <p:cNvSpPr/>
              <p:nvPr/>
            </p:nvSpPr>
            <p:spPr>
              <a:xfrm>
                <a:off x="333519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1" name="직사각형 550"/>
              <p:cNvSpPr/>
              <p:nvPr/>
            </p:nvSpPr>
            <p:spPr>
              <a:xfrm>
                <a:off x="3540895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2" name="직사각형 551"/>
              <p:cNvSpPr/>
              <p:nvPr/>
            </p:nvSpPr>
            <p:spPr>
              <a:xfrm>
                <a:off x="35408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3" name="직사각형 552"/>
              <p:cNvSpPr/>
              <p:nvPr/>
            </p:nvSpPr>
            <p:spPr>
              <a:xfrm>
                <a:off x="37226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4" name="직사각형 553"/>
              <p:cNvSpPr/>
              <p:nvPr/>
            </p:nvSpPr>
            <p:spPr>
              <a:xfrm>
                <a:off x="3928397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5" name="직사각형 554"/>
              <p:cNvSpPr/>
              <p:nvPr/>
            </p:nvSpPr>
            <p:spPr>
              <a:xfrm>
                <a:off x="39283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6" name="직사각형 555"/>
              <p:cNvSpPr/>
              <p:nvPr/>
            </p:nvSpPr>
            <p:spPr>
              <a:xfrm>
                <a:off x="41101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7" name="직사각형 556"/>
              <p:cNvSpPr/>
              <p:nvPr/>
            </p:nvSpPr>
            <p:spPr>
              <a:xfrm>
                <a:off x="4315898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8" name="직사각형 557"/>
              <p:cNvSpPr/>
              <p:nvPr/>
            </p:nvSpPr>
            <p:spPr>
              <a:xfrm>
                <a:off x="4315898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9" name="직사각형 558"/>
              <p:cNvSpPr/>
              <p:nvPr/>
            </p:nvSpPr>
            <p:spPr>
              <a:xfrm>
                <a:off x="4497699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0" name="직사각형 559"/>
              <p:cNvSpPr/>
              <p:nvPr/>
            </p:nvSpPr>
            <p:spPr>
              <a:xfrm>
                <a:off x="470536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1" name="직사각형 560"/>
              <p:cNvSpPr/>
              <p:nvPr/>
            </p:nvSpPr>
            <p:spPr>
              <a:xfrm>
                <a:off x="470536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2" name="직사각형 561"/>
              <p:cNvSpPr/>
              <p:nvPr/>
            </p:nvSpPr>
            <p:spPr>
              <a:xfrm>
                <a:off x="488716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3" name="직사각형 562"/>
              <p:cNvSpPr/>
              <p:nvPr/>
            </p:nvSpPr>
            <p:spPr>
              <a:xfrm>
                <a:off x="5092867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4" name="직사각형 563"/>
              <p:cNvSpPr/>
              <p:nvPr/>
            </p:nvSpPr>
            <p:spPr>
              <a:xfrm>
                <a:off x="50928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5" name="직사각형 564"/>
              <p:cNvSpPr/>
              <p:nvPr/>
            </p:nvSpPr>
            <p:spPr>
              <a:xfrm>
                <a:off x="52746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6" name="직사각형 565"/>
              <p:cNvSpPr/>
              <p:nvPr/>
            </p:nvSpPr>
            <p:spPr>
              <a:xfrm>
                <a:off x="5480368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7" name="직사각형 566"/>
              <p:cNvSpPr/>
              <p:nvPr/>
            </p:nvSpPr>
            <p:spPr>
              <a:xfrm>
                <a:off x="5480368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8" name="직사각형 567"/>
              <p:cNvSpPr/>
              <p:nvPr/>
            </p:nvSpPr>
            <p:spPr>
              <a:xfrm>
                <a:off x="5662169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9" name="직사각형 568"/>
              <p:cNvSpPr/>
              <p:nvPr/>
            </p:nvSpPr>
            <p:spPr>
              <a:xfrm>
                <a:off x="586787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0" name="직사각형 569"/>
              <p:cNvSpPr/>
              <p:nvPr/>
            </p:nvSpPr>
            <p:spPr>
              <a:xfrm>
                <a:off x="58678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1" name="직사각형 570"/>
              <p:cNvSpPr/>
              <p:nvPr/>
            </p:nvSpPr>
            <p:spPr>
              <a:xfrm>
                <a:off x="60496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2" name="직사각형 571"/>
              <p:cNvSpPr/>
              <p:nvPr/>
            </p:nvSpPr>
            <p:spPr>
              <a:xfrm>
                <a:off x="625410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3" name="직사각형 572"/>
              <p:cNvSpPr/>
              <p:nvPr/>
            </p:nvSpPr>
            <p:spPr>
              <a:xfrm>
                <a:off x="625410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4" name="직사각형 573"/>
              <p:cNvSpPr/>
              <p:nvPr/>
            </p:nvSpPr>
            <p:spPr>
              <a:xfrm>
                <a:off x="6435901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5" name="직사각형 574"/>
              <p:cNvSpPr/>
              <p:nvPr/>
            </p:nvSpPr>
            <p:spPr>
              <a:xfrm>
                <a:off x="6641602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6" name="직사각형 575"/>
              <p:cNvSpPr/>
              <p:nvPr/>
            </p:nvSpPr>
            <p:spPr>
              <a:xfrm>
                <a:off x="66416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7" name="직사각형 576"/>
              <p:cNvSpPr/>
              <p:nvPr/>
            </p:nvSpPr>
            <p:spPr>
              <a:xfrm>
                <a:off x="68234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8" name="직사각형 577"/>
              <p:cNvSpPr/>
              <p:nvPr/>
            </p:nvSpPr>
            <p:spPr>
              <a:xfrm>
                <a:off x="7029104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9" name="직사각형 578"/>
              <p:cNvSpPr/>
              <p:nvPr/>
            </p:nvSpPr>
            <p:spPr>
              <a:xfrm>
                <a:off x="70291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0" name="직사각형 579"/>
              <p:cNvSpPr/>
              <p:nvPr/>
            </p:nvSpPr>
            <p:spPr>
              <a:xfrm>
                <a:off x="72109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1" name="직사각형 580"/>
              <p:cNvSpPr/>
              <p:nvPr/>
            </p:nvSpPr>
            <p:spPr>
              <a:xfrm>
                <a:off x="741660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2" name="직사각형 581"/>
              <p:cNvSpPr/>
              <p:nvPr/>
            </p:nvSpPr>
            <p:spPr>
              <a:xfrm>
                <a:off x="741660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3" name="직사각형 582"/>
              <p:cNvSpPr/>
              <p:nvPr/>
            </p:nvSpPr>
            <p:spPr>
              <a:xfrm>
                <a:off x="759840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4" name="직사각형 583"/>
              <p:cNvSpPr/>
              <p:nvPr/>
            </p:nvSpPr>
            <p:spPr>
              <a:xfrm>
                <a:off x="7804107" y="4433866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5" name="직사각형 584"/>
              <p:cNvSpPr/>
              <p:nvPr/>
            </p:nvSpPr>
            <p:spPr>
              <a:xfrm>
                <a:off x="78041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6" name="직사각형 585"/>
              <p:cNvSpPr/>
              <p:nvPr/>
            </p:nvSpPr>
            <p:spPr>
              <a:xfrm>
                <a:off x="79859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45" name="직사각형 344"/>
            <p:cNvSpPr/>
            <p:nvPr/>
          </p:nvSpPr>
          <p:spPr>
            <a:xfrm>
              <a:off x="1337992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6" name="직사각형 345"/>
            <p:cNvSpPr/>
            <p:nvPr/>
          </p:nvSpPr>
          <p:spPr>
            <a:xfrm>
              <a:off x="1725494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직사각형 346"/>
            <p:cNvSpPr/>
            <p:nvPr/>
          </p:nvSpPr>
          <p:spPr>
            <a:xfrm>
              <a:off x="2112995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직사각형 347"/>
            <p:cNvSpPr/>
            <p:nvPr/>
          </p:nvSpPr>
          <p:spPr>
            <a:xfrm>
              <a:off x="2500497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9" name="직사각형 348"/>
            <p:cNvSpPr/>
            <p:nvPr/>
          </p:nvSpPr>
          <p:spPr>
            <a:xfrm>
              <a:off x="3275056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0" name="직사각형 349"/>
            <p:cNvSpPr/>
            <p:nvPr/>
          </p:nvSpPr>
          <p:spPr>
            <a:xfrm>
              <a:off x="3662558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직사각형 350"/>
            <p:cNvSpPr/>
            <p:nvPr/>
          </p:nvSpPr>
          <p:spPr>
            <a:xfrm>
              <a:off x="4050060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직사각형 351"/>
            <p:cNvSpPr/>
            <p:nvPr/>
          </p:nvSpPr>
          <p:spPr>
            <a:xfrm>
              <a:off x="4437561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직사각형 352"/>
            <p:cNvSpPr/>
            <p:nvPr/>
          </p:nvSpPr>
          <p:spPr>
            <a:xfrm>
              <a:off x="482702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4" name="직사각형 353"/>
            <p:cNvSpPr/>
            <p:nvPr/>
          </p:nvSpPr>
          <p:spPr>
            <a:xfrm>
              <a:off x="5214530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직사각형 354"/>
            <p:cNvSpPr/>
            <p:nvPr/>
          </p:nvSpPr>
          <p:spPr>
            <a:xfrm>
              <a:off x="5602031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직사각형 355"/>
            <p:cNvSpPr/>
            <p:nvPr/>
          </p:nvSpPr>
          <p:spPr>
            <a:xfrm>
              <a:off x="598953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직사각형 356"/>
            <p:cNvSpPr/>
            <p:nvPr/>
          </p:nvSpPr>
          <p:spPr>
            <a:xfrm>
              <a:off x="637576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8" name="직사각형 357"/>
            <p:cNvSpPr/>
            <p:nvPr/>
          </p:nvSpPr>
          <p:spPr>
            <a:xfrm>
              <a:off x="6763265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직사각형 358"/>
            <p:cNvSpPr/>
            <p:nvPr/>
          </p:nvSpPr>
          <p:spPr>
            <a:xfrm>
              <a:off x="7150766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0" name="직사각형 359"/>
            <p:cNvSpPr/>
            <p:nvPr/>
          </p:nvSpPr>
          <p:spPr>
            <a:xfrm>
              <a:off x="753826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1" name="직사각형 360"/>
            <p:cNvSpPr/>
            <p:nvPr/>
          </p:nvSpPr>
          <p:spPr>
            <a:xfrm>
              <a:off x="7925770" y="3401812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2" name="직사각형 361"/>
            <p:cNvSpPr/>
            <p:nvPr/>
          </p:nvSpPr>
          <p:spPr>
            <a:xfrm>
              <a:off x="1324022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3" name="직사각형 362"/>
            <p:cNvSpPr/>
            <p:nvPr/>
          </p:nvSpPr>
          <p:spPr>
            <a:xfrm>
              <a:off x="2096764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4" name="직사각형 363"/>
            <p:cNvSpPr/>
            <p:nvPr/>
          </p:nvSpPr>
          <p:spPr>
            <a:xfrm>
              <a:off x="20967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5" name="직사각형 364"/>
            <p:cNvSpPr/>
            <p:nvPr/>
          </p:nvSpPr>
          <p:spPr>
            <a:xfrm>
              <a:off x="22785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6" name="직사각형 365"/>
            <p:cNvSpPr/>
            <p:nvPr/>
          </p:nvSpPr>
          <p:spPr>
            <a:xfrm>
              <a:off x="248426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7" name="직사각형 366"/>
            <p:cNvSpPr/>
            <p:nvPr/>
          </p:nvSpPr>
          <p:spPr>
            <a:xfrm>
              <a:off x="248426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8" name="직사각형 367"/>
            <p:cNvSpPr/>
            <p:nvPr/>
          </p:nvSpPr>
          <p:spPr>
            <a:xfrm>
              <a:off x="266606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9" name="직사각형 368"/>
            <p:cNvSpPr/>
            <p:nvPr/>
          </p:nvSpPr>
          <p:spPr>
            <a:xfrm>
              <a:off x="326644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0" name="직사각형 369"/>
            <p:cNvSpPr/>
            <p:nvPr/>
          </p:nvSpPr>
          <p:spPr>
            <a:xfrm>
              <a:off x="32664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1" name="직사각형 370"/>
            <p:cNvSpPr/>
            <p:nvPr/>
          </p:nvSpPr>
          <p:spPr>
            <a:xfrm>
              <a:off x="34482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2" name="직사각형 371"/>
            <p:cNvSpPr/>
            <p:nvPr/>
          </p:nvSpPr>
          <p:spPr>
            <a:xfrm>
              <a:off x="3653946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직사각형 372"/>
            <p:cNvSpPr/>
            <p:nvPr/>
          </p:nvSpPr>
          <p:spPr>
            <a:xfrm>
              <a:off x="365394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4" name="직사각형 373"/>
            <p:cNvSpPr/>
            <p:nvPr/>
          </p:nvSpPr>
          <p:spPr>
            <a:xfrm>
              <a:off x="3835747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직사각형 374"/>
            <p:cNvSpPr/>
            <p:nvPr/>
          </p:nvSpPr>
          <p:spPr>
            <a:xfrm>
              <a:off x="4041448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직사각형 375"/>
            <p:cNvSpPr/>
            <p:nvPr/>
          </p:nvSpPr>
          <p:spPr>
            <a:xfrm>
              <a:off x="40414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직사각형 376"/>
            <p:cNvSpPr/>
            <p:nvPr/>
          </p:nvSpPr>
          <p:spPr>
            <a:xfrm>
              <a:off x="42232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8" name="직사각형 377"/>
            <p:cNvSpPr/>
            <p:nvPr/>
          </p:nvSpPr>
          <p:spPr>
            <a:xfrm>
              <a:off x="4428950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직사각형 378"/>
            <p:cNvSpPr/>
            <p:nvPr/>
          </p:nvSpPr>
          <p:spPr>
            <a:xfrm>
              <a:off x="44289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0" name="직사각형 379"/>
            <p:cNvSpPr/>
            <p:nvPr/>
          </p:nvSpPr>
          <p:spPr>
            <a:xfrm>
              <a:off x="46107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1" name="직사각형 380"/>
            <p:cNvSpPr/>
            <p:nvPr/>
          </p:nvSpPr>
          <p:spPr>
            <a:xfrm>
              <a:off x="481841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2" name="직사각형 381"/>
            <p:cNvSpPr/>
            <p:nvPr/>
          </p:nvSpPr>
          <p:spPr>
            <a:xfrm>
              <a:off x="481841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3" name="직사각형 382"/>
            <p:cNvSpPr/>
            <p:nvPr/>
          </p:nvSpPr>
          <p:spPr>
            <a:xfrm>
              <a:off x="500021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4" name="직사각형 383"/>
            <p:cNvSpPr/>
            <p:nvPr/>
          </p:nvSpPr>
          <p:spPr>
            <a:xfrm>
              <a:off x="5205918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5" name="직사각형 384"/>
            <p:cNvSpPr/>
            <p:nvPr/>
          </p:nvSpPr>
          <p:spPr>
            <a:xfrm>
              <a:off x="52059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6" name="직사각형 385"/>
            <p:cNvSpPr/>
            <p:nvPr/>
          </p:nvSpPr>
          <p:spPr>
            <a:xfrm>
              <a:off x="53877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7" name="직사각형 386"/>
            <p:cNvSpPr/>
            <p:nvPr/>
          </p:nvSpPr>
          <p:spPr>
            <a:xfrm>
              <a:off x="5593420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8" name="직사각형 387"/>
            <p:cNvSpPr/>
            <p:nvPr/>
          </p:nvSpPr>
          <p:spPr>
            <a:xfrm>
              <a:off x="55934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9" name="직사각형 388"/>
            <p:cNvSpPr/>
            <p:nvPr/>
          </p:nvSpPr>
          <p:spPr>
            <a:xfrm>
              <a:off x="57752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0" name="직사각형 389"/>
            <p:cNvSpPr/>
            <p:nvPr/>
          </p:nvSpPr>
          <p:spPr>
            <a:xfrm>
              <a:off x="5980921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1" name="직사각형 390"/>
            <p:cNvSpPr/>
            <p:nvPr/>
          </p:nvSpPr>
          <p:spPr>
            <a:xfrm>
              <a:off x="5980921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2" name="직사각형 391"/>
            <p:cNvSpPr/>
            <p:nvPr/>
          </p:nvSpPr>
          <p:spPr>
            <a:xfrm>
              <a:off x="616272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3" name="직사각형 392"/>
            <p:cNvSpPr/>
            <p:nvPr/>
          </p:nvSpPr>
          <p:spPr>
            <a:xfrm>
              <a:off x="6367152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4" name="직사각형 393"/>
            <p:cNvSpPr/>
            <p:nvPr/>
          </p:nvSpPr>
          <p:spPr>
            <a:xfrm>
              <a:off x="63671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5" name="직사각형 394"/>
            <p:cNvSpPr/>
            <p:nvPr/>
          </p:nvSpPr>
          <p:spPr>
            <a:xfrm>
              <a:off x="65489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6" name="직사각형 395"/>
            <p:cNvSpPr/>
            <p:nvPr/>
          </p:nvSpPr>
          <p:spPr>
            <a:xfrm>
              <a:off x="6754653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7" name="직사각형 396"/>
            <p:cNvSpPr/>
            <p:nvPr/>
          </p:nvSpPr>
          <p:spPr>
            <a:xfrm>
              <a:off x="67546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8" name="직사각형 397"/>
            <p:cNvSpPr/>
            <p:nvPr/>
          </p:nvSpPr>
          <p:spPr>
            <a:xfrm>
              <a:off x="69364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9" name="직사각형 398"/>
            <p:cNvSpPr/>
            <p:nvPr/>
          </p:nvSpPr>
          <p:spPr>
            <a:xfrm>
              <a:off x="7142155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0" name="직사각형 399"/>
            <p:cNvSpPr/>
            <p:nvPr/>
          </p:nvSpPr>
          <p:spPr>
            <a:xfrm>
              <a:off x="71421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1" name="직사각형 400"/>
            <p:cNvSpPr/>
            <p:nvPr/>
          </p:nvSpPr>
          <p:spPr>
            <a:xfrm>
              <a:off x="73239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2" name="직사각형 401"/>
            <p:cNvSpPr/>
            <p:nvPr/>
          </p:nvSpPr>
          <p:spPr>
            <a:xfrm>
              <a:off x="752965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3" name="직사각형 402"/>
            <p:cNvSpPr/>
            <p:nvPr/>
          </p:nvSpPr>
          <p:spPr>
            <a:xfrm>
              <a:off x="752965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4" name="직사각형 403"/>
            <p:cNvSpPr/>
            <p:nvPr/>
          </p:nvSpPr>
          <p:spPr>
            <a:xfrm>
              <a:off x="771145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5" name="직사각형 404"/>
            <p:cNvSpPr/>
            <p:nvPr/>
          </p:nvSpPr>
          <p:spPr>
            <a:xfrm>
              <a:off x="7917158" y="387905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직사각형 405"/>
            <p:cNvSpPr/>
            <p:nvPr/>
          </p:nvSpPr>
          <p:spPr>
            <a:xfrm>
              <a:off x="79171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7" name="직사각형 406"/>
            <p:cNvSpPr/>
            <p:nvPr/>
          </p:nvSpPr>
          <p:spPr>
            <a:xfrm>
              <a:off x="80989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8" name="직사각형 407"/>
            <p:cNvSpPr/>
            <p:nvPr/>
          </p:nvSpPr>
          <p:spPr>
            <a:xfrm>
              <a:off x="652610" y="3617072"/>
              <a:ext cx="483911" cy="19344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9" name="직사각형 408"/>
            <p:cNvSpPr/>
            <p:nvPr/>
          </p:nvSpPr>
          <p:spPr>
            <a:xfrm>
              <a:off x="659966" y="3878580"/>
              <a:ext cx="483911" cy="190356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0" name="직사각형 409"/>
            <p:cNvSpPr/>
            <p:nvPr/>
          </p:nvSpPr>
          <p:spPr>
            <a:xfrm>
              <a:off x="659966" y="4101037"/>
              <a:ext cx="483911" cy="187835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11" name="그룹 410"/>
            <p:cNvGrpSpPr/>
            <p:nvPr/>
          </p:nvGrpSpPr>
          <p:grpSpPr>
            <a:xfrm>
              <a:off x="643957" y="3405432"/>
              <a:ext cx="516488" cy="193880"/>
              <a:chOff x="643957" y="3664512"/>
              <a:chExt cx="516488" cy="193880"/>
            </a:xfrm>
          </p:grpSpPr>
          <p:sp>
            <p:nvSpPr>
              <p:cNvPr id="537" name="직사각형 536"/>
              <p:cNvSpPr/>
              <p:nvPr/>
            </p:nvSpPr>
            <p:spPr>
              <a:xfrm>
                <a:off x="652610" y="3665972"/>
                <a:ext cx="483911" cy="1924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38" name="TextBox 537"/>
              <p:cNvSpPr txBox="1"/>
              <p:nvPr/>
            </p:nvSpPr>
            <p:spPr>
              <a:xfrm>
                <a:off x="643957" y="3664512"/>
                <a:ext cx="516488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600" b="1" dirty="0" smtClean="0"/>
                  <a:t>DS-DECK</a:t>
                </a:r>
                <a:endParaRPr lang="ko-KR" altLang="en-US" sz="600" b="1"/>
              </a:p>
            </p:txBody>
          </p:sp>
        </p:grpSp>
        <p:sp>
          <p:nvSpPr>
            <p:cNvPr id="412" name="TextBox 411"/>
            <p:cNvSpPr txBox="1"/>
            <p:nvPr/>
          </p:nvSpPr>
          <p:spPr>
            <a:xfrm>
              <a:off x="635993" y="3616508"/>
              <a:ext cx="534121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DS-HOLD</a:t>
              </a:r>
              <a:endParaRPr lang="ko-KR" altLang="en-US" sz="600" b="1"/>
            </a:p>
          </p:txBody>
        </p:sp>
        <p:sp>
          <p:nvSpPr>
            <p:cNvPr id="413" name="TextBox 412"/>
            <p:cNvSpPr txBox="1"/>
            <p:nvPr/>
          </p:nvSpPr>
          <p:spPr>
            <a:xfrm>
              <a:off x="643169" y="3871755"/>
              <a:ext cx="51328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LD-DECK</a:t>
              </a:r>
              <a:endParaRPr lang="ko-KR" altLang="en-US" sz="600" b="1"/>
            </a:p>
          </p:txBody>
        </p:sp>
        <p:sp>
          <p:nvSpPr>
            <p:cNvPr id="414" name="TextBox 413"/>
            <p:cNvSpPr txBox="1"/>
            <p:nvPr/>
          </p:nvSpPr>
          <p:spPr>
            <a:xfrm>
              <a:off x="642825" y="4090451"/>
              <a:ext cx="530915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LD-HOLD</a:t>
              </a:r>
              <a:endParaRPr lang="ko-KR" altLang="en-US" sz="600" b="1"/>
            </a:p>
          </p:txBody>
        </p:sp>
        <p:sp>
          <p:nvSpPr>
            <p:cNvPr id="415" name="직사각형 414"/>
            <p:cNvSpPr/>
            <p:nvPr/>
          </p:nvSpPr>
          <p:spPr>
            <a:xfrm>
              <a:off x="1324150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6" name="직사각형 415"/>
            <p:cNvSpPr/>
            <p:nvPr/>
          </p:nvSpPr>
          <p:spPr>
            <a:xfrm>
              <a:off x="1711652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7" name="직사각형 416"/>
            <p:cNvSpPr/>
            <p:nvPr/>
          </p:nvSpPr>
          <p:spPr>
            <a:xfrm>
              <a:off x="2099153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8" name="직사각형 417"/>
            <p:cNvSpPr/>
            <p:nvPr/>
          </p:nvSpPr>
          <p:spPr>
            <a:xfrm>
              <a:off x="2486655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9" name="직사각형 418"/>
            <p:cNvSpPr/>
            <p:nvPr/>
          </p:nvSpPr>
          <p:spPr>
            <a:xfrm>
              <a:off x="3261214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0" name="직사각형 419"/>
            <p:cNvSpPr/>
            <p:nvPr/>
          </p:nvSpPr>
          <p:spPr>
            <a:xfrm>
              <a:off x="3648716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1" name="직사각형 420"/>
            <p:cNvSpPr/>
            <p:nvPr/>
          </p:nvSpPr>
          <p:spPr>
            <a:xfrm>
              <a:off x="4036218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2" name="직사각형 421"/>
            <p:cNvSpPr/>
            <p:nvPr/>
          </p:nvSpPr>
          <p:spPr>
            <a:xfrm>
              <a:off x="4423719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3" name="직사각형 422"/>
            <p:cNvSpPr/>
            <p:nvPr/>
          </p:nvSpPr>
          <p:spPr>
            <a:xfrm>
              <a:off x="481318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4" name="직사각형 423"/>
            <p:cNvSpPr/>
            <p:nvPr/>
          </p:nvSpPr>
          <p:spPr>
            <a:xfrm>
              <a:off x="5200688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5" name="직사각형 424"/>
            <p:cNvSpPr/>
            <p:nvPr/>
          </p:nvSpPr>
          <p:spPr>
            <a:xfrm>
              <a:off x="5588189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6" name="직사각형 425"/>
            <p:cNvSpPr/>
            <p:nvPr/>
          </p:nvSpPr>
          <p:spPr>
            <a:xfrm>
              <a:off x="597569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7" name="직사각형 426"/>
            <p:cNvSpPr/>
            <p:nvPr/>
          </p:nvSpPr>
          <p:spPr>
            <a:xfrm>
              <a:off x="636192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8" name="직사각형 427"/>
            <p:cNvSpPr/>
            <p:nvPr/>
          </p:nvSpPr>
          <p:spPr>
            <a:xfrm>
              <a:off x="6749423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9" name="직사각형 428"/>
            <p:cNvSpPr/>
            <p:nvPr/>
          </p:nvSpPr>
          <p:spPr>
            <a:xfrm>
              <a:off x="7136924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0" name="직사각형 429"/>
            <p:cNvSpPr/>
            <p:nvPr/>
          </p:nvSpPr>
          <p:spPr>
            <a:xfrm>
              <a:off x="752442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1" name="직사각형 430"/>
            <p:cNvSpPr/>
            <p:nvPr/>
          </p:nvSpPr>
          <p:spPr>
            <a:xfrm>
              <a:off x="7911928" y="4315864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2" name="직사각형 431"/>
            <p:cNvSpPr/>
            <p:nvPr/>
          </p:nvSpPr>
          <p:spPr>
            <a:xfrm>
              <a:off x="17254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3" name="직사각형 432"/>
            <p:cNvSpPr/>
            <p:nvPr/>
          </p:nvSpPr>
          <p:spPr>
            <a:xfrm>
              <a:off x="19072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4" name="직사각형 433"/>
            <p:cNvSpPr/>
            <p:nvPr/>
          </p:nvSpPr>
          <p:spPr>
            <a:xfrm>
              <a:off x="2112995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5" name="직사각형 434"/>
            <p:cNvSpPr/>
            <p:nvPr/>
          </p:nvSpPr>
          <p:spPr>
            <a:xfrm>
              <a:off x="229479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6" name="직사각형 435"/>
            <p:cNvSpPr/>
            <p:nvPr/>
          </p:nvSpPr>
          <p:spPr>
            <a:xfrm>
              <a:off x="25004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7" name="직사각형 436"/>
            <p:cNvSpPr/>
            <p:nvPr/>
          </p:nvSpPr>
          <p:spPr>
            <a:xfrm>
              <a:off x="26822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8" name="직사각형 437"/>
            <p:cNvSpPr/>
            <p:nvPr/>
          </p:nvSpPr>
          <p:spPr>
            <a:xfrm>
              <a:off x="327505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9" name="직사각형 438"/>
            <p:cNvSpPr/>
            <p:nvPr/>
          </p:nvSpPr>
          <p:spPr>
            <a:xfrm>
              <a:off x="345685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0" name="직사각형 439"/>
            <p:cNvSpPr/>
            <p:nvPr/>
          </p:nvSpPr>
          <p:spPr>
            <a:xfrm>
              <a:off x="36625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1" name="직사각형 440"/>
            <p:cNvSpPr/>
            <p:nvPr/>
          </p:nvSpPr>
          <p:spPr>
            <a:xfrm>
              <a:off x="38443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2" name="직사각형 441"/>
            <p:cNvSpPr/>
            <p:nvPr/>
          </p:nvSpPr>
          <p:spPr>
            <a:xfrm>
              <a:off x="40500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3" name="직사각형 442"/>
            <p:cNvSpPr/>
            <p:nvPr/>
          </p:nvSpPr>
          <p:spPr>
            <a:xfrm>
              <a:off x="42318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4" name="직사각형 443"/>
            <p:cNvSpPr/>
            <p:nvPr/>
          </p:nvSpPr>
          <p:spPr>
            <a:xfrm>
              <a:off x="44375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5" name="직사각형 444"/>
            <p:cNvSpPr/>
            <p:nvPr/>
          </p:nvSpPr>
          <p:spPr>
            <a:xfrm>
              <a:off x="46193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6" name="직사각형 445"/>
            <p:cNvSpPr/>
            <p:nvPr/>
          </p:nvSpPr>
          <p:spPr>
            <a:xfrm>
              <a:off x="48270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7" name="직사각형 446"/>
            <p:cNvSpPr/>
            <p:nvPr/>
          </p:nvSpPr>
          <p:spPr>
            <a:xfrm>
              <a:off x="50088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8" name="직사각형 447"/>
            <p:cNvSpPr/>
            <p:nvPr/>
          </p:nvSpPr>
          <p:spPr>
            <a:xfrm>
              <a:off x="52145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9" name="직사각형 448"/>
            <p:cNvSpPr/>
            <p:nvPr/>
          </p:nvSpPr>
          <p:spPr>
            <a:xfrm>
              <a:off x="53963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0" name="직사각형 449"/>
            <p:cNvSpPr/>
            <p:nvPr/>
          </p:nvSpPr>
          <p:spPr>
            <a:xfrm>
              <a:off x="5602031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1" name="직사각형 450"/>
            <p:cNvSpPr/>
            <p:nvPr/>
          </p:nvSpPr>
          <p:spPr>
            <a:xfrm>
              <a:off x="5783832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2" name="직사각형 451"/>
            <p:cNvSpPr/>
            <p:nvPr/>
          </p:nvSpPr>
          <p:spPr>
            <a:xfrm>
              <a:off x="59895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3" name="직사각형 452"/>
            <p:cNvSpPr/>
            <p:nvPr/>
          </p:nvSpPr>
          <p:spPr>
            <a:xfrm>
              <a:off x="61713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4" name="직사각형 453"/>
            <p:cNvSpPr/>
            <p:nvPr/>
          </p:nvSpPr>
          <p:spPr>
            <a:xfrm>
              <a:off x="637576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5" name="직사각형 454"/>
            <p:cNvSpPr/>
            <p:nvPr/>
          </p:nvSpPr>
          <p:spPr>
            <a:xfrm>
              <a:off x="6557564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6" name="직사각형 455"/>
            <p:cNvSpPr/>
            <p:nvPr/>
          </p:nvSpPr>
          <p:spPr>
            <a:xfrm>
              <a:off x="67632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7" name="직사각형 456"/>
            <p:cNvSpPr/>
            <p:nvPr/>
          </p:nvSpPr>
          <p:spPr>
            <a:xfrm>
              <a:off x="69450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8" name="직사각형 457"/>
            <p:cNvSpPr/>
            <p:nvPr/>
          </p:nvSpPr>
          <p:spPr>
            <a:xfrm>
              <a:off x="7150766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9" name="직사각형 458"/>
            <p:cNvSpPr/>
            <p:nvPr/>
          </p:nvSpPr>
          <p:spPr>
            <a:xfrm>
              <a:off x="7332567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0" name="직사각형 459"/>
            <p:cNvSpPr/>
            <p:nvPr/>
          </p:nvSpPr>
          <p:spPr>
            <a:xfrm>
              <a:off x="75382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1" name="직사각형 460"/>
            <p:cNvSpPr/>
            <p:nvPr/>
          </p:nvSpPr>
          <p:spPr>
            <a:xfrm>
              <a:off x="77200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2" name="직사각형 461"/>
            <p:cNvSpPr/>
            <p:nvPr/>
          </p:nvSpPr>
          <p:spPr>
            <a:xfrm>
              <a:off x="79257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3" name="직사각형 462"/>
            <p:cNvSpPr/>
            <p:nvPr/>
          </p:nvSpPr>
          <p:spPr>
            <a:xfrm>
              <a:off x="81075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4" name="직사각형 463"/>
            <p:cNvSpPr/>
            <p:nvPr/>
          </p:nvSpPr>
          <p:spPr>
            <a:xfrm>
              <a:off x="17131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0" dirty="0">
                <a:solidFill>
                  <a:schemeClr val="tx1"/>
                </a:solidFill>
              </a:endParaRPr>
            </a:p>
          </p:txBody>
        </p:sp>
        <p:sp>
          <p:nvSpPr>
            <p:cNvPr id="465" name="직사각형 464"/>
            <p:cNvSpPr/>
            <p:nvPr/>
          </p:nvSpPr>
          <p:spPr>
            <a:xfrm>
              <a:off x="18949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6" name="직사각형 465"/>
            <p:cNvSpPr/>
            <p:nvPr/>
          </p:nvSpPr>
          <p:spPr>
            <a:xfrm>
              <a:off x="2100199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7" name="직사각형 466"/>
            <p:cNvSpPr/>
            <p:nvPr/>
          </p:nvSpPr>
          <p:spPr>
            <a:xfrm>
              <a:off x="2282000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8" name="직사각형 467"/>
            <p:cNvSpPr/>
            <p:nvPr/>
          </p:nvSpPr>
          <p:spPr>
            <a:xfrm>
              <a:off x="2485733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9" name="직사각형 468"/>
            <p:cNvSpPr/>
            <p:nvPr/>
          </p:nvSpPr>
          <p:spPr>
            <a:xfrm>
              <a:off x="2669502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0" name="직사각형 469"/>
            <p:cNvSpPr/>
            <p:nvPr/>
          </p:nvSpPr>
          <p:spPr>
            <a:xfrm>
              <a:off x="3262736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1" name="직사각형 470"/>
            <p:cNvSpPr/>
            <p:nvPr/>
          </p:nvSpPr>
          <p:spPr>
            <a:xfrm>
              <a:off x="3444537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2" name="직사각형 471"/>
            <p:cNvSpPr/>
            <p:nvPr/>
          </p:nvSpPr>
          <p:spPr>
            <a:xfrm>
              <a:off x="36502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3" name="직사각형 472"/>
            <p:cNvSpPr/>
            <p:nvPr/>
          </p:nvSpPr>
          <p:spPr>
            <a:xfrm>
              <a:off x="38320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4" name="직사각형 473"/>
            <p:cNvSpPr/>
            <p:nvPr/>
          </p:nvSpPr>
          <p:spPr>
            <a:xfrm>
              <a:off x="40377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5" name="직사각형 474"/>
            <p:cNvSpPr/>
            <p:nvPr/>
          </p:nvSpPr>
          <p:spPr>
            <a:xfrm>
              <a:off x="42195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6" name="직사각형 475"/>
            <p:cNvSpPr/>
            <p:nvPr/>
          </p:nvSpPr>
          <p:spPr>
            <a:xfrm>
              <a:off x="44252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7" name="직사각형 476"/>
            <p:cNvSpPr/>
            <p:nvPr/>
          </p:nvSpPr>
          <p:spPr>
            <a:xfrm>
              <a:off x="46070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8" name="직사각형 477"/>
            <p:cNvSpPr/>
            <p:nvPr/>
          </p:nvSpPr>
          <p:spPr>
            <a:xfrm>
              <a:off x="48147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9" name="직사각형 478"/>
            <p:cNvSpPr/>
            <p:nvPr/>
          </p:nvSpPr>
          <p:spPr>
            <a:xfrm>
              <a:off x="49965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0" name="직사각형 479"/>
            <p:cNvSpPr/>
            <p:nvPr/>
          </p:nvSpPr>
          <p:spPr>
            <a:xfrm>
              <a:off x="52022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1" name="직사각형 480"/>
            <p:cNvSpPr/>
            <p:nvPr/>
          </p:nvSpPr>
          <p:spPr>
            <a:xfrm>
              <a:off x="53840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2" name="직사각형 481"/>
            <p:cNvSpPr/>
            <p:nvPr/>
          </p:nvSpPr>
          <p:spPr>
            <a:xfrm>
              <a:off x="5589711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3" name="직사각형 482"/>
            <p:cNvSpPr/>
            <p:nvPr/>
          </p:nvSpPr>
          <p:spPr>
            <a:xfrm>
              <a:off x="5771512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4" name="직사각형 483"/>
            <p:cNvSpPr/>
            <p:nvPr/>
          </p:nvSpPr>
          <p:spPr>
            <a:xfrm>
              <a:off x="59772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5" name="직사각형 484"/>
            <p:cNvSpPr/>
            <p:nvPr/>
          </p:nvSpPr>
          <p:spPr>
            <a:xfrm>
              <a:off x="61590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6" name="직사각형 485"/>
            <p:cNvSpPr/>
            <p:nvPr/>
          </p:nvSpPr>
          <p:spPr>
            <a:xfrm>
              <a:off x="636344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7" name="직사각형 486"/>
            <p:cNvSpPr/>
            <p:nvPr/>
          </p:nvSpPr>
          <p:spPr>
            <a:xfrm>
              <a:off x="6545244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8" name="직사각형 487"/>
            <p:cNvSpPr/>
            <p:nvPr/>
          </p:nvSpPr>
          <p:spPr>
            <a:xfrm>
              <a:off x="67509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9" name="직사각형 488"/>
            <p:cNvSpPr/>
            <p:nvPr/>
          </p:nvSpPr>
          <p:spPr>
            <a:xfrm>
              <a:off x="69327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0" name="직사각형 489"/>
            <p:cNvSpPr/>
            <p:nvPr/>
          </p:nvSpPr>
          <p:spPr>
            <a:xfrm>
              <a:off x="7138446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1" name="직사각형 490"/>
            <p:cNvSpPr/>
            <p:nvPr/>
          </p:nvSpPr>
          <p:spPr>
            <a:xfrm>
              <a:off x="7320247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2" name="직사각형 491"/>
            <p:cNvSpPr/>
            <p:nvPr/>
          </p:nvSpPr>
          <p:spPr>
            <a:xfrm>
              <a:off x="75259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3" name="직사각형 492"/>
            <p:cNvSpPr/>
            <p:nvPr/>
          </p:nvSpPr>
          <p:spPr>
            <a:xfrm>
              <a:off x="77077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4" name="직사각형 493"/>
            <p:cNvSpPr/>
            <p:nvPr/>
          </p:nvSpPr>
          <p:spPr>
            <a:xfrm>
              <a:off x="79134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5" name="직사각형 494"/>
            <p:cNvSpPr/>
            <p:nvPr/>
          </p:nvSpPr>
          <p:spPr>
            <a:xfrm>
              <a:off x="80952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6" name="TextBox 495"/>
            <p:cNvSpPr txBox="1"/>
            <p:nvPr/>
          </p:nvSpPr>
          <p:spPr>
            <a:xfrm>
              <a:off x="1681686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65</a:t>
              </a:r>
              <a:endParaRPr lang="ko-KR" altLang="en-US" sz="600" b="1"/>
            </a:p>
          </p:txBody>
        </p:sp>
        <p:sp>
          <p:nvSpPr>
            <p:cNvPr id="497" name="TextBox 496"/>
            <p:cNvSpPr txBox="1"/>
            <p:nvPr/>
          </p:nvSpPr>
          <p:spPr>
            <a:xfrm>
              <a:off x="1849294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63</a:t>
              </a:r>
              <a:endParaRPr lang="ko-KR" altLang="en-US" sz="600" b="1"/>
            </a:p>
          </p:txBody>
        </p:sp>
        <p:sp>
          <p:nvSpPr>
            <p:cNvPr id="498" name="TextBox 497"/>
            <p:cNvSpPr txBox="1"/>
            <p:nvPr/>
          </p:nvSpPr>
          <p:spPr>
            <a:xfrm>
              <a:off x="2064340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61</a:t>
              </a:r>
              <a:endParaRPr lang="ko-KR" altLang="en-US" sz="600" b="1"/>
            </a:p>
          </p:txBody>
        </p:sp>
        <p:sp>
          <p:nvSpPr>
            <p:cNvPr id="499" name="TextBox 498"/>
            <p:cNvSpPr txBox="1"/>
            <p:nvPr/>
          </p:nvSpPr>
          <p:spPr>
            <a:xfrm>
              <a:off x="2231948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58</a:t>
              </a:r>
              <a:endParaRPr lang="ko-KR" altLang="en-US" sz="600" b="1"/>
            </a:p>
          </p:txBody>
        </p:sp>
        <p:sp>
          <p:nvSpPr>
            <p:cNvPr id="500" name="TextBox 499"/>
            <p:cNvSpPr txBox="1"/>
            <p:nvPr/>
          </p:nvSpPr>
          <p:spPr>
            <a:xfrm>
              <a:off x="2448352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57</a:t>
              </a:r>
              <a:endParaRPr lang="ko-KR" altLang="en-US" sz="600" b="1"/>
            </a:p>
          </p:txBody>
        </p:sp>
        <p:sp>
          <p:nvSpPr>
            <p:cNvPr id="501" name="TextBox 500"/>
            <p:cNvSpPr txBox="1"/>
            <p:nvPr/>
          </p:nvSpPr>
          <p:spPr>
            <a:xfrm>
              <a:off x="2615960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55</a:t>
              </a:r>
              <a:endParaRPr lang="ko-KR" altLang="en-US" sz="600" b="1"/>
            </a:p>
          </p:txBody>
        </p:sp>
        <p:sp>
          <p:nvSpPr>
            <p:cNvPr id="502" name="TextBox 501"/>
            <p:cNvSpPr txBox="1"/>
            <p:nvPr/>
          </p:nvSpPr>
          <p:spPr>
            <a:xfrm>
              <a:off x="3229374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53</a:t>
              </a:r>
              <a:endParaRPr lang="ko-KR" altLang="en-US" sz="600" b="1"/>
            </a:p>
          </p:txBody>
        </p:sp>
        <p:sp>
          <p:nvSpPr>
            <p:cNvPr id="503" name="TextBox 502"/>
            <p:cNvSpPr txBox="1"/>
            <p:nvPr/>
          </p:nvSpPr>
          <p:spPr>
            <a:xfrm>
              <a:off x="3396982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51</a:t>
              </a:r>
              <a:endParaRPr lang="ko-KR" altLang="en-US" sz="600" b="1"/>
            </a:p>
          </p:txBody>
        </p:sp>
        <p:sp>
          <p:nvSpPr>
            <p:cNvPr id="504" name="TextBox 503"/>
            <p:cNvSpPr txBox="1"/>
            <p:nvPr/>
          </p:nvSpPr>
          <p:spPr>
            <a:xfrm>
              <a:off x="3612028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49</a:t>
              </a:r>
              <a:endParaRPr lang="ko-KR" altLang="en-US" sz="600" b="1"/>
            </a:p>
          </p:txBody>
        </p:sp>
        <p:sp>
          <p:nvSpPr>
            <p:cNvPr id="505" name="TextBox 504"/>
            <p:cNvSpPr txBox="1"/>
            <p:nvPr/>
          </p:nvSpPr>
          <p:spPr>
            <a:xfrm>
              <a:off x="3779636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47</a:t>
              </a:r>
              <a:endParaRPr lang="ko-KR" altLang="en-US" sz="600" b="1"/>
            </a:p>
          </p:txBody>
        </p:sp>
        <p:sp>
          <p:nvSpPr>
            <p:cNvPr id="506" name="TextBox 505"/>
            <p:cNvSpPr txBox="1"/>
            <p:nvPr/>
          </p:nvSpPr>
          <p:spPr>
            <a:xfrm>
              <a:off x="3996040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45</a:t>
              </a:r>
              <a:endParaRPr lang="ko-KR" altLang="en-US" sz="600" b="1"/>
            </a:p>
          </p:txBody>
        </p:sp>
        <p:sp>
          <p:nvSpPr>
            <p:cNvPr id="507" name="TextBox 506"/>
            <p:cNvSpPr txBox="1"/>
            <p:nvPr/>
          </p:nvSpPr>
          <p:spPr>
            <a:xfrm>
              <a:off x="4163648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43</a:t>
              </a:r>
              <a:endParaRPr lang="ko-KR" altLang="en-US" sz="600" b="1"/>
            </a:p>
          </p:txBody>
        </p:sp>
        <p:sp>
          <p:nvSpPr>
            <p:cNvPr id="508" name="TextBox 507"/>
            <p:cNvSpPr txBox="1"/>
            <p:nvPr/>
          </p:nvSpPr>
          <p:spPr>
            <a:xfrm>
              <a:off x="4378694" y="437372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41</a:t>
              </a:r>
              <a:endParaRPr lang="ko-KR" altLang="en-US" sz="600" b="1"/>
            </a:p>
          </p:txBody>
        </p:sp>
        <p:sp>
          <p:nvSpPr>
            <p:cNvPr id="509" name="TextBox 508"/>
            <p:cNvSpPr txBox="1"/>
            <p:nvPr/>
          </p:nvSpPr>
          <p:spPr>
            <a:xfrm>
              <a:off x="4546302" y="437357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39</a:t>
              </a:r>
              <a:endParaRPr lang="ko-KR" altLang="en-US" sz="600" b="1"/>
            </a:p>
          </p:txBody>
        </p:sp>
        <p:sp>
          <p:nvSpPr>
            <p:cNvPr id="510" name="직사각형 509"/>
            <p:cNvSpPr/>
            <p:nvPr/>
          </p:nvSpPr>
          <p:spPr>
            <a:xfrm>
              <a:off x="8315932" y="349612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1" name="직사각형 510"/>
            <p:cNvSpPr/>
            <p:nvPr/>
          </p:nvSpPr>
          <p:spPr>
            <a:xfrm>
              <a:off x="8305391" y="3974978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2" name="직사각형 511"/>
            <p:cNvSpPr/>
            <p:nvPr/>
          </p:nvSpPr>
          <p:spPr>
            <a:xfrm>
              <a:off x="8301432" y="420473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3" name="직사각형 512"/>
            <p:cNvSpPr/>
            <p:nvPr/>
          </p:nvSpPr>
          <p:spPr>
            <a:xfrm>
              <a:off x="8316712" y="371635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4" name="TextBox 513"/>
            <p:cNvSpPr txBox="1"/>
            <p:nvPr/>
          </p:nvSpPr>
          <p:spPr>
            <a:xfrm>
              <a:off x="4781825" y="436608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37</a:t>
              </a:r>
              <a:endParaRPr lang="ko-KR" altLang="en-US" sz="600" b="1"/>
            </a:p>
          </p:txBody>
        </p:sp>
        <p:sp>
          <p:nvSpPr>
            <p:cNvPr id="515" name="TextBox 514"/>
            <p:cNvSpPr txBox="1"/>
            <p:nvPr/>
          </p:nvSpPr>
          <p:spPr>
            <a:xfrm>
              <a:off x="4949433" y="436593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35</a:t>
              </a:r>
              <a:endParaRPr lang="ko-KR" altLang="en-US" sz="600" b="1"/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5164479" y="437084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33</a:t>
              </a:r>
              <a:endParaRPr lang="ko-KR" altLang="en-US" sz="600" b="1"/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5332087" y="437070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31</a:t>
              </a:r>
              <a:endParaRPr lang="ko-KR" altLang="en-US" sz="600" b="1"/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5548491" y="4367781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29</a:t>
              </a:r>
              <a:endParaRPr lang="ko-KR" altLang="en-US" sz="600" b="1"/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5716099" y="436763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27</a:t>
              </a:r>
              <a:endParaRPr lang="ko-KR" altLang="en-US" sz="600" b="1"/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5931145" y="4372544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25</a:t>
              </a:r>
              <a:endParaRPr lang="ko-KR" altLang="en-US" sz="600" b="1"/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6098753" y="437239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23</a:t>
              </a:r>
              <a:endParaRPr lang="ko-KR" altLang="en-US" sz="600" b="1"/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6319656" y="436696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21</a:t>
              </a:r>
              <a:endParaRPr lang="ko-KR" altLang="en-US" sz="600" b="1"/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6487264" y="436681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19</a:t>
              </a:r>
              <a:endParaRPr lang="ko-KR" altLang="en-US" sz="600" b="1"/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6722787" y="435932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17</a:t>
              </a:r>
              <a:endParaRPr lang="ko-KR" altLang="en-US" sz="600" b="1"/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6890395" y="435917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15</a:t>
              </a:r>
              <a:endParaRPr lang="ko-KR" altLang="en-US" sz="600" b="1"/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7105441" y="436408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13</a:t>
              </a:r>
              <a:endParaRPr lang="ko-KR" altLang="en-US" sz="600" b="1"/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7273049" y="436394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11</a:t>
              </a:r>
              <a:endParaRPr lang="ko-KR" altLang="en-US" sz="600" b="1"/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7508503" y="4364196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9</a:t>
              </a:r>
              <a:endParaRPr lang="ko-KR" altLang="en-US" sz="600" b="1"/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7676111" y="4364050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7</a:t>
              </a:r>
              <a:endParaRPr lang="ko-KR" altLang="en-US" sz="600" b="1"/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7897507" y="4365784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</a:t>
              </a:r>
              <a:endParaRPr lang="ko-KR" altLang="en-US" sz="600" b="1"/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8065115" y="4365638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</a:t>
              </a:r>
              <a:endParaRPr lang="ko-KR" altLang="en-US" sz="600" b="1"/>
            </a:p>
          </p:txBody>
        </p:sp>
        <p:sp>
          <p:nvSpPr>
            <p:cNvPr id="532" name="직사각형 531"/>
            <p:cNvSpPr/>
            <p:nvPr/>
          </p:nvSpPr>
          <p:spPr>
            <a:xfrm>
              <a:off x="8293239" y="4414686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8263104" y="4368833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</a:t>
              </a:r>
              <a:endParaRPr lang="ko-KR" altLang="en-US" sz="600" b="1"/>
            </a:p>
          </p:txBody>
        </p:sp>
        <p:sp>
          <p:nvSpPr>
            <p:cNvPr id="534" name="직사각형 533"/>
            <p:cNvSpPr/>
            <p:nvPr/>
          </p:nvSpPr>
          <p:spPr>
            <a:xfrm>
              <a:off x="1709215" y="388387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5" name="직사각형 534"/>
            <p:cNvSpPr/>
            <p:nvPr/>
          </p:nvSpPr>
          <p:spPr>
            <a:xfrm>
              <a:off x="1709215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6" name="직사각형 535"/>
            <p:cNvSpPr/>
            <p:nvPr/>
          </p:nvSpPr>
          <p:spPr>
            <a:xfrm>
              <a:off x="1891016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637" name="TextBox 636"/>
          <p:cNvSpPr txBox="1"/>
          <p:nvPr/>
        </p:nvSpPr>
        <p:spPr>
          <a:xfrm>
            <a:off x="2385006" y="142175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60</a:t>
            </a:r>
            <a:endParaRPr lang="ko-KR" altLang="en-US" sz="600" b="1"/>
          </a:p>
        </p:txBody>
      </p:sp>
      <p:sp>
        <p:nvSpPr>
          <p:cNvPr id="638" name="TextBox 637"/>
          <p:cNvSpPr txBox="1"/>
          <p:nvPr/>
        </p:nvSpPr>
        <p:spPr>
          <a:xfrm>
            <a:off x="2202778" y="14212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39" name="TextBox 638"/>
          <p:cNvSpPr txBox="1"/>
          <p:nvPr/>
        </p:nvSpPr>
        <p:spPr>
          <a:xfrm>
            <a:off x="1812437" y="1425819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122</a:t>
            </a:r>
            <a:endParaRPr lang="ko-KR" altLang="en-US" sz="600" b="1"/>
          </a:p>
        </p:txBody>
      </p:sp>
      <p:sp>
        <p:nvSpPr>
          <p:cNvPr id="640" name="TextBox 639"/>
          <p:cNvSpPr txBox="1"/>
          <p:nvPr/>
        </p:nvSpPr>
        <p:spPr>
          <a:xfrm>
            <a:off x="1995339" y="142596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41" name="TextBox 640"/>
          <p:cNvSpPr txBox="1"/>
          <p:nvPr/>
        </p:nvSpPr>
        <p:spPr>
          <a:xfrm>
            <a:off x="2385007" y="16309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642" name="TextBox 641"/>
          <p:cNvSpPr txBox="1"/>
          <p:nvPr/>
        </p:nvSpPr>
        <p:spPr>
          <a:xfrm>
            <a:off x="2212305" y="163520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643" name="TextBox 642"/>
          <p:cNvSpPr txBox="1"/>
          <p:nvPr/>
        </p:nvSpPr>
        <p:spPr>
          <a:xfrm>
            <a:off x="1831673" y="16350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44</a:t>
            </a:r>
            <a:endParaRPr lang="ko-KR" altLang="en-US" sz="600" b="1"/>
          </a:p>
        </p:txBody>
      </p:sp>
      <p:sp>
        <p:nvSpPr>
          <p:cNvPr id="644" name="TextBox 643"/>
          <p:cNvSpPr txBox="1"/>
          <p:nvPr/>
        </p:nvSpPr>
        <p:spPr>
          <a:xfrm>
            <a:off x="1995339" y="163518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645" name="TextBox 644"/>
          <p:cNvSpPr txBox="1"/>
          <p:nvPr/>
        </p:nvSpPr>
        <p:spPr>
          <a:xfrm>
            <a:off x="2284890" y="15438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46" name="TextBox 645"/>
          <p:cNvSpPr txBox="1"/>
          <p:nvPr/>
        </p:nvSpPr>
        <p:spPr>
          <a:xfrm>
            <a:off x="1898648" y="15410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62</a:t>
            </a:r>
            <a:endParaRPr lang="ko-KR" altLang="en-US" sz="600" b="1"/>
          </a:p>
        </p:txBody>
      </p:sp>
      <p:sp>
        <p:nvSpPr>
          <p:cNvPr id="647" name="TextBox 646"/>
          <p:cNvSpPr txBox="1"/>
          <p:nvPr/>
        </p:nvSpPr>
        <p:spPr>
          <a:xfrm>
            <a:off x="1882787" y="1797684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130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8" name="TextBox 647"/>
          <p:cNvSpPr txBox="1"/>
          <p:nvPr/>
        </p:nvSpPr>
        <p:spPr>
          <a:xfrm>
            <a:off x="2265564" y="179939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70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9" name="TextBox 648"/>
          <p:cNvSpPr txBox="1"/>
          <p:nvPr/>
        </p:nvSpPr>
        <p:spPr>
          <a:xfrm>
            <a:off x="2380419" y="189937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0" name="TextBox 649"/>
          <p:cNvSpPr txBox="1"/>
          <p:nvPr/>
        </p:nvSpPr>
        <p:spPr>
          <a:xfrm>
            <a:off x="2203971" y="189883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</a:t>
            </a:r>
            <a:r>
              <a:rPr lang="en-US" altLang="ko-KR" sz="600" b="1" dirty="0" smtClean="0">
                <a:solidFill>
                  <a:srgbClr val="FF0000"/>
                </a:solidFill>
              </a:rPr>
              <a:t>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1" name="TextBox 650"/>
          <p:cNvSpPr txBox="1"/>
          <p:nvPr/>
        </p:nvSpPr>
        <p:spPr>
          <a:xfrm>
            <a:off x="1823624" y="19012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80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2" name="TextBox 651"/>
          <p:cNvSpPr txBox="1"/>
          <p:nvPr/>
        </p:nvSpPr>
        <p:spPr>
          <a:xfrm>
            <a:off x="1980266" y="1900996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3" name="TextBox 652"/>
          <p:cNvSpPr txBox="1"/>
          <p:nvPr/>
        </p:nvSpPr>
        <p:spPr>
          <a:xfrm>
            <a:off x="2375352" y="21275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4" name="TextBox 653"/>
          <p:cNvSpPr txBox="1"/>
          <p:nvPr/>
        </p:nvSpPr>
        <p:spPr>
          <a:xfrm>
            <a:off x="2198903" y="2126977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5" name="TextBox 654"/>
          <p:cNvSpPr txBox="1"/>
          <p:nvPr/>
        </p:nvSpPr>
        <p:spPr>
          <a:xfrm>
            <a:off x="1804083" y="2129403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6" name="TextBox 655"/>
          <p:cNvSpPr txBox="1"/>
          <p:nvPr/>
        </p:nvSpPr>
        <p:spPr>
          <a:xfrm>
            <a:off x="1970619" y="212913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7" name="TextBox 656"/>
          <p:cNvSpPr txBox="1"/>
          <p:nvPr/>
        </p:nvSpPr>
        <p:spPr>
          <a:xfrm>
            <a:off x="1889017" y="2032749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82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8" name="TextBox 657"/>
          <p:cNvSpPr txBox="1"/>
          <p:nvPr/>
        </p:nvSpPr>
        <p:spPr>
          <a:xfrm>
            <a:off x="2252558" y="203446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9" name="TextBox 658"/>
          <p:cNvSpPr txBox="1"/>
          <p:nvPr/>
        </p:nvSpPr>
        <p:spPr>
          <a:xfrm>
            <a:off x="3754479" y="143070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18</a:t>
            </a:r>
            <a:endParaRPr lang="ko-KR" altLang="en-US" sz="600" b="1"/>
          </a:p>
        </p:txBody>
      </p:sp>
      <p:sp>
        <p:nvSpPr>
          <p:cNvPr id="660" name="TextBox 659"/>
          <p:cNvSpPr txBox="1"/>
          <p:nvPr/>
        </p:nvSpPr>
        <p:spPr>
          <a:xfrm>
            <a:off x="3905321" y="143085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120</a:t>
            </a:r>
            <a:endParaRPr lang="ko-KR" altLang="en-US" sz="600" b="1"/>
          </a:p>
        </p:txBody>
      </p:sp>
      <p:sp>
        <p:nvSpPr>
          <p:cNvPr id="661" name="TextBox 660"/>
          <p:cNvSpPr txBox="1"/>
          <p:nvPr/>
        </p:nvSpPr>
        <p:spPr>
          <a:xfrm>
            <a:off x="3760891" y="16399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65</a:t>
            </a:r>
            <a:endParaRPr lang="ko-KR" altLang="en-US" sz="600" b="1"/>
          </a:p>
        </p:txBody>
      </p:sp>
      <p:sp>
        <p:nvSpPr>
          <p:cNvPr id="662" name="TextBox 661"/>
          <p:cNvSpPr txBox="1"/>
          <p:nvPr/>
        </p:nvSpPr>
        <p:spPr>
          <a:xfrm>
            <a:off x="3924557" y="164007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</a:t>
            </a:r>
            <a:r>
              <a:rPr lang="en-US" altLang="ko-KR" sz="600" b="1" dirty="0" smtClean="0"/>
              <a:t>4</a:t>
            </a:r>
            <a:endParaRPr lang="ko-KR" altLang="en-US" sz="600" b="1"/>
          </a:p>
        </p:txBody>
      </p:sp>
      <p:sp>
        <p:nvSpPr>
          <p:cNvPr id="663" name="TextBox 662"/>
          <p:cNvSpPr txBox="1"/>
          <p:nvPr/>
        </p:nvSpPr>
        <p:spPr>
          <a:xfrm>
            <a:off x="3727484" y="1902214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114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4" name="TextBox 663"/>
          <p:cNvSpPr txBox="1"/>
          <p:nvPr/>
        </p:nvSpPr>
        <p:spPr>
          <a:xfrm>
            <a:off x="3922598" y="1901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5" name="TextBox 664"/>
          <p:cNvSpPr txBox="1"/>
          <p:nvPr/>
        </p:nvSpPr>
        <p:spPr>
          <a:xfrm>
            <a:off x="3746416" y="213035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6" name="TextBox 665"/>
          <p:cNvSpPr txBox="1"/>
          <p:nvPr/>
        </p:nvSpPr>
        <p:spPr>
          <a:xfrm>
            <a:off x="3899837" y="212767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7" name="TextBox 666"/>
          <p:cNvSpPr txBox="1"/>
          <p:nvPr/>
        </p:nvSpPr>
        <p:spPr>
          <a:xfrm>
            <a:off x="3847306" y="154135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90</a:t>
            </a:r>
            <a:endParaRPr lang="ko-KR" altLang="en-US" sz="600" b="1"/>
          </a:p>
        </p:txBody>
      </p:sp>
      <p:sp>
        <p:nvSpPr>
          <p:cNvPr id="668" name="TextBox 667"/>
          <p:cNvSpPr txBox="1"/>
          <p:nvPr/>
        </p:nvSpPr>
        <p:spPr>
          <a:xfrm>
            <a:off x="3808744" y="179690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9" name="TextBox 668"/>
          <p:cNvSpPr txBox="1"/>
          <p:nvPr/>
        </p:nvSpPr>
        <p:spPr>
          <a:xfrm>
            <a:off x="3814974" y="203197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grpSp>
        <p:nvGrpSpPr>
          <p:cNvPr id="7" name="그룹 6"/>
          <p:cNvGrpSpPr/>
          <p:nvPr/>
        </p:nvGrpSpPr>
        <p:grpSpPr>
          <a:xfrm>
            <a:off x="791704" y="2482887"/>
            <a:ext cx="7828112" cy="3322832"/>
            <a:chOff x="791704" y="2482887"/>
            <a:chExt cx="7828112" cy="3798753"/>
          </a:xfrm>
        </p:grpSpPr>
        <p:pic>
          <p:nvPicPr>
            <p:cNvPr id="2" name="그림 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420848" y="4946947"/>
              <a:ext cx="7143980" cy="1107434"/>
            </a:xfrm>
            <a:prstGeom prst="rect">
              <a:avLst/>
            </a:prstGeom>
          </p:spPr>
        </p:pic>
        <p:sp>
          <p:nvSpPr>
            <p:cNvPr id="4" name="TextBox 3"/>
            <p:cNvSpPr txBox="1"/>
            <p:nvPr/>
          </p:nvSpPr>
          <p:spPr>
            <a:xfrm>
              <a:off x="802378" y="4821211"/>
              <a:ext cx="66396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/>
                <a:t>PM 2:30</a:t>
              </a:r>
              <a:endParaRPr lang="ko-KR" altLang="en-US" sz="1050"/>
            </a:p>
          </p:txBody>
        </p:sp>
        <p:sp>
          <p:nvSpPr>
            <p:cNvPr id="1862" name="TextBox 1861"/>
            <p:cNvSpPr txBox="1"/>
            <p:nvPr/>
          </p:nvSpPr>
          <p:spPr>
            <a:xfrm>
              <a:off x="791704" y="5920401"/>
              <a:ext cx="64152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/>
                <a:t>PM 3:30</a:t>
              </a:r>
              <a:endParaRPr lang="ko-KR" altLang="en-US" sz="1050"/>
            </a:p>
          </p:txBody>
        </p:sp>
        <p:pic>
          <p:nvPicPr>
            <p:cNvPr id="3" name="그림 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475836" y="2542394"/>
              <a:ext cx="7143980" cy="2421869"/>
            </a:xfrm>
            <a:prstGeom prst="rect">
              <a:avLst/>
            </a:prstGeom>
          </p:spPr>
        </p:pic>
        <p:sp>
          <p:nvSpPr>
            <p:cNvPr id="941" name="TextBox 940"/>
            <p:cNvSpPr txBox="1"/>
            <p:nvPr/>
          </p:nvSpPr>
          <p:spPr>
            <a:xfrm>
              <a:off x="815003" y="2482887"/>
              <a:ext cx="72006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/>
                <a:t>AM 12:30</a:t>
              </a:r>
              <a:endParaRPr lang="ko-KR" altLang="en-US" sz="1050"/>
            </a:p>
          </p:txBody>
        </p:sp>
        <p:sp>
          <p:nvSpPr>
            <p:cNvPr id="942" name="TextBox 941"/>
            <p:cNvSpPr txBox="1"/>
            <p:nvPr/>
          </p:nvSpPr>
          <p:spPr>
            <a:xfrm>
              <a:off x="804329" y="3582077"/>
              <a:ext cx="64152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/>
                <a:t>PM 1:30</a:t>
              </a:r>
              <a:endParaRPr lang="ko-KR" altLang="en-US" sz="1050"/>
            </a:p>
          </p:txBody>
        </p:sp>
        <p:sp>
          <p:nvSpPr>
            <p:cNvPr id="670" name="직사각형 669"/>
            <p:cNvSpPr/>
            <p:nvPr/>
          </p:nvSpPr>
          <p:spPr>
            <a:xfrm>
              <a:off x="1807256" y="6121948"/>
              <a:ext cx="366143" cy="962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671" name="직사각형 670"/>
            <p:cNvSpPr/>
            <p:nvPr/>
          </p:nvSpPr>
          <p:spPr>
            <a:xfrm>
              <a:off x="3736699" y="6122560"/>
              <a:ext cx="366143" cy="96210"/>
            </a:xfrm>
            <a:prstGeom prst="rect">
              <a:avLst/>
            </a:prstGeom>
            <a:solidFill>
              <a:srgbClr val="FF000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2" name="TextBox 671"/>
            <p:cNvSpPr txBox="1"/>
            <p:nvPr/>
          </p:nvSpPr>
          <p:spPr>
            <a:xfrm>
              <a:off x="1801933" y="6074952"/>
              <a:ext cx="40588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STS04</a:t>
              </a:r>
              <a:endParaRPr lang="ko-KR" altLang="en-US" sz="600" b="1"/>
            </a:p>
          </p:txBody>
        </p:sp>
        <p:sp>
          <p:nvSpPr>
            <p:cNvPr id="673" name="TextBox 672"/>
            <p:cNvSpPr txBox="1"/>
            <p:nvPr/>
          </p:nvSpPr>
          <p:spPr>
            <a:xfrm>
              <a:off x="3715254" y="6074879"/>
              <a:ext cx="45076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STS103</a:t>
              </a:r>
              <a:endParaRPr lang="ko-KR" altLang="en-US" sz="600" b="1"/>
            </a:p>
          </p:txBody>
        </p:sp>
        <p:sp>
          <p:nvSpPr>
            <p:cNvPr id="674" name="직사각형 673"/>
            <p:cNvSpPr/>
            <p:nvPr/>
          </p:nvSpPr>
          <p:spPr>
            <a:xfrm>
              <a:off x="4143165" y="6125643"/>
              <a:ext cx="366143" cy="96210"/>
            </a:xfrm>
            <a:prstGeom prst="rect">
              <a:avLst/>
            </a:prstGeom>
            <a:solidFill>
              <a:srgbClr val="FF000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5" name="TextBox 674"/>
            <p:cNvSpPr txBox="1"/>
            <p:nvPr/>
          </p:nvSpPr>
          <p:spPr>
            <a:xfrm>
              <a:off x="4121720" y="6077962"/>
              <a:ext cx="45076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STS103</a:t>
              </a:r>
              <a:endParaRPr lang="ko-KR" altLang="en-US" sz="600" b="1"/>
            </a:p>
          </p:txBody>
        </p:sp>
        <p:sp>
          <p:nvSpPr>
            <p:cNvPr id="676" name="직사각형 675"/>
            <p:cNvSpPr/>
            <p:nvPr/>
          </p:nvSpPr>
          <p:spPr>
            <a:xfrm>
              <a:off x="5770144" y="6137997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7" name="TextBox 676"/>
            <p:cNvSpPr txBox="1"/>
            <p:nvPr/>
          </p:nvSpPr>
          <p:spPr>
            <a:xfrm>
              <a:off x="5748699" y="6090316"/>
              <a:ext cx="45076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STS103</a:t>
              </a:r>
              <a:endParaRPr lang="ko-KR" altLang="en-US" sz="600" b="1"/>
            </a:p>
          </p:txBody>
        </p:sp>
        <p:sp>
          <p:nvSpPr>
            <p:cNvPr id="678" name="직사각형 677"/>
            <p:cNvSpPr/>
            <p:nvPr/>
          </p:nvSpPr>
          <p:spPr>
            <a:xfrm>
              <a:off x="6161446" y="614211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9" name="TextBox 678"/>
            <p:cNvSpPr txBox="1"/>
            <p:nvPr/>
          </p:nvSpPr>
          <p:spPr>
            <a:xfrm>
              <a:off x="6140001" y="6094432"/>
              <a:ext cx="41229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STS104</a:t>
              </a:r>
              <a:endParaRPr lang="ko-KR" altLang="en-US" sz="600" b="1"/>
            </a:p>
          </p:txBody>
        </p:sp>
        <p:sp>
          <p:nvSpPr>
            <p:cNvPr id="680" name="직사각형 679"/>
            <p:cNvSpPr/>
            <p:nvPr/>
          </p:nvSpPr>
          <p:spPr>
            <a:xfrm>
              <a:off x="7321966" y="6144655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1" name="TextBox 680"/>
            <p:cNvSpPr txBox="1"/>
            <p:nvPr/>
          </p:nvSpPr>
          <p:spPr>
            <a:xfrm>
              <a:off x="7300521" y="6096974"/>
              <a:ext cx="41229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STS105</a:t>
              </a:r>
              <a:endParaRPr lang="ko-KR" altLang="en-US" sz="600" b="1"/>
            </a:p>
          </p:txBody>
        </p:sp>
        <p:cxnSp>
          <p:nvCxnSpPr>
            <p:cNvPr id="6" name="직선 연결선 5"/>
            <p:cNvCxnSpPr/>
            <p:nvPr/>
          </p:nvCxnSpPr>
          <p:spPr>
            <a:xfrm>
              <a:off x="1861186" y="3233008"/>
              <a:ext cx="395764" cy="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직선 연결선 681"/>
            <p:cNvCxnSpPr/>
            <p:nvPr/>
          </p:nvCxnSpPr>
          <p:spPr>
            <a:xfrm>
              <a:off x="3776494" y="3228886"/>
              <a:ext cx="395764" cy="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직선 연결선 682"/>
            <p:cNvCxnSpPr/>
            <p:nvPr/>
          </p:nvCxnSpPr>
          <p:spPr>
            <a:xfrm>
              <a:off x="4150551" y="4637560"/>
              <a:ext cx="395764" cy="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직선 연결선 683"/>
            <p:cNvCxnSpPr/>
            <p:nvPr/>
          </p:nvCxnSpPr>
          <p:spPr>
            <a:xfrm>
              <a:off x="6131763" y="4633438"/>
              <a:ext cx="395764" cy="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5" name="타원 684"/>
            <p:cNvSpPr/>
            <p:nvPr/>
          </p:nvSpPr>
          <p:spPr>
            <a:xfrm>
              <a:off x="1718648" y="3079815"/>
              <a:ext cx="180000" cy="180000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>
                <a:defRPr/>
              </a:pPr>
              <a:r>
                <a:rPr lang="en-US" altLang="ko-KR" sz="800" b="1" kern="0" dirty="0" smtClean="0">
                  <a:solidFill>
                    <a:sysClr val="window" lastClr="FFFFFF"/>
                  </a:solidFill>
                  <a:latin typeface="맑은 고딕" pitchFamily="50" charset="-127"/>
                </a:rPr>
                <a:t>2</a:t>
              </a:r>
              <a:endParaRPr lang="ko-KR" altLang="en-US" sz="900" b="1" kern="0" dirty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686" name="타원 685"/>
            <p:cNvSpPr/>
            <p:nvPr/>
          </p:nvSpPr>
          <p:spPr>
            <a:xfrm>
              <a:off x="3593339" y="3100141"/>
              <a:ext cx="180000" cy="180000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>
                <a:defRPr/>
              </a:pPr>
              <a:r>
                <a:rPr lang="en-US" altLang="ko-KR" sz="800" b="1" kern="0" dirty="0" smtClean="0">
                  <a:solidFill>
                    <a:sysClr val="window" lastClr="FFFFFF"/>
                  </a:solidFill>
                  <a:latin typeface="맑은 고딕" pitchFamily="50" charset="-127"/>
                </a:rPr>
                <a:t>2</a:t>
              </a:r>
              <a:endParaRPr lang="ko-KR" altLang="en-US" sz="900" b="1" kern="0" dirty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687" name="타원 686"/>
            <p:cNvSpPr/>
            <p:nvPr/>
          </p:nvSpPr>
          <p:spPr>
            <a:xfrm>
              <a:off x="3967479" y="4531191"/>
              <a:ext cx="180000" cy="180000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>
                <a:defRPr/>
              </a:pPr>
              <a:r>
                <a:rPr lang="en-US" altLang="ko-KR" sz="800" b="1" kern="0" dirty="0" smtClean="0">
                  <a:solidFill>
                    <a:sysClr val="window" lastClr="FFFFFF"/>
                  </a:solidFill>
                  <a:latin typeface="맑은 고딕" pitchFamily="50" charset="-127"/>
                </a:rPr>
                <a:t>2</a:t>
              </a:r>
              <a:endParaRPr lang="ko-KR" altLang="en-US" sz="900" b="1" kern="0" dirty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688" name="타원 687"/>
            <p:cNvSpPr/>
            <p:nvPr/>
          </p:nvSpPr>
          <p:spPr>
            <a:xfrm>
              <a:off x="5958615" y="4532181"/>
              <a:ext cx="180000" cy="180000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>
                <a:defRPr/>
              </a:pPr>
              <a:r>
                <a:rPr lang="en-US" altLang="ko-KR" sz="800" b="1" kern="0" dirty="0" smtClean="0">
                  <a:solidFill>
                    <a:sysClr val="window" lastClr="FFFFFF"/>
                  </a:solidFill>
                  <a:latin typeface="맑은 고딕" pitchFamily="50" charset="-127"/>
                </a:rPr>
                <a:t>2</a:t>
              </a:r>
              <a:endParaRPr lang="ko-KR" altLang="en-US" sz="900" b="1" kern="0" dirty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</p:grp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2147326"/>
              </p:ext>
            </p:extLst>
          </p:nvPr>
        </p:nvGraphicFramePr>
        <p:xfrm>
          <a:off x="687188" y="5855418"/>
          <a:ext cx="8203264" cy="594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50816"/>
                <a:gridCol w="2050816"/>
                <a:gridCol w="2050816"/>
                <a:gridCol w="2050816"/>
              </a:tblGrid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WT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시간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이동거리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Original</a:t>
                      </a:r>
                      <a:r>
                        <a:rPr lang="en-US" altLang="ko-KR" sz="700" b="1" baseline="0" dirty="0" smtClean="0">
                          <a:solidFill>
                            <a:schemeClr val="bg1"/>
                          </a:solidFill>
                        </a:rPr>
                        <a:t> Scheduling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00:45:00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03:30:00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 Km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Proposed Method</a:t>
                      </a:r>
                      <a:endParaRPr lang="ko-KR" altLang="en-US" sz="700" b="1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00:25:00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02:30:00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 Km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5965092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963" name="모서리가 둥근 직사각형 962"/>
          <p:cNvSpPr/>
          <p:nvPr/>
        </p:nvSpPr>
        <p:spPr>
          <a:xfrm>
            <a:off x="344314" y="990187"/>
            <a:ext cx="8755156" cy="5542417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4" name="TextBox 963"/>
          <p:cNvSpPr txBox="1"/>
          <p:nvPr/>
        </p:nvSpPr>
        <p:spPr>
          <a:xfrm>
            <a:off x="407276" y="1020968"/>
            <a:ext cx="5774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QC Plan</a:t>
            </a:r>
            <a:endParaRPr lang="ko-KR" altLang="en-US" sz="800" b="1"/>
          </a:p>
        </p:txBody>
      </p:sp>
      <p:cxnSp>
        <p:nvCxnSpPr>
          <p:cNvPr id="1368" name="직선 연결선 1367"/>
          <p:cNvCxnSpPr/>
          <p:nvPr/>
        </p:nvCxnSpPr>
        <p:spPr>
          <a:xfrm flipV="1">
            <a:off x="653022" y="1306043"/>
            <a:ext cx="813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8" name="모서리가 둥근 직사각형 1377"/>
          <p:cNvSpPr/>
          <p:nvPr/>
        </p:nvSpPr>
        <p:spPr>
          <a:xfrm>
            <a:off x="367067" y="1384947"/>
            <a:ext cx="335546" cy="287957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9" name="TextBox 1378"/>
          <p:cNvSpPr txBox="1"/>
          <p:nvPr/>
        </p:nvSpPr>
        <p:spPr>
          <a:xfrm>
            <a:off x="325436" y="1416563"/>
            <a:ext cx="409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pred</a:t>
            </a:r>
            <a:endParaRPr lang="ko-KR" altLang="en-US" sz="800" b="1"/>
          </a:p>
        </p:txBody>
      </p: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7876740"/>
              </p:ext>
            </p:extLst>
          </p:nvPr>
        </p:nvGraphicFramePr>
        <p:xfrm>
          <a:off x="9488422" y="859353"/>
          <a:ext cx="2637675" cy="26044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오늘 하루 동안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별 작업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Job plan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Real Time Job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Predicted Job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Yard Crash count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시간대의 상세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CWP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QC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작업패턴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803" name="타원 1802"/>
          <p:cNvSpPr/>
          <p:nvPr/>
        </p:nvSpPr>
        <p:spPr>
          <a:xfrm>
            <a:off x="839297" y="2344500"/>
            <a:ext cx="163636" cy="163636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342" name="그룹 341"/>
          <p:cNvGrpSpPr/>
          <p:nvPr/>
        </p:nvGrpSpPr>
        <p:grpSpPr>
          <a:xfrm>
            <a:off x="771685" y="1367939"/>
            <a:ext cx="7863791" cy="1156576"/>
            <a:chOff x="635993" y="3401812"/>
            <a:chExt cx="7863791" cy="1156576"/>
          </a:xfrm>
        </p:grpSpPr>
        <p:grpSp>
          <p:nvGrpSpPr>
            <p:cNvPr id="343" name="그룹 342"/>
            <p:cNvGrpSpPr/>
            <p:nvPr/>
          </p:nvGrpSpPr>
          <p:grpSpPr>
            <a:xfrm>
              <a:off x="1716883" y="3620638"/>
              <a:ext cx="6574039" cy="194553"/>
              <a:chOff x="1600170" y="4199352"/>
              <a:chExt cx="6574039" cy="194553"/>
            </a:xfrm>
          </p:grpSpPr>
          <p:sp>
            <p:nvSpPr>
              <p:cNvPr id="587" name="직사각형 586"/>
              <p:cNvSpPr/>
              <p:nvPr/>
            </p:nvSpPr>
            <p:spPr>
              <a:xfrm>
                <a:off x="1600170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8" name="직사각형 587"/>
              <p:cNvSpPr/>
              <p:nvPr/>
            </p:nvSpPr>
            <p:spPr>
              <a:xfrm>
                <a:off x="16001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9" name="직사각형 588"/>
              <p:cNvSpPr/>
              <p:nvPr/>
            </p:nvSpPr>
            <p:spPr>
              <a:xfrm>
                <a:off x="17819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0" name="직사각형 589"/>
              <p:cNvSpPr/>
              <p:nvPr/>
            </p:nvSpPr>
            <p:spPr>
              <a:xfrm>
                <a:off x="1987671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1" name="직사각형 590"/>
              <p:cNvSpPr/>
              <p:nvPr/>
            </p:nvSpPr>
            <p:spPr>
              <a:xfrm>
                <a:off x="1987671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2" name="직사각형 591"/>
              <p:cNvSpPr/>
              <p:nvPr/>
            </p:nvSpPr>
            <p:spPr>
              <a:xfrm>
                <a:off x="216947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3" name="직사각형 592"/>
              <p:cNvSpPr/>
              <p:nvPr/>
            </p:nvSpPr>
            <p:spPr>
              <a:xfrm>
                <a:off x="2375173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4" name="직사각형 593"/>
              <p:cNvSpPr/>
              <p:nvPr/>
            </p:nvSpPr>
            <p:spPr>
              <a:xfrm>
                <a:off x="23751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5" name="직사각형 594"/>
              <p:cNvSpPr/>
              <p:nvPr/>
            </p:nvSpPr>
            <p:spPr>
              <a:xfrm>
                <a:off x="25569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6" name="직사각형 595"/>
              <p:cNvSpPr/>
              <p:nvPr/>
            </p:nvSpPr>
            <p:spPr>
              <a:xfrm>
                <a:off x="3157352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7" name="직사각형 596"/>
              <p:cNvSpPr/>
              <p:nvPr/>
            </p:nvSpPr>
            <p:spPr>
              <a:xfrm>
                <a:off x="31573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8" name="직사각형 597"/>
              <p:cNvSpPr/>
              <p:nvPr/>
            </p:nvSpPr>
            <p:spPr>
              <a:xfrm>
                <a:off x="33391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9" name="직사각형 598"/>
              <p:cNvSpPr/>
              <p:nvPr/>
            </p:nvSpPr>
            <p:spPr>
              <a:xfrm>
                <a:off x="3544854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0" name="직사각형 599"/>
              <p:cNvSpPr/>
              <p:nvPr/>
            </p:nvSpPr>
            <p:spPr>
              <a:xfrm>
                <a:off x="35448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1" name="직사각형 600"/>
              <p:cNvSpPr/>
              <p:nvPr/>
            </p:nvSpPr>
            <p:spPr>
              <a:xfrm>
                <a:off x="37266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2" name="직사각형 601"/>
              <p:cNvSpPr/>
              <p:nvPr/>
            </p:nvSpPr>
            <p:spPr>
              <a:xfrm>
                <a:off x="3932355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3" name="직사각형 602"/>
              <p:cNvSpPr/>
              <p:nvPr/>
            </p:nvSpPr>
            <p:spPr>
              <a:xfrm>
                <a:off x="3932355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4" name="직사각형 603"/>
              <p:cNvSpPr/>
              <p:nvPr/>
            </p:nvSpPr>
            <p:spPr>
              <a:xfrm>
                <a:off x="4114156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5" name="직사각형 604"/>
              <p:cNvSpPr/>
              <p:nvPr/>
            </p:nvSpPr>
            <p:spPr>
              <a:xfrm>
                <a:off x="4319857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6" name="직사각형 605"/>
              <p:cNvSpPr/>
              <p:nvPr/>
            </p:nvSpPr>
            <p:spPr>
              <a:xfrm>
                <a:off x="43198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7" name="직사각형 606"/>
              <p:cNvSpPr/>
              <p:nvPr/>
            </p:nvSpPr>
            <p:spPr>
              <a:xfrm>
                <a:off x="45016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8" name="직사각형 607"/>
              <p:cNvSpPr/>
              <p:nvPr/>
            </p:nvSpPr>
            <p:spPr>
              <a:xfrm>
                <a:off x="470932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9" name="직사각형 608"/>
              <p:cNvSpPr/>
              <p:nvPr/>
            </p:nvSpPr>
            <p:spPr>
              <a:xfrm>
                <a:off x="47093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0" name="직사각형 609"/>
              <p:cNvSpPr/>
              <p:nvPr/>
            </p:nvSpPr>
            <p:spPr>
              <a:xfrm>
                <a:off x="48911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1" name="직사각형 610"/>
              <p:cNvSpPr/>
              <p:nvPr/>
            </p:nvSpPr>
            <p:spPr>
              <a:xfrm>
                <a:off x="5096825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2" name="직사각형 611"/>
              <p:cNvSpPr/>
              <p:nvPr/>
            </p:nvSpPr>
            <p:spPr>
              <a:xfrm>
                <a:off x="5096825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3" name="직사각형 612"/>
              <p:cNvSpPr/>
              <p:nvPr/>
            </p:nvSpPr>
            <p:spPr>
              <a:xfrm>
                <a:off x="5278626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4" name="직사각형 613"/>
              <p:cNvSpPr/>
              <p:nvPr/>
            </p:nvSpPr>
            <p:spPr>
              <a:xfrm>
                <a:off x="5484327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5" name="직사각형 614"/>
              <p:cNvSpPr/>
              <p:nvPr/>
            </p:nvSpPr>
            <p:spPr>
              <a:xfrm>
                <a:off x="54843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6" name="직사각형 615"/>
              <p:cNvSpPr/>
              <p:nvPr/>
            </p:nvSpPr>
            <p:spPr>
              <a:xfrm>
                <a:off x="56661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7" name="직사각형 616"/>
              <p:cNvSpPr/>
              <p:nvPr/>
            </p:nvSpPr>
            <p:spPr>
              <a:xfrm>
                <a:off x="587182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8" name="직사각형 617"/>
              <p:cNvSpPr/>
              <p:nvPr/>
            </p:nvSpPr>
            <p:spPr>
              <a:xfrm>
                <a:off x="58718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9" name="직사각형 618"/>
              <p:cNvSpPr/>
              <p:nvPr/>
            </p:nvSpPr>
            <p:spPr>
              <a:xfrm>
                <a:off x="60536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0" name="직사각형 619"/>
              <p:cNvSpPr/>
              <p:nvPr/>
            </p:nvSpPr>
            <p:spPr>
              <a:xfrm>
                <a:off x="625805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1" name="직사각형 620"/>
              <p:cNvSpPr/>
              <p:nvPr/>
            </p:nvSpPr>
            <p:spPr>
              <a:xfrm>
                <a:off x="62580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2" name="직사각형 621"/>
              <p:cNvSpPr/>
              <p:nvPr/>
            </p:nvSpPr>
            <p:spPr>
              <a:xfrm>
                <a:off x="64398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3" name="직사각형 622"/>
              <p:cNvSpPr/>
              <p:nvPr/>
            </p:nvSpPr>
            <p:spPr>
              <a:xfrm>
                <a:off x="6645561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4" name="직사각형 623"/>
              <p:cNvSpPr/>
              <p:nvPr/>
            </p:nvSpPr>
            <p:spPr>
              <a:xfrm>
                <a:off x="66455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5" name="직사각형 624"/>
              <p:cNvSpPr/>
              <p:nvPr/>
            </p:nvSpPr>
            <p:spPr>
              <a:xfrm>
                <a:off x="68273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6" name="직사각형 625"/>
              <p:cNvSpPr/>
              <p:nvPr/>
            </p:nvSpPr>
            <p:spPr>
              <a:xfrm>
                <a:off x="7033062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7" name="직사각형 626"/>
              <p:cNvSpPr/>
              <p:nvPr/>
            </p:nvSpPr>
            <p:spPr>
              <a:xfrm>
                <a:off x="7033062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8" name="직사각형 627"/>
              <p:cNvSpPr/>
              <p:nvPr/>
            </p:nvSpPr>
            <p:spPr>
              <a:xfrm>
                <a:off x="7214863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9" name="직사각형 628"/>
              <p:cNvSpPr/>
              <p:nvPr/>
            </p:nvSpPr>
            <p:spPr>
              <a:xfrm>
                <a:off x="742056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0" name="직사각형 629"/>
              <p:cNvSpPr/>
              <p:nvPr/>
            </p:nvSpPr>
            <p:spPr>
              <a:xfrm>
                <a:off x="74205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1" name="직사각형 630"/>
              <p:cNvSpPr/>
              <p:nvPr/>
            </p:nvSpPr>
            <p:spPr>
              <a:xfrm>
                <a:off x="76023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2" name="직사각형 631"/>
              <p:cNvSpPr/>
              <p:nvPr/>
            </p:nvSpPr>
            <p:spPr>
              <a:xfrm>
                <a:off x="7808066" y="4199352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3" name="직사각형 632"/>
              <p:cNvSpPr/>
              <p:nvPr/>
            </p:nvSpPr>
            <p:spPr>
              <a:xfrm>
                <a:off x="78080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4" name="직사각형 633"/>
              <p:cNvSpPr/>
              <p:nvPr/>
            </p:nvSpPr>
            <p:spPr>
              <a:xfrm>
                <a:off x="79898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44" name="그룹 343"/>
            <p:cNvGrpSpPr/>
            <p:nvPr/>
          </p:nvGrpSpPr>
          <p:grpSpPr>
            <a:xfrm>
              <a:off x="1705304" y="4106612"/>
              <a:ext cx="6574039" cy="194554"/>
              <a:chOff x="1596211" y="4433866"/>
              <a:chExt cx="6574039" cy="194554"/>
            </a:xfrm>
          </p:grpSpPr>
          <p:sp>
            <p:nvSpPr>
              <p:cNvPr id="539" name="직사각형 538"/>
              <p:cNvSpPr/>
              <p:nvPr/>
            </p:nvSpPr>
            <p:spPr>
              <a:xfrm>
                <a:off x="1596211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0" name="직사각형 539"/>
              <p:cNvSpPr/>
              <p:nvPr/>
            </p:nvSpPr>
            <p:spPr>
              <a:xfrm>
                <a:off x="15962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1" name="직사각형 540"/>
              <p:cNvSpPr/>
              <p:nvPr/>
            </p:nvSpPr>
            <p:spPr>
              <a:xfrm>
                <a:off x="17780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2" name="직사각형 541"/>
              <p:cNvSpPr/>
              <p:nvPr/>
            </p:nvSpPr>
            <p:spPr>
              <a:xfrm>
                <a:off x="198371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3" name="직사각형 542"/>
              <p:cNvSpPr/>
              <p:nvPr/>
            </p:nvSpPr>
            <p:spPr>
              <a:xfrm>
                <a:off x="19837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4" name="직사각형 543"/>
              <p:cNvSpPr/>
              <p:nvPr/>
            </p:nvSpPr>
            <p:spPr>
              <a:xfrm>
                <a:off x="21655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5" name="직사각형 544"/>
              <p:cNvSpPr/>
              <p:nvPr/>
            </p:nvSpPr>
            <p:spPr>
              <a:xfrm>
                <a:off x="2371214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6" name="직사각형 545"/>
              <p:cNvSpPr/>
              <p:nvPr/>
            </p:nvSpPr>
            <p:spPr>
              <a:xfrm>
                <a:off x="237121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7" name="직사각형 546"/>
              <p:cNvSpPr/>
              <p:nvPr/>
            </p:nvSpPr>
            <p:spPr>
              <a:xfrm>
                <a:off x="255301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8" name="직사각형 547"/>
              <p:cNvSpPr/>
              <p:nvPr/>
            </p:nvSpPr>
            <p:spPr>
              <a:xfrm>
                <a:off x="315339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9" name="직사각형 548"/>
              <p:cNvSpPr/>
              <p:nvPr/>
            </p:nvSpPr>
            <p:spPr>
              <a:xfrm>
                <a:off x="315339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0" name="직사각형 549"/>
              <p:cNvSpPr/>
              <p:nvPr/>
            </p:nvSpPr>
            <p:spPr>
              <a:xfrm>
                <a:off x="333519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1" name="직사각형 550"/>
              <p:cNvSpPr/>
              <p:nvPr/>
            </p:nvSpPr>
            <p:spPr>
              <a:xfrm>
                <a:off x="3540895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2" name="직사각형 551"/>
              <p:cNvSpPr/>
              <p:nvPr/>
            </p:nvSpPr>
            <p:spPr>
              <a:xfrm>
                <a:off x="35408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3" name="직사각형 552"/>
              <p:cNvSpPr/>
              <p:nvPr/>
            </p:nvSpPr>
            <p:spPr>
              <a:xfrm>
                <a:off x="37226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4" name="직사각형 553"/>
              <p:cNvSpPr/>
              <p:nvPr/>
            </p:nvSpPr>
            <p:spPr>
              <a:xfrm>
                <a:off x="3928397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5" name="직사각형 554"/>
              <p:cNvSpPr/>
              <p:nvPr/>
            </p:nvSpPr>
            <p:spPr>
              <a:xfrm>
                <a:off x="39283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6" name="직사각형 555"/>
              <p:cNvSpPr/>
              <p:nvPr/>
            </p:nvSpPr>
            <p:spPr>
              <a:xfrm>
                <a:off x="41101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7" name="직사각형 556"/>
              <p:cNvSpPr/>
              <p:nvPr/>
            </p:nvSpPr>
            <p:spPr>
              <a:xfrm>
                <a:off x="4315898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8" name="직사각형 557"/>
              <p:cNvSpPr/>
              <p:nvPr/>
            </p:nvSpPr>
            <p:spPr>
              <a:xfrm>
                <a:off x="4315898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9" name="직사각형 558"/>
              <p:cNvSpPr/>
              <p:nvPr/>
            </p:nvSpPr>
            <p:spPr>
              <a:xfrm>
                <a:off x="4497699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0" name="직사각형 559"/>
              <p:cNvSpPr/>
              <p:nvPr/>
            </p:nvSpPr>
            <p:spPr>
              <a:xfrm>
                <a:off x="470536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1" name="직사각형 560"/>
              <p:cNvSpPr/>
              <p:nvPr/>
            </p:nvSpPr>
            <p:spPr>
              <a:xfrm>
                <a:off x="470536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2" name="직사각형 561"/>
              <p:cNvSpPr/>
              <p:nvPr/>
            </p:nvSpPr>
            <p:spPr>
              <a:xfrm>
                <a:off x="488716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3" name="직사각형 562"/>
              <p:cNvSpPr/>
              <p:nvPr/>
            </p:nvSpPr>
            <p:spPr>
              <a:xfrm>
                <a:off x="5092867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4" name="직사각형 563"/>
              <p:cNvSpPr/>
              <p:nvPr/>
            </p:nvSpPr>
            <p:spPr>
              <a:xfrm>
                <a:off x="50928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5" name="직사각형 564"/>
              <p:cNvSpPr/>
              <p:nvPr/>
            </p:nvSpPr>
            <p:spPr>
              <a:xfrm>
                <a:off x="52746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6" name="직사각형 565"/>
              <p:cNvSpPr/>
              <p:nvPr/>
            </p:nvSpPr>
            <p:spPr>
              <a:xfrm>
                <a:off x="5480368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7" name="직사각형 566"/>
              <p:cNvSpPr/>
              <p:nvPr/>
            </p:nvSpPr>
            <p:spPr>
              <a:xfrm>
                <a:off x="5480368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8" name="직사각형 567"/>
              <p:cNvSpPr/>
              <p:nvPr/>
            </p:nvSpPr>
            <p:spPr>
              <a:xfrm>
                <a:off x="5662169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9" name="직사각형 568"/>
              <p:cNvSpPr/>
              <p:nvPr/>
            </p:nvSpPr>
            <p:spPr>
              <a:xfrm>
                <a:off x="586787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0" name="직사각형 569"/>
              <p:cNvSpPr/>
              <p:nvPr/>
            </p:nvSpPr>
            <p:spPr>
              <a:xfrm>
                <a:off x="58678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1" name="직사각형 570"/>
              <p:cNvSpPr/>
              <p:nvPr/>
            </p:nvSpPr>
            <p:spPr>
              <a:xfrm>
                <a:off x="60496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2" name="직사각형 571"/>
              <p:cNvSpPr/>
              <p:nvPr/>
            </p:nvSpPr>
            <p:spPr>
              <a:xfrm>
                <a:off x="625410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3" name="직사각형 572"/>
              <p:cNvSpPr/>
              <p:nvPr/>
            </p:nvSpPr>
            <p:spPr>
              <a:xfrm>
                <a:off x="625410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4" name="직사각형 573"/>
              <p:cNvSpPr/>
              <p:nvPr/>
            </p:nvSpPr>
            <p:spPr>
              <a:xfrm>
                <a:off x="6435901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5" name="직사각형 574"/>
              <p:cNvSpPr/>
              <p:nvPr/>
            </p:nvSpPr>
            <p:spPr>
              <a:xfrm>
                <a:off x="6641602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6" name="직사각형 575"/>
              <p:cNvSpPr/>
              <p:nvPr/>
            </p:nvSpPr>
            <p:spPr>
              <a:xfrm>
                <a:off x="66416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7" name="직사각형 576"/>
              <p:cNvSpPr/>
              <p:nvPr/>
            </p:nvSpPr>
            <p:spPr>
              <a:xfrm>
                <a:off x="68234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8" name="직사각형 577"/>
              <p:cNvSpPr/>
              <p:nvPr/>
            </p:nvSpPr>
            <p:spPr>
              <a:xfrm>
                <a:off x="7029104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9" name="직사각형 578"/>
              <p:cNvSpPr/>
              <p:nvPr/>
            </p:nvSpPr>
            <p:spPr>
              <a:xfrm>
                <a:off x="70291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0" name="직사각형 579"/>
              <p:cNvSpPr/>
              <p:nvPr/>
            </p:nvSpPr>
            <p:spPr>
              <a:xfrm>
                <a:off x="72109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1" name="직사각형 580"/>
              <p:cNvSpPr/>
              <p:nvPr/>
            </p:nvSpPr>
            <p:spPr>
              <a:xfrm>
                <a:off x="741660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2" name="직사각형 581"/>
              <p:cNvSpPr/>
              <p:nvPr/>
            </p:nvSpPr>
            <p:spPr>
              <a:xfrm>
                <a:off x="741660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3" name="직사각형 582"/>
              <p:cNvSpPr/>
              <p:nvPr/>
            </p:nvSpPr>
            <p:spPr>
              <a:xfrm>
                <a:off x="759840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4" name="직사각형 583"/>
              <p:cNvSpPr/>
              <p:nvPr/>
            </p:nvSpPr>
            <p:spPr>
              <a:xfrm>
                <a:off x="7804107" y="4433866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5" name="직사각형 584"/>
              <p:cNvSpPr/>
              <p:nvPr/>
            </p:nvSpPr>
            <p:spPr>
              <a:xfrm>
                <a:off x="78041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6" name="직사각형 585"/>
              <p:cNvSpPr/>
              <p:nvPr/>
            </p:nvSpPr>
            <p:spPr>
              <a:xfrm>
                <a:off x="79859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45" name="직사각형 344"/>
            <p:cNvSpPr/>
            <p:nvPr/>
          </p:nvSpPr>
          <p:spPr>
            <a:xfrm>
              <a:off x="1337992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6" name="직사각형 345"/>
            <p:cNvSpPr/>
            <p:nvPr/>
          </p:nvSpPr>
          <p:spPr>
            <a:xfrm>
              <a:off x="1725494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직사각형 346"/>
            <p:cNvSpPr/>
            <p:nvPr/>
          </p:nvSpPr>
          <p:spPr>
            <a:xfrm>
              <a:off x="2112995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직사각형 347"/>
            <p:cNvSpPr/>
            <p:nvPr/>
          </p:nvSpPr>
          <p:spPr>
            <a:xfrm>
              <a:off x="2500497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9" name="직사각형 348"/>
            <p:cNvSpPr/>
            <p:nvPr/>
          </p:nvSpPr>
          <p:spPr>
            <a:xfrm>
              <a:off x="3275056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0" name="직사각형 349"/>
            <p:cNvSpPr/>
            <p:nvPr/>
          </p:nvSpPr>
          <p:spPr>
            <a:xfrm>
              <a:off x="3662558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직사각형 350"/>
            <p:cNvSpPr/>
            <p:nvPr/>
          </p:nvSpPr>
          <p:spPr>
            <a:xfrm>
              <a:off x="4050060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직사각형 351"/>
            <p:cNvSpPr/>
            <p:nvPr/>
          </p:nvSpPr>
          <p:spPr>
            <a:xfrm>
              <a:off x="4437561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직사각형 352"/>
            <p:cNvSpPr/>
            <p:nvPr/>
          </p:nvSpPr>
          <p:spPr>
            <a:xfrm>
              <a:off x="482702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4" name="직사각형 353"/>
            <p:cNvSpPr/>
            <p:nvPr/>
          </p:nvSpPr>
          <p:spPr>
            <a:xfrm>
              <a:off x="5214530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직사각형 354"/>
            <p:cNvSpPr/>
            <p:nvPr/>
          </p:nvSpPr>
          <p:spPr>
            <a:xfrm>
              <a:off x="5602031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직사각형 355"/>
            <p:cNvSpPr/>
            <p:nvPr/>
          </p:nvSpPr>
          <p:spPr>
            <a:xfrm>
              <a:off x="598953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직사각형 356"/>
            <p:cNvSpPr/>
            <p:nvPr/>
          </p:nvSpPr>
          <p:spPr>
            <a:xfrm>
              <a:off x="637576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8" name="직사각형 357"/>
            <p:cNvSpPr/>
            <p:nvPr/>
          </p:nvSpPr>
          <p:spPr>
            <a:xfrm>
              <a:off x="6763265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직사각형 358"/>
            <p:cNvSpPr/>
            <p:nvPr/>
          </p:nvSpPr>
          <p:spPr>
            <a:xfrm>
              <a:off x="7150766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0" name="직사각형 359"/>
            <p:cNvSpPr/>
            <p:nvPr/>
          </p:nvSpPr>
          <p:spPr>
            <a:xfrm>
              <a:off x="753826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1" name="직사각형 360"/>
            <p:cNvSpPr/>
            <p:nvPr/>
          </p:nvSpPr>
          <p:spPr>
            <a:xfrm>
              <a:off x="7925770" y="3401812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2" name="직사각형 361"/>
            <p:cNvSpPr/>
            <p:nvPr/>
          </p:nvSpPr>
          <p:spPr>
            <a:xfrm>
              <a:off x="1324022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3" name="직사각형 362"/>
            <p:cNvSpPr/>
            <p:nvPr/>
          </p:nvSpPr>
          <p:spPr>
            <a:xfrm>
              <a:off x="2096764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4" name="직사각형 363"/>
            <p:cNvSpPr/>
            <p:nvPr/>
          </p:nvSpPr>
          <p:spPr>
            <a:xfrm>
              <a:off x="20967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5" name="직사각형 364"/>
            <p:cNvSpPr/>
            <p:nvPr/>
          </p:nvSpPr>
          <p:spPr>
            <a:xfrm>
              <a:off x="22785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6" name="직사각형 365"/>
            <p:cNvSpPr/>
            <p:nvPr/>
          </p:nvSpPr>
          <p:spPr>
            <a:xfrm>
              <a:off x="248426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7" name="직사각형 366"/>
            <p:cNvSpPr/>
            <p:nvPr/>
          </p:nvSpPr>
          <p:spPr>
            <a:xfrm>
              <a:off x="248426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8" name="직사각형 367"/>
            <p:cNvSpPr/>
            <p:nvPr/>
          </p:nvSpPr>
          <p:spPr>
            <a:xfrm>
              <a:off x="266606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9" name="직사각형 368"/>
            <p:cNvSpPr/>
            <p:nvPr/>
          </p:nvSpPr>
          <p:spPr>
            <a:xfrm>
              <a:off x="326644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0" name="직사각형 369"/>
            <p:cNvSpPr/>
            <p:nvPr/>
          </p:nvSpPr>
          <p:spPr>
            <a:xfrm>
              <a:off x="32664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1" name="직사각형 370"/>
            <p:cNvSpPr/>
            <p:nvPr/>
          </p:nvSpPr>
          <p:spPr>
            <a:xfrm>
              <a:off x="34482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2" name="직사각형 371"/>
            <p:cNvSpPr/>
            <p:nvPr/>
          </p:nvSpPr>
          <p:spPr>
            <a:xfrm>
              <a:off x="3653946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직사각형 372"/>
            <p:cNvSpPr/>
            <p:nvPr/>
          </p:nvSpPr>
          <p:spPr>
            <a:xfrm>
              <a:off x="365394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4" name="직사각형 373"/>
            <p:cNvSpPr/>
            <p:nvPr/>
          </p:nvSpPr>
          <p:spPr>
            <a:xfrm>
              <a:off x="3835747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직사각형 374"/>
            <p:cNvSpPr/>
            <p:nvPr/>
          </p:nvSpPr>
          <p:spPr>
            <a:xfrm>
              <a:off x="4041448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직사각형 375"/>
            <p:cNvSpPr/>
            <p:nvPr/>
          </p:nvSpPr>
          <p:spPr>
            <a:xfrm>
              <a:off x="40414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직사각형 376"/>
            <p:cNvSpPr/>
            <p:nvPr/>
          </p:nvSpPr>
          <p:spPr>
            <a:xfrm>
              <a:off x="42232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8" name="직사각형 377"/>
            <p:cNvSpPr/>
            <p:nvPr/>
          </p:nvSpPr>
          <p:spPr>
            <a:xfrm>
              <a:off x="4428950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직사각형 378"/>
            <p:cNvSpPr/>
            <p:nvPr/>
          </p:nvSpPr>
          <p:spPr>
            <a:xfrm>
              <a:off x="44289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0" name="직사각형 379"/>
            <p:cNvSpPr/>
            <p:nvPr/>
          </p:nvSpPr>
          <p:spPr>
            <a:xfrm>
              <a:off x="46107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1" name="직사각형 380"/>
            <p:cNvSpPr/>
            <p:nvPr/>
          </p:nvSpPr>
          <p:spPr>
            <a:xfrm>
              <a:off x="481841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2" name="직사각형 381"/>
            <p:cNvSpPr/>
            <p:nvPr/>
          </p:nvSpPr>
          <p:spPr>
            <a:xfrm>
              <a:off x="481841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3" name="직사각형 382"/>
            <p:cNvSpPr/>
            <p:nvPr/>
          </p:nvSpPr>
          <p:spPr>
            <a:xfrm>
              <a:off x="500021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4" name="직사각형 383"/>
            <p:cNvSpPr/>
            <p:nvPr/>
          </p:nvSpPr>
          <p:spPr>
            <a:xfrm>
              <a:off x="5205918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5" name="직사각형 384"/>
            <p:cNvSpPr/>
            <p:nvPr/>
          </p:nvSpPr>
          <p:spPr>
            <a:xfrm>
              <a:off x="52059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6" name="직사각형 385"/>
            <p:cNvSpPr/>
            <p:nvPr/>
          </p:nvSpPr>
          <p:spPr>
            <a:xfrm>
              <a:off x="53877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7" name="직사각형 386"/>
            <p:cNvSpPr/>
            <p:nvPr/>
          </p:nvSpPr>
          <p:spPr>
            <a:xfrm>
              <a:off x="5593420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8" name="직사각형 387"/>
            <p:cNvSpPr/>
            <p:nvPr/>
          </p:nvSpPr>
          <p:spPr>
            <a:xfrm>
              <a:off x="55934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9" name="직사각형 388"/>
            <p:cNvSpPr/>
            <p:nvPr/>
          </p:nvSpPr>
          <p:spPr>
            <a:xfrm>
              <a:off x="57752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0" name="직사각형 389"/>
            <p:cNvSpPr/>
            <p:nvPr/>
          </p:nvSpPr>
          <p:spPr>
            <a:xfrm>
              <a:off x="5980921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1" name="직사각형 390"/>
            <p:cNvSpPr/>
            <p:nvPr/>
          </p:nvSpPr>
          <p:spPr>
            <a:xfrm>
              <a:off x="5980921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2" name="직사각형 391"/>
            <p:cNvSpPr/>
            <p:nvPr/>
          </p:nvSpPr>
          <p:spPr>
            <a:xfrm>
              <a:off x="616272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3" name="직사각형 392"/>
            <p:cNvSpPr/>
            <p:nvPr/>
          </p:nvSpPr>
          <p:spPr>
            <a:xfrm>
              <a:off x="6367152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4" name="직사각형 393"/>
            <p:cNvSpPr/>
            <p:nvPr/>
          </p:nvSpPr>
          <p:spPr>
            <a:xfrm>
              <a:off x="63671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5" name="직사각형 394"/>
            <p:cNvSpPr/>
            <p:nvPr/>
          </p:nvSpPr>
          <p:spPr>
            <a:xfrm>
              <a:off x="65489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6" name="직사각형 395"/>
            <p:cNvSpPr/>
            <p:nvPr/>
          </p:nvSpPr>
          <p:spPr>
            <a:xfrm>
              <a:off x="6754653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7" name="직사각형 396"/>
            <p:cNvSpPr/>
            <p:nvPr/>
          </p:nvSpPr>
          <p:spPr>
            <a:xfrm>
              <a:off x="67546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8" name="직사각형 397"/>
            <p:cNvSpPr/>
            <p:nvPr/>
          </p:nvSpPr>
          <p:spPr>
            <a:xfrm>
              <a:off x="69364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9" name="직사각형 398"/>
            <p:cNvSpPr/>
            <p:nvPr/>
          </p:nvSpPr>
          <p:spPr>
            <a:xfrm>
              <a:off x="7142155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0" name="직사각형 399"/>
            <p:cNvSpPr/>
            <p:nvPr/>
          </p:nvSpPr>
          <p:spPr>
            <a:xfrm>
              <a:off x="71421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1" name="직사각형 400"/>
            <p:cNvSpPr/>
            <p:nvPr/>
          </p:nvSpPr>
          <p:spPr>
            <a:xfrm>
              <a:off x="73239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2" name="직사각형 401"/>
            <p:cNvSpPr/>
            <p:nvPr/>
          </p:nvSpPr>
          <p:spPr>
            <a:xfrm>
              <a:off x="752965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3" name="직사각형 402"/>
            <p:cNvSpPr/>
            <p:nvPr/>
          </p:nvSpPr>
          <p:spPr>
            <a:xfrm>
              <a:off x="752965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4" name="직사각형 403"/>
            <p:cNvSpPr/>
            <p:nvPr/>
          </p:nvSpPr>
          <p:spPr>
            <a:xfrm>
              <a:off x="771145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5" name="직사각형 404"/>
            <p:cNvSpPr/>
            <p:nvPr/>
          </p:nvSpPr>
          <p:spPr>
            <a:xfrm>
              <a:off x="7917158" y="387905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직사각형 405"/>
            <p:cNvSpPr/>
            <p:nvPr/>
          </p:nvSpPr>
          <p:spPr>
            <a:xfrm>
              <a:off x="79171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7" name="직사각형 406"/>
            <p:cNvSpPr/>
            <p:nvPr/>
          </p:nvSpPr>
          <p:spPr>
            <a:xfrm>
              <a:off x="80989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8" name="직사각형 407"/>
            <p:cNvSpPr/>
            <p:nvPr/>
          </p:nvSpPr>
          <p:spPr>
            <a:xfrm>
              <a:off x="652610" y="3617072"/>
              <a:ext cx="483911" cy="19344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9" name="직사각형 408"/>
            <p:cNvSpPr/>
            <p:nvPr/>
          </p:nvSpPr>
          <p:spPr>
            <a:xfrm>
              <a:off x="659966" y="3878580"/>
              <a:ext cx="483911" cy="190356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0" name="직사각형 409"/>
            <p:cNvSpPr/>
            <p:nvPr/>
          </p:nvSpPr>
          <p:spPr>
            <a:xfrm>
              <a:off x="659966" y="4101037"/>
              <a:ext cx="483911" cy="187835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11" name="그룹 410"/>
            <p:cNvGrpSpPr/>
            <p:nvPr/>
          </p:nvGrpSpPr>
          <p:grpSpPr>
            <a:xfrm>
              <a:off x="643957" y="3405432"/>
              <a:ext cx="516488" cy="193880"/>
              <a:chOff x="643957" y="3664512"/>
              <a:chExt cx="516488" cy="193880"/>
            </a:xfrm>
          </p:grpSpPr>
          <p:sp>
            <p:nvSpPr>
              <p:cNvPr id="537" name="직사각형 536"/>
              <p:cNvSpPr/>
              <p:nvPr/>
            </p:nvSpPr>
            <p:spPr>
              <a:xfrm>
                <a:off x="652610" y="3665972"/>
                <a:ext cx="483911" cy="1924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38" name="TextBox 537"/>
              <p:cNvSpPr txBox="1"/>
              <p:nvPr/>
            </p:nvSpPr>
            <p:spPr>
              <a:xfrm>
                <a:off x="643957" y="3664512"/>
                <a:ext cx="516488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600" b="1" dirty="0" smtClean="0"/>
                  <a:t>DS-DECK</a:t>
                </a:r>
                <a:endParaRPr lang="ko-KR" altLang="en-US" sz="600" b="1"/>
              </a:p>
            </p:txBody>
          </p:sp>
        </p:grpSp>
        <p:sp>
          <p:nvSpPr>
            <p:cNvPr id="412" name="TextBox 411"/>
            <p:cNvSpPr txBox="1"/>
            <p:nvPr/>
          </p:nvSpPr>
          <p:spPr>
            <a:xfrm>
              <a:off x="635993" y="3616508"/>
              <a:ext cx="534121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DS-HOLD</a:t>
              </a:r>
              <a:endParaRPr lang="ko-KR" altLang="en-US" sz="600" b="1"/>
            </a:p>
          </p:txBody>
        </p:sp>
        <p:sp>
          <p:nvSpPr>
            <p:cNvPr id="413" name="TextBox 412"/>
            <p:cNvSpPr txBox="1"/>
            <p:nvPr/>
          </p:nvSpPr>
          <p:spPr>
            <a:xfrm>
              <a:off x="643169" y="3871755"/>
              <a:ext cx="51328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LD-DECK</a:t>
              </a:r>
              <a:endParaRPr lang="ko-KR" altLang="en-US" sz="600" b="1"/>
            </a:p>
          </p:txBody>
        </p:sp>
        <p:sp>
          <p:nvSpPr>
            <p:cNvPr id="414" name="TextBox 413"/>
            <p:cNvSpPr txBox="1"/>
            <p:nvPr/>
          </p:nvSpPr>
          <p:spPr>
            <a:xfrm>
              <a:off x="642825" y="4090451"/>
              <a:ext cx="530915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LD-HOLD</a:t>
              </a:r>
              <a:endParaRPr lang="ko-KR" altLang="en-US" sz="600" b="1"/>
            </a:p>
          </p:txBody>
        </p:sp>
        <p:sp>
          <p:nvSpPr>
            <p:cNvPr id="415" name="직사각형 414"/>
            <p:cNvSpPr/>
            <p:nvPr/>
          </p:nvSpPr>
          <p:spPr>
            <a:xfrm>
              <a:off x="1324150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6" name="직사각형 415"/>
            <p:cNvSpPr/>
            <p:nvPr/>
          </p:nvSpPr>
          <p:spPr>
            <a:xfrm>
              <a:off x="1711652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7" name="직사각형 416"/>
            <p:cNvSpPr/>
            <p:nvPr/>
          </p:nvSpPr>
          <p:spPr>
            <a:xfrm>
              <a:off x="2099153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8" name="직사각형 417"/>
            <p:cNvSpPr/>
            <p:nvPr/>
          </p:nvSpPr>
          <p:spPr>
            <a:xfrm>
              <a:off x="2486655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9" name="직사각형 418"/>
            <p:cNvSpPr/>
            <p:nvPr/>
          </p:nvSpPr>
          <p:spPr>
            <a:xfrm>
              <a:off x="3261214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0" name="직사각형 419"/>
            <p:cNvSpPr/>
            <p:nvPr/>
          </p:nvSpPr>
          <p:spPr>
            <a:xfrm>
              <a:off x="3648716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1" name="직사각형 420"/>
            <p:cNvSpPr/>
            <p:nvPr/>
          </p:nvSpPr>
          <p:spPr>
            <a:xfrm>
              <a:off x="4036218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2" name="직사각형 421"/>
            <p:cNvSpPr/>
            <p:nvPr/>
          </p:nvSpPr>
          <p:spPr>
            <a:xfrm>
              <a:off x="4423719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3" name="직사각형 422"/>
            <p:cNvSpPr/>
            <p:nvPr/>
          </p:nvSpPr>
          <p:spPr>
            <a:xfrm>
              <a:off x="481318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4" name="직사각형 423"/>
            <p:cNvSpPr/>
            <p:nvPr/>
          </p:nvSpPr>
          <p:spPr>
            <a:xfrm>
              <a:off x="5200688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5" name="직사각형 424"/>
            <p:cNvSpPr/>
            <p:nvPr/>
          </p:nvSpPr>
          <p:spPr>
            <a:xfrm>
              <a:off x="5588189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6" name="직사각형 425"/>
            <p:cNvSpPr/>
            <p:nvPr/>
          </p:nvSpPr>
          <p:spPr>
            <a:xfrm>
              <a:off x="597569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7" name="직사각형 426"/>
            <p:cNvSpPr/>
            <p:nvPr/>
          </p:nvSpPr>
          <p:spPr>
            <a:xfrm>
              <a:off x="636192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8" name="직사각형 427"/>
            <p:cNvSpPr/>
            <p:nvPr/>
          </p:nvSpPr>
          <p:spPr>
            <a:xfrm>
              <a:off x="6749423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9" name="직사각형 428"/>
            <p:cNvSpPr/>
            <p:nvPr/>
          </p:nvSpPr>
          <p:spPr>
            <a:xfrm>
              <a:off x="7136924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0" name="직사각형 429"/>
            <p:cNvSpPr/>
            <p:nvPr/>
          </p:nvSpPr>
          <p:spPr>
            <a:xfrm>
              <a:off x="752442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1" name="직사각형 430"/>
            <p:cNvSpPr/>
            <p:nvPr/>
          </p:nvSpPr>
          <p:spPr>
            <a:xfrm>
              <a:off x="7911928" y="4315864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2" name="직사각형 431"/>
            <p:cNvSpPr/>
            <p:nvPr/>
          </p:nvSpPr>
          <p:spPr>
            <a:xfrm>
              <a:off x="17254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3" name="직사각형 432"/>
            <p:cNvSpPr/>
            <p:nvPr/>
          </p:nvSpPr>
          <p:spPr>
            <a:xfrm>
              <a:off x="19072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4" name="직사각형 433"/>
            <p:cNvSpPr/>
            <p:nvPr/>
          </p:nvSpPr>
          <p:spPr>
            <a:xfrm>
              <a:off x="2112995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5" name="직사각형 434"/>
            <p:cNvSpPr/>
            <p:nvPr/>
          </p:nvSpPr>
          <p:spPr>
            <a:xfrm>
              <a:off x="229479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6" name="직사각형 435"/>
            <p:cNvSpPr/>
            <p:nvPr/>
          </p:nvSpPr>
          <p:spPr>
            <a:xfrm>
              <a:off x="25004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7" name="직사각형 436"/>
            <p:cNvSpPr/>
            <p:nvPr/>
          </p:nvSpPr>
          <p:spPr>
            <a:xfrm>
              <a:off x="26822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8" name="직사각형 437"/>
            <p:cNvSpPr/>
            <p:nvPr/>
          </p:nvSpPr>
          <p:spPr>
            <a:xfrm>
              <a:off x="327505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9" name="직사각형 438"/>
            <p:cNvSpPr/>
            <p:nvPr/>
          </p:nvSpPr>
          <p:spPr>
            <a:xfrm>
              <a:off x="345685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0" name="직사각형 439"/>
            <p:cNvSpPr/>
            <p:nvPr/>
          </p:nvSpPr>
          <p:spPr>
            <a:xfrm>
              <a:off x="36625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1" name="직사각형 440"/>
            <p:cNvSpPr/>
            <p:nvPr/>
          </p:nvSpPr>
          <p:spPr>
            <a:xfrm>
              <a:off x="38443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2" name="직사각형 441"/>
            <p:cNvSpPr/>
            <p:nvPr/>
          </p:nvSpPr>
          <p:spPr>
            <a:xfrm>
              <a:off x="40500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3" name="직사각형 442"/>
            <p:cNvSpPr/>
            <p:nvPr/>
          </p:nvSpPr>
          <p:spPr>
            <a:xfrm>
              <a:off x="42318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4" name="직사각형 443"/>
            <p:cNvSpPr/>
            <p:nvPr/>
          </p:nvSpPr>
          <p:spPr>
            <a:xfrm>
              <a:off x="44375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5" name="직사각형 444"/>
            <p:cNvSpPr/>
            <p:nvPr/>
          </p:nvSpPr>
          <p:spPr>
            <a:xfrm>
              <a:off x="46193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6" name="직사각형 445"/>
            <p:cNvSpPr/>
            <p:nvPr/>
          </p:nvSpPr>
          <p:spPr>
            <a:xfrm>
              <a:off x="48270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7" name="직사각형 446"/>
            <p:cNvSpPr/>
            <p:nvPr/>
          </p:nvSpPr>
          <p:spPr>
            <a:xfrm>
              <a:off x="50088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8" name="직사각형 447"/>
            <p:cNvSpPr/>
            <p:nvPr/>
          </p:nvSpPr>
          <p:spPr>
            <a:xfrm>
              <a:off x="52145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9" name="직사각형 448"/>
            <p:cNvSpPr/>
            <p:nvPr/>
          </p:nvSpPr>
          <p:spPr>
            <a:xfrm>
              <a:off x="53963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0" name="직사각형 449"/>
            <p:cNvSpPr/>
            <p:nvPr/>
          </p:nvSpPr>
          <p:spPr>
            <a:xfrm>
              <a:off x="5602031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1" name="직사각형 450"/>
            <p:cNvSpPr/>
            <p:nvPr/>
          </p:nvSpPr>
          <p:spPr>
            <a:xfrm>
              <a:off x="5783832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2" name="직사각형 451"/>
            <p:cNvSpPr/>
            <p:nvPr/>
          </p:nvSpPr>
          <p:spPr>
            <a:xfrm>
              <a:off x="59895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3" name="직사각형 452"/>
            <p:cNvSpPr/>
            <p:nvPr/>
          </p:nvSpPr>
          <p:spPr>
            <a:xfrm>
              <a:off x="61713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4" name="직사각형 453"/>
            <p:cNvSpPr/>
            <p:nvPr/>
          </p:nvSpPr>
          <p:spPr>
            <a:xfrm>
              <a:off x="637576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5" name="직사각형 454"/>
            <p:cNvSpPr/>
            <p:nvPr/>
          </p:nvSpPr>
          <p:spPr>
            <a:xfrm>
              <a:off x="6557564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6" name="직사각형 455"/>
            <p:cNvSpPr/>
            <p:nvPr/>
          </p:nvSpPr>
          <p:spPr>
            <a:xfrm>
              <a:off x="67632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7" name="직사각형 456"/>
            <p:cNvSpPr/>
            <p:nvPr/>
          </p:nvSpPr>
          <p:spPr>
            <a:xfrm>
              <a:off x="69450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8" name="직사각형 457"/>
            <p:cNvSpPr/>
            <p:nvPr/>
          </p:nvSpPr>
          <p:spPr>
            <a:xfrm>
              <a:off x="7150766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9" name="직사각형 458"/>
            <p:cNvSpPr/>
            <p:nvPr/>
          </p:nvSpPr>
          <p:spPr>
            <a:xfrm>
              <a:off x="7332567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0" name="직사각형 459"/>
            <p:cNvSpPr/>
            <p:nvPr/>
          </p:nvSpPr>
          <p:spPr>
            <a:xfrm>
              <a:off x="75382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1" name="직사각형 460"/>
            <p:cNvSpPr/>
            <p:nvPr/>
          </p:nvSpPr>
          <p:spPr>
            <a:xfrm>
              <a:off x="77200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2" name="직사각형 461"/>
            <p:cNvSpPr/>
            <p:nvPr/>
          </p:nvSpPr>
          <p:spPr>
            <a:xfrm>
              <a:off x="79257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3" name="직사각형 462"/>
            <p:cNvSpPr/>
            <p:nvPr/>
          </p:nvSpPr>
          <p:spPr>
            <a:xfrm>
              <a:off x="81075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4" name="직사각형 463"/>
            <p:cNvSpPr/>
            <p:nvPr/>
          </p:nvSpPr>
          <p:spPr>
            <a:xfrm>
              <a:off x="17131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0" dirty="0">
                <a:solidFill>
                  <a:schemeClr val="tx1"/>
                </a:solidFill>
              </a:endParaRPr>
            </a:p>
          </p:txBody>
        </p:sp>
        <p:sp>
          <p:nvSpPr>
            <p:cNvPr id="465" name="직사각형 464"/>
            <p:cNvSpPr/>
            <p:nvPr/>
          </p:nvSpPr>
          <p:spPr>
            <a:xfrm>
              <a:off x="18949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6" name="직사각형 465"/>
            <p:cNvSpPr/>
            <p:nvPr/>
          </p:nvSpPr>
          <p:spPr>
            <a:xfrm>
              <a:off x="2100199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7" name="직사각형 466"/>
            <p:cNvSpPr/>
            <p:nvPr/>
          </p:nvSpPr>
          <p:spPr>
            <a:xfrm>
              <a:off x="2282000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8" name="직사각형 467"/>
            <p:cNvSpPr/>
            <p:nvPr/>
          </p:nvSpPr>
          <p:spPr>
            <a:xfrm>
              <a:off x="2485733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9" name="직사각형 468"/>
            <p:cNvSpPr/>
            <p:nvPr/>
          </p:nvSpPr>
          <p:spPr>
            <a:xfrm>
              <a:off x="2669502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0" name="직사각형 469"/>
            <p:cNvSpPr/>
            <p:nvPr/>
          </p:nvSpPr>
          <p:spPr>
            <a:xfrm>
              <a:off x="3262736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1" name="직사각형 470"/>
            <p:cNvSpPr/>
            <p:nvPr/>
          </p:nvSpPr>
          <p:spPr>
            <a:xfrm>
              <a:off x="3444537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2" name="직사각형 471"/>
            <p:cNvSpPr/>
            <p:nvPr/>
          </p:nvSpPr>
          <p:spPr>
            <a:xfrm>
              <a:off x="36502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3" name="직사각형 472"/>
            <p:cNvSpPr/>
            <p:nvPr/>
          </p:nvSpPr>
          <p:spPr>
            <a:xfrm>
              <a:off x="38320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4" name="직사각형 473"/>
            <p:cNvSpPr/>
            <p:nvPr/>
          </p:nvSpPr>
          <p:spPr>
            <a:xfrm>
              <a:off x="40377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5" name="직사각형 474"/>
            <p:cNvSpPr/>
            <p:nvPr/>
          </p:nvSpPr>
          <p:spPr>
            <a:xfrm>
              <a:off x="42195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6" name="직사각형 475"/>
            <p:cNvSpPr/>
            <p:nvPr/>
          </p:nvSpPr>
          <p:spPr>
            <a:xfrm>
              <a:off x="44252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7" name="직사각형 476"/>
            <p:cNvSpPr/>
            <p:nvPr/>
          </p:nvSpPr>
          <p:spPr>
            <a:xfrm>
              <a:off x="46070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8" name="직사각형 477"/>
            <p:cNvSpPr/>
            <p:nvPr/>
          </p:nvSpPr>
          <p:spPr>
            <a:xfrm>
              <a:off x="48147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9" name="직사각형 478"/>
            <p:cNvSpPr/>
            <p:nvPr/>
          </p:nvSpPr>
          <p:spPr>
            <a:xfrm>
              <a:off x="49965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0" name="직사각형 479"/>
            <p:cNvSpPr/>
            <p:nvPr/>
          </p:nvSpPr>
          <p:spPr>
            <a:xfrm>
              <a:off x="52022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1" name="직사각형 480"/>
            <p:cNvSpPr/>
            <p:nvPr/>
          </p:nvSpPr>
          <p:spPr>
            <a:xfrm>
              <a:off x="53840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2" name="직사각형 481"/>
            <p:cNvSpPr/>
            <p:nvPr/>
          </p:nvSpPr>
          <p:spPr>
            <a:xfrm>
              <a:off x="5589711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3" name="직사각형 482"/>
            <p:cNvSpPr/>
            <p:nvPr/>
          </p:nvSpPr>
          <p:spPr>
            <a:xfrm>
              <a:off x="5771512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4" name="직사각형 483"/>
            <p:cNvSpPr/>
            <p:nvPr/>
          </p:nvSpPr>
          <p:spPr>
            <a:xfrm>
              <a:off x="59772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5" name="직사각형 484"/>
            <p:cNvSpPr/>
            <p:nvPr/>
          </p:nvSpPr>
          <p:spPr>
            <a:xfrm>
              <a:off x="61590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6" name="직사각형 485"/>
            <p:cNvSpPr/>
            <p:nvPr/>
          </p:nvSpPr>
          <p:spPr>
            <a:xfrm>
              <a:off x="636344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7" name="직사각형 486"/>
            <p:cNvSpPr/>
            <p:nvPr/>
          </p:nvSpPr>
          <p:spPr>
            <a:xfrm>
              <a:off x="6545244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8" name="직사각형 487"/>
            <p:cNvSpPr/>
            <p:nvPr/>
          </p:nvSpPr>
          <p:spPr>
            <a:xfrm>
              <a:off x="67509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9" name="직사각형 488"/>
            <p:cNvSpPr/>
            <p:nvPr/>
          </p:nvSpPr>
          <p:spPr>
            <a:xfrm>
              <a:off x="69327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0" name="직사각형 489"/>
            <p:cNvSpPr/>
            <p:nvPr/>
          </p:nvSpPr>
          <p:spPr>
            <a:xfrm>
              <a:off x="7138446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1" name="직사각형 490"/>
            <p:cNvSpPr/>
            <p:nvPr/>
          </p:nvSpPr>
          <p:spPr>
            <a:xfrm>
              <a:off x="7320247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2" name="직사각형 491"/>
            <p:cNvSpPr/>
            <p:nvPr/>
          </p:nvSpPr>
          <p:spPr>
            <a:xfrm>
              <a:off x="75259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3" name="직사각형 492"/>
            <p:cNvSpPr/>
            <p:nvPr/>
          </p:nvSpPr>
          <p:spPr>
            <a:xfrm>
              <a:off x="77077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4" name="직사각형 493"/>
            <p:cNvSpPr/>
            <p:nvPr/>
          </p:nvSpPr>
          <p:spPr>
            <a:xfrm>
              <a:off x="79134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5" name="직사각형 494"/>
            <p:cNvSpPr/>
            <p:nvPr/>
          </p:nvSpPr>
          <p:spPr>
            <a:xfrm>
              <a:off x="80952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6" name="TextBox 495"/>
            <p:cNvSpPr txBox="1"/>
            <p:nvPr/>
          </p:nvSpPr>
          <p:spPr>
            <a:xfrm>
              <a:off x="1681686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65</a:t>
              </a:r>
              <a:endParaRPr lang="ko-KR" altLang="en-US" sz="600" b="1"/>
            </a:p>
          </p:txBody>
        </p:sp>
        <p:sp>
          <p:nvSpPr>
            <p:cNvPr id="497" name="TextBox 496"/>
            <p:cNvSpPr txBox="1"/>
            <p:nvPr/>
          </p:nvSpPr>
          <p:spPr>
            <a:xfrm>
              <a:off x="1849294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63</a:t>
              </a:r>
              <a:endParaRPr lang="ko-KR" altLang="en-US" sz="600" b="1"/>
            </a:p>
          </p:txBody>
        </p:sp>
        <p:sp>
          <p:nvSpPr>
            <p:cNvPr id="498" name="TextBox 497"/>
            <p:cNvSpPr txBox="1"/>
            <p:nvPr/>
          </p:nvSpPr>
          <p:spPr>
            <a:xfrm>
              <a:off x="2064340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61</a:t>
              </a:r>
              <a:endParaRPr lang="ko-KR" altLang="en-US" sz="600" b="1"/>
            </a:p>
          </p:txBody>
        </p:sp>
        <p:sp>
          <p:nvSpPr>
            <p:cNvPr id="499" name="TextBox 498"/>
            <p:cNvSpPr txBox="1"/>
            <p:nvPr/>
          </p:nvSpPr>
          <p:spPr>
            <a:xfrm>
              <a:off x="2231948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58</a:t>
              </a:r>
              <a:endParaRPr lang="ko-KR" altLang="en-US" sz="600" b="1"/>
            </a:p>
          </p:txBody>
        </p:sp>
        <p:sp>
          <p:nvSpPr>
            <p:cNvPr id="500" name="TextBox 499"/>
            <p:cNvSpPr txBox="1"/>
            <p:nvPr/>
          </p:nvSpPr>
          <p:spPr>
            <a:xfrm>
              <a:off x="2448352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57</a:t>
              </a:r>
              <a:endParaRPr lang="ko-KR" altLang="en-US" sz="600" b="1"/>
            </a:p>
          </p:txBody>
        </p:sp>
        <p:sp>
          <p:nvSpPr>
            <p:cNvPr id="501" name="TextBox 500"/>
            <p:cNvSpPr txBox="1"/>
            <p:nvPr/>
          </p:nvSpPr>
          <p:spPr>
            <a:xfrm>
              <a:off x="2615960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55</a:t>
              </a:r>
              <a:endParaRPr lang="ko-KR" altLang="en-US" sz="600" b="1"/>
            </a:p>
          </p:txBody>
        </p:sp>
        <p:sp>
          <p:nvSpPr>
            <p:cNvPr id="502" name="TextBox 501"/>
            <p:cNvSpPr txBox="1"/>
            <p:nvPr/>
          </p:nvSpPr>
          <p:spPr>
            <a:xfrm>
              <a:off x="3229374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53</a:t>
              </a:r>
              <a:endParaRPr lang="ko-KR" altLang="en-US" sz="600" b="1"/>
            </a:p>
          </p:txBody>
        </p:sp>
        <p:sp>
          <p:nvSpPr>
            <p:cNvPr id="503" name="TextBox 502"/>
            <p:cNvSpPr txBox="1"/>
            <p:nvPr/>
          </p:nvSpPr>
          <p:spPr>
            <a:xfrm>
              <a:off x="3396982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51</a:t>
              </a:r>
              <a:endParaRPr lang="ko-KR" altLang="en-US" sz="600" b="1"/>
            </a:p>
          </p:txBody>
        </p:sp>
        <p:sp>
          <p:nvSpPr>
            <p:cNvPr id="504" name="TextBox 503"/>
            <p:cNvSpPr txBox="1"/>
            <p:nvPr/>
          </p:nvSpPr>
          <p:spPr>
            <a:xfrm>
              <a:off x="3612028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49</a:t>
              </a:r>
              <a:endParaRPr lang="ko-KR" altLang="en-US" sz="600" b="1"/>
            </a:p>
          </p:txBody>
        </p:sp>
        <p:sp>
          <p:nvSpPr>
            <p:cNvPr id="505" name="TextBox 504"/>
            <p:cNvSpPr txBox="1"/>
            <p:nvPr/>
          </p:nvSpPr>
          <p:spPr>
            <a:xfrm>
              <a:off x="3779636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47</a:t>
              </a:r>
              <a:endParaRPr lang="ko-KR" altLang="en-US" sz="600" b="1"/>
            </a:p>
          </p:txBody>
        </p:sp>
        <p:sp>
          <p:nvSpPr>
            <p:cNvPr id="506" name="TextBox 505"/>
            <p:cNvSpPr txBox="1"/>
            <p:nvPr/>
          </p:nvSpPr>
          <p:spPr>
            <a:xfrm>
              <a:off x="3996040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45</a:t>
              </a:r>
              <a:endParaRPr lang="ko-KR" altLang="en-US" sz="600" b="1"/>
            </a:p>
          </p:txBody>
        </p:sp>
        <p:sp>
          <p:nvSpPr>
            <p:cNvPr id="507" name="TextBox 506"/>
            <p:cNvSpPr txBox="1"/>
            <p:nvPr/>
          </p:nvSpPr>
          <p:spPr>
            <a:xfrm>
              <a:off x="4163648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43</a:t>
              </a:r>
              <a:endParaRPr lang="ko-KR" altLang="en-US" sz="600" b="1"/>
            </a:p>
          </p:txBody>
        </p:sp>
        <p:sp>
          <p:nvSpPr>
            <p:cNvPr id="508" name="TextBox 507"/>
            <p:cNvSpPr txBox="1"/>
            <p:nvPr/>
          </p:nvSpPr>
          <p:spPr>
            <a:xfrm>
              <a:off x="4378694" y="437372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41</a:t>
              </a:r>
              <a:endParaRPr lang="ko-KR" altLang="en-US" sz="600" b="1"/>
            </a:p>
          </p:txBody>
        </p:sp>
        <p:sp>
          <p:nvSpPr>
            <p:cNvPr id="509" name="TextBox 508"/>
            <p:cNvSpPr txBox="1"/>
            <p:nvPr/>
          </p:nvSpPr>
          <p:spPr>
            <a:xfrm>
              <a:off x="4546302" y="437357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39</a:t>
              </a:r>
              <a:endParaRPr lang="ko-KR" altLang="en-US" sz="600" b="1"/>
            </a:p>
          </p:txBody>
        </p:sp>
        <p:sp>
          <p:nvSpPr>
            <p:cNvPr id="510" name="직사각형 509"/>
            <p:cNvSpPr/>
            <p:nvPr/>
          </p:nvSpPr>
          <p:spPr>
            <a:xfrm>
              <a:off x="8315932" y="349612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1" name="직사각형 510"/>
            <p:cNvSpPr/>
            <p:nvPr/>
          </p:nvSpPr>
          <p:spPr>
            <a:xfrm>
              <a:off x="8305391" y="3974978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2" name="직사각형 511"/>
            <p:cNvSpPr/>
            <p:nvPr/>
          </p:nvSpPr>
          <p:spPr>
            <a:xfrm>
              <a:off x="8301432" y="420473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3" name="직사각형 512"/>
            <p:cNvSpPr/>
            <p:nvPr/>
          </p:nvSpPr>
          <p:spPr>
            <a:xfrm>
              <a:off x="8316712" y="371635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4" name="TextBox 513"/>
            <p:cNvSpPr txBox="1"/>
            <p:nvPr/>
          </p:nvSpPr>
          <p:spPr>
            <a:xfrm>
              <a:off x="4781825" y="436608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37</a:t>
              </a:r>
              <a:endParaRPr lang="ko-KR" altLang="en-US" sz="600" b="1"/>
            </a:p>
          </p:txBody>
        </p:sp>
        <p:sp>
          <p:nvSpPr>
            <p:cNvPr id="515" name="TextBox 514"/>
            <p:cNvSpPr txBox="1"/>
            <p:nvPr/>
          </p:nvSpPr>
          <p:spPr>
            <a:xfrm>
              <a:off x="4949433" y="436593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35</a:t>
              </a:r>
              <a:endParaRPr lang="ko-KR" altLang="en-US" sz="600" b="1"/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5164479" y="437084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33</a:t>
              </a:r>
              <a:endParaRPr lang="ko-KR" altLang="en-US" sz="600" b="1"/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5332087" y="437070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31</a:t>
              </a:r>
              <a:endParaRPr lang="ko-KR" altLang="en-US" sz="600" b="1"/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5548491" y="4367781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29</a:t>
              </a:r>
              <a:endParaRPr lang="ko-KR" altLang="en-US" sz="600" b="1"/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5716099" y="436763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27</a:t>
              </a:r>
              <a:endParaRPr lang="ko-KR" altLang="en-US" sz="600" b="1"/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5931145" y="4372544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25</a:t>
              </a:r>
              <a:endParaRPr lang="ko-KR" altLang="en-US" sz="600" b="1"/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6098753" y="437239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23</a:t>
              </a:r>
              <a:endParaRPr lang="ko-KR" altLang="en-US" sz="600" b="1"/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6319656" y="436696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21</a:t>
              </a:r>
              <a:endParaRPr lang="ko-KR" altLang="en-US" sz="600" b="1"/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6487264" y="436681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19</a:t>
              </a:r>
              <a:endParaRPr lang="ko-KR" altLang="en-US" sz="600" b="1"/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6722787" y="435932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17</a:t>
              </a:r>
              <a:endParaRPr lang="ko-KR" altLang="en-US" sz="600" b="1"/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6890395" y="435917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15</a:t>
              </a:r>
              <a:endParaRPr lang="ko-KR" altLang="en-US" sz="600" b="1"/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7105441" y="436408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13</a:t>
              </a:r>
              <a:endParaRPr lang="ko-KR" altLang="en-US" sz="600" b="1"/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7273049" y="436394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11</a:t>
              </a:r>
              <a:endParaRPr lang="ko-KR" altLang="en-US" sz="600" b="1"/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7508503" y="4364196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9</a:t>
              </a:r>
              <a:endParaRPr lang="ko-KR" altLang="en-US" sz="600" b="1"/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7676111" y="4364050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7</a:t>
              </a:r>
              <a:endParaRPr lang="ko-KR" altLang="en-US" sz="600" b="1"/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7897507" y="4365784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</a:t>
              </a:r>
              <a:endParaRPr lang="ko-KR" altLang="en-US" sz="600" b="1"/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8065115" y="4365638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</a:t>
              </a:r>
              <a:endParaRPr lang="ko-KR" altLang="en-US" sz="600" b="1"/>
            </a:p>
          </p:txBody>
        </p:sp>
        <p:sp>
          <p:nvSpPr>
            <p:cNvPr id="532" name="직사각형 531"/>
            <p:cNvSpPr/>
            <p:nvPr/>
          </p:nvSpPr>
          <p:spPr>
            <a:xfrm>
              <a:off x="8293239" y="4414686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8263104" y="4368833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</a:t>
              </a:r>
              <a:endParaRPr lang="ko-KR" altLang="en-US" sz="600" b="1"/>
            </a:p>
          </p:txBody>
        </p:sp>
        <p:sp>
          <p:nvSpPr>
            <p:cNvPr id="534" name="직사각형 533"/>
            <p:cNvSpPr/>
            <p:nvPr/>
          </p:nvSpPr>
          <p:spPr>
            <a:xfrm>
              <a:off x="1709215" y="388387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5" name="직사각형 534"/>
            <p:cNvSpPr/>
            <p:nvPr/>
          </p:nvSpPr>
          <p:spPr>
            <a:xfrm>
              <a:off x="1709215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6" name="직사각형 535"/>
            <p:cNvSpPr/>
            <p:nvPr/>
          </p:nvSpPr>
          <p:spPr>
            <a:xfrm>
              <a:off x="1891016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637" name="TextBox 636"/>
          <p:cNvSpPr txBox="1"/>
          <p:nvPr/>
        </p:nvSpPr>
        <p:spPr>
          <a:xfrm>
            <a:off x="2385006" y="142175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60</a:t>
            </a:r>
            <a:endParaRPr lang="ko-KR" altLang="en-US" sz="600" b="1"/>
          </a:p>
        </p:txBody>
      </p:sp>
      <p:sp>
        <p:nvSpPr>
          <p:cNvPr id="638" name="TextBox 637"/>
          <p:cNvSpPr txBox="1"/>
          <p:nvPr/>
        </p:nvSpPr>
        <p:spPr>
          <a:xfrm>
            <a:off x="2202778" y="14212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39" name="TextBox 638"/>
          <p:cNvSpPr txBox="1"/>
          <p:nvPr/>
        </p:nvSpPr>
        <p:spPr>
          <a:xfrm>
            <a:off x="1812437" y="1425819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122</a:t>
            </a:r>
            <a:endParaRPr lang="ko-KR" altLang="en-US" sz="600" b="1"/>
          </a:p>
        </p:txBody>
      </p:sp>
      <p:sp>
        <p:nvSpPr>
          <p:cNvPr id="640" name="TextBox 639"/>
          <p:cNvSpPr txBox="1"/>
          <p:nvPr/>
        </p:nvSpPr>
        <p:spPr>
          <a:xfrm>
            <a:off x="1995339" y="142596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41" name="TextBox 640"/>
          <p:cNvSpPr txBox="1"/>
          <p:nvPr/>
        </p:nvSpPr>
        <p:spPr>
          <a:xfrm>
            <a:off x="2385007" y="16309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642" name="TextBox 641"/>
          <p:cNvSpPr txBox="1"/>
          <p:nvPr/>
        </p:nvSpPr>
        <p:spPr>
          <a:xfrm>
            <a:off x="2212305" y="163520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643" name="TextBox 642"/>
          <p:cNvSpPr txBox="1"/>
          <p:nvPr/>
        </p:nvSpPr>
        <p:spPr>
          <a:xfrm>
            <a:off x="1831673" y="16350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44</a:t>
            </a:r>
            <a:endParaRPr lang="ko-KR" altLang="en-US" sz="600" b="1"/>
          </a:p>
        </p:txBody>
      </p:sp>
      <p:sp>
        <p:nvSpPr>
          <p:cNvPr id="644" name="TextBox 643"/>
          <p:cNvSpPr txBox="1"/>
          <p:nvPr/>
        </p:nvSpPr>
        <p:spPr>
          <a:xfrm>
            <a:off x="1995339" y="163518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645" name="TextBox 644"/>
          <p:cNvSpPr txBox="1"/>
          <p:nvPr/>
        </p:nvSpPr>
        <p:spPr>
          <a:xfrm>
            <a:off x="2284890" y="15438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46" name="TextBox 645"/>
          <p:cNvSpPr txBox="1"/>
          <p:nvPr/>
        </p:nvSpPr>
        <p:spPr>
          <a:xfrm>
            <a:off x="1898648" y="15410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62</a:t>
            </a:r>
            <a:endParaRPr lang="ko-KR" altLang="en-US" sz="600" b="1"/>
          </a:p>
        </p:txBody>
      </p:sp>
      <p:sp>
        <p:nvSpPr>
          <p:cNvPr id="647" name="TextBox 646"/>
          <p:cNvSpPr txBox="1"/>
          <p:nvPr/>
        </p:nvSpPr>
        <p:spPr>
          <a:xfrm>
            <a:off x="1882787" y="1797684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130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8" name="TextBox 647"/>
          <p:cNvSpPr txBox="1"/>
          <p:nvPr/>
        </p:nvSpPr>
        <p:spPr>
          <a:xfrm>
            <a:off x="2265564" y="179939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70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9" name="TextBox 648"/>
          <p:cNvSpPr txBox="1"/>
          <p:nvPr/>
        </p:nvSpPr>
        <p:spPr>
          <a:xfrm>
            <a:off x="2380419" y="189937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0" name="TextBox 649"/>
          <p:cNvSpPr txBox="1"/>
          <p:nvPr/>
        </p:nvSpPr>
        <p:spPr>
          <a:xfrm>
            <a:off x="2203971" y="189883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</a:t>
            </a:r>
            <a:r>
              <a:rPr lang="en-US" altLang="ko-KR" sz="600" b="1" dirty="0" smtClean="0">
                <a:solidFill>
                  <a:srgbClr val="FF0000"/>
                </a:solidFill>
              </a:rPr>
              <a:t>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1" name="TextBox 650"/>
          <p:cNvSpPr txBox="1"/>
          <p:nvPr/>
        </p:nvSpPr>
        <p:spPr>
          <a:xfrm>
            <a:off x="1823624" y="19012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80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2" name="TextBox 651"/>
          <p:cNvSpPr txBox="1"/>
          <p:nvPr/>
        </p:nvSpPr>
        <p:spPr>
          <a:xfrm>
            <a:off x="1980266" y="1900996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3" name="TextBox 652"/>
          <p:cNvSpPr txBox="1"/>
          <p:nvPr/>
        </p:nvSpPr>
        <p:spPr>
          <a:xfrm>
            <a:off x="2375352" y="21275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4" name="TextBox 653"/>
          <p:cNvSpPr txBox="1"/>
          <p:nvPr/>
        </p:nvSpPr>
        <p:spPr>
          <a:xfrm>
            <a:off x="2198903" y="2126977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5" name="TextBox 654"/>
          <p:cNvSpPr txBox="1"/>
          <p:nvPr/>
        </p:nvSpPr>
        <p:spPr>
          <a:xfrm>
            <a:off x="1804083" y="2129403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6" name="TextBox 655"/>
          <p:cNvSpPr txBox="1"/>
          <p:nvPr/>
        </p:nvSpPr>
        <p:spPr>
          <a:xfrm>
            <a:off x="1970619" y="212913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7" name="TextBox 656"/>
          <p:cNvSpPr txBox="1"/>
          <p:nvPr/>
        </p:nvSpPr>
        <p:spPr>
          <a:xfrm>
            <a:off x="1889017" y="2032749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82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8" name="TextBox 657"/>
          <p:cNvSpPr txBox="1"/>
          <p:nvPr/>
        </p:nvSpPr>
        <p:spPr>
          <a:xfrm>
            <a:off x="2252558" y="203446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9" name="TextBox 658"/>
          <p:cNvSpPr txBox="1"/>
          <p:nvPr/>
        </p:nvSpPr>
        <p:spPr>
          <a:xfrm>
            <a:off x="3754479" y="143070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18</a:t>
            </a:r>
            <a:endParaRPr lang="ko-KR" altLang="en-US" sz="600" b="1"/>
          </a:p>
        </p:txBody>
      </p:sp>
      <p:sp>
        <p:nvSpPr>
          <p:cNvPr id="660" name="TextBox 659"/>
          <p:cNvSpPr txBox="1"/>
          <p:nvPr/>
        </p:nvSpPr>
        <p:spPr>
          <a:xfrm>
            <a:off x="3905321" y="143085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120</a:t>
            </a:r>
            <a:endParaRPr lang="ko-KR" altLang="en-US" sz="600" b="1"/>
          </a:p>
        </p:txBody>
      </p:sp>
      <p:sp>
        <p:nvSpPr>
          <p:cNvPr id="661" name="TextBox 660"/>
          <p:cNvSpPr txBox="1"/>
          <p:nvPr/>
        </p:nvSpPr>
        <p:spPr>
          <a:xfrm>
            <a:off x="3760891" y="16399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65</a:t>
            </a:r>
            <a:endParaRPr lang="ko-KR" altLang="en-US" sz="600" b="1"/>
          </a:p>
        </p:txBody>
      </p:sp>
      <p:sp>
        <p:nvSpPr>
          <p:cNvPr id="662" name="TextBox 661"/>
          <p:cNvSpPr txBox="1"/>
          <p:nvPr/>
        </p:nvSpPr>
        <p:spPr>
          <a:xfrm>
            <a:off x="3924557" y="164007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</a:t>
            </a:r>
            <a:r>
              <a:rPr lang="en-US" altLang="ko-KR" sz="600" b="1" dirty="0" smtClean="0"/>
              <a:t>4</a:t>
            </a:r>
            <a:endParaRPr lang="ko-KR" altLang="en-US" sz="600" b="1"/>
          </a:p>
        </p:txBody>
      </p:sp>
      <p:sp>
        <p:nvSpPr>
          <p:cNvPr id="663" name="TextBox 662"/>
          <p:cNvSpPr txBox="1"/>
          <p:nvPr/>
        </p:nvSpPr>
        <p:spPr>
          <a:xfrm>
            <a:off x="3727484" y="1902214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114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4" name="TextBox 663"/>
          <p:cNvSpPr txBox="1"/>
          <p:nvPr/>
        </p:nvSpPr>
        <p:spPr>
          <a:xfrm>
            <a:off x="3922598" y="1901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5" name="TextBox 664"/>
          <p:cNvSpPr txBox="1"/>
          <p:nvPr/>
        </p:nvSpPr>
        <p:spPr>
          <a:xfrm>
            <a:off x="3746416" y="213035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6" name="TextBox 665"/>
          <p:cNvSpPr txBox="1"/>
          <p:nvPr/>
        </p:nvSpPr>
        <p:spPr>
          <a:xfrm>
            <a:off x="3899837" y="212767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7" name="TextBox 666"/>
          <p:cNvSpPr txBox="1"/>
          <p:nvPr/>
        </p:nvSpPr>
        <p:spPr>
          <a:xfrm>
            <a:off x="3847306" y="154135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90</a:t>
            </a:r>
            <a:endParaRPr lang="ko-KR" altLang="en-US" sz="600" b="1"/>
          </a:p>
        </p:txBody>
      </p:sp>
      <p:sp>
        <p:nvSpPr>
          <p:cNvPr id="668" name="TextBox 667"/>
          <p:cNvSpPr txBox="1"/>
          <p:nvPr/>
        </p:nvSpPr>
        <p:spPr>
          <a:xfrm>
            <a:off x="3808744" y="179690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9" name="TextBox 668"/>
          <p:cNvSpPr txBox="1"/>
          <p:nvPr/>
        </p:nvSpPr>
        <p:spPr>
          <a:xfrm>
            <a:off x="3814974" y="203197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941" name="TextBox 940"/>
          <p:cNvSpPr txBox="1"/>
          <p:nvPr/>
        </p:nvSpPr>
        <p:spPr>
          <a:xfrm>
            <a:off x="732623" y="2482887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07:00</a:t>
            </a:r>
            <a:endParaRPr lang="ko-KR" altLang="en-US" sz="1050"/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7183612"/>
              </p:ext>
            </p:extLst>
          </p:nvPr>
        </p:nvGraphicFramePr>
        <p:xfrm>
          <a:off x="618608" y="5310580"/>
          <a:ext cx="8203264" cy="594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50816"/>
                <a:gridCol w="2050816"/>
                <a:gridCol w="2050816"/>
                <a:gridCol w="2050816"/>
              </a:tblGrid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WT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시간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이동거리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Original</a:t>
                      </a:r>
                      <a:r>
                        <a:rPr lang="en-US" altLang="ko-KR" sz="700" b="1" baseline="0" dirty="0" smtClean="0">
                          <a:solidFill>
                            <a:schemeClr val="bg1"/>
                          </a:solidFill>
                        </a:rPr>
                        <a:t> Scheduling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00:45:00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03:30:00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 Km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Proposed Method</a:t>
                      </a:r>
                      <a:endParaRPr lang="ko-KR" altLang="en-US" sz="700" b="1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00:25:00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02:30:00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 Km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635" name="직사각형 634"/>
          <p:cNvSpPr/>
          <p:nvPr/>
        </p:nvSpPr>
        <p:spPr>
          <a:xfrm>
            <a:off x="9488422" y="3775361"/>
            <a:ext cx="2610345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mtClean="0"/>
              <a:t>방안</a:t>
            </a:r>
            <a:r>
              <a:rPr lang="en-US" altLang="ko-KR" dirty="0" smtClean="0"/>
              <a:t> 2</a:t>
            </a:r>
            <a:endParaRPr lang="ko-KR" altLang="en-US" dirty="0"/>
          </a:p>
        </p:txBody>
      </p:sp>
      <p:cxnSp>
        <p:nvCxnSpPr>
          <p:cNvPr id="2347" name="직선 연결선 2346"/>
          <p:cNvCxnSpPr/>
          <p:nvPr/>
        </p:nvCxnSpPr>
        <p:spPr>
          <a:xfrm>
            <a:off x="1493882" y="2595841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0" name="직선 연결선 1099"/>
          <p:cNvCxnSpPr/>
          <p:nvPr/>
        </p:nvCxnSpPr>
        <p:spPr>
          <a:xfrm>
            <a:off x="1481522" y="2893050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01" name="TextBox 1100"/>
          <p:cNvSpPr txBox="1"/>
          <p:nvPr/>
        </p:nvSpPr>
        <p:spPr>
          <a:xfrm>
            <a:off x="731335" y="2750709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08:00</a:t>
            </a:r>
            <a:endParaRPr lang="ko-KR" altLang="en-US" sz="1050"/>
          </a:p>
        </p:txBody>
      </p:sp>
      <p:sp>
        <p:nvSpPr>
          <p:cNvPr id="1104" name="TextBox 1103"/>
          <p:cNvSpPr txBox="1"/>
          <p:nvPr/>
        </p:nvSpPr>
        <p:spPr>
          <a:xfrm>
            <a:off x="719555" y="3057001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09:00</a:t>
            </a:r>
            <a:endParaRPr lang="ko-KR" altLang="en-US" sz="1050"/>
          </a:p>
        </p:txBody>
      </p:sp>
      <p:cxnSp>
        <p:nvCxnSpPr>
          <p:cNvPr id="1105" name="직선 연결선 1104"/>
          <p:cNvCxnSpPr/>
          <p:nvPr/>
        </p:nvCxnSpPr>
        <p:spPr>
          <a:xfrm>
            <a:off x="1480814" y="3184244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6" name="직선 연결선 1105"/>
          <p:cNvCxnSpPr/>
          <p:nvPr/>
        </p:nvCxnSpPr>
        <p:spPr>
          <a:xfrm>
            <a:off x="1468454" y="3486216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07" name="TextBox 1106"/>
          <p:cNvSpPr txBox="1"/>
          <p:nvPr/>
        </p:nvSpPr>
        <p:spPr>
          <a:xfrm>
            <a:off x="718267" y="3324823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10:00</a:t>
            </a:r>
            <a:endParaRPr lang="ko-KR" altLang="en-US" sz="1050"/>
          </a:p>
        </p:txBody>
      </p:sp>
      <p:sp>
        <p:nvSpPr>
          <p:cNvPr id="1108" name="TextBox 1107"/>
          <p:cNvSpPr txBox="1"/>
          <p:nvPr/>
        </p:nvSpPr>
        <p:spPr>
          <a:xfrm>
            <a:off x="702297" y="3629215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11:00</a:t>
            </a:r>
            <a:endParaRPr lang="ko-KR" altLang="en-US" sz="1050"/>
          </a:p>
        </p:txBody>
      </p:sp>
      <p:cxnSp>
        <p:nvCxnSpPr>
          <p:cNvPr id="1109" name="직선 연결선 1108"/>
          <p:cNvCxnSpPr/>
          <p:nvPr/>
        </p:nvCxnSpPr>
        <p:spPr>
          <a:xfrm>
            <a:off x="1463556" y="3780273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1" name="TextBox 1110"/>
          <p:cNvSpPr txBox="1"/>
          <p:nvPr/>
        </p:nvSpPr>
        <p:spPr>
          <a:xfrm>
            <a:off x="701009" y="3897037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12:00</a:t>
            </a:r>
            <a:endParaRPr lang="ko-KR" altLang="en-US" sz="1050"/>
          </a:p>
        </p:txBody>
      </p:sp>
      <p:sp>
        <p:nvSpPr>
          <p:cNvPr id="1112" name="TextBox 1111"/>
          <p:cNvSpPr txBox="1"/>
          <p:nvPr/>
        </p:nvSpPr>
        <p:spPr>
          <a:xfrm>
            <a:off x="689229" y="4203329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PM 01:00</a:t>
            </a:r>
            <a:endParaRPr lang="ko-KR" altLang="en-US" sz="1050"/>
          </a:p>
        </p:txBody>
      </p:sp>
      <p:cxnSp>
        <p:nvCxnSpPr>
          <p:cNvPr id="1114" name="직선 연결선 1113"/>
          <p:cNvCxnSpPr/>
          <p:nvPr/>
        </p:nvCxnSpPr>
        <p:spPr>
          <a:xfrm>
            <a:off x="1438128" y="4666832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5" name="TextBox 1114"/>
          <p:cNvSpPr txBox="1"/>
          <p:nvPr/>
        </p:nvSpPr>
        <p:spPr>
          <a:xfrm>
            <a:off x="687941" y="4471151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PM 02:00</a:t>
            </a:r>
            <a:endParaRPr lang="ko-KR" altLang="en-US" sz="1050"/>
          </a:p>
        </p:txBody>
      </p:sp>
      <p:cxnSp>
        <p:nvCxnSpPr>
          <p:cNvPr id="1116" name="직선 연결선 1115"/>
          <p:cNvCxnSpPr/>
          <p:nvPr/>
        </p:nvCxnSpPr>
        <p:spPr>
          <a:xfrm>
            <a:off x="1458720" y="4967516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7" name="TextBox 1116"/>
          <p:cNvSpPr txBox="1"/>
          <p:nvPr/>
        </p:nvSpPr>
        <p:spPr>
          <a:xfrm>
            <a:off x="700913" y="4755359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PM 03:00</a:t>
            </a:r>
            <a:endParaRPr lang="ko-KR" altLang="en-US" sz="1050"/>
          </a:p>
        </p:txBody>
      </p:sp>
      <p:grpSp>
        <p:nvGrpSpPr>
          <p:cNvPr id="2349" name="그룹 2348"/>
          <p:cNvGrpSpPr/>
          <p:nvPr/>
        </p:nvGrpSpPr>
        <p:grpSpPr>
          <a:xfrm>
            <a:off x="1493110" y="2599737"/>
            <a:ext cx="364961" cy="293312"/>
            <a:chOff x="1850515" y="2599737"/>
            <a:chExt cx="391038" cy="217856"/>
          </a:xfrm>
        </p:grpSpPr>
        <p:sp>
          <p:nvSpPr>
            <p:cNvPr id="2348" name="직사각형 2347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19" name="직사각형 1118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20" name="직사각형 1119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26" name="그룹 1125"/>
          <p:cNvGrpSpPr/>
          <p:nvPr/>
        </p:nvGrpSpPr>
        <p:grpSpPr>
          <a:xfrm>
            <a:off x="1868239" y="2894877"/>
            <a:ext cx="364961" cy="293312"/>
            <a:chOff x="1850515" y="2599737"/>
            <a:chExt cx="391038" cy="217856"/>
          </a:xfrm>
        </p:grpSpPr>
        <p:sp>
          <p:nvSpPr>
            <p:cNvPr id="1127" name="직사각형 1126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28" name="직사각형 1127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29" name="직사각형 1128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30" name="그룹 1129"/>
          <p:cNvGrpSpPr/>
          <p:nvPr/>
        </p:nvGrpSpPr>
        <p:grpSpPr>
          <a:xfrm>
            <a:off x="1867975" y="3188829"/>
            <a:ext cx="364961" cy="293312"/>
            <a:chOff x="1850515" y="2599737"/>
            <a:chExt cx="391038" cy="217856"/>
          </a:xfrm>
        </p:grpSpPr>
        <p:sp>
          <p:nvSpPr>
            <p:cNvPr id="1131" name="직사각형 1130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32" name="직사각형 1131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3" name="직사각형 1132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34" name="그룹 1133"/>
          <p:cNvGrpSpPr/>
          <p:nvPr/>
        </p:nvGrpSpPr>
        <p:grpSpPr>
          <a:xfrm>
            <a:off x="1867789" y="3488534"/>
            <a:ext cx="364961" cy="294529"/>
            <a:chOff x="1850515" y="2596977"/>
            <a:chExt cx="391038" cy="218760"/>
          </a:xfrm>
        </p:grpSpPr>
        <p:sp>
          <p:nvSpPr>
            <p:cNvPr id="1135" name="직사각형 1134"/>
            <p:cNvSpPr/>
            <p:nvPr/>
          </p:nvSpPr>
          <p:spPr>
            <a:xfrm>
              <a:off x="1850515" y="2596977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36" name="직사각형 1135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7" name="직사각형 1136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38" name="그룹 1137"/>
          <p:cNvGrpSpPr/>
          <p:nvPr/>
        </p:nvGrpSpPr>
        <p:grpSpPr>
          <a:xfrm>
            <a:off x="2235211" y="3770424"/>
            <a:ext cx="364961" cy="293312"/>
            <a:chOff x="1850515" y="2599737"/>
            <a:chExt cx="391038" cy="217856"/>
          </a:xfrm>
        </p:grpSpPr>
        <p:sp>
          <p:nvSpPr>
            <p:cNvPr id="1139" name="직사각형 1138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40" name="직사각형 1139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1" name="직사각형 1140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42" name="그룹 1141"/>
          <p:cNvGrpSpPr/>
          <p:nvPr/>
        </p:nvGrpSpPr>
        <p:grpSpPr>
          <a:xfrm>
            <a:off x="2234947" y="4064376"/>
            <a:ext cx="364961" cy="293312"/>
            <a:chOff x="1850515" y="2599737"/>
            <a:chExt cx="391038" cy="217856"/>
          </a:xfrm>
        </p:grpSpPr>
        <p:sp>
          <p:nvSpPr>
            <p:cNvPr id="1143" name="직사각형 1142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44" name="직사각형 1143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5" name="직사각형 1144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147" name="직사각형 1146"/>
          <p:cNvSpPr/>
          <p:nvPr/>
        </p:nvSpPr>
        <p:spPr>
          <a:xfrm>
            <a:off x="2234756" y="4372314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cxnSp>
        <p:nvCxnSpPr>
          <p:cNvPr id="1150" name="직선 연결선 1149"/>
          <p:cNvCxnSpPr/>
          <p:nvPr/>
        </p:nvCxnSpPr>
        <p:spPr>
          <a:xfrm>
            <a:off x="1451196" y="4069858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51" name="직선 연결선 1150"/>
          <p:cNvCxnSpPr/>
          <p:nvPr/>
        </p:nvCxnSpPr>
        <p:spPr>
          <a:xfrm>
            <a:off x="1450488" y="4366766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53" name="직사각형 1152"/>
          <p:cNvSpPr/>
          <p:nvPr/>
        </p:nvSpPr>
        <p:spPr>
          <a:xfrm>
            <a:off x="2234761" y="4677616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1154" name="직사각형 1153"/>
          <p:cNvSpPr/>
          <p:nvPr/>
        </p:nvSpPr>
        <p:spPr>
          <a:xfrm>
            <a:off x="2357584" y="4372309"/>
            <a:ext cx="121098" cy="180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5" name="직사각형 1154"/>
          <p:cNvSpPr/>
          <p:nvPr/>
        </p:nvSpPr>
        <p:spPr>
          <a:xfrm>
            <a:off x="2479701" y="4372309"/>
            <a:ext cx="121098" cy="143999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6" name="TextBox 1155"/>
          <p:cNvSpPr txBox="1"/>
          <p:nvPr/>
        </p:nvSpPr>
        <p:spPr>
          <a:xfrm>
            <a:off x="1423131" y="258990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57" name="TextBox 1156"/>
          <p:cNvSpPr txBox="1"/>
          <p:nvPr/>
        </p:nvSpPr>
        <p:spPr>
          <a:xfrm>
            <a:off x="1551716" y="258988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58" name="TextBox 1157"/>
          <p:cNvSpPr txBox="1"/>
          <p:nvPr/>
        </p:nvSpPr>
        <p:spPr>
          <a:xfrm>
            <a:off x="1666016" y="258830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59" name="TextBox 1158"/>
          <p:cNvSpPr txBox="1"/>
          <p:nvPr/>
        </p:nvSpPr>
        <p:spPr>
          <a:xfrm>
            <a:off x="1801322" y="289016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60" name="TextBox 1159"/>
          <p:cNvSpPr txBox="1"/>
          <p:nvPr/>
        </p:nvSpPr>
        <p:spPr>
          <a:xfrm>
            <a:off x="1929907" y="289015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61" name="TextBox 1160"/>
          <p:cNvSpPr txBox="1"/>
          <p:nvPr/>
        </p:nvSpPr>
        <p:spPr>
          <a:xfrm>
            <a:off x="2044207" y="288857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1162" name="TextBox 1161"/>
          <p:cNvSpPr txBox="1"/>
          <p:nvPr/>
        </p:nvSpPr>
        <p:spPr>
          <a:xfrm>
            <a:off x="1798941" y="3182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63" name="TextBox 1162"/>
          <p:cNvSpPr txBox="1"/>
          <p:nvPr/>
        </p:nvSpPr>
        <p:spPr>
          <a:xfrm>
            <a:off x="1919650" y="3182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25</a:t>
            </a:r>
            <a:endParaRPr lang="ko-KR" altLang="en-US" sz="600" b="1"/>
          </a:p>
        </p:txBody>
      </p:sp>
      <p:sp>
        <p:nvSpPr>
          <p:cNvPr id="1164" name="TextBox 1163"/>
          <p:cNvSpPr txBox="1"/>
          <p:nvPr/>
        </p:nvSpPr>
        <p:spPr>
          <a:xfrm>
            <a:off x="2048997" y="318395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1165" name="TextBox 1164"/>
          <p:cNvSpPr txBox="1"/>
          <p:nvPr/>
        </p:nvSpPr>
        <p:spPr>
          <a:xfrm>
            <a:off x="1797415" y="349316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66" name="TextBox 1165"/>
          <p:cNvSpPr txBox="1"/>
          <p:nvPr/>
        </p:nvSpPr>
        <p:spPr>
          <a:xfrm>
            <a:off x="1926000" y="349315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67" name="TextBox 1166"/>
          <p:cNvSpPr txBox="1"/>
          <p:nvPr/>
        </p:nvSpPr>
        <p:spPr>
          <a:xfrm>
            <a:off x="2040300" y="349156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1168" name="TextBox 1167"/>
          <p:cNvSpPr txBox="1"/>
          <p:nvPr/>
        </p:nvSpPr>
        <p:spPr>
          <a:xfrm>
            <a:off x="2167413" y="378050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69" name="TextBox 1168"/>
          <p:cNvSpPr txBox="1"/>
          <p:nvPr/>
        </p:nvSpPr>
        <p:spPr>
          <a:xfrm>
            <a:off x="2295998" y="378049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1170" name="TextBox 1169"/>
          <p:cNvSpPr txBox="1"/>
          <p:nvPr/>
        </p:nvSpPr>
        <p:spPr>
          <a:xfrm>
            <a:off x="2410298" y="377891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28</a:t>
            </a:r>
            <a:endParaRPr lang="ko-KR" altLang="en-US" sz="600" b="1"/>
          </a:p>
        </p:txBody>
      </p:sp>
      <p:sp>
        <p:nvSpPr>
          <p:cNvPr id="1171" name="TextBox 1170"/>
          <p:cNvSpPr txBox="1"/>
          <p:nvPr/>
        </p:nvSpPr>
        <p:spPr>
          <a:xfrm>
            <a:off x="2159079" y="40580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72" name="TextBox 1171"/>
          <p:cNvSpPr txBox="1"/>
          <p:nvPr/>
        </p:nvSpPr>
        <p:spPr>
          <a:xfrm>
            <a:off x="2287664" y="405805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1173" name="TextBox 1172"/>
          <p:cNvSpPr txBox="1"/>
          <p:nvPr/>
        </p:nvSpPr>
        <p:spPr>
          <a:xfrm>
            <a:off x="2401964" y="405646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30</a:t>
            </a:r>
            <a:endParaRPr lang="ko-KR" altLang="en-US" sz="600" b="1"/>
          </a:p>
        </p:txBody>
      </p:sp>
      <p:sp>
        <p:nvSpPr>
          <p:cNvPr id="1174" name="TextBox 1173"/>
          <p:cNvSpPr txBox="1"/>
          <p:nvPr/>
        </p:nvSpPr>
        <p:spPr>
          <a:xfrm>
            <a:off x="2163958" y="434762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77" name="TextBox 1176"/>
          <p:cNvSpPr txBox="1"/>
          <p:nvPr/>
        </p:nvSpPr>
        <p:spPr>
          <a:xfrm>
            <a:off x="2161577" y="465698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78" name="TextBox 1177"/>
          <p:cNvSpPr txBox="1"/>
          <p:nvPr/>
        </p:nvSpPr>
        <p:spPr>
          <a:xfrm>
            <a:off x="2291071" y="434338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16</a:t>
            </a:r>
            <a:endParaRPr lang="ko-KR" altLang="en-US" sz="600" b="1"/>
          </a:p>
        </p:txBody>
      </p:sp>
      <p:sp>
        <p:nvSpPr>
          <p:cNvPr id="1180" name="TextBox 1179"/>
          <p:cNvSpPr txBox="1"/>
          <p:nvPr/>
        </p:nvSpPr>
        <p:spPr>
          <a:xfrm>
            <a:off x="2410298" y="435617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</a:t>
            </a:r>
            <a:endParaRPr lang="ko-KR" altLang="en-US" sz="600" b="1"/>
          </a:p>
        </p:txBody>
      </p:sp>
      <p:sp>
        <p:nvSpPr>
          <p:cNvPr id="636" name="모서리가 둥근 직사각형 635"/>
          <p:cNvSpPr/>
          <p:nvPr/>
        </p:nvSpPr>
        <p:spPr>
          <a:xfrm>
            <a:off x="8017605" y="2644667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0" name="모서리가 둥근 직사각형 669"/>
          <p:cNvSpPr/>
          <p:nvPr/>
        </p:nvSpPr>
        <p:spPr>
          <a:xfrm>
            <a:off x="8023407" y="2948898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1" name="모서리가 둥근 직사각형 670"/>
          <p:cNvSpPr/>
          <p:nvPr/>
        </p:nvSpPr>
        <p:spPr>
          <a:xfrm>
            <a:off x="8012627" y="3248590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2" name="모서리가 둥근 직사각형 671"/>
          <p:cNvSpPr/>
          <p:nvPr/>
        </p:nvSpPr>
        <p:spPr>
          <a:xfrm>
            <a:off x="8018429" y="3552821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3" name="모서리가 둥근 직사각형 672"/>
          <p:cNvSpPr/>
          <p:nvPr/>
        </p:nvSpPr>
        <p:spPr>
          <a:xfrm>
            <a:off x="8013722" y="3832854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4" name="모서리가 둥근 직사각형 673"/>
          <p:cNvSpPr/>
          <p:nvPr/>
        </p:nvSpPr>
        <p:spPr>
          <a:xfrm>
            <a:off x="8019524" y="4137085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5" name="모서리가 둥근 직사각형 674"/>
          <p:cNvSpPr/>
          <p:nvPr/>
        </p:nvSpPr>
        <p:spPr>
          <a:xfrm>
            <a:off x="8008744" y="4436777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6" name="모서리가 둥근 직사각형 675"/>
          <p:cNvSpPr/>
          <p:nvPr/>
        </p:nvSpPr>
        <p:spPr>
          <a:xfrm>
            <a:off x="8014546" y="4741008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8" name="타원 677"/>
          <p:cNvSpPr/>
          <p:nvPr/>
        </p:nvSpPr>
        <p:spPr>
          <a:xfrm>
            <a:off x="1816672" y="2998706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680" name="그룹 679"/>
          <p:cNvGrpSpPr/>
          <p:nvPr/>
        </p:nvGrpSpPr>
        <p:grpSpPr>
          <a:xfrm>
            <a:off x="3763968" y="2898431"/>
            <a:ext cx="364961" cy="293312"/>
            <a:chOff x="1850515" y="2599737"/>
            <a:chExt cx="391038" cy="217856"/>
          </a:xfrm>
        </p:grpSpPr>
        <p:sp>
          <p:nvSpPr>
            <p:cNvPr id="681" name="직사각형 680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82" name="직사각형 681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3" name="직사각형 682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84" name="그룹 683"/>
          <p:cNvGrpSpPr/>
          <p:nvPr/>
        </p:nvGrpSpPr>
        <p:grpSpPr>
          <a:xfrm>
            <a:off x="3763704" y="3192383"/>
            <a:ext cx="364961" cy="293312"/>
            <a:chOff x="1850515" y="2599737"/>
            <a:chExt cx="391038" cy="217856"/>
          </a:xfrm>
        </p:grpSpPr>
        <p:sp>
          <p:nvSpPr>
            <p:cNvPr id="685" name="직사각형 684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86" name="직사각형 685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7" name="직사각형 686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88" name="그룹 687"/>
          <p:cNvGrpSpPr/>
          <p:nvPr/>
        </p:nvGrpSpPr>
        <p:grpSpPr>
          <a:xfrm>
            <a:off x="3763518" y="3492088"/>
            <a:ext cx="364961" cy="294529"/>
            <a:chOff x="1850515" y="2596977"/>
            <a:chExt cx="391038" cy="218760"/>
          </a:xfrm>
        </p:grpSpPr>
        <p:sp>
          <p:nvSpPr>
            <p:cNvPr id="689" name="직사각형 688"/>
            <p:cNvSpPr/>
            <p:nvPr/>
          </p:nvSpPr>
          <p:spPr>
            <a:xfrm>
              <a:off x="1850515" y="2596977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90" name="직사각형 689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1" name="직사각형 690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92" name="그룹 691"/>
          <p:cNvGrpSpPr/>
          <p:nvPr/>
        </p:nvGrpSpPr>
        <p:grpSpPr>
          <a:xfrm>
            <a:off x="3768706" y="3773921"/>
            <a:ext cx="364961" cy="293312"/>
            <a:chOff x="1850515" y="2599737"/>
            <a:chExt cx="391038" cy="217856"/>
          </a:xfrm>
        </p:grpSpPr>
        <p:sp>
          <p:nvSpPr>
            <p:cNvPr id="693" name="직사각형 692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94" name="직사각형 693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5" name="직사각형 694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96" name="그룹 695"/>
          <p:cNvGrpSpPr/>
          <p:nvPr/>
        </p:nvGrpSpPr>
        <p:grpSpPr>
          <a:xfrm>
            <a:off x="3768442" y="4067873"/>
            <a:ext cx="364961" cy="293312"/>
            <a:chOff x="1850515" y="2599737"/>
            <a:chExt cx="391038" cy="217856"/>
          </a:xfrm>
        </p:grpSpPr>
        <p:sp>
          <p:nvSpPr>
            <p:cNvPr id="697" name="직사각형 696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98" name="직사각형 697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직사각형 698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00" name="직사각형 699"/>
          <p:cNvSpPr/>
          <p:nvPr/>
        </p:nvSpPr>
        <p:spPr>
          <a:xfrm>
            <a:off x="3768251" y="4375811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702" name="직사각형 701"/>
          <p:cNvSpPr/>
          <p:nvPr/>
        </p:nvSpPr>
        <p:spPr>
          <a:xfrm>
            <a:off x="3891079" y="4375806"/>
            <a:ext cx="121098" cy="29065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3" name="직사각형 702"/>
          <p:cNvSpPr/>
          <p:nvPr/>
        </p:nvSpPr>
        <p:spPr>
          <a:xfrm>
            <a:off x="4013196" y="4375806"/>
            <a:ext cx="121098" cy="287868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4" name="TextBox 703"/>
          <p:cNvSpPr txBox="1"/>
          <p:nvPr/>
        </p:nvSpPr>
        <p:spPr>
          <a:xfrm>
            <a:off x="3825636" y="289371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705" name="TextBox 704"/>
          <p:cNvSpPr txBox="1"/>
          <p:nvPr/>
        </p:nvSpPr>
        <p:spPr>
          <a:xfrm>
            <a:off x="3939936" y="289212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706" name="TextBox 705"/>
          <p:cNvSpPr txBox="1"/>
          <p:nvPr/>
        </p:nvSpPr>
        <p:spPr>
          <a:xfrm>
            <a:off x="3815379" y="318650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25</a:t>
            </a:r>
            <a:endParaRPr lang="ko-KR" altLang="en-US" sz="600" b="1"/>
          </a:p>
        </p:txBody>
      </p:sp>
      <p:sp>
        <p:nvSpPr>
          <p:cNvPr id="707" name="TextBox 706"/>
          <p:cNvSpPr txBox="1"/>
          <p:nvPr/>
        </p:nvSpPr>
        <p:spPr>
          <a:xfrm>
            <a:off x="3944726" y="318751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708" name="TextBox 707"/>
          <p:cNvSpPr txBox="1"/>
          <p:nvPr/>
        </p:nvSpPr>
        <p:spPr>
          <a:xfrm>
            <a:off x="3821729" y="349670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709" name="TextBox 708"/>
          <p:cNvSpPr txBox="1"/>
          <p:nvPr/>
        </p:nvSpPr>
        <p:spPr>
          <a:xfrm>
            <a:off x="3936029" y="349512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710" name="TextBox 709"/>
          <p:cNvSpPr txBox="1"/>
          <p:nvPr/>
        </p:nvSpPr>
        <p:spPr>
          <a:xfrm>
            <a:off x="3700908" y="378400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11" name="TextBox 710"/>
          <p:cNvSpPr txBox="1"/>
          <p:nvPr/>
        </p:nvSpPr>
        <p:spPr>
          <a:xfrm>
            <a:off x="3829493" y="378399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712" name="TextBox 711"/>
          <p:cNvSpPr txBox="1"/>
          <p:nvPr/>
        </p:nvSpPr>
        <p:spPr>
          <a:xfrm>
            <a:off x="3943793" y="378240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28</a:t>
            </a:r>
            <a:endParaRPr lang="ko-KR" altLang="en-US" sz="600" b="1"/>
          </a:p>
        </p:txBody>
      </p:sp>
      <p:sp>
        <p:nvSpPr>
          <p:cNvPr id="713" name="TextBox 712"/>
          <p:cNvSpPr txBox="1"/>
          <p:nvPr/>
        </p:nvSpPr>
        <p:spPr>
          <a:xfrm>
            <a:off x="3692574" y="4061561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14" name="TextBox 713"/>
          <p:cNvSpPr txBox="1"/>
          <p:nvPr/>
        </p:nvSpPr>
        <p:spPr>
          <a:xfrm>
            <a:off x="3821159" y="406155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715" name="TextBox 714"/>
          <p:cNvSpPr txBox="1"/>
          <p:nvPr/>
        </p:nvSpPr>
        <p:spPr>
          <a:xfrm>
            <a:off x="3935459" y="40599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30</a:t>
            </a:r>
            <a:endParaRPr lang="ko-KR" altLang="en-US" sz="600" b="1"/>
          </a:p>
        </p:txBody>
      </p:sp>
      <p:sp>
        <p:nvSpPr>
          <p:cNvPr id="716" name="TextBox 715"/>
          <p:cNvSpPr txBox="1"/>
          <p:nvPr/>
        </p:nvSpPr>
        <p:spPr>
          <a:xfrm>
            <a:off x="3697453" y="435111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18" name="TextBox 717"/>
          <p:cNvSpPr txBox="1"/>
          <p:nvPr/>
        </p:nvSpPr>
        <p:spPr>
          <a:xfrm>
            <a:off x="3824566" y="43468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16</a:t>
            </a:r>
            <a:endParaRPr lang="ko-KR" altLang="en-US" sz="600" b="1"/>
          </a:p>
        </p:txBody>
      </p:sp>
      <p:sp>
        <p:nvSpPr>
          <p:cNvPr id="719" name="TextBox 718"/>
          <p:cNvSpPr txBox="1"/>
          <p:nvPr/>
        </p:nvSpPr>
        <p:spPr>
          <a:xfrm>
            <a:off x="3943793" y="434762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</a:t>
            </a:r>
            <a:endParaRPr lang="ko-KR" altLang="en-US" sz="600" b="1"/>
          </a:p>
        </p:txBody>
      </p:sp>
      <p:sp>
        <p:nvSpPr>
          <p:cNvPr id="720" name="TextBox 719"/>
          <p:cNvSpPr txBox="1"/>
          <p:nvPr/>
        </p:nvSpPr>
        <p:spPr>
          <a:xfrm>
            <a:off x="3697174" y="289834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21" name="TextBox 720"/>
          <p:cNvSpPr txBox="1"/>
          <p:nvPr/>
        </p:nvSpPr>
        <p:spPr>
          <a:xfrm>
            <a:off x="3694402" y="31822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22" name="TextBox 721"/>
          <p:cNvSpPr txBox="1"/>
          <p:nvPr/>
        </p:nvSpPr>
        <p:spPr>
          <a:xfrm>
            <a:off x="3697173" y="349970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23" name="TextBox 722"/>
          <p:cNvSpPr txBox="1"/>
          <p:nvPr/>
        </p:nvSpPr>
        <p:spPr>
          <a:xfrm>
            <a:off x="1944392" y="302648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4" name="TextBox 723"/>
          <p:cNvSpPr txBox="1"/>
          <p:nvPr/>
        </p:nvSpPr>
        <p:spPr>
          <a:xfrm>
            <a:off x="3834370" y="301281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5" name="TextBox 724"/>
          <p:cNvSpPr txBox="1"/>
          <p:nvPr/>
        </p:nvSpPr>
        <p:spPr>
          <a:xfrm>
            <a:off x="3843126" y="417697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6" name="TextBox 725"/>
          <p:cNvSpPr txBox="1"/>
          <p:nvPr/>
        </p:nvSpPr>
        <p:spPr>
          <a:xfrm>
            <a:off x="2307842" y="418941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7" name="직사각형 726"/>
          <p:cNvSpPr/>
          <p:nvPr/>
        </p:nvSpPr>
        <p:spPr>
          <a:xfrm>
            <a:off x="3768251" y="4672940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728" name="직사각형 727"/>
          <p:cNvSpPr/>
          <p:nvPr/>
        </p:nvSpPr>
        <p:spPr>
          <a:xfrm>
            <a:off x="3891079" y="4672935"/>
            <a:ext cx="121098" cy="29065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9" name="직사각형 728"/>
          <p:cNvSpPr/>
          <p:nvPr/>
        </p:nvSpPr>
        <p:spPr>
          <a:xfrm>
            <a:off x="4013196" y="4672935"/>
            <a:ext cx="121098" cy="287868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0" name="TextBox 729"/>
          <p:cNvSpPr txBox="1"/>
          <p:nvPr/>
        </p:nvSpPr>
        <p:spPr>
          <a:xfrm>
            <a:off x="3697453" y="464824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31" name="TextBox 730"/>
          <p:cNvSpPr txBox="1"/>
          <p:nvPr/>
        </p:nvSpPr>
        <p:spPr>
          <a:xfrm>
            <a:off x="3824566" y="464400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16</a:t>
            </a:r>
            <a:endParaRPr lang="ko-KR" altLang="en-US" sz="600" b="1"/>
          </a:p>
        </p:txBody>
      </p:sp>
      <p:sp>
        <p:nvSpPr>
          <p:cNvPr id="732" name="TextBox 731"/>
          <p:cNvSpPr txBox="1"/>
          <p:nvPr/>
        </p:nvSpPr>
        <p:spPr>
          <a:xfrm>
            <a:off x="3943793" y="4644751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</a:t>
            </a:r>
            <a:endParaRPr lang="ko-KR" altLang="en-US" sz="600" b="1"/>
          </a:p>
        </p:txBody>
      </p:sp>
      <p:sp>
        <p:nvSpPr>
          <p:cNvPr id="733" name="타원 732"/>
          <p:cNvSpPr/>
          <p:nvPr/>
        </p:nvSpPr>
        <p:spPr>
          <a:xfrm>
            <a:off x="3698148" y="3014273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4" name="타원 733"/>
          <p:cNvSpPr/>
          <p:nvPr/>
        </p:nvSpPr>
        <p:spPr>
          <a:xfrm>
            <a:off x="2198766" y="4179670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5" name="타원 734"/>
          <p:cNvSpPr/>
          <p:nvPr/>
        </p:nvSpPr>
        <p:spPr>
          <a:xfrm>
            <a:off x="3729609" y="4187323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6" name="타원 735"/>
          <p:cNvSpPr/>
          <p:nvPr/>
        </p:nvSpPr>
        <p:spPr>
          <a:xfrm>
            <a:off x="7879870" y="2573341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79232635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963" name="모서리가 둥근 직사각형 962"/>
          <p:cNvSpPr/>
          <p:nvPr/>
        </p:nvSpPr>
        <p:spPr>
          <a:xfrm>
            <a:off x="344314" y="990187"/>
            <a:ext cx="8755156" cy="5542417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4" name="TextBox 963"/>
          <p:cNvSpPr txBox="1"/>
          <p:nvPr/>
        </p:nvSpPr>
        <p:spPr>
          <a:xfrm>
            <a:off x="407276" y="1020968"/>
            <a:ext cx="5774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QC Plan</a:t>
            </a:r>
            <a:endParaRPr lang="ko-KR" altLang="en-US" sz="800" b="1"/>
          </a:p>
        </p:txBody>
      </p:sp>
      <p:cxnSp>
        <p:nvCxnSpPr>
          <p:cNvPr id="1368" name="직선 연결선 1367"/>
          <p:cNvCxnSpPr/>
          <p:nvPr/>
        </p:nvCxnSpPr>
        <p:spPr>
          <a:xfrm flipV="1">
            <a:off x="653022" y="1306043"/>
            <a:ext cx="813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8" name="모서리가 둥근 직사각형 1377"/>
          <p:cNvSpPr/>
          <p:nvPr/>
        </p:nvSpPr>
        <p:spPr>
          <a:xfrm>
            <a:off x="367067" y="1384947"/>
            <a:ext cx="335546" cy="287957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9" name="TextBox 1378"/>
          <p:cNvSpPr txBox="1"/>
          <p:nvPr/>
        </p:nvSpPr>
        <p:spPr>
          <a:xfrm>
            <a:off x="325436" y="1416563"/>
            <a:ext cx="409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pred</a:t>
            </a:r>
            <a:endParaRPr lang="ko-KR" altLang="en-US" sz="800" b="1"/>
          </a:p>
        </p:txBody>
      </p: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8416756"/>
              </p:ext>
            </p:extLst>
          </p:nvPr>
        </p:nvGraphicFramePr>
        <p:xfrm>
          <a:off x="9488422" y="859353"/>
          <a:ext cx="2637675" cy="22615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시간대의 상세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CWP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그래프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시간대의 요약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CWP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그래프 전환 버튼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QC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작업패턴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342" name="그룹 341"/>
          <p:cNvGrpSpPr/>
          <p:nvPr/>
        </p:nvGrpSpPr>
        <p:grpSpPr>
          <a:xfrm>
            <a:off x="771685" y="1367939"/>
            <a:ext cx="7863791" cy="1156576"/>
            <a:chOff x="635993" y="3401812"/>
            <a:chExt cx="7863791" cy="1156576"/>
          </a:xfrm>
        </p:grpSpPr>
        <p:grpSp>
          <p:nvGrpSpPr>
            <p:cNvPr id="343" name="그룹 342"/>
            <p:cNvGrpSpPr/>
            <p:nvPr/>
          </p:nvGrpSpPr>
          <p:grpSpPr>
            <a:xfrm>
              <a:off x="1716883" y="3620638"/>
              <a:ext cx="6574039" cy="194553"/>
              <a:chOff x="1600170" y="4199352"/>
              <a:chExt cx="6574039" cy="194553"/>
            </a:xfrm>
          </p:grpSpPr>
          <p:sp>
            <p:nvSpPr>
              <p:cNvPr id="587" name="직사각형 586"/>
              <p:cNvSpPr/>
              <p:nvPr/>
            </p:nvSpPr>
            <p:spPr>
              <a:xfrm>
                <a:off x="1600170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8" name="직사각형 587"/>
              <p:cNvSpPr/>
              <p:nvPr/>
            </p:nvSpPr>
            <p:spPr>
              <a:xfrm>
                <a:off x="16001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9" name="직사각형 588"/>
              <p:cNvSpPr/>
              <p:nvPr/>
            </p:nvSpPr>
            <p:spPr>
              <a:xfrm>
                <a:off x="17819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0" name="직사각형 589"/>
              <p:cNvSpPr/>
              <p:nvPr/>
            </p:nvSpPr>
            <p:spPr>
              <a:xfrm>
                <a:off x="1987671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1" name="직사각형 590"/>
              <p:cNvSpPr/>
              <p:nvPr/>
            </p:nvSpPr>
            <p:spPr>
              <a:xfrm>
                <a:off x="1987671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2" name="직사각형 591"/>
              <p:cNvSpPr/>
              <p:nvPr/>
            </p:nvSpPr>
            <p:spPr>
              <a:xfrm>
                <a:off x="216947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3" name="직사각형 592"/>
              <p:cNvSpPr/>
              <p:nvPr/>
            </p:nvSpPr>
            <p:spPr>
              <a:xfrm>
                <a:off x="2375173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4" name="직사각형 593"/>
              <p:cNvSpPr/>
              <p:nvPr/>
            </p:nvSpPr>
            <p:spPr>
              <a:xfrm>
                <a:off x="23751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5" name="직사각형 594"/>
              <p:cNvSpPr/>
              <p:nvPr/>
            </p:nvSpPr>
            <p:spPr>
              <a:xfrm>
                <a:off x="25569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6" name="직사각형 595"/>
              <p:cNvSpPr/>
              <p:nvPr/>
            </p:nvSpPr>
            <p:spPr>
              <a:xfrm>
                <a:off x="3157352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7" name="직사각형 596"/>
              <p:cNvSpPr/>
              <p:nvPr/>
            </p:nvSpPr>
            <p:spPr>
              <a:xfrm>
                <a:off x="31573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8" name="직사각형 597"/>
              <p:cNvSpPr/>
              <p:nvPr/>
            </p:nvSpPr>
            <p:spPr>
              <a:xfrm>
                <a:off x="33391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9" name="직사각형 598"/>
              <p:cNvSpPr/>
              <p:nvPr/>
            </p:nvSpPr>
            <p:spPr>
              <a:xfrm>
                <a:off x="3544854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0" name="직사각형 599"/>
              <p:cNvSpPr/>
              <p:nvPr/>
            </p:nvSpPr>
            <p:spPr>
              <a:xfrm>
                <a:off x="35448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1" name="직사각형 600"/>
              <p:cNvSpPr/>
              <p:nvPr/>
            </p:nvSpPr>
            <p:spPr>
              <a:xfrm>
                <a:off x="37266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2" name="직사각형 601"/>
              <p:cNvSpPr/>
              <p:nvPr/>
            </p:nvSpPr>
            <p:spPr>
              <a:xfrm>
                <a:off x="3932355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3" name="직사각형 602"/>
              <p:cNvSpPr/>
              <p:nvPr/>
            </p:nvSpPr>
            <p:spPr>
              <a:xfrm>
                <a:off x="3932355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4" name="직사각형 603"/>
              <p:cNvSpPr/>
              <p:nvPr/>
            </p:nvSpPr>
            <p:spPr>
              <a:xfrm>
                <a:off x="4114156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5" name="직사각형 604"/>
              <p:cNvSpPr/>
              <p:nvPr/>
            </p:nvSpPr>
            <p:spPr>
              <a:xfrm>
                <a:off x="4319857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6" name="직사각형 605"/>
              <p:cNvSpPr/>
              <p:nvPr/>
            </p:nvSpPr>
            <p:spPr>
              <a:xfrm>
                <a:off x="43198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7" name="직사각형 606"/>
              <p:cNvSpPr/>
              <p:nvPr/>
            </p:nvSpPr>
            <p:spPr>
              <a:xfrm>
                <a:off x="45016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8" name="직사각형 607"/>
              <p:cNvSpPr/>
              <p:nvPr/>
            </p:nvSpPr>
            <p:spPr>
              <a:xfrm>
                <a:off x="470932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9" name="직사각형 608"/>
              <p:cNvSpPr/>
              <p:nvPr/>
            </p:nvSpPr>
            <p:spPr>
              <a:xfrm>
                <a:off x="47093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0" name="직사각형 609"/>
              <p:cNvSpPr/>
              <p:nvPr/>
            </p:nvSpPr>
            <p:spPr>
              <a:xfrm>
                <a:off x="48911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1" name="직사각형 610"/>
              <p:cNvSpPr/>
              <p:nvPr/>
            </p:nvSpPr>
            <p:spPr>
              <a:xfrm>
                <a:off x="5096825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2" name="직사각형 611"/>
              <p:cNvSpPr/>
              <p:nvPr/>
            </p:nvSpPr>
            <p:spPr>
              <a:xfrm>
                <a:off x="5096825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3" name="직사각형 612"/>
              <p:cNvSpPr/>
              <p:nvPr/>
            </p:nvSpPr>
            <p:spPr>
              <a:xfrm>
                <a:off x="5278626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4" name="직사각형 613"/>
              <p:cNvSpPr/>
              <p:nvPr/>
            </p:nvSpPr>
            <p:spPr>
              <a:xfrm>
                <a:off x="5484327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5" name="직사각형 614"/>
              <p:cNvSpPr/>
              <p:nvPr/>
            </p:nvSpPr>
            <p:spPr>
              <a:xfrm>
                <a:off x="54843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6" name="직사각형 615"/>
              <p:cNvSpPr/>
              <p:nvPr/>
            </p:nvSpPr>
            <p:spPr>
              <a:xfrm>
                <a:off x="56661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7" name="직사각형 616"/>
              <p:cNvSpPr/>
              <p:nvPr/>
            </p:nvSpPr>
            <p:spPr>
              <a:xfrm>
                <a:off x="587182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8" name="직사각형 617"/>
              <p:cNvSpPr/>
              <p:nvPr/>
            </p:nvSpPr>
            <p:spPr>
              <a:xfrm>
                <a:off x="58718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9" name="직사각형 618"/>
              <p:cNvSpPr/>
              <p:nvPr/>
            </p:nvSpPr>
            <p:spPr>
              <a:xfrm>
                <a:off x="60536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0" name="직사각형 619"/>
              <p:cNvSpPr/>
              <p:nvPr/>
            </p:nvSpPr>
            <p:spPr>
              <a:xfrm>
                <a:off x="625805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1" name="직사각형 620"/>
              <p:cNvSpPr/>
              <p:nvPr/>
            </p:nvSpPr>
            <p:spPr>
              <a:xfrm>
                <a:off x="62580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2" name="직사각형 621"/>
              <p:cNvSpPr/>
              <p:nvPr/>
            </p:nvSpPr>
            <p:spPr>
              <a:xfrm>
                <a:off x="64398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3" name="직사각형 622"/>
              <p:cNvSpPr/>
              <p:nvPr/>
            </p:nvSpPr>
            <p:spPr>
              <a:xfrm>
                <a:off x="6645561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4" name="직사각형 623"/>
              <p:cNvSpPr/>
              <p:nvPr/>
            </p:nvSpPr>
            <p:spPr>
              <a:xfrm>
                <a:off x="66455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5" name="직사각형 624"/>
              <p:cNvSpPr/>
              <p:nvPr/>
            </p:nvSpPr>
            <p:spPr>
              <a:xfrm>
                <a:off x="68273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6" name="직사각형 625"/>
              <p:cNvSpPr/>
              <p:nvPr/>
            </p:nvSpPr>
            <p:spPr>
              <a:xfrm>
                <a:off x="7033062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7" name="직사각형 626"/>
              <p:cNvSpPr/>
              <p:nvPr/>
            </p:nvSpPr>
            <p:spPr>
              <a:xfrm>
                <a:off x="7033062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8" name="직사각형 627"/>
              <p:cNvSpPr/>
              <p:nvPr/>
            </p:nvSpPr>
            <p:spPr>
              <a:xfrm>
                <a:off x="7214863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9" name="직사각형 628"/>
              <p:cNvSpPr/>
              <p:nvPr/>
            </p:nvSpPr>
            <p:spPr>
              <a:xfrm>
                <a:off x="742056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0" name="직사각형 629"/>
              <p:cNvSpPr/>
              <p:nvPr/>
            </p:nvSpPr>
            <p:spPr>
              <a:xfrm>
                <a:off x="74205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1" name="직사각형 630"/>
              <p:cNvSpPr/>
              <p:nvPr/>
            </p:nvSpPr>
            <p:spPr>
              <a:xfrm>
                <a:off x="76023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2" name="직사각형 631"/>
              <p:cNvSpPr/>
              <p:nvPr/>
            </p:nvSpPr>
            <p:spPr>
              <a:xfrm>
                <a:off x="7808066" y="4199352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3" name="직사각형 632"/>
              <p:cNvSpPr/>
              <p:nvPr/>
            </p:nvSpPr>
            <p:spPr>
              <a:xfrm>
                <a:off x="78080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4" name="직사각형 633"/>
              <p:cNvSpPr/>
              <p:nvPr/>
            </p:nvSpPr>
            <p:spPr>
              <a:xfrm>
                <a:off x="79898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44" name="그룹 343"/>
            <p:cNvGrpSpPr/>
            <p:nvPr/>
          </p:nvGrpSpPr>
          <p:grpSpPr>
            <a:xfrm>
              <a:off x="1705304" y="4106612"/>
              <a:ext cx="6574039" cy="194554"/>
              <a:chOff x="1596211" y="4433866"/>
              <a:chExt cx="6574039" cy="194554"/>
            </a:xfrm>
          </p:grpSpPr>
          <p:sp>
            <p:nvSpPr>
              <p:cNvPr id="539" name="직사각형 538"/>
              <p:cNvSpPr/>
              <p:nvPr/>
            </p:nvSpPr>
            <p:spPr>
              <a:xfrm>
                <a:off x="1596211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0" name="직사각형 539"/>
              <p:cNvSpPr/>
              <p:nvPr/>
            </p:nvSpPr>
            <p:spPr>
              <a:xfrm>
                <a:off x="15962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1" name="직사각형 540"/>
              <p:cNvSpPr/>
              <p:nvPr/>
            </p:nvSpPr>
            <p:spPr>
              <a:xfrm>
                <a:off x="17780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2" name="직사각형 541"/>
              <p:cNvSpPr/>
              <p:nvPr/>
            </p:nvSpPr>
            <p:spPr>
              <a:xfrm>
                <a:off x="198371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3" name="직사각형 542"/>
              <p:cNvSpPr/>
              <p:nvPr/>
            </p:nvSpPr>
            <p:spPr>
              <a:xfrm>
                <a:off x="19837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4" name="직사각형 543"/>
              <p:cNvSpPr/>
              <p:nvPr/>
            </p:nvSpPr>
            <p:spPr>
              <a:xfrm>
                <a:off x="21655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5" name="직사각형 544"/>
              <p:cNvSpPr/>
              <p:nvPr/>
            </p:nvSpPr>
            <p:spPr>
              <a:xfrm>
                <a:off x="2371214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6" name="직사각형 545"/>
              <p:cNvSpPr/>
              <p:nvPr/>
            </p:nvSpPr>
            <p:spPr>
              <a:xfrm>
                <a:off x="237121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7" name="직사각형 546"/>
              <p:cNvSpPr/>
              <p:nvPr/>
            </p:nvSpPr>
            <p:spPr>
              <a:xfrm>
                <a:off x="255301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8" name="직사각형 547"/>
              <p:cNvSpPr/>
              <p:nvPr/>
            </p:nvSpPr>
            <p:spPr>
              <a:xfrm>
                <a:off x="315339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9" name="직사각형 548"/>
              <p:cNvSpPr/>
              <p:nvPr/>
            </p:nvSpPr>
            <p:spPr>
              <a:xfrm>
                <a:off x="315339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0" name="직사각형 549"/>
              <p:cNvSpPr/>
              <p:nvPr/>
            </p:nvSpPr>
            <p:spPr>
              <a:xfrm>
                <a:off x="333519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1" name="직사각형 550"/>
              <p:cNvSpPr/>
              <p:nvPr/>
            </p:nvSpPr>
            <p:spPr>
              <a:xfrm>
                <a:off x="3540895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2" name="직사각형 551"/>
              <p:cNvSpPr/>
              <p:nvPr/>
            </p:nvSpPr>
            <p:spPr>
              <a:xfrm>
                <a:off x="35408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3" name="직사각형 552"/>
              <p:cNvSpPr/>
              <p:nvPr/>
            </p:nvSpPr>
            <p:spPr>
              <a:xfrm>
                <a:off x="37226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4" name="직사각형 553"/>
              <p:cNvSpPr/>
              <p:nvPr/>
            </p:nvSpPr>
            <p:spPr>
              <a:xfrm>
                <a:off x="3928397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5" name="직사각형 554"/>
              <p:cNvSpPr/>
              <p:nvPr/>
            </p:nvSpPr>
            <p:spPr>
              <a:xfrm>
                <a:off x="39283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6" name="직사각형 555"/>
              <p:cNvSpPr/>
              <p:nvPr/>
            </p:nvSpPr>
            <p:spPr>
              <a:xfrm>
                <a:off x="41101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7" name="직사각형 556"/>
              <p:cNvSpPr/>
              <p:nvPr/>
            </p:nvSpPr>
            <p:spPr>
              <a:xfrm>
                <a:off x="4315898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8" name="직사각형 557"/>
              <p:cNvSpPr/>
              <p:nvPr/>
            </p:nvSpPr>
            <p:spPr>
              <a:xfrm>
                <a:off x="4315898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9" name="직사각형 558"/>
              <p:cNvSpPr/>
              <p:nvPr/>
            </p:nvSpPr>
            <p:spPr>
              <a:xfrm>
                <a:off x="4497699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0" name="직사각형 559"/>
              <p:cNvSpPr/>
              <p:nvPr/>
            </p:nvSpPr>
            <p:spPr>
              <a:xfrm>
                <a:off x="470536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1" name="직사각형 560"/>
              <p:cNvSpPr/>
              <p:nvPr/>
            </p:nvSpPr>
            <p:spPr>
              <a:xfrm>
                <a:off x="470536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2" name="직사각형 561"/>
              <p:cNvSpPr/>
              <p:nvPr/>
            </p:nvSpPr>
            <p:spPr>
              <a:xfrm>
                <a:off x="488716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3" name="직사각형 562"/>
              <p:cNvSpPr/>
              <p:nvPr/>
            </p:nvSpPr>
            <p:spPr>
              <a:xfrm>
                <a:off x="5092867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4" name="직사각형 563"/>
              <p:cNvSpPr/>
              <p:nvPr/>
            </p:nvSpPr>
            <p:spPr>
              <a:xfrm>
                <a:off x="50928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5" name="직사각형 564"/>
              <p:cNvSpPr/>
              <p:nvPr/>
            </p:nvSpPr>
            <p:spPr>
              <a:xfrm>
                <a:off x="52746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6" name="직사각형 565"/>
              <p:cNvSpPr/>
              <p:nvPr/>
            </p:nvSpPr>
            <p:spPr>
              <a:xfrm>
                <a:off x="5480368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7" name="직사각형 566"/>
              <p:cNvSpPr/>
              <p:nvPr/>
            </p:nvSpPr>
            <p:spPr>
              <a:xfrm>
                <a:off x="5480368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8" name="직사각형 567"/>
              <p:cNvSpPr/>
              <p:nvPr/>
            </p:nvSpPr>
            <p:spPr>
              <a:xfrm>
                <a:off x="5662169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9" name="직사각형 568"/>
              <p:cNvSpPr/>
              <p:nvPr/>
            </p:nvSpPr>
            <p:spPr>
              <a:xfrm>
                <a:off x="586787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0" name="직사각형 569"/>
              <p:cNvSpPr/>
              <p:nvPr/>
            </p:nvSpPr>
            <p:spPr>
              <a:xfrm>
                <a:off x="58678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1" name="직사각형 570"/>
              <p:cNvSpPr/>
              <p:nvPr/>
            </p:nvSpPr>
            <p:spPr>
              <a:xfrm>
                <a:off x="60496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2" name="직사각형 571"/>
              <p:cNvSpPr/>
              <p:nvPr/>
            </p:nvSpPr>
            <p:spPr>
              <a:xfrm>
                <a:off x="625410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3" name="직사각형 572"/>
              <p:cNvSpPr/>
              <p:nvPr/>
            </p:nvSpPr>
            <p:spPr>
              <a:xfrm>
                <a:off x="625410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4" name="직사각형 573"/>
              <p:cNvSpPr/>
              <p:nvPr/>
            </p:nvSpPr>
            <p:spPr>
              <a:xfrm>
                <a:off x="6435901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5" name="직사각형 574"/>
              <p:cNvSpPr/>
              <p:nvPr/>
            </p:nvSpPr>
            <p:spPr>
              <a:xfrm>
                <a:off x="6641602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6" name="직사각형 575"/>
              <p:cNvSpPr/>
              <p:nvPr/>
            </p:nvSpPr>
            <p:spPr>
              <a:xfrm>
                <a:off x="66416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7" name="직사각형 576"/>
              <p:cNvSpPr/>
              <p:nvPr/>
            </p:nvSpPr>
            <p:spPr>
              <a:xfrm>
                <a:off x="68234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8" name="직사각형 577"/>
              <p:cNvSpPr/>
              <p:nvPr/>
            </p:nvSpPr>
            <p:spPr>
              <a:xfrm>
                <a:off x="7029104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9" name="직사각형 578"/>
              <p:cNvSpPr/>
              <p:nvPr/>
            </p:nvSpPr>
            <p:spPr>
              <a:xfrm>
                <a:off x="70291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0" name="직사각형 579"/>
              <p:cNvSpPr/>
              <p:nvPr/>
            </p:nvSpPr>
            <p:spPr>
              <a:xfrm>
                <a:off x="72109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1" name="직사각형 580"/>
              <p:cNvSpPr/>
              <p:nvPr/>
            </p:nvSpPr>
            <p:spPr>
              <a:xfrm>
                <a:off x="741660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2" name="직사각형 581"/>
              <p:cNvSpPr/>
              <p:nvPr/>
            </p:nvSpPr>
            <p:spPr>
              <a:xfrm>
                <a:off x="741660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3" name="직사각형 582"/>
              <p:cNvSpPr/>
              <p:nvPr/>
            </p:nvSpPr>
            <p:spPr>
              <a:xfrm>
                <a:off x="759840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4" name="직사각형 583"/>
              <p:cNvSpPr/>
              <p:nvPr/>
            </p:nvSpPr>
            <p:spPr>
              <a:xfrm>
                <a:off x="7804107" y="4433866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5" name="직사각형 584"/>
              <p:cNvSpPr/>
              <p:nvPr/>
            </p:nvSpPr>
            <p:spPr>
              <a:xfrm>
                <a:off x="78041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6" name="직사각형 585"/>
              <p:cNvSpPr/>
              <p:nvPr/>
            </p:nvSpPr>
            <p:spPr>
              <a:xfrm>
                <a:off x="79859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45" name="직사각형 344"/>
            <p:cNvSpPr/>
            <p:nvPr/>
          </p:nvSpPr>
          <p:spPr>
            <a:xfrm>
              <a:off x="1337992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6" name="직사각형 345"/>
            <p:cNvSpPr/>
            <p:nvPr/>
          </p:nvSpPr>
          <p:spPr>
            <a:xfrm>
              <a:off x="1725494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직사각형 346"/>
            <p:cNvSpPr/>
            <p:nvPr/>
          </p:nvSpPr>
          <p:spPr>
            <a:xfrm>
              <a:off x="2112995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직사각형 347"/>
            <p:cNvSpPr/>
            <p:nvPr/>
          </p:nvSpPr>
          <p:spPr>
            <a:xfrm>
              <a:off x="2500497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9" name="직사각형 348"/>
            <p:cNvSpPr/>
            <p:nvPr/>
          </p:nvSpPr>
          <p:spPr>
            <a:xfrm>
              <a:off x="3275056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0" name="직사각형 349"/>
            <p:cNvSpPr/>
            <p:nvPr/>
          </p:nvSpPr>
          <p:spPr>
            <a:xfrm>
              <a:off x="3662558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직사각형 350"/>
            <p:cNvSpPr/>
            <p:nvPr/>
          </p:nvSpPr>
          <p:spPr>
            <a:xfrm>
              <a:off x="4050060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직사각형 351"/>
            <p:cNvSpPr/>
            <p:nvPr/>
          </p:nvSpPr>
          <p:spPr>
            <a:xfrm>
              <a:off x="4437561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직사각형 352"/>
            <p:cNvSpPr/>
            <p:nvPr/>
          </p:nvSpPr>
          <p:spPr>
            <a:xfrm>
              <a:off x="482702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4" name="직사각형 353"/>
            <p:cNvSpPr/>
            <p:nvPr/>
          </p:nvSpPr>
          <p:spPr>
            <a:xfrm>
              <a:off x="5214530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직사각형 354"/>
            <p:cNvSpPr/>
            <p:nvPr/>
          </p:nvSpPr>
          <p:spPr>
            <a:xfrm>
              <a:off x="5602031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직사각형 355"/>
            <p:cNvSpPr/>
            <p:nvPr/>
          </p:nvSpPr>
          <p:spPr>
            <a:xfrm>
              <a:off x="598953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직사각형 356"/>
            <p:cNvSpPr/>
            <p:nvPr/>
          </p:nvSpPr>
          <p:spPr>
            <a:xfrm>
              <a:off x="637576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8" name="직사각형 357"/>
            <p:cNvSpPr/>
            <p:nvPr/>
          </p:nvSpPr>
          <p:spPr>
            <a:xfrm>
              <a:off x="6763265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직사각형 358"/>
            <p:cNvSpPr/>
            <p:nvPr/>
          </p:nvSpPr>
          <p:spPr>
            <a:xfrm>
              <a:off x="7150766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0" name="직사각형 359"/>
            <p:cNvSpPr/>
            <p:nvPr/>
          </p:nvSpPr>
          <p:spPr>
            <a:xfrm>
              <a:off x="753826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1" name="직사각형 360"/>
            <p:cNvSpPr/>
            <p:nvPr/>
          </p:nvSpPr>
          <p:spPr>
            <a:xfrm>
              <a:off x="7925770" y="3401812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2" name="직사각형 361"/>
            <p:cNvSpPr/>
            <p:nvPr/>
          </p:nvSpPr>
          <p:spPr>
            <a:xfrm>
              <a:off x="1324022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3" name="직사각형 362"/>
            <p:cNvSpPr/>
            <p:nvPr/>
          </p:nvSpPr>
          <p:spPr>
            <a:xfrm>
              <a:off x="2096764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4" name="직사각형 363"/>
            <p:cNvSpPr/>
            <p:nvPr/>
          </p:nvSpPr>
          <p:spPr>
            <a:xfrm>
              <a:off x="20967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5" name="직사각형 364"/>
            <p:cNvSpPr/>
            <p:nvPr/>
          </p:nvSpPr>
          <p:spPr>
            <a:xfrm>
              <a:off x="22785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6" name="직사각형 365"/>
            <p:cNvSpPr/>
            <p:nvPr/>
          </p:nvSpPr>
          <p:spPr>
            <a:xfrm>
              <a:off x="248426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7" name="직사각형 366"/>
            <p:cNvSpPr/>
            <p:nvPr/>
          </p:nvSpPr>
          <p:spPr>
            <a:xfrm>
              <a:off x="248426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8" name="직사각형 367"/>
            <p:cNvSpPr/>
            <p:nvPr/>
          </p:nvSpPr>
          <p:spPr>
            <a:xfrm>
              <a:off x="266606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9" name="직사각형 368"/>
            <p:cNvSpPr/>
            <p:nvPr/>
          </p:nvSpPr>
          <p:spPr>
            <a:xfrm>
              <a:off x="326644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0" name="직사각형 369"/>
            <p:cNvSpPr/>
            <p:nvPr/>
          </p:nvSpPr>
          <p:spPr>
            <a:xfrm>
              <a:off x="32664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1" name="직사각형 370"/>
            <p:cNvSpPr/>
            <p:nvPr/>
          </p:nvSpPr>
          <p:spPr>
            <a:xfrm>
              <a:off x="34482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2" name="직사각형 371"/>
            <p:cNvSpPr/>
            <p:nvPr/>
          </p:nvSpPr>
          <p:spPr>
            <a:xfrm>
              <a:off x="3653946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직사각형 372"/>
            <p:cNvSpPr/>
            <p:nvPr/>
          </p:nvSpPr>
          <p:spPr>
            <a:xfrm>
              <a:off x="365394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4" name="직사각형 373"/>
            <p:cNvSpPr/>
            <p:nvPr/>
          </p:nvSpPr>
          <p:spPr>
            <a:xfrm>
              <a:off x="3835747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직사각형 374"/>
            <p:cNvSpPr/>
            <p:nvPr/>
          </p:nvSpPr>
          <p:spPr>
            <a:xfrm>
              <a:off x="4041448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직사각형 375"/>
            <p:cNvSpPr/>
            <p:nvPr/>
          </p:nvSpPr>
          <p:spPr>
            <a:xfrm>
              <a:off x="40414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직사각형 376"/>
            <p:cNvSpPr/>
            <p:nvPr/>
          </p:nvSpPr>
          <p:spPr>
            <a:xfrm>
              <a:off x="42232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8" name="직사각형 377"/>
            <p:cNvSpPr/>
            <p:nvPr/>
          </p:nvSpPr>
          <p:spPr>
            <a:xfrm>
              <a:off x="4428950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직사각형 378"/>
            <p:cNvSpPr/>
            <p:nvPr/>
          </p:nvSpPr>
          <p:spPr>
            <a:xfrm>
              <a:off x="44289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0" name="직사각형 379"/>
            <p:cNvSpPr/>
            <p:nvPr/>
          </p:nvSpPr>
          <p:spPr>
            <a:xfrm>
              <a:off x="46107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1" name="직사각형 380"/>
            <p:cNvSpPr/>
            <p:nvPr/>
          </p:nvSpPr>
          <p:spPr>
            <a:xfrm>
              <a:off x="481841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2" name="직사각형 381"/>
            <p:cNvSpPr/>
            <p:nvPr/>
          </p:nvSpPr>
          <p:spPr>
            <a:xfrm>
              <a:off x="481841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3" name="직사각형 382"/>
            <p:cNvSpPr/>
            <p:nvPr/>
          </p:nvSpPr>
          <p:spPr>
            <a:xfrm>
              <a:off x="500021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4" name="직사각형 383"/>
            <p:cNvSpPr/>
            <p:nvPr/>
          </p:nvSpPr>
          <p:spPr>
            <a:xfrm>
              <a:off x="5205918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5" name="직사각형 384"/>
            <p:cNvSpPr/>
            <p:nvPr/>
          </p:nvSpPr>
          <p:spPr>
            <a:xfrm>
              <a:off x="52059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6" name="직사각형 385"/>
            <p:cNvSpPr/>
            <p:nvPr/>
          </p:nvSpPr>
          <p:spPr>
            <a:xfrm>
              <a:off x="53877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7" name="직사각형 386"/>
            <p:cNvSpPr/>
            <p:nvPr/>
          </p:nvSpPr>
          <p:spPr>
            <a:xfrm>
              <a:off x="5593420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8" name="직사각형 387"/>
            <p:cNvSpPr/>
            <p:nvPr/>
          </p:nvSpPr>
          <p:spPr>
            <a:xfrm>
              <a:off x="55934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9" name="직사각형 388"/>
            <p:cNvSpPr/>
            <p:nvPr/>
          </p:nvSpPr>
          <p:spPr>
            <a:xfrm>
              <a:off x="57752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0" name="직사각형 389"/>
            <p:cNvSpPr/>
            <p:nvPr/>
          </p:nvSpPr>
          <p:spPr>
            <a:xfrm>
              <a:off x="5980921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1" name="직사각형 390"/>
            <p:cNvSpPr/>
            <p:nvPr/>
          </p:nvSpPr>
          <p:spPr>
            <a:xfrm>
              <a:off x="5980921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2" name="직사각형 391"/>
            <p:cNvSpPr/>
            <p:nvPr/>
          </p:nvSpPr>
          <p:spPr>
            <a:xfrm>
              <a:off x="616272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3" name="직사각형 392"/>
            <p:cNvSpPr/>
            <p:nvPr/>
          </p:nvSpPr>
          <p:spPr>
            <a:xfrm>
              <a:off x="6367152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4" name="직사각형 393"/>
            <p:cNvSpPr/>
            <p:nvPr/>
          </p:nvSpPr>
          <p:spPr>
            <a:xfrm>
              <a:off x="63671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5" name="직사각형 394"/>
            <p:cNvSpPr/>
            <p:nvPr/>
          </p:nvSpPr>
          <p:spPr>
            <a:xfrm>
              <a:off x="65489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6" name="직사각형 395"/>
            <p:cNvSpPr/>
            <p:nvPr/>
          </p:nvSpPr>
          <p:spPr>
            <a:xfrm>
              <a:off x="6754653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7" name="직사각형 396"/>
            <p:cNvSpPr/>
            <p:nvPr/>
          </p:nvSpPr>
          <p:spPr>
            <a:xfrm>
              <a:off x="67546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8" name="직사각형 397"/>
            <p:cNvSpPr/>
            <p:nvPr/>
          </p:nvSpPr>
          <p:spPr>
            <a:xfrm>
              <a:off x="69364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9" name="직사각형 398"/>
            <p:cNvSpPr/>
            <p:nvPr/>
          </p:nvSpPr>
          <p:spPr>
            <a:xfrm>
              <a:off x="7142155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0" name="직사각형 399"/>
            <p:cNvSpPr/>
            <p:nvPr/>
          </p:nvSpPr>
          <p:spPr>
            <a:xfrm>
              <a:off x="71421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1" name="직사각형 400"/>
            <p:cNvSpPr/>
            <p:nvPr/>
          </p:nvSpPr>
          <p:spPr>
            <a:xfrm>
              <a:off x="73239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2" name="직사각형 401"/>
            <p:cNvSpPr/>
            <p:nvPr/>
          </p:nvSpPr>
          <p:spPr>
            <a:xfrm>
              <a:off x="752965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3" name="직사각형 402"/>
            <p:cNvSpPr/>
            <p:nvPr/>
          </p:nvSpPr>
          <p:spPr>
            <a:xfrm>
              <a:off x="752965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4" name="직사각형 403"/>
            <p:cNvSpPr/>
            <p:nvPr/>
          </p:nvSpPr>
          <p:spPr>
            <a:xfrm>
              <a:off x="771145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5" name="직사각형 404"/>
            <p:cNvSpPr/>
            <p:nvPr/>
          </p:nvSpPr>
          <p:spPr>
            <a:xfrm>
              <a:off x="7917158" y="387905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직사각형 405"/>
            <p:cNvSpPr/>
            <p:nvPr/>
          </p:nvSpPr>
          <p:spPr>
            <a:xfrm>
              <a:off x="79171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7" name="직사각형 406"/>
            <p:cNvSpPr/>
            <p:nvPr/>
          </p:nvSpPr>
          <p:spPr>
            <a:xfrm>
              <a:off x="80989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8" name="직사각형 407"/>
            <p:cNvSpPr/>
            <p:nvPr/>
          </p:nvSpPr>
          <p:spPr>
            <a:xfrm>
              <a:off x="652610" y="3617072"/>
              <a:ext cx="483911" cy="19344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9" name="직사각형 408"/>
            <p:cNvSpPr/>
            <p:nvPr/>
          </p:nvSpPr>
          <p:spPr>
            <a:xfrm>
              <a:off x="659966" y="3878580"/>
              <a:ext cx="483911" cy="190356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0" name="직사각형 409"/>
            <p:cNvSpPr/>
            <p:nvPr/>
          </p:nvSpPr>
          <p:spPr>
            <a:xfrm>
              <a:off x="659966" y="4101037"/>
              <a:ext cx="483911" cy="187835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11" name="그룹 410"/>
            <p:cNvGrpSpPr/>
            <p:nvPr/>
          </p:nvGrpSpPr>
          <p:grpSpPr>
            <a:xfrm>
              <a:off x="643957" y="3405432"/>
              <a:ext cx="516488" cy="193880"/>
              <a:chOff x="643957" y="3664512"/>
              <a:chExt cx="516488" cy="193880"/>
            </a:xfrm>
          </p:grpSpPr>
          <p:sp>
            <p:nvSpPr>
              <p:cNvPr id="537" name="직사각형 536"/>
              <p:cNvSpPr/>
              <p:nvPr/>
            </p:nvSpPr>
            <p:spPr>
              <a:xfrm>
                <a:off x="652610" y="3665972"/>
                <a:ext cx="483911" cy="1924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38" name="TextBox 537"/>
              <p:cNvSpPr txBox="1"/>
              <p:nvPr/>
            </p:nvSpPr>
            <p:spPr>
              <a:xfrm>
                <a:off x="643957" y="3664512"/>
                <a:ext cx="516488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600" b="1" dirty="0" smtClean="0"/>
                  <a:t>DS-DECK</a:t>
                </a:r>
                <a:endParaRPr lang="ko-KR" altLang="en-US" sz="600" b="1"/>
              </a:p>
            </p:txBody>
          </p:sp>
        </p:grpSp>
        <p:sp>
          <p:nvSpPr>
            <p:cNvPr id="412" name="TextBox 411"/>
            <p:cNvSpPr txBox="1"/>
            <p:nvPr/>
          </p:nvSpPr>
          <p:spPr>
            <a:xfrm>
              <a:off x="635993" y="3616508"/>
              <a:ext cx="534121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DS-HOLD</a:t>
              </a:r>
              <a:endParaRPr lang="ko-KR" altLang="en-US" sz="600" b="1"/>
            </a:p>
          </p:txBody>
        </p:sp>
        <p:sp>
          <p:nvSpPr>
            <p:cNvPr id="413" name="TextBox 412"/>
            <p:cNvSpPr txBox="1"/>
            <p:nvPr/>
          </p:nvSpPr>
          <p:spPr>
            <a:xfrm>
              <a:off x="643169" y="3871755"/>
              <a:ext cx="51328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LD-DECK</a:t>
              </a:r>
              <a:endParaRPr lang="ko-KR" altLang="en-US" sz="600" b="1"/>
            </a:p>
          </p:txBody>
        </p:sp>
        <p:sp>
          <p:nvSpPr>
            <p:cNvPr id="414" name="TextBox 413"/>
            <p:cNvSpPr txBox="1"/>
            <p:nvPr/>
          </p:nvSpPr>
          <p:spPr>
            <a:xfrm>
              <a:off x="642825" y="4090451"/>
              <a:ext cx="530915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LD-HOLD</a:t>
              </a:r>
              <a:endParaRPr lang="ko-KR" altLang="en-US" sz="600" b="1"/>
            </a:p>
          </p:txBody>
        </p:sp>
        <p:sp>
          <p:nvSpPr>
            <p:cNvPr id="415" name="직사각형 414"/>
            <p:cNvSpPr/>
            <p:nvPr/>
          </p:nvSpPr>
          <p:spPr>
            <a:xfrm>
              <a:off x="1324150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6" name="직사각형 415"/>
            <p:cNvSpPr/>
            <p:nvPr/>
          </p:nvSpPr>
          <p:spPr>
            <a:xfrm>
              <a:off x="1711652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7" name="직사각형 416"/>
            <p:cNvSpPr/>
            <p:nvPr/>
          </p:nvSpPr>
          <p:spPr>
            <a:xfrm>
              <a:off x="2099153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8" name="직사각형 417"/>
            <p:cNvSpPr/>
            <p:nvPr/>
          </p:nvSpPr>
          <p:spPr>
            <a:xfrm>
              <a:off x="2486655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9" name="직사각형 418"/>
            <p:cNvSpPr/>
            <p:nvPr/>
          </p:nvSpPr>
          <p:spPr>
            <a:xfrm>
              <a:off x="3261214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0" name="직사각형 419"/>
            <p:cNvSpPr/>
            <p:nvPr/>
          </p:nvSpPr>
          <p:spPr>
            <a:xfrm>
              <a:off x="3648716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1" name="직사각형 420"/>
            <p:cNvSpPr/>
            <p:nvPr/>
          </p:nvSpPr>
          <p:spPr>
            <a:xfrm>
              <a:off x="4036218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2" name="직사각형 421"/>
            <p:cNvSpPr/>
            <p:nvPr/>
          </p:nvSpPr>
          <p:spPr>
            <a:xfrm>
              <a:off x="4423719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3" name="직사각형 422"/>
            <p:cNvSpPr/>
            <p:nvPr/>
          </p:nvSpPr>
          <p:spPr>
            <a:xfrm>
              <a:off x="481318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4" name="직사각형 423"/>
            <p:cNvSpPr/>
            <p:nvPr/>
          </p:nvSpPr>
          <p:spPr>
            <a:xfrm>
              <a:off x="5200688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5" name="직사각형 424"/>
            <p:cNvSpPr/>
            <p:nvPr/>
          </p:nvSpPr>
          <p:spPr>
            <a:xfrm>
              <a:off x="5588189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6" name="직사각형 425"/>
            <p:cNvSpPr/>
            <p:nvPr/>
          </p:nvSpPr>
          <p:spPr>
            <a:xfrm>
              <a:off x="597569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7" name="직사각형 426"/>
            <p:cNvSpPr/>
            <p:nvPr/>
          </p:nvSpPr>
          <p:spPr>
            <a:xfrm>
              <a:off x="636192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8" name="직사각형 427"/>
            <p:cNvSpPr/>
            <p:nvPr/>
          </p:nvSpPr>
          <p:spPr>
            <a:xfrm>
              <a:off x="6749423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9" name="직사각형 428"/>
            <p:cNvSpPr/>
            <p:nvPr/>
          </p:nvSpPr>
          <p:spPr>
            <a:xfrm>
              <a:off x="7136924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0" name="직사각형 429"/>
            <p:cNvSpPr/>
            <p:nvPr/>
          </p:nvSpPr>
          <p:spPr>
            <a:xfrm>
              <a:off x="752442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1" name="직사각형 430"/>
            <p:cNvSpPr/>
            <p:nvPr/>
          </p:nvSpPr>
          <p:spPr>
            <a:xfrm>
              <a:off x="7911928" y="4315864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2" name="직사각형 431"/>
            <p:cNvSpPr/>
            <p:nvPr/>
          </p:nvSpPr>
          <p:spPr>
            <a:xfrm>
              <a:off x="17254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3" name="직사각형 432"/>
            <p:cNvSpPr/>
            <p:nvPr/>
          </p:nvSpPr>
          <p:spPr>
            <a:xfrm>
              <a:off x="19072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4" name="직사각형 433"/>
            <p:cNvSpPr/>
            <p:nvPr/>
          </p:nvSpPr>
          <p:spPr>
            <a:xfrm>
              <a:off x="2112995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5" name="직사각형 434"/>
            <p:cNvSpPr/>
            <p:nvPr/>
          </p:nvSpPr>
          <p:spPr>
            <a:xfrm>
              <a:off x="229479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6" name="직사각형 435"/>
            <p:cNvSpPr/>
            <p:nvPr/>
          </p:nvSpPr>
          <p:spPr>
            <a:xfrm>
              <a:off x="25004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7" name="직사각형 436"/>
            <p:cNvSpPr/>
            <p:nvPr/>
          </p:nvSpPr>
          <p:spPr>
            <a:xfrm>
              <a:off x="26822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8" name="직사각형 437"/>
            <p:cNvSpPr/>
            <p:nvPr/>
          </p:nvSpPr>
          <p:spPr>
            <a:xfrm>
              <a:off x="327505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9" name="직사각형 438"/>
            <p:cNvSpPr/>
            <p:nvPr/>
          </p:nvSpPr>
          <p:spPr>
            <a:xfrm>
              <a:off x="345685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0" name="직사각형 439"/>
            <p:cNvSpPr/>
            <p:nvPr/>
          </p:nvSpPr>
          <p:spPr>
            <a:xfrm>
              <a:off x="36625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1" name="직사각형 440"/>
            <p:cNvSpPr/>
            <p:nvPr/>
          </p:nvSpPr>
          <p:spPr>
            <a:xfrm>
              <a:off x="38443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2" name="직사각형 441"/>
            <p:cNvSpPr/>
            <p:nvPr/>
          </p:nvSpPr>
          <p:spPr>
            <a:xfrm>
              <a:off x="40500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3" name="직사각형 442"/>
            <p:cNvSpPr/>
            <p:nvPr/>
          </p:nvSpPr>
          <p:spPr>
            <a:xfrm>
              <a:off x="42318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4" name="직사각형 443"/>
            <p:cNvSpPr/>
            <p:nvPr/>
          </p:nvSpPr>
          <p:spPr>
            <a:xfrm>
              <a:off x="44375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5" name="직사각형 444"/>
            <p:cNvSpPr/>
            <p:nvPr/>
          </p:nvSpPr>
          <p:spPr>
            <a:xfrm>
              <a:off x="46193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6" name="직사각형 445"/>
            <p:cNvSpPr/>
            <p:nvPr/>
          </p:nvSpPr>
          <p:spPr>
            <a:xfrm>
              <a:off x="48270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7" name="직사각형 446"/>
            <p:cNvSpPr/>
            <p:nvPr/>
          </p:nvSpPr>
          <p:spPr>
            <a:xfrm>
              <a:off x="50088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8" name="직사각형 447"/>
            <p:cNvSpPr/>
            <p:nvPr/>
          </p:nvSpPr>
          <p:spPr>
            <a:xfrm>
              <a:off x="52145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9" name="직사각형 448"/>
            <p:cNvSpPr/>
            <p:nvPr/>
          </p:nvSpPr>
          <p:spPr>
            <a:xfrm>
              <a:off x="53963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0" name="직사각형 449"/>
            <p:cNvSpPr/>
            <p:nvPr/>
          </p:nvSpPr>
          <p:spPr>
            <a:xfrm>
              <a:off x="5602031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1" name="직사각형 450"/>
            <p:cNvSpPr/>
            <p:nvPr/>
          </p:nvSpPr>
          <p:spPr>
            <a:xfrm>
              <a:off x="5783832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2" name="직사각형 451"/>
            <p:cNvSpPr/>
            <p:nvPr/>
          </p:nvSpPr>
          <p:spPr>
            <a:xfrm>
              <a:off x="59895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3" name="직사각형 452"/>
            <p:cNvSpPr/>
            <p:nvPr/>
          </p:nvSpPr>
          <p:spPr>
            <a:xfrm>
              <a:off x="61713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4" name="직사각형 453"/>
            <p:cNvSpPr/>
            <p:nvPr/>
          </p:nvSpPr>
          <p:spPr>
            <a:xfrm>
              <a:off x="637576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5" name="직사각형 454"/>
            <p:cNvSpPr/>
            <p:nvPr/>
          </p:nvSpPr>
          <p:spPr>
            <a:xfrm>
              <a:off x="6557564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6" name="직사각형 455"/>
            <p:cNvSpPr/>
            <p:nvPr/>
          </p:nvSpPr>
          <p:spPr>
            <a:xfrm>
              <a:off x="67632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7" name="직사각형 456"/>
            <p:cNvSpPr/>
            <p:nvPr/>
          </p:nvSpPr>
          <p:spPr>
            <a:xfrm>
              <a:off x="69450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8" name="직사각형 457"/>
            <p:cNvSpPr/>
            <p:nvPr/>
          </p:nvSpPr>
          <p:spPr>
            <a:xfrm>
              <a:off x="7150766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9" name="직사각형 458"/>
            <p:cNvSpPr/>
            <p:nvPr/>
          </p:nvSpPr>
          <p:spPr>
            <a:xfrm>
              <a:off x="7332567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0" name="직사각형 459"/>
            <p:cNvSpPr/>
            <p:nvPr/>
          </p:nvSpPr>
          <p:spPr>
            <a:xfrm>
              <a:off x="75382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1" name="직사각형 460"/>
            <p:cNvSpPr/>
            <p:nvPr/>
          </p:nvSpPr>
          <p:spPr>
            <a:xfrm>
              <a:off x="77200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2" name="직사각형 461"/>
            <p:cNvSpPr/>
            <p:nvPr/>
          </p:nvSpPr>
          <p:spPr>
            <a:xfrm>
              <a:off x="79257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3" name="직사각형 462"/>
            <p:cNvSpPr/>
            <p:nvPr/>
          </p:nvSpPr>
          <p:spPr>
            <a:xfrm>
              <a:off x="81075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4" name="직사각형 463"/>
            <p:cNvSpPr/>
            <p:nvPr/>
          </p:nvSpPr>
          <p:spPr>
            <a:xfrm>
              <a:off x="17131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0" dirty="0">
                <a:solidFill>
                  <a:schemeClr val="tx1"/>
                </a:solidFill>
              </a:endParaRPr>
            </a:p>
          </p:txBody>
        </p:sp>
        <p:sp>
          <p:nvSpPr>
            <p:cNvPr id="465" name="직사각형 464"/>
            <p:cNvSpPr/>
            <p:nvPr/>
          </p:nvSpPr>
          <p:spPr>
            <a:xfrm>
              <a:off x="18949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6" name="직사각형 465"/>
            <p:cNvSpPr/>
            <p:nvPr/>
          </p:nvSpPr>
          <p:spPr>
            <a:xfrm>
              <a:off x="2100199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7" name="직사각형 466"/>
            <p:cNvSpPr/>
            <p:nvPr/>
          </p:nvSpPr>
          <p:spPr>
            <a:xfrm>
              <a:off x="2282000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8" name="직사각형 467"/>
            <p:cNvSpPr/>
            <p:nvPr/>
          </p:nvSpPr>
          <p:spPr>
            <a:xfrm>
              <a:off x="2485733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9" name="직사각형 468"/>
            <p:cNvSpPr/>
            <p:nvPr/>
          </p:nvSpPr>
          <p:spPr>
            <a:xfrm>
              <a:off x="2669502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0" name="직사각형 469"/>
            <p:cNvSpPr/>
            <p:nvPr/>
          </p:nvSpPr>
          <p:spPr>
            <a:xfrm>
              <a:off x="3262736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1" name="직사각형 470"/>
            <p:cNvSpPr/>
            <p:nvPr/>
          </p:nvSpPr>
          <p:spPr>
            <a:xfrm>
              <a:off x="3444537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2" name="직사각형 471"/>
            <p:cNvSpPr/>
            <p:nvPr/>
          </p:nvSpPr>
          <p:spPr>
            <a:xfrm>
              <a:off x="36502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3" name="직사각형 472"/>
            <p:cNvSpPr/>
            <p:nvPr/>
          </p:nvSpPr>
          <p:spPr>
            <a:xfrm>
              <a:off x="38320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4" name="직사각형 473"/>
            <p:cNvSpPr/>
            <p:nvPr/>
          </p:nvSpPr>
          <p:spPr>
            <a:xfrm>
              <a:off x="40377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5" name="직사각형 474"/>
            <p:cNvSpPr/>
            <p:nvPr/>
          </p:nvSpPr>
          <p:spPr>
            <a:xfrm>
              <a:off x="42195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6" name="직사각형 475"/>
            <p:cNvSpPr/>
            <p:nvPr/>
          </p:nvSpPr>
          <p:spPr>
            <a:xfrm>
              <a:off x="44252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7" name="직사각형 476"/>
            <p:cNvSpPr/>
            <p:nvPr/>
          </p:nvSpPr>
          <p:spPr>
            <a:xfrm>
              <a:off x="46070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8" name="직사각형 477"/>
            <p:cNvSpPr/>
            <p:nvPr/>
          </p:nvSpPr>
          <p:spPr>
            <a:xfrm>
              <a:off x="48147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9" name="직사각형 478"/>
            <p:cNvSpPr/>
            <p:nvPr/>
          </p:nvSpPr>
          <p:spPr>
            <a:xfrm>
              <a:off x="49965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0" name="직사각형 479"/>
            <p:cNvSpPr/>
            <p:nvPr/>
          </p:nvSpPr>
          <p:spPr>
            <a:xfrm>
              <a:off x="52022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1" name="직사각형 480"/>
            <p:cNvSpPr/>
            <p:nvPr/>
          </p:nvSpPr>
          <p:spPr>
            <a:xfrm>
              <a:off x="53840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2" name="직사각형 481"/>
            <p:cNvSpPr/>
            <p:nvPr/>
          </p:nvSpPr>
          <p:spPr>
            <a:xfrm>
              <a:off x="5589711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3" name="직사각형 482"/>
            <p:cNvSpPr/>
            <p:nvPr/>
          </p:nvSpPr>
          <p:spPr>
            <a:xfrm>
              <a:off x="5771512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4" name="직사각형 483"/>
            <p:cNvSpPr/>
            <p:nvPr/>
          </p:nvSpPr>
          <p:spPr>
            <a:xfrm>
              <a:off x="59772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5" name="직사각형 484"/>
            <p:cNvSpPr/>
            <p:nvPr/>
          </p:nvSpPr>
          <p:spPr>
            <a:xfrm>
              <a:off x="61590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6" name="직사각형 485"/>
            <p:cNvSpPr/>
            <p:nvPr/>
          </p:nvSpPr>
          <p:spPr>
            <a:xfrm>
              <a:off x="636344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7" name="직사각형 486"/>
            <p:cNvSpPr/>
            <p:nvPr/>
          </p:nvSpPr>
          <p:spPr>
            <a:xfrm>
              <a:off x="6545244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8" name="직사각형 487"/>
            <p:cNvSpPr/>
            <p:nvPr/>
          </p:nvSpPr>
          <p:spPr>
            <a:xfrm>
              <a:off x="67509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9" name="직사각형 488"/>
            <p:cNvSpPr/>
            <p:nvPr/>
          </p:nvSpPr>
          <p:spPr>
            <a:xfrm>
              <a:off x="69327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0" name="직사각형 489"/>
            <p:cNvSpPr/>
            <p:nvPr/>
          </p:nvSpPr>
          <p:spPr>
            <a:xfrm>
              <a:off x="7138446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1" name="직사각형 490"/>
            <p:cNvSpPr/>
            <p:nvPr/>
          </p:nvSpPr>
          <p:spPr>
            <a:xfrm>
              <a:off x="7320247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2" name="직사각형 491"/>
            <p:cNvSpPr/>
            <p:nvPr/>
          </p:nvSpPr>
          <p:spPr>
            <a:xfrm>
              <a:off x="75259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3" name="직사각형 492"/>
            <p:cNvSpPr/>
            <p:nvPr/>
          </p:nvSpPr>
          <p:spPr>
            <a:xfrm>
              <a:off x="77077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4" name="직사각형 493"/>
            <p:cNvSpPr/>
            <p:nvPr/>
          </p:nvSpPr>
          <p:spPr>
            <a:xfrm>
              <a:off x="79134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5" name="직사각형 494"/>
            <p:cNvSpPr/>
            <p:nvPr/>
          </p:nvSpPr>
          <p:spPr>
            <a:xfrm>
              <a:off x="80952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6" name="TextBox 495"/>
            <p:cNvSpPr txBox="1"/>
            <p:nvPr/>
          </p:nvSpPr>
          <p:spPr>
            <a:xfrm>
              <a:off x="1681686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65</a:t>
              </a:r>
              <a:endParaRPr lang="ko-KR" altLang="en-US" sz="600" b="1"/>
            </a:p>
          </p:txBody>
        </p:sp>
        <p:sp>
          <p:nvSpPr>
            <p:cNvPr id="497" name="TextBox 496"/>
            <p:cNvSpPr txBox="1"/>
            <p:nvPr/>
          </p:nvSpPr>
          <p:spPr>
            <a:xfrm>
              <a:off x="1849294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63</a:t>
              </a:r>
              <a:endParaRPr lang="ko-KR" altLang="en-US" sz="600" b="1"/>
            </a:p>
          </p:txBody>
        </p:sp>
        <p:sp>
          <p:nvSpPr>
            <p:cNvPr id="498" name="TextBox 497"/>
            <p:cNvSpPr txBox="1"/>
            <p:nvPr/>
          </p:nvSpPr>
          <p:spPr>
            <a:xfrm>
              <a:off x="2064340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61</a:t>
              </a:r>
              <a:endParaRPr lang="ko-KR" altLang="en-US" sz="600" b="1"/>
            </a:p>
          </p:txBody>
        </p:sp>
        <p:sp>
          <p:nvSpPr>
            <p:cNvPr id="499" name="TextBox 498"/>
            <p:cNvSpPr txBox="1"/>
            <p:nvPr/>
          </p:nvSpPr>
          <p:spPr>
            <a:xfrm>
              <a:off x="2231948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58</a:t>
              </a:r>
              <a:endParaRPr lang="ko-KR" altLang="en-US" sz="600" b="1"/>
            </a:p>
          </p:txBody>
        </p:sp>
        <p:sp>
          <p:nvSpPr>
            <p:cNvPr id="500" name="TextBox 499"/>
            <p:cNvSpPr txBox="1"/>
            <p:nvPr/>
          </p:nvSpPr>
          <p:spPr>
            <a:xfrm>
              <a:off x="2448352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57</a:t>
              </a:r>
              <a:endParaRPr lang="ko-KR" altLang="en-US" sz="600" b="1"/>
            </a:p>
          </p:txBody>
        </p:sp>
        <p:sp>
          <p:nvSpPr>
            <p:cNvPr id="501" name="TextBox 500"/>
            <p:cNvSpPr txBox="1"/>
            <p:nvPr/>
          </p:nvSpPr>
          <p:spPr>
            <a:xfrm>
              <a:off x="2615960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55</a:t>
              </a:r>
              <a:endParaRPr lang="ko-KR" altLang="en-US" sz="600" b="1"/>
            </a:p>
          </p:txBody>
        </p:sp>
        <p:sp>
          <p:nvSpPr>
            <p:cNvPr id="502" name="TextBox 501"/>
            <p:cNvSpPr txBox="1"/>
            <p:nvPr/>
          </p:nvSpPr>
          <p:spPr>
            <a:xfrm>
              <a:off x="3229374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53</a:t>
              </a:r>
              <a:endParaRPr lang="ko-KR" altLang="en-US" sz="600" b="1"/>
            </a:p>
          </p:txBody>
        </p:sp>
        <p:sp>
          <p:nvSpPr>
            <p:cNvPr id="503" name="TextBox 502"/>
            <p:cNvSpPr txBox="1"/>
            <p:nvPr/>
          </p:nvSpPr>
          <p:spPr>
            <a:xfrm>
              <a:off x="3396982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51</a:t>
              </a:r>
              <a:endParaRPr lang="ko-KR" altLang="en-US" sz="600" b="1"/>
            </a:p>
          </p:txBody>
        </p:sp>
        <p:sp>
          <p:nvSpPr>
            <p:cNvPr id="504" name="TextBox 503"/>
            <p:cNvSpPr txBox="1"/>
            <p:nvPr/>
          </p:nvSpPr>
          <p:spPr>
            <a:xfrm>
              <a:off x="3612028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49</a:t>
              </a:r>
              <a:endParaRPr lang="ko-KR" altLang="en-US" sz="600" b="1"/>
            </a:p>
          </p:txBody>
        </p:sp>
        <p:sp>
          <p:nvSpPr>
            <p:cNvPr id="505" name="TextBox 504"/>
            <p:cNvSpPr txBox="1"/>
            <p:nvPr/>
          </p:nvSpPr>
          <p:spPr>
            <a:xfrm>
              <a:off x="3779636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47</a:t>
              </a:r>
              <a:endParaRPr lang="ko-KR" altLang="en-US" sz="600" b="1"/>
            </a:p>
          </p:txBody>
        </p:sp>
        <p:sp>
          <p:nvSpPr>
            <p:cNvPr id="506" name="TextBox 505"/>
            <p:cNvSpPr txBox="1"/>
            <p:nvPr/>
          </p:nvSpPr>
          <p:spPr>
            <a:xfrm>
              <a:off x="3996040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45</a:t>
              </a:r>
              <a:endParaRPr lang="ko-KR" altLang="en-US" sz="600" b="1"/>
            </a:p>
          </p:txBody>
        </p:sp>
        <p:sp>
          <p:nvSpPr>
            <p:cNvPr id="507" name="TextBox 506"/>
            <p:cNvSpPr txBox="1"/>
            <p:nvPr/>
          </p:nvSpPr>
          <p:spPr>
            <a:xfrm>
              <a:off x="4163648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43</a:t>
              </a:r>
              <a:endParaRPr lang="ko-KR" altLang="en-US" sz="600" b="1"/>
            </a:p>
          </p:txBody>
        </p:sp>
        <p:sp>
          <p:nvSpPr>
            <p:cNvPr id="508" name="TextBox 507"/>
            <p:cNvSpPr txBox="1"/>
            <p:nvPr/>
          </p:nvSpPr>
          <p:spPr>
            <a:xfrm>
              <a:off x="4378694" y="437372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41</a:t>
              </a:r>
              <a:endParaRPr lang="ko-KR" altLang="en-US" sz="600" b="1"/>
            </a:p>
          </p:txBody>
        </p:sp>
        <p:sp>
          <p:nvSpPr>
            <p:cNvPr id="509" name="TextBox 508"/>
            <p:cNvSpPr txBox="1"/>
            <p:nvPr/>
          </p:nvSpPr>
          <p:spPr>
            <a:xfrm>
              <a:off x="4546302" y="437357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39</a:t>
              </a:r>
              <a:endParaRPr lang="ko-KR" altLang="en-US" sz="600" b="1"/>
            </a:p>
          </p:txBody>
        </p:sp>
        <p:sp>
          <p:nvSpPr>
            <p:cNvPr id="510" name="직사각형 509"/>
            <p:cNvSpPr/>
            <p:nvPr/>
          </p:nvSpPr>
          <p:spPr>
            <a:xfrm>
              <a:off x="8315932" y="349612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1" name="직사각형 510"/>
            <p:cNvSpPr/>
            <p:nvPr/>
          </p:nvSpPr>
          <p:spPr>
            <a:xfrm>
              <a:off x="8305391" y="3974978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2" name="직사각형 511"/>
            <p:cNvSpPr/>
            <p:nvPr/>
          </p:nvSpPr>
          <p:spPr>
            <a:xfrm>
              <a:off x="8301432" y="420473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3" name="직사각형 512"/>
            <p:cNvSpPr/>
            <p:nvPr/>
          </p:nvSpPr>
          <p:spPr>
            <a:xfrm>
              <a:off x="8316712" y="371635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4" name="TextBox 513"/>
            <p:cNvSpPr txBox="1"/>
            <p:nvPr/>
          </p:nvSpPr>
          <p:spPr>
            <a:xfrm>
              <a:off x="4781825" y="436608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37</a:t>
              </a:r>
              <a:endParaRPr lang="ko-KR" altLang="en-US" sz="600" b="1"/>
            </a:p>
          </p:txBody>
        </p:sp>
        <p:sp>
          <p:nvSpPr>
            <p:cNvPr id="515" name="TextBox 514"/>
            <p:cNvSpPr txBox="1"/>
            <p:nvPr/>
          </p:nvSpPr>
          <p:spPr>
            <a:xfrm>
              <a:off x="4949433" y="436593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35</a:t>
              </a:r>
              <a:endParaRPr lang="ko-KR" altLang="en-US" sz="600" b="1"/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5164479" y="437084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33</a:t>
              </a:r>
              <a:endParaRPr lang="ko-KR" altLang="en-US" sz="600" b="1"/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5332087" y="437070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31</a:t>
              </a:r>
              <a:endParaRPr lang="ko-KR" altLang="en-US" sz="600" b="1"/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5548491" y="4367781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29</a:t>
              </a:r>
              <a:endParaRPr lang="ko-KR" altLang="en-US" sz="600" b="1"/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5716099" y="436763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27</a:t>
              </a:r>
              <a:endParaRPr lang="ko-KR" altLang="en-US" sz="600" b="1"/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5931145" y="4372544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25</a:t>
              </a:r>
              <a:endParaRPr lang="ko-KR" altLang="en-US" sz="600" b="1"/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6098753" y="437239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23</a:t>
              </a:r>
              <a:endParaRPr lang="ko-KR" altLang="en-US" sz="600" b="1"/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6319656" y="436696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21</a:t>
              </a:r>
              <a:endParaRPr lang="ko-KR" altLang="en-US" sz="600" b="1"/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6487264" y="436681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19</a:t>
              </a:r>
              <a:endParaRPr lang="ko-KR" altLang="en-US" sz="600" b="1"/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6722787" y="435932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17</a:t>
              </a:r>
              <a:endParaRPr lang="ko-KR" altLang="en-US" sz="600" b="1"/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6890395" y="435917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15</a:t>
              </a:r>
              <a:endParaRPr lang="ko-KR" altLang="en-US" sz="600" b="1"/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7105441" y="436408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13</a:t>
              </a:r>
              <a:endParaRPr lang="ko-KR" altLang="en-US" sz="600" b="1"/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7273049" y="436394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11</a:t>
              </a:r>
              <a:endParaRPr lang="ko-KR" altLang="en-US" sz="600" b="1"/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7508503" y="4364196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9</a:t>
              </a:r>
              <a:endParaRPr lang="ko-KR" altLang="en-US" sz="600" b="1"/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7676111" y="4364050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7</a:t>
              </a:r>
              <a:endParaRPr lang="ko-KR" altLang="en-US" sz="600" b="1"/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7897507" y="4365784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</a:t>
              </a:r>
              <a:endParaRPr lang="ko-KR" altLang="en-US" sz="600" b="1"/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8065115" y="4365638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</a:t>
              </a:r>
              <a:endParaRPr lang="ko-KR" altLang="en-US" sz="600" b="1"/>
            </a:p>
          </p:txBody>
        </p:sp>
        <p:sp>
          <p:nvSpPr>
            <p:cNvPr id="532" name="직사각형 531"/>
            <p:cNvSpPr/>
            <p:nvPr/>
          </p:nvSpPr>
          <p:spPr>
            <a:xfrm>
              <a:off x="8293239" y="4414686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8263104" y="4368833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</a:t>
              </a:r>
              <a:endParaRPr lang="ko-KR" altLang="en-US" sz="600" b="1"/>
            </a:p>
          </p:txBody>
        </p:sp>
        <p:sp>
          <p:nvSpPr>
            <p:cNvPr id="534" name="직사각형 533"/>
            <p:cNvSpPr/>
            <p:nvPr/>
          </p:nvSpPr>
          <p:spPr>
            <a:xfrm>
              <a:off x="1709215" y="388387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5" name="직사각형 534"/>
            <p:cNvSpPr/>
            <p:nvPr/>
          </p:nvSpPr>
          <p:spPr>
            <a:xfrm>
              <a:off x="1709215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6" name="직사각형 535"/>
            <p:cNvSpPr/>
            <p:nvPr/>
          </p:nvSpPr>
          <p:spPr>
            <a:xfrm>
              <a:off x="1891016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637" name="TextBox 636"/>
          <p:cNvSpPr txBox="1"/>
          <p:nvPr/>
        </p:nvSpPr>
        <p:spPr>
          <a:xfrm>
            <a:off x="2385006" y="142175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60</a:t>
            </a:r>
            <a:endParaRPr lang="ko-KR" altLang="en-US" sz="600" b="1"/>
          </a:p>
        </p:txBody>
      </p:sp>
      <p:sp>
        <p:nvSpPr>
          <p:cNvPr id="638" name="TextBox 637"/>
          <p:cNvSpPr txBox="1"/>
          <p:nvPr/>
        </p:nvSpPr>
        <p:spPr>
          <a:xfrm>
            <a:off x="2202778" y="14212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39" name="TextBox 638"/>
          <p:cNvSpPr txBox="1"/>
          <p:nvPr/>
        </p:nvSpPr>
        <p:spPr>
          <a:xfrm>
            <a:off x="1812437" y="1425819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122</a:t>
            </a:r>
            <a:endParaRPr lang="ko-KR" altLang="en-US" sz="600" b="1"/>
          </a:p>
        </p:txBody>
      </p:sp>
      <p:sp>
        <p:nvSpPr>
          <p:cNvPr id="640" name="TextBox 639"/>
          <p:cNvSpPr txBox="1"/>
          <p:nvPr/>
        </p:nvSpPr>
        <p:spPr>
          <a:xfrm>
            <a:off x="1995339" y="142596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41" name="TextBox 640"/>
          <p:cNvSpPr txBox="1"/>
          <p:nvPr/>
        </p:nvSpPr>
        <p:spPr>
          <a:xfrm>
            <a:off x="2385007" y="16309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642" name="TextBox 641"/>
          <p:cNvSpPr txBox="1"/>
          <p:nvPr/>
        </p:nvSpPr>
        <p:spPr>
          <a:xfrm>
            <a:off x="2212305" y="163520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643" name="TextBox 642"/>
          <p:cNvSpPr txBox="1"/>
          <p:nvPr/>
        </p:nvSpPr>
        <p:spPr>
          <a:xfrm>
            <a:off x="1831673" y="16350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44</a:t>
            </a:r>
            <a:endParaRPr lang="ko-KR" altLang="en-US" sz="600" b="1"/>
          </a:p>
        </p:txBody>
      </p:sp>
      <p:sp>
        <p:nvSpPr>
          <p:cNvPr id="644" name="TextBox 643"/>
          <p:cNvSpPr txBox="1"/>
          <p:nvPr/>
        </p:nvSpPr>
        <p:spPr>
          <a:xfrm>
            <a:off x="1995339" y="163518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645" name="TextBox 644"/>
          <p:cNvSpPr txBox="1"/>
          <p:nvPr/>
        </p:nvSpPr>
        <p:spPr>
          <a:xfrm>
            <a:off x="2284890" y="15438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46" name="TextBox 645"/>
          <p:cNvSpPr txBox="1"/>
          <p:nvPr/>
        </p:nvSpPr>
        <p:spPr>
          <a:xfrm>
            <a:off x="1898648" y="15410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62</a:t>
            </a:r>
            <a:endParaRPr lang="ko-KR" altLang="en-US" sz="600" b="1"/>
          </a:p>
        </p:txBody>
      </p:sp>
      <p:sp>
        <p:nvSpPr>
          <p:cNvPr id="647" name="TextBox 646"/>
          <p:cNvSpPr txBox="1"/>
          <p:nvPr/>
        </p:nvSpPr>
        <p:spPr>
          <a:xfrm>
            <a:off x="1882787" y="1797684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130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8" name="TextBox 647"/>
          <p:cNvSpPr txBox="1"/>
          <p:nvPr/>
        </p:nvSpPr>
        <p:spPr>
          <a:xfrm>
            <a:off x="2265564" y="179939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70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9" name="TextBox 648"/>
          <p:cNvSpPr txBox="1"/>
          <p:nvPr/>
        </p:nvSpPr>
        <p:spPr>
          <a:xfrm>
            <a:off x="2380419" y="189937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0" name="TextBox 649"/>
          <p:cNvSpPr txBox="1"/>
          <p:nvPr/>
        </p:nvSpPr>
        <p:spPr>
          <a:xfrm>
            <a:off x="2203971" y="189883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</a:t>
            </a:r>
            <a:r>
              <a:rPr lang="en-US" altLang="ko-KR" sz="600" b="1" dirty="0" smtClean="0">
                <a:solidFill>
                  <a:srgbClr val="FF0000"/>
                </a:solidFill>
              </a:rPr>
              <a:t>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1" name="TextBox 650"/>
          <p:cNvSpPr txBox="1"/>
          <p:nvPr/>
        </p:nvSpPr>
        <p:spPr>
          <a:xfrm>
            <a:off x="1823624" y="19012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80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2" name="TextBox 651"/>
          <p:cNvSpPr txBox="1"/>
          <p:nvPr/>
        </p:nvSpPr>
        <p:spPr>
          <a:xfrm>
            <a:off x="1980266" y="1900996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3" name="TextBox 652"/>
          <p:cNvSpPr txBox="1"/>
          <p:nvPr/>
        </p:nvSpPr>
        <p:spPr>
          <a:xfrm>
            <a:off x="2375352" y="21275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4" name="TextBox 653"/>
          <p:cNvSpPr txBox="1"/>
          <p:nvPr/>
        </p:nvSpPr>
        <p:spPr>
          <a:xfrm>
            <a:off x="2198903" y="2126977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5" name="TextBox 654"/>
          <p:cNvSpPr txBox="1"/>
          <p:nvPr/>
        </p:nvSpPr>
        <p:spPr>
          <a:xfrm>
            <a:off x="1804083" y="2129403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6" name="TextBox 655"/>
          <p:cNvSpPr txBox="1"/>
          <p:nvPr/>
        </p:nvSpPr>
        <p:spPr>
          <a:xfrm>
            <a:off x="1970619" y="212913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7" name="TextBox 656"/>
          <p:cNvSpPr txBox="1"/>
          <p:nvPr/>
        </p:nvSpPr>
        <p:spPr>
          <a:xfrm>
            <a:off x="1889017" y="2032749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82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8" name="TextBox 657"/>
          <p:cNvSpPr txBox="1"/>
          <p:nvPr/>
        </p:nvSpPr>
        <p:spPr>
          <a:xfrm>
            <a:off x="2252558" y="203446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9" name="TextBox 658"/>
          <p:cNvSpPr txBox="1"/>
          <p:nvPr/>
        </p:nvSpPr>
        <p:spPr>
          <a:xfrm>
            <a:off x="3754479" y="143070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18</a:t>
            </a:r>
            <a:endParaRPr lang="ko-KR" altLang="en-US" sz="600" b="1"/>
          </a:p>
        </p:txBody>
      </p:sp>
      <p:sp>
        <p:nvSpPr>
          <p:cNvPr id="660" name="TextBox 659"/>
          <p:cNvSpPr txBox="1"/>
          <p:nvPr/>
        </p:nvSpPr>
        <p:spPr>
          <a:xfrm>
            <a:off x="3905321" y="143085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120</a:t>
            </a:r>
            <a:endParaRPr lang="ko-KR" altLang="en-US" sz="600" b="1"/>
          </a:p>
        </p:txBody>
      </p:sp>
      <p:sp>
        <p:nvSpPr>
          <p:cNvPr id="661" name="TextBox 660"/>
          <p:cNvSpPr txBox="1"/>
          <p:nvPr/>
        </p:nvSpPr>
        <p:spPr>
          <a:xfrm>
            <a:off x="3760891" y="16399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65</a:t>
            </a:r>
            <a:endParaRPr lang="ko-KR" altLang="en-US" sz="600" b="1"/>
          </a:p>
        </p:txBody>
      </p:sp>
      <p:sp>
        <p:nvSpPr>
          <p:cNvPr id="662" name="TextBox 661"/>
          <p:cNvSpPr txBox="1"/>
          <p:nvPr/>
        </p:nvSpPr>
        <p:spPr>
          <a:xfrm>
            <a:off x="3924557" y="164007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</a:t>
            </a:r>
            <a:r>
              <a:rPr lang="en-US" altLang="ko-KR" sz="600" b="1" dirty="0" smtClean="0"/>
              <a:t>4</a:t>
            </a:r>
            <a:endParaRPr lang="ko-KR" altLang="en-US" sz="600" b="1"/>
          </a:p>
        </p:txBody>
      </p:sp>
      <p:sp>
        <p:nvSpPr>
          <p:cNvPr id="663" name="TextBox 662"/>
          <p:cNvSpPr txBox="1"/>
          <p:nvPr/>
        </p:nvSpPr>
        <p:spPr>
          <a:xfrm>
            <a:off x="3727484" y="1902214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114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4" name="TextBox 663"/>
          <p:cNvSpPr txBox="1"/>
          <p:nvPr/>
        </p:nvSpPr>
        <p:spPr>
          <a:xfrm>
            <a:off x="3922598" y="1901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5" name="TextBox 664"/>
          <p:cNvSpPr txBox="1"/>
          <p:nvPr/>
        </p:nvSpPr>
        <p:spPr>
          <a:xfrm>
            <a:off x="3746416" y="213035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6" name="TextBox 665"/>
          <p:cNvSpPr txBox="1"/>
          <p:nvPr/>
        </p:nvSpPr>
        <p:spPr>
          <a:xfrm>
            <a:off x="3899837" y="212767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7" name="TextBox 666"/>
          <p:cNvSpPr txBox="1"/>
          <p:nvPr/>
        </p:nvSpPr>
        <p:spPr>
          <a:xfrm>
            <a:off x="3847306" y="154135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90</a:t>
            </a:r>
            <a:endParaRPr lang="ko-KR" altLang="en-US" sz="600" b="1"/>
          </a:p>
        </p:txBody>
      </p:sp>
      <p:sp>
        <p:nvSpPr>
          <p:cNvPr id="668" name="TextBox 667"/>
          <p:cNvSpPr txBox="1"/>
          <p:nvPr/>
        </p:nvSpPr>
        <p:spPr>
          <a:xfrm>
            <a:off x="3808744" y="179690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9" name="TextBox 668"/>
          <p:cNvSpPr txBox="1"/>
          <p:nvPr/>
        </p:nvSpPr>
        <p:spPr>
          <a:xfrm>
            <a:off x="3814974" y="203197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941" name="TextBox 940"/>
          <p:cNvSpPr txBox="1"/>
          <p:nvPr/>
        </p:nvSpPr>
        <p:spPr>
          <a:xfrm>
            <a:off x="732623" y="2482887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07:00</a:t>
            </a:r>
            <a:endParaRPr lang="ko-KR" altLang="en-US" sz="1050"/>
          </a:p>
        </p:txBody>
      </p:sp>
      <p:sp>
        <p:nvSpPr>
          <p:cNvPr id="635" name="직사각형 634"/>
          <p:cNvSpPr/>
          <p:nvPr/>
        </p:nvSpPr>
        <p:spPr>
          <a:xfrm>
            <a:off x="9488422" y="3775361"/>
            <a:ext cx="2610345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mtClean="0"/>
              <a:t>방안</a:t>
            </a:r>
            <a:r>
              <a:rPr lang="en-US" altLang="ko-KR" dirty="0" smtClean="0"/>
              <a:t> 2</a:t>
            </a:r>
            <a:endParaRPr lang="ko-KR" altLang="en-US" dirty="0"/>
          </a:p>
        </p:txBody>
      </p:sp>
      <p:cxnSp>
        <p:nvCxnSpPr>
          <p:cNvPr id="2347" name="직선 연결선 2346"/>
          <p:cNvCxnSpPr/>
          <p:nvPr/>
        </p:nvCxnSpPr>
        <p:spPr>
          <a:xfrm>
            <a:off x="1493882" y="2595841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0" name="직선 연결선 1099"/>
          <p:cNvCxnSpPr/>
          <p:nvPr/>
        </p:nvCxnSpPr>
        <p:spPr>
          <a:xfrm>
            <a:off x="1481522" y="2893050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01" name="TextBox 1100"/>
          <p:cNvSpPr txBox="1"/>
          <p:nvPr/>
        </p:nvSpPr>
        <p:spPr>
          <a:xfrm>
            <a:off x="731335" y="2750709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08:00</a:t>
            </a:r>
            <a:endParaRPr lang="ko-KR" altLang="en-US" sz="1050"/>
          </a:p>
        </p:txBody>
      </p:sp>
      <p:sp>
        <p:nvSpPr>
          <p:cNvPr id="1104" name="TextBox 1103"/>
          <p:cNvSpPr txBox="1"/>
          <p:nvPr/>
        </p:nvSpPr>
        <p:spPr>
          <a:xfrm>
            <a:off x="719555" y="3057001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09:00</a:t>
            </a:r>
            <a:endParaRPr lang="ko-KR" altLang="en-US" sz="1050"/>
          </a:p>
        </p:txBody>
      </p:sp>
      <p:cxnSp>
        <p:nvCxnSpPr>
          <p:cNvPr id="1105" name="직선 연결선 1104"/>
          <p:cNvCxnSpPr/>
          <p:nvPr/>
        </p:nvCxnSpPr>
        <p:spPr>
          <a:xfrm>
            <a:off x="1480814" y="3184244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6" name="직선 연결선 1105"/>
          <p:cNvCxnSpPr/>
          <p:nvPr/>
        </p:nvCxnSpPr>
        <p:spPr>
          <a:xfrm>
            <a:off x="1468454" y="3486216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07" name="TextBox 1106"/>
          <p:cNvSpPr txBox="1"/>
          <p:nvPr/>
        </p:nvSpPr>
        <p:spPr>
          <a:xfrm>
            <a:off x="718267" y="3324823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10:00</a:t>
            </a:r>
            <a:endParaRPr lang="ko-KR" altLang="en-US" sz="1050"/>
          </a:p>
        </p:txBody>
      </p:sp>
      <p:sp>
        <p:nvSpPr>
          <p:cNvPr id="1108" name="TextBox 1107"/>
          <p:cNvSpPr txBox="1"/>
          <p:nvPr/>
        </p:nvSpPr>
        <p:spPr>
          <a:xfrm>
            <a:off x="702297" y="3629215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11:00</a:t>
            </a:r>
            <a:endParaRPr lang="ko-KR" altLang="en-US" sz="1050"/>
          </a:p>
        </p:txBody>
      </p:sp>
      <p:cxnSp>
        <p:nvCxnSpPr>
          <p:cNvPr id="1109" name="직선 연결선 1108"/>
          <p:cNvCxnSpPr/>
          <p:nvPr/>
        </p:nvCxnSpPr>
        <p:spPr>
          <a:xfrm>
            <a:off x="1463556" y="3780273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1" name="TextBox 1110"/>
          <p:cNvSpPr txBox="1"/>
          <p:nvPr/>
        </p:nvSpPr>
        <p:spPr>
          <a:xfrm>
            <a:off x="701009" y="5800132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12:00</a:t>
            </a:r>
            <a:endParaRPr lang="ko-KR" altLang="en-US" sz="1050"/>
          </a:p>
        </p:txBody>
      </p:sp>
      <p:sp>
        <p:nvSpPr>
          <p:cNvPr id="1112" name="TextBox 1111"/>
          <p:cNvSpPr txBox="1"/>
          <p:nvPr/>
        </p:nvSpPr>
        <p:spPr>
          <a:xfrm>
            <a:off x="689229" y="6106424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PM 01:00</a:t>
            </a:r>
            <a:endParaRPr lang="ko-KR" altLang="en-US" sz="1050"/>
          </a:p>
        </p:txBody>
      </p:sp>
      <p:cxnSp>
        <p:nvCxnSpPr>
          <p:cNvPr id="1114" name="직선 연결선 1113"/>
          <p:cNvCxnSpPr/>
          <p:nvPr/>
        </p:nvCxnSpPr>
        <p:spPr>
          <a:xfrm>
            <a:off x="1438128" y="6569927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5" name="TextBox 1114"/>
          <p:cNvSpPr txBox="1"/>
          <p:nvPr/>
        </p:nvSpPr>
        <p:spPr>
          <a:xfrm>
            <a:off x="687941" y="6374246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PM 02:00</a:t>
            </a:r>
            <a:endParaRPr lang="ko-KR" altLang="en-US" sz="1050"/>
          </a:p>
        </p:txBody>
      </p:sp>
      <p:cxnSp>
        <p:nvCxnSpPr>
          <p:cNvPr id="1116" name="직선 연결선 1115"/>
          <p:cNvCxnSpPr/>
          <p:nvPr/>
        </p:nvCxnSpPr>
        <p:spPr>
          <a:xfrm>
            <a:off x="1458720" y="6870611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7" name="TextBox 1116"/>
          <p:cNvSpPr txBox="1"/>
          <p:nvPr/>
        </p:nvSpPr>
        <p:spPr>
          <a:xfrm>
            <a:off x="700913" y="6658454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PM 03:00</a:t>
            </a:r>
            <a:endParaRPr lang="ko-KR" altLang="en-US" sz="1050"/>
          </a:p>
        </p:txBody>
      </p:sp>
      <p:grpSp>
        <p:nvGrpSpPr>
          <p:cNvPr id="2349" name="그룹 2348"/>
          <p:cNvGrpSpPr/>
          <p:nvPr/>
        </p:nvGrpSpPr>
        <p:grpSpPr>
          <a:xfrm>
            <a:off x="1493110" y="2599737"/>
            <a:ext cx="364961" cy="293312"/>
            <a:chOff x="1850515" y="2599737"/>
            <a:chExt cx="391038" cy="217856"/>
          </a:xfrm>
        </p:grpSpPr>
        <p:sp>
          <p:nvSpPr>
            <p:cNvPr id="2348" name="직사각형 2347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19" name="직사각형 1118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20" name="직사각형 1119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26" name="그룹 1125"/>
          <p:cNvGrpSpPr/>
          <p:nvPr/>
        </p:nvGrpSpPr>
        <p:grpSpPr>
          <a:xfrm>
            <a:off x="1868239" y="2894877"/>
            <a:ext cx="364961" cy="293312"/>
            <a:chOff x="1850515" y="2599737"/>
            <a:chExt cx="391038" cy="217856"/>
          </a:xfrm>
        </p:grpSpPr>
        <p:sp>
          <p:nvSpPr>
            <p:cNvPr id="1127" name="직사각형 1126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28" name="직사각형 1127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29" name="직사각형 1128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30" name="그룹 1129"/>
          <p:cNvGrpSpPr/>
          <p:nvPr/>
        </p:nvGrpSpPr>
        <p:grpSpPr>
          <a:xfrm>
            <a:off x="1867975" y="3188829"/>
            <a:ext cx="364961" cy="293312"/>
            <a:chOff x="1850515" y="2599737"/>
            <a:chExt cx="391038" cy="217856"/>
          </a:xfrm>
        </p:grpSpPr>
        <p:sp>
          <p:nvSpPr>
            <p:cNvPr id="1131" name="직사각형 1130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32" name="직사각형 1131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3" name="직사각형 1132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34" name="그룹 1133"/>
          <p:cNvGrpSpPr/>
          <p:nvPr/>
        </p:nvGrpSpPr>
        <p:grpSpPr>
          <a:xfrm>
            <a:off x="1867789" y="3488534"/>
            <a:ext cx="364961" cy="294529"/>
            <a:chOff x="1850515" y="2596977"/>
            <a:chExt cx="391038" cy="218760"/>
          </a:xfrm>
        </p:grpSpPr>
        <p:sp>
          <p:nvSpPr>
            <p:cNvPr id="1135" name="직사각형 1134"/>
            <p:cNvSpPr/>
            <p:nvPr/>
          </p:nvSpPr>
          <p:spPr>
            <a:xfrm>
              <a:off x="1850515" y="2596977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36" name="직사각형 1135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7" name="직사각형 1136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42" name="그룹 1141"/>
          <p:cNvGrpSpPr/>
          <p:nvPr/>
        </p:nvGrpSpPr>
        <p:grpSpPr>
          <a:xfrm>
            <a:off x="2234947" y="5967471"/>
            <a:ext cx="364961" cy="293312"/>
            <a:chOff x="1850515" y="2599737"/>
            <a:chExt cx="391038" cy="217856"/>
          </a:xfrm>
        </p:grpSpPr>
        <p:sp>
          <p:nvSpPr>
            <p:cNvPr id="1143" name="직사각형 1142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44" name="직사각형 1143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5" name="직사각형 1144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147" name="직사각형 1146"/>
          <p:cNvSpPr/>
          <p:nvPr/>
        </p:nvSpPr>
        <p:spPr>
          <a:xfrm>
            <a:off x="2234756" y="6275409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cxnSp>
        <p:nvCxnSpPr>
          <p:cNvPr id="1150" name="직선 연결선 1149"/>
          <p:cNvCxnSpPr/>
          <p:nvPr/>
        </p:nvCxnSpPr>
        <p:spPr>
          <a:xfrm>
            <a:off x="1451196" y="5972953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51" name="직선 연결선 1150"/>
          <p:cNvCxnSpPr/>
          <p:nvPr/>
        </p:nvCxnSpPr>
        <p:spPr>
          <a:xfrm>
            <a:off x="1450488" y="6269861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53" name="직사각형 1152"/>
          <p:cNvSpPr/>
          <p:nvPr/>
        </p:nvSpPr>
        <p:spPr>
          <a:xfrm>
            <a:off x="2234761" y="6580711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1154" name="직사각형 1153"/>
          <p:cNvSpPr/>
          <p:nvPr/>
        </p:nvSpPr>
        <p:spPr>
          <a:xfrm>
            <a:off x="2357584" y="6275404"/>
            <a:ext cx="121098" cy="180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5" name="직사각형 1154"/>
          <p:cNvSpPr/>
          <p:nvPr/>
        </p:nvSpPr>
        <p:spPr>
          <a:xfrm>
            <a:off x="2479701" y="6275404"/>
            <a:ext cx="121098" cy="143999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6" name="TextBox 1155"/>
          <p:cNvSpPr txBox="1"/>
          <p:nvPr/>
        </p:nvSpPr>
        <p:spPr>
          <a:xfrm>
            <a:off x="1423131" y="258990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57" name="TextBox 1156"/>
          <p:cNvSpPr txBox="1"/>
          <p:nvPr/>
        </p:nvSpPr>
        <p:spPr>
          <a:xfrm>
            <a:off x="1551716" y="258988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58" name="TextBox 1157"/>
          <p:cNvSpPr txBox="1"/>
          <p:nvPr/>
        </p:nvSpPr>
        <p:spPr>
          <a:xfrm>
            <a:off x="1666016" y="258830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59" name="TextBox 1158"/>
          <p:cNvSpPr txBox="1"/>
          <p:nvPr/>
        </p:nvSpPr>
        <p:spPr>
          <a:xfrm>
            <a:off x="1801322" y="289016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60" name="TextBox 1159"/>
          <p:cNvSpPr txBox="1"/>
          <p:nvPr/>
        </p:nvSpPr>
        <p:spPr>
          <a:xfrm>
            <a:off x="1929907" y="289015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61" name="TextBox 1160"/>
          <p:cNvSpPr txBox="1"/>
          <p:nvPr/>
        </p:nvSpPr>
        <p:spPr>
          <a:xfrm>
            <a:off x="2044207" y="288857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1162" name="TextBox 1161"/>
          <p:cNvSpPr txBox="1"/>
          <p:nvPr/>
        </p:nvSpPr>
        <p:spPr>
          <a:xfrm>
            <a:off x="1798941" y="3182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63" name="TextBox 1162"/>
          <p:cNvSpPr txBox="1"/>
          <p:nvPr/>
        </p:nvSpPr>
        <p:spPr>
          <a:xfrm>
            <a:off x="1919650" y="3182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25</a:t>
            </a:r>
            <a:endParaRPr lang="ko-KR" altLang="en-US" sz="600" b="1"/>
          </a:p>
        </p:txBody>
      </p:sp>
      <p:sp>
        <p:nvSpPr>
          <p:cNvPr id="1164" name="TextBox 1163"/>
          <p:cNvSpPr txBox="1"/>
          <p:nvPr/>
        </p:nvSpPr>
        <p:spPr>
          <a:xfrm>
            <a:off x="2048997" y="318395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1165" name="TextBox 1164"/>
          <p:cNvSpPr txBox="1"/>
          <p:nvPr/>
        </p:nvSpPr>
        <p:spPr>
          <a:xfrm>
            <a:off x="1797415" y="349316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66" name="TextBox 1165"/>
          <p:cNvSpPr txBox="1"/>
          <p:nvPr/>
        </p:nvSpPr>
        <p:spPr>
          <a:xfrm>
            <a:off x="1926000" y="349315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67" name="TextBox 1166"/>
          <p:cNvSpPr txBox="1"/>
          <p:nvPr/>
        </p:nvSpPr>
        <p:spPr>
          <a:xfrm>
            <a:off x="2040300" y="349156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1171" name="TextBox 1170"/>
          <p:cNvSpPr txBox="1"/>
          <p:nvPr/>
        </p:nvSpPr>
        <p:spPr>
          <a:xfrm>
            <a:off x="2159079" y="596115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72" name="TextBox 1171"/>
          <p:cNvSpPr txBox="1"/>
          <p:nvPr/>
        </p:nvSpPr>
        <p:spPr>
          <a:xfrm>
            <a:off x="2287664" y="596114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1173" name="TextBox 1172"/>
          <p:cNvSpPr txBox="1"/>
          <p:nvPr/>
        </p:nvSpPr>
        <p:spPr>
          <a:xfrm>
            <a:off x="2401964" y="595956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30</a:t>
            </a:r>
            <a:endParaRPr lang="ko-KR" altLang="en-US" sz="600" b="1"/>
          </a:p>
        </p:txBody>
      </p:sp>
      <p:sp>
        <p:nvSpPr>
          <p:cNvPr id="1174" name="TextBox 1173"/>
          <p:cNvSpPr txBox="1"/>
          <p:nvPr/>
        </p:nvSpPr>
        <p:spPr>
          <a:xfrm>
            <a:off x="2163958" y="62507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77" name="TextBox 1176"/>
          <p:cNvSpPr txBox="1"/>
          <p:nvPr/>
        </p:nvSpPr>
        <p:spPr>
          <a:xfrm>
            <a:off x="2161577" y="656008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78" name="TextBox 1177"/>
          <p:cNvSpPr txBox="1"/>
          <p:nvPr/>
        </p:nvSpPr>
        <p:spPr>
          <a:xfrm>
            <a:off x="2291071" y="624647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16</a:t>
            </a:r>
            <a:endParaRPr lang="ko-KR" altLang="en-US" sz="600" b="1"/>
          </a:p>
        </p:txBody>
      </p:sp>
      <p:sp>
        <p:nvSpPr>
          <p:cNvPr id="1180" name="TextBox 1179"/>
          <p:cNvSpPr txBox="1"/>
          <p:nvPr/>
        </p:nvSpPr>
        <p:spPr>
          <a:xfrm>
            <a:off x="2410298" y="625927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</a:t>
            </a:r>
            <a:endParaRPr lang="ko-KR" altLang="en-US" sz="600" b="1"/>
          </a:p>
        </p:txBody>
      </p:sp>
      <p:sp>
        <p:nvSpPr>
          <p:cNvPr id="636" name="모서리가 둥근 직사각형 635"/>
          <p:cNvSpPr/>
          <p:nvPr/>
        </p:nvSpPr>
        <p:spPr>
          <a:xfrm>
            <a:off x="8017605" y="2644667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0" name="모서리가 둥근 직사각형 669"/>
          <p:cNvSpPr/>
          <p:nvPr/>
        </p:nvSpPr>
        <p:spPr>
          <a:xfrm>
            <a:off x="8023407" y="2948898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1" name="모서리가 둥근 직사각형 670"/>
          <p:cNvSpPr/>
          <p:nvPr/>
        </p:nvSpPr>
        <p:spPr>
          <a:xfrm>
            <a:off x="8012627" y="3248590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2" name="모서리가 둥근 직사각형 671"/>
          <p:cNvSpPr/>
          <p:nvPr/>
        </p:nvSpPr>
        <p:spPr>
          <a:xfrm>
            <a:off x="8018429" y="3552821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4" name="모서리가 둥근 직사각형 673"/>
          <p:cNvSpPr/>
          <p:nvPr/>
        </p:nvSpPr>
        <p:spPr>
          <a:xfrm>
            <a:off x="8019524" y="6040180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5" name="모서리가 둥근 직사각형 674"/>
          <p:cNvSpPr/>
          <p:nvPr/>
        </p:nvSpPr>
        <p:spPr>
          <a:xfrm>
            <a:off x="8008744" y="6339872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6" name="모서리가 둥근 직사각형 675"/>
          <p:cNvSpPr/>
          <p:nvPr/>
        </p:nvSpPr>
        <p:spPr>
          <a:xfrm>
            <a:off x="8014546" y="6644103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grpSp>
        <p:nvGrpSpPr>
          <p:cNvPr id="680" name="그룹 679"/>
          <p:cNvGrpSpPr/>
          <p:nvPr/>
        </p:nvGrpSpPr>
        <p:grpSpPr>
          <a:xfrm>
            <a:off x="3763968" y="2898431"/>
            <a:ext cx="364961" cy="293312"/>
            <a:chOff x="1850515" y="2599737"/>
            <a:chExt cx="391038" cy="217856"/>
          </a:xfrm>
        </p:grpSpPr>
        <p:sp>
          <p:nvSpPr>
            <p:cNvPr id="681" name="직사각형 680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82" name="직사각형 681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3" name="직사각형 682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84" name="그룹 683"/>
          <p:cNvGrpSpPr/>
          <p:nvPr/>
        </p:nvGrpSpPr>
        <p:grpSpPr>
          <a:xfrm>
            <a:off x="3763704" y="3192383"/>
            <a:ext cx="364961" cy="293312"/>
            <a:chOff x="1850515" y="2599737"/>
            <a:chExt cx="391038" cy="217856"/>
          </a:xfrm>
        </p:grpSpPr>
        <p:sp>
          <p:nvSpPr>
            <p:cNvPr id="685" name="직사각형 684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86" name="직사각형 685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7" name="직사각형 686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88" name="그룹 687"/>
          <p:cNvGrpSpPr/>
          <p:nvPr/>
        </p:nvGrpSpPr>
        <p:grpSpPr>
          <a:xfrm>
            <a:off x="3763518" y="3492088"/>
            <a:ext cx="364961" cy="294529"/>
            <a:chOff x="1850515" y="2596977"/>
            <a:chExt cx="391038" cy="218760"/>
          </a:xfrm>
        </p:grpSpPr>
        <p:sp>
          <p:nvSpPr>
            <p:cNvPr id="689" name="직사각형 688"/>
            <p:cNvSpPr/>
            <p:nvPr/>
          </p:nvSpPr>
          <p:spPr>
            <a:xfrm>
              <a:off x="1850515" y="2596977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90" name="직사각형 689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1" name="직사각형 690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96" name="그룹 695"/>
          <p:cNvGrpSpPr/>
          <p:nvPr/>
        </p:nvGrpSpPr>
        <p:grpSpPr>
          <a:xfrm>
            <a:off x="3768442" y="5970968"/>
            <a:ext cx="364961" cy="293312"/>
            <a:chOff x="1850515" y="2599737"/>
            <a:chExt cx="391038" cy="217856"/>
          </a:xfrm>
        </p:grpSpPr>
        <p:sp>
          <p:nvSpPr>
            <p:cNvPr id="697" name="직사각형 696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98" name="직사각형 697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직사각형 698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00" name="직사각형 699"/>
          <p:cNvSpPr/>
          <p:nvPr/>
        </p:nvSpPr>
        <p:spPr>
          <a:xfrm>
            <a:off x="3768251" y="6278906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702" name="직사각형 701"/>
          <p:cNvSpPr/>
          <p:nvPr/>
        </p:nvSpPr>
        <p:spPr>
          <a:xfrm>
            <a:off x="3891079" y="6278901"/>
            <a:ext cx="121098" cy="29065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3" name="직사각형 702"/>
          <p:cNvSpPr/>
          <p:nvPr/>
        </p:nvSpPr>
        <p:spPr>
          <a:xfrm>
            <a:off x="4013196" y="6278901"/>
            <a:ext cx="121098" cy="287868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4" name="TextBox 703"/>
          <p:cNvSpPr txBox="1"/>
          <p:nvPr/>
        </p:nvSpPr>
        <p:spPr>
          <a:xfrm>
            <a:off x="3825636" y="289371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705" name="TextBox 704"/>
          <p:cNvSpPr txBox="1"/>
          <p:nvPr/>
        </p:nvSpPr>
        <p:spPr>
          <a:xfrm>
            <a:off x="3939936" y="289212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706" name="TextBox 705"/>
          <p:cNvSpPr txBox="1"/>
          <p:nvPr/>
        </p:nvSpPr>
        <p:spPr>
          <a:xfrm>
            <a:off x="3815379" y="318650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25</a:t>
            </a:r>
            <a:endParaRPr lang="ko-KR" altLang="en-US" sz="600" b="1"/>
          </a:p>
        </p:txBody>
      </p:sp>
      <p:sp>
        <p:nvSpPr>
          <p:cNvPr id="707" name="TextBox 706"/>
          <p:cNvSpPr txBox="1"/>
          <p:nvPr/>
        </p:nvSpPr>
        <p:spPr>
          <a:xfrm>
            <a:off x="3944726" y="318751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708" name="TextBox 707"/>
          <p:cNvSpPr txBox="1"/>
          <p:nvPr/>
        </p:nvSpPr>
        <p:spPr>
          <a:xfrm>
            <a:off x="3821729" y="349670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709" name="TextBox 708"/>
          <p:cNvSpPr txBox="1"/>
          <p:nvPr/>
        </p:nvSpPr>
        <p:spPr>
          <a:xfrm>
            <a:off x="3936029" y="349512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713" name="TextBox 712"/>
          <p:cNvSpPr txBox="1"/>
          <p:nvPr/>
        </p:nvSpPr>
        <p:spPr>
          <a:xfrm>
            <a:off x="3692574" y="596465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14" name="TextBox 713"/>
          <p:cNvSpPr txBox="1"/>
          <p:nvPr/>
        </p:nvSpPr>
        <p:spPr>
          <a:xfrm>
            <a:off x="3821159" y="596464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715" name="TextBox 714"/>
          <p:cNvSpPr txBox="1"/>
          <p:nvPr/>
        </p:nvSpPr>
        <p:spPr>
          <a:xfrm>
            <a:off x="3935459" y="596305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30</a:t>
            </a:r>
            <a:endParaRPr lang="ko-KR" altLang="en-US" sz="600" b="1"/>
          </a:p>
        </p:txBody>
      </p:sp>
      <p:sp>
        <p:nvSpPr>
          <p:cNvPr id="716" name="TextBox 715"/>
          <p:cNvSpPr txBox="1"/>
          <p:nvPr/>
        </p:nvSpPr>
        <p:spPr>
          <a:xfrm>
            <a:off x="3697453" y="625421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18" name="TextBox 717"/>
          <p:cNvSpPr txBox="1"/>
          <p:nvPr/>
        </p:nvSpPr>
        <p:spPr>
          <a:xfrm>
            <a:off x="3824566" y="624997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16</a:t>
            </a:r>
            <a:endParaRPr lang="ko-KR" altLang="en-US" sz="600" b="1"/>
          </a:p>
        </p:txBody>
      </p:sp>
      <p:sp>
        <p:nvSpPr>
          <p:cNvPr id="719" name="TextBox 718"/>
          <p:cNvSpPr txBox="1"/>
          <p:nvPr/>
        </p:nvSpPr>
        <p:spPr>
          <a:xfrm>
            <a:off x="3943793" y="62507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</a:t>
            </a:r>
            <a:endParaRPr lang="ko-KR" altLang="en-US" sz="600" b="1"/>
          </a:p>
        </p:txBody>
      </p:sp>
      <p:sp>
        <p:nvSpPr>
          <p:cNvPr id="720" name="TextBox 719"/>
          <p:cNvSpPr txBox="1"/>
          <p:nvPr/>
        </p:nvSpPr>
        <p:spPr>
          <a:xfrm>
            <a:off x="3697174" y="289834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21" name="TextBox 720"/>
          <p:cNvSpPr txBox="1"/>
          <p:nvPr/>
        </p:nvSpPr>
        <p:spPr>
          <a:xfrm>
            <a:off x="3694402" y="31822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22" name="TextBox 721"/>
          <p:cNvSpPr txBox="1"/>
          <p:nvPr/>
        </p:nvSpPr>
        <p:spPr>
          <a:xfrm>
            <a:off x="3697173" y="349970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23" name="TextBox 722"/>
          <p:cNvSpPr txBox="1"/>
          <p:nvPr/>
        </p:nvSpPr>
        <p:spPr>
          <a:xfrm>
            <a:off x="1944392" y="302648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4" name="TextBox 723"/>
          <p:cNvSpPr txBox="1"/>
          <p:nvPr/>
        </p:nvSpPr>
        <p:spPr>
          <a:xfrm>
            <a:off x="3834370" y="301281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5" name="TextBox 724"/>
          <p:cNvSpPr txBox="1"/>
          <p:nvPr/>
        </p:nvSpPr>
        <p:spPr>
          <a:xfrm>
            <a:off x="3843126" y="608007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6" name="TextBox 725"/>
          <p:cNvSpPr txBox="1"/>
          <p:nvPr/>
        </p:nvSpPr>
        <p:spPr>
          <a:xfrm>
            <a:off x="2307842" y="609250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7" name="직사각형 726"/>
          <p:cNvSpPr/>
          <p:nvPr/>
        </p:nvSpPr>
        <p:spPr>
          <a:xfrm>
            <a:off x="3768251" y="6576035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728" name="직사각형 727"/>
          <p:cNvSpPr/>
          <p:nvPr/>
        </p:nvSpPr>
        <p:spPr>
          <a:xfrm>
            <a:off x="3891079" y="6576030"/>
            <a:ext cx="121098" cy="29065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9" name="직사각형 728"/>
          <p:cNvSpPr/>
          <p:nvPr/>
        </p:nvSpPr>
        <p:spPr>
          <a:xfrm>
            <a:off x="4013196" y="6576030"/>
            <a:ext cx="121098" cy="287868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0" name="TextBox 729"/>
          <p:cNvSpPr txBox="1"/>
          <p:nvPr/>
        </p:nvSpPr>
        <p:spPr>
          <a:xfrm>
            <a:off x="3697453" y="655134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31" name="TextBox 730"/>
          <p:cNvSpPr txBox="1"/>
          <p:nvPr/>
        </p:nvSpPr>
        <p:spPr>
          <a:xfrm>
            <a:off x="3824566" y="654710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16</a:t>
            </a:r>
            <a:endParaRPr lang="ko-KR" altLang="en-US" sz="600" b="1"/>
          </a:p>
        </p:txBody>
      </p:sp>
      <p:sp>
        <p:nvSpPr>
          <p:cNvPr id="732" name="TextBox 731"/>
          <p:cNvSpPr txBox="1"/>
          <p:nvPr/>
        </p:nvSpPr>
        <p:spPr>
          <a:xfrm>
            <a:off x="3943793" y="65478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</a:t>
            </a:r>
            <a:endParaRPr lang="ko-KR" altLang="en-US" sz="600" b="1"/>
          </a:p>
        </p:txBody>
      </p:sp>
      <p:graphicFrame>
        <p:nvGraphicFramePr>
          <p:cNvPr id="679" name="표 6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736483"/>
              </p:ext>
            </p:extLst>
          </p:nvPr>
        </p:nvGraphicFramePr>
        <p:xfrm>
          <a:off x="1462479" y="3785354"/>
          <a:ext cx="7140018" cy="2194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232680"/>
              </a:tblGrid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754" name="그룹 753"/>
          <p:cNvGrpSpPr/>
          <p:nvPr/>
        </p:nvGrpSpPr>
        <p:grpSpPr>
          <a:xfrm>
            <a:off x="1866501" y="3786057"/>
            <a:ext cx="409698" cy="2203393"/>
            <a:chOff x="2147257" y="3136589"/>
            <a:chExt cx="409698" cy="2203393"/>
          </a:xfrm>
        </p:grpSpPr>
        <p:pic>
          <p:nvPicPr>
            <p:cNvPr id="755" name="그림 75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0536" y="3497205"/>
              <a:ext cx="148314" cy="353555"/>
            </a:xfrm>
            <a:prstGeom prst="rect">
              <a:avLst/>
            </a:prstGeom>
          </p:spPr>
        </p:pic>
        <p:pic>
          <p:nvPicPr>
            <p:cNvPr id="756" name="그림 75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2597" y="3876203"/>
              <a:ext cx="148314" cy="353555"/>
            </a:xfrm>
            <a:prstGeom prst="rect">
              <a:avLst/>
            </a:prstGeom>
          </p:spPr>
        </p:pic>
        <p:pic>
          <p:nvPicPr>
            <p:cNvPr id="757" name="그림 75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0776" y="4249815"/>
              <a:ext cx="148314" cy="353555"/>
            </a:xfrm>
            <a:prstGeom prst="rect">
              <a:avLst/>
            </a:prstGeom>
          </p:spPr>
        </p:pic>
        <p:pic>
          <p:nvPicPr>
            <p:cNvPr id="758" name="그림 75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9459" y="4612815"/>
              <a:ext cx="148314" cy="353555"/>
            </a:xfrm>
            <a:prstGeom prst="rect">
              <a:avLst/>
            </a:prstGeom>
          </p:spPr>
        </p:pic>
        <p:pic>
          <p:nvPicPr>
            <p:cNvPr id="759" name="그림 75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7638" y="4986427"/>
              <a:ext cx="148314" cy="353555"/>
            </a:xfrm>
            <a:prstGeom prst="rect">
              <a:avLst/>
            </a:prstGeom>
          </p:spPr>
        </p:pic>
        <p:pic>
          <p:nvPicPr>
            <p:cNvPr id="760" name="그림 75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7257" y="3136589"/>
              <a:ext cx="148314" cy="353555"/>
            </a:xfrm>
            <a:prstGeom prst="rect">
              <a:avLst/>
            </a:prstGeom>
          </p:spPr>
        </p:pic>
        <p:grpSp>
          <p:nvGrpSpPr>
            <p:cNvPr id="761" name="그룹 760"/>
            <p:cNvGrpSpPr/>
            <p:nvPr/>
          </p:nvGrpSpPr>
          <p:grpSpPr>
            <a:xfrm>
              <a:off x="2397960" y="3152801"/>
              <a:ext cx="158995" cy="2175682"/>
              <a:chOff x="2274391" y="3152801"/>
              <a:chExt cx="158995" cy="2175682"/>
            </a:xfrm>
          </p:grpSpPr>
          <p:pic>
            <p:nvPicPr>
              <p:cNvPr id="769" name="그림 768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83365" y="3877517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70" name="그림 769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3365" y="4249375"/>
                <a:ext cx="148314" cy="350507"/>
              </a:xfrm>
              <a:prstGeom prst="rect">
                <a:avLst/>
              </a:prstGeom>
            </p:spPr>
          </p:pic>
          <p:pic>
            <p:nvPicPr>
              <p:cNvPr id="771" name="그림 770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77793" y="3513417"/>
                <a:ext cx="148314" cy="350507"/>
              </a:xfrm>
              <a:prstGeom prst="rect">
                <a:avLst/>
              </a:prstGeom>
            </p:spPr>
          </p:pic>
          <p:pic>
            <p:nvPicPr>
              <p:cNvPr id="772" name="그림 771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285072" y="4609961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73" name="그림 772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74391" y="4974928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74" name="그림 773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74514" y="3152801"/>
                <a:ext cx="148314" cy="350507"/>
              </a:xfrm>
              <a:prstGeom prst="rect">
                <a:avLst/>
              </a:prstGeom>
            </p:spPr>
          </p:pic>
        </p:grpSp>
        <p:grpSp>
          <p:nvGrpSpPr>
            <p:cNvPr id="762" name="그룹 761"/>
            <p:cNvGrpSpPr/>
            <p:nvPr/>
          </p:nvGrpSpPr>
          <p:grpSpPr>
            <a:xfrm>
              <a:off x="2276122" y="3151968"/>
              <a:ext cx="153241" cy="2166563"/>
              <a:chOff x="2407929" y="3151968"/>
              <a:chExt cx="153241" cy="2166563"/>
            </a:xfrm>
          </p:grpSpPr>
          <p:pic>
            <p:nvPicPr>
              <p:cNvPr id="763" name="그림 762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2856" y="3512584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64" name="그림 763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089" y="4607502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65" name="그림 764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1775" y="4235724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66" name="그림 765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2190" y="3878135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67" name="그림 766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7929" y="4964976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68" name="그림 767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09577" y="3151968"/>
                <a:ext cx="148314" cy="353555"/>
              </a:xfrm>
              <a:prstGeom prst="rect">
                <a:avLst/>
              </a:prstGeom>
            </p:spPr>
          </p:pic>
        </p:grpSp>
      </p:grpSp>
      <p:grpSp>
        <p:nvGrpSpPr>
          <p:cNvPr id="775" name="그룹 774"/>
          <p:cNvGrpSpPr/>
          <p:nvPr/>
        </p:nvGrpSpPr>
        <p:grpSpPr>
          <a:xfrm>
            <a:off x="3755713" y="3777529"/>
            <a:ext cx="409698" cy="2203393"/>
            <a:chOff x="2147257" y="3136589"/>
            <a:chExt cx="409698" cy="2203393"/>
          </a:xfrm>
        </p:grpSpPr>
        <p:pic>
          <p:nvPicPr>
            <p:cNvPr id="776" name="그림 77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0536" y="3497205"/>
              <a:ext cx="148314" cy="353555"/>
            </a:xfrm>
            <a:prstGeom prst="rect">
              <a:avLst/>
            </a:prstGeom>
          </p:spPr>
        </p:pic>
        <p:pic>
          <p:nvPicPr>
            <p:cNvPr id="777" name="그림 77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2597" y="3876203"/>
              <a:ext cx="148314" cy="353555"/>
            </a:xfrm>
            <a:prstGeom prst="rect">
              <a:avLst/>
            </a:prstGeom>
          </p:spPr>
        </p:pic>
        <p:pic>
          <p:nvPicPr>
            <p:cNvPr id="778" name="그림 77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0776" y="4249815"/>
              <a:ext cx="148314" cy="353555"/>
            </a:xfrm>
            <a:prstGeom prst="rect">
              <a:avLst/>
            </a:prstGeom>
          </p:spPr>
        </p:pic>
        <p:pic>
          <p:nvPicPr>
            <p:cNvPr id="779" name="그림 77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9459" y="4612815"/>
              <a:ext cx="148314" cy="353555"/>
            </a:xfrm>
            <a:prstGeom prst="rect">
              <a:avLst/>
            </a:prstGeom>
          </p:spPr>
        </p:pic>
        <p:pic>
          <p:nvPicPr>
            <p:cNvPr id="780" name="그림 77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7638" y="4986427"/>
              <a:ext cx="148314" cy="353555"/>
            </a:xfrm>
            <a:prstGeom prst="rect">
              <a:avLst/>
            </a:prstGeom>
          </p:spPr>
        </p:pic>
        <p:pic>
          <p:nvPicPr>
            <p:cNvPr id="781" name="그림 78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7257" y="3136589"/>
              <a:ext cx="148314" cy="353555"/>
            </a:xfrm>
            <a:prstGeom prst="rect">
              <a:avLst/>
            </a:prstGeom>
          </p:spPr>
        </p:pic>
        <p:grpSp>
          <p:nvGrpSpPr>
            <p:cNvPr id="782" name="그룹 781"/>
            <p:cNvGrpSpPr/>
            <p:nvPr/>
          </p:nvGrpSpPr>
          <p:grpSpPr>
            <a:xfrm>
              <a:off x="2397960" y="3152801"/>
              <a:ext cx="158995" cy="2175682"/>
              <a:chOff x="2274391" y="3152801"/>
              <a:chExt cx="158995" cy="2175682"/>
            </a:xfrm>
          </p:grpSpPr>
          <p:pic>
            <p:nvPicPr>
              <p:cNvPr id="790" name="그림 789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83365" y="3877517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91" name="그림 790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3365" y="4249375"/>
                <a:ext cx="148314" cy="350507"/>
              </a:xfrm>
              <a:prstGeom prst="rect">
                <a:avLst/>
              </a:prstGeom>
            </p:spPr>
          </p:pic>
          <p:pic>
            <p:nvPicPr>
              <p:cNvPr id="792" name="그림 791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77793" y="3513417"/>
                <a:ext cx="148314" cy="350507"/>
              </a:xfrm>
              <a:prstGeom prst="rect">
                <a:avLst/>
              </a:prstGeom>
            </p:spPr>
          </p:pic>
          <p:pic>
            <p:nvPicPr>
              <p:cNvPr id="793" name="그림 792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285072" y="4609961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94" name="그림 793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74391" y="4974928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95" name="그림 794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74514" y="3152801"/>
                <a:ext cx="148314" cy="350507"/>
              </a:xfrm>
              <a:prstGeom prst="rect">
                <a:avLst/>
              </a:prstGeom>
            </p:spPr>
          </p:pic>
        </p:grpSp>
        <p:grpSp>
          <p:nvGrpSpPr>
            <p:cNvPr id="783" name="그룹 782"/>
            <p:cNvGrpSpPr/>
            <p:nvPr/>
          </p:nvGrpSpPr>
          <p:grpSpPr>
            <a:xfrm>
              <a:off x="2276122" y="3151968"/>
              <a:ext cx="153241" cy="2166563"/>
              <a:chOff x="2407929" y="3151968"/>
              <a:chExt cx="153241" cy="2166563"/>
            </a:xfrm>
          </p:grpSpPr>
          <p:pic>
            <p:nvPicPr>
              <p:cNvPr id="784" name="그림 783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2856" y="3512584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85" name="그림 784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089" y="4607502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86" name="그림 785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1775" y="4235724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87" name="그림 786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2190" y="3878135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88" name="그림 787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7929" y="4964976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89" name="그림 788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09577" y="3151968"/>
                <a:ext cx="148314" cy="353555"/>
              </a:xfrm>
              <a:prstGeom prst="rect">
                <a:avLst/>
              </a:prstGeom>
            </p:spPr>
          </p:pic>
        </p:grpSp>
      </p:grpSp>
      <p:sp>
        <p:nvSpPr>
          <p:cNvPr id="796" name="모서리가 둥근 직사각형 795"/>
          <p:cNvSpPr/>
          <p:nvPr/>
        </p:nvSpPr>
        <p:spPr>
          <a:xfrm>
            <a:off x="8013722" y="3832854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Summary</a:t>
            </a:r>
            <a:endParaRPr lang="ko-KR" altLang="en-US" sz="700" b="1"/>
          </a:p>
        </p:txBody>
      </p:sp>
      <p:sp>
        <p:nvSpPr>
          <p:cNvPr id="797" name="타원 796"/>
          <p:cNvSpPr/>
          <p:nvPr/>
        </p:nvSpPr>
        <p:spPr>
          <a:xfrm>
            <a:off x="7926578" y="3754128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98" name="타원 797"/>
          <p:cNvSpPr/>
          <p:nvPr/>
        </p:nvSpPr>
        <p:spPr>
          <a:xfrm>
            <a:off x="1660017" y="3802355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5182182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장비상관관계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5" name="모서리가 둥근 직사각형 26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0913743"/>
              </p:ext>
            </p:extLst>
          </p:nvPr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533400" y="434617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ko-KR" altLang="en-US" dirty="0"/>
          </a:p>
        </p:txBody>
      </p:sp>
      <p:sp>
        <p:nvSpPr>
          <p:cNvPr id="3" name="직사각형 2"/>
          <p:cNvSpPr/>
          <p:nvPr/>
        </p:nvSpPr>
        <p:spPr>
          <a:xfrm>
            <a:off x="260930" y="5573275"/>
            <a:ext cx="3560663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dirty="0" smtClean="0"/>
              <a:t>향후 요건 정의 후 진행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3059930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최적 장비 </a:t>
            </a:r>
            <a:r>
              <a:rPr lang="ko-KR" altLang="en-US" sz="80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투입댓수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1886131"/>
            <a:ext cx="8755156" cy="464647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0407737"/>
              </p:ext>
            </p:extLst>
          </p:nvPr>
        </p:nvGraphicFramePr>
        <p:xfrm>
          <a:off x="9480802" y="851115"/>
          <a:ext cx="2637675" cy="5412256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</a:t>
                      </a:r>
                      <a:r>
                        <a:rPr kumimoji="1" lang="ko-KR" altLang="en-U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입항 예정중인 </a:t>
                      </a:r>
                      <a:r>
                        <a:rPr kumimoji="1" lang="en-US" altLang="ko-KR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Vessel Name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ETA(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도착예정시간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), ETD(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출발예정시간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최적장비 투입 대수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Toggle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스위치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Default Value: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Epuipment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값이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그래프로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최적장비 투입 대수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입항 예정중인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info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Vessel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ETA(Estimated Time of Arrival)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ETD(Estimated Time of Departure)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DS/LD(Job Type) Container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 최적 투입 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(QC/YT/TC)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장비별 예상 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(QC/YT/TC)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CWP(Crane Working Plan)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QC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투입 대수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46" name="그림 1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148" name="직사각형 147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150" name="모서리가 둥근 직사각형 149"/>
          <p:cNvSpPr/>
          <p:nvPr/>
        </p:nvSpPr>
        <p:spPr>
          <a:xfrm>
            <a:off x="333791" y="12677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3" name="직사각형 152"/>
          <p:cNvSpPr/>
          <p:nvPr/>
        </p:nvSpPr>
        <p:spPr>
          <a:xfrm>
            <a:off x="528698" y="1401927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VS1</a:t>
            </a:r>
            <a:endParaRPr lang="ko-KR" altLang="en-US" sz="600" b="1"/>
          </a:p>
        </p:txBody>
      </p:sp>
      <p:sp>
        <p:nvSpPr>
          <p:cNvPr id="155" name="직사각형 154"/>
          <p:cNvSpPr/>
          <p:nvPr/>
        </p:nvSpPr>
        <p:spPr>
          <a:xfrm>
            <a:off x="1268872" y="1400728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VS2</a:t>
            </a:r>
            <a:endParaRPr lang="ko-KR" altLang="en-US" sz="600" b="1"/>
          </a:p>
        </p:txBody>
      </p:sp>
      <p:sp>
        <p:nvSpPr>
          <p:cNvPr id="156" name="직사각형 155"/>
          <p:cNvSpPr/>
          <p:nvPr/>
        </p:nvSpPr>
        <p:spPr>
          <a:xfrm>
            <a:off x="2007659" y="1405406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VS3</a:t>
            </a:r>
            <a:endParaRPr lang="ko-KR" altLang="en-US" sz="600" b="1"/>
          </a:p>
        </p:txBody>
      </p:sp>
      <p:sp>
        <p:nvSpPr>
          <p:cNvPr id="164" name="직사각형 163"/>
          <p:cNvSpPr/>
          <p:nvPr/>
        </p:nvSpPr>
        <p:spPr>
          <a:xfrm>
            <a:off x="2700166" y="1406909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VS4</a:t>
            </a:r>
            <a:endParaRPr lang="ko-KR" altLang="en-US" sz="600" b="1"/>
          </a:p>
        </p:txBody>
      </p:sp>
      <p:graphicFrame>
        <p:nvGraphicFramePr>
          <p:cNvPr id="165" name="차트 164"/>
          <p:cNvGraphicFramePr/>
          <p:nvPr>
            <p:extLst>
              <p:ext uri="{D42A27DB-BD31-4B8C-83A1-F6EECF244321}">
                <p14:modId xmlns:p14="http://schemas.microsoft.com/office/powerpoint/2010/main" val="222834102"/>
              </p:ext>
            </p:extLst>
          </p:nvPr>
        </p:nvGraphicFramePr>
        <p:xfrm>
          <a:off x="4094310" y="1033398"/>
          <a:ext cx="4951265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166" name="그림 1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7276" y="1305174"/>
            <a:ext cx="320769" cy="66260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379" y="1302018"/>
            <a:ext cx="646002" cy="111372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1807586" y="1299973"/>
            <a:ext cx="422560" cy="84131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5305" y="1299434"/>
            <a:ext cx="485869" cy="85210"/>
          </a:xfrm>
          <a:prstGeom prst="rect">
            <a:avLst/>
          </a:prstGeom>
        </p:spPr>
      </p:pic>
      <p:sp>
        <p:nvSpPr>
          <p:cNvPr id="172" name="모서리가 둥근 직사각형 171"/>
          <p:cNvSpPr/>
          <p:nvPr/>
        </p:nvSpPr>
        <p:spPr>
          <a:xfrm>
            <a:off x="1053154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모서리가 둥근 직사각형 172"/>
          <p:cNvSpPr/>
          <p:nvPr/>
        </p:nvSpPr>
        <p:spPr>
          <a:xfrm>
            <a:off x="1770632" y="12690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4" name="모서리가 둥근 직사각형 173"/>
          <p:cNvSpPr/>
          <p:nvPr/>
        </p:nvSpPr>
        <p:spPr>
          <a:xfrm>
            <a:off x="2491580" y="12678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9" name="직사각형 178"/>
          <p:cNvSpPr/>
          <p:nvPr/>
        </p:nvSpPr>
        <p:spPr>
          <a:xfrm>
            <a:off x="3421114" y="1405602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VS5</a:t>
            </a:r>
            <a:endParaRPr lang="ko-KR" altLang="en-US" sz="600" b="1"/>
          </a:p>
        </p:txBody>
      </p:sp>
      <p:pic>
        <p:nvPicPr>
          <p:cNvPr id="180" name="그림 17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8224" y="1303867"/>
            <a:ext cx="320769" cy="66260"/>
          </a:xfrm>
          <a:prstGeom prst="rect">
            <a:avLst/>
          </a:prstGeom>
        </p:spPr>
      </p:pic>
      <p:sp>
        <p:nvSpPr>
          <p:cNvPr id="181" name="모서리가 둥근 직사각형 180"/>
          <p:cNvSpPr/>
          <p:nvPr/>
        </p:nvSpPr>
        <p:spPr>
          <a:xfrm>
            <a:off x="3206178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" name="모서리가 둥근 직사각형 184"/>
          <p:cNvSpPr/>
          <p:nvPr/>
        </p:nvSpPr>
        <p:spPr>
          <a:xfrm>
            <a:off x="4087725" y="1006381"/>
            <a:ext cx="5007943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TextBox 185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187" name="그룹 186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89" name="모서리가 둥근 직사각형 188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193" name="그룹 192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94" name="모서리가 둥근 직사각형 1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cxnSp>
        <p:nvCxnSpPr>
          <p:cNvPr id="197" name="직선 연결선 196"/>
          <p:cNvCxnSpPr/>
          <p:nvPr/>
        </p:nvCxnSpPr>
        <p:spPr>
          <a:xfrm>
            <a:off x="33379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10531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직선 연결선 199"/>
          <p:cNvCxnSpPr/>
          <p:nvPr/>
        </p:nvCxnSpPr>
        <p:spPr>
          <a:xfrm>
            <a:off x="177524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직선 연결선 209"/>
          <p:cNvCxnSpPr/>
          <p:nvPr/>
        </p:nvCxnSpPr>
        <p:spPr>
          <a:xfrm>
            <a:off x="24882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" name="직선 연결선 210"/>
          <p:cNvCxnSpPr/>
          <p:nvPr/>
        </p:nvCxnSpPr>
        <p:spPr>
          <a:xfrm>
            <a:off x="3207329" y="1580543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타원 277"/>
          <p:cNvSpPr/>
          <p:nvPr/>
        </p:nvSpPr>
        <p:spPr>
          <a:xfrm>
            <a:off x="263933" y="8709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9" name="타원 278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0" name="타원 279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1" name="타원 280"/>
          <p:cNvSpPr/>
          <p:nvPr/>
        </p:nvSpPr>
        <p:spPr>
          <a:xfrm>
            <a:off x="251917" y="11379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2" name="타원 281"/>
          <p:cNvSpPr/>
          <p:nvPr/>
        </p:nvSpPr>
        <p:spPr>
          <a:xfrm>
            <a:off x="3963123" y="8932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4" name="직사각형 283"/>
          <p:cNvSpPr/>
          <p:nvPr/>
        </p:nvSpPr>
        <p:spPr>
          <a:xfrm>
            <a:off x="530031" y="1547653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15:32</a:t>
            </a:r>
          </a:p>
          <a:p>
            <a:pPr algn="ctr"/>
            <a:r>
              <a:rPr lang="en-US" altLang="ko-KR" sz="600" b="1" dirty="0" smtClean="0"/>
              <a:t>04.10 20:40</a:t>
            </a:r>
            <a:endParaRPr lang="ko-KR" altLang="en-US" sz="600" b="1"/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370048" y="1604337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87" name="모서리가 둥근 직사각형 286"/>
          <p:cNvSpPr/>
          <p:nvPr/>
        </p:nvSpPr>
        <p:spPr>
          <a:xfrm>
            <a:off x="370042" y="1694822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88" name="직사각형 287"/>
          <p:cNvSpPr/>
          <p:nvPr/>
        </p:nvSpPr>
        <p:spPr>
          <a:xfrm>
            <a:off x="1233142" y="154002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15:40</a:t>
            </a:r>
          </a:p>
          <a:p>
            <a:pPr algn="ctr"/>
            <a:r>
              <a:rPr lang="en-US" altLang="ko-KR" sz="600" b="1" dirty="0" smtClean="0"/>
              <a:t>04.10 14:35</a:t>
            </a:r>
            <a:endParaRPr lang="ko-KR" altLang="en-US" sz="600" b="1"/>
          </a:p>
        </p:txBody>
      </p:sp>
      <p:sp>
        <p:nvSpPr>
          <p:cNvPr id="289" name="모서리가 둥근 직사각형 288"/>
          <p:cNvSpPr/>
          <p:nvPr/>
        </p:nvSpPr>
        <p:spPr>
          <a:xfrm>
            <a:off x="1073159" y="159670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1073153" y="168719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1" name="직사각형 290"/>
          <p:cNvSpPr/>
          <p:nvPr/>
        </p:nvSpPr>
        <p:spPr>
          <a:xfrm>
            <a:off x="1960951" y="1545396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15:42</a:t>
            </a:r>
          </a:p>
          <a:p>
            <a:pPr algn="ctr"/>
            <a:r>
              <a:rPr lang="en-US" altLang="ko-KR" sz="600" b="1" dirty="0" smtClean="0"/>
              <a:t>04.10 12:40</a:t>
            </a:r>
            <a:endParaRPr lang="ko-KR" altLang="en-US" sz="600" b="1"/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1800968" y="1602080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3" name="모서리가 둥근 직사각형 292"/>
          <p:cNvSpPr/>
          <p:nvPr/>
        </p:nvSpPr>
        <p:spPr>
          <a:xfrm>
            <a:off x="1800962" y="1692565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4" name="직사각형 293"/>
          <p:cNvSpPr/>
          <p:nvPr/>
        </p:nvSpPr>
        <p:spPr>
          <a:xfrm>
            <a:off x="2683641" y="154002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15:50</a:t>
            </a:r>
          </a:p>
          <a:p>
            <a:pPr algn="ctr"/>
            <a:r>
              <a:rPr lang="en-US" altLang="ko-KR" sz="600" b="1" dirty="0" smtClean="0"/>
              <a:t>04.09 22:40</a:t>
            </a:r>
            <a:endParaRPr lang="ko-KR" altLang="en-US" sz="600" b="1"/>
          </a:p>
        </p:txBody>
      </p:sp>
      <p:sp>
        <p:nvSpPr>
          <p:cNvPr id="295" name="모서리가 둥근 직사각형 294"/>
          <p:cNvSpPr/>
          <p:nvPr/>
        </p:nvSpPr>
        <p:spPr>
          <a:xfrm>
            <a:off x="2523658" y="159670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6" name="모서리가 둥근 직사각형 295"/>
          <p:cNvSpPr/>
          <p:nvPr/>
        </p:nvSpPr>
        <p:spPr>
          <a:xfrm>
            <a:off x="2523652" y="168719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8" name="직사각형 297"/>
          <p:cNvSpPr/>
          <p:nvPr/>
        </p:nvSpPr>
        <p:spPr>
          <a:xfrm>
            <a:off x="3397230" y="153769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15:55</a:t>
            </a:r>
          </a:p>
          <a:p>
            <a:pPr algn="ctr"/>
            <a:r>
              <a:rPr lang="en-US" altLang="ko-KR" sz="600" b="1" dirty="0" smtClean="0"/>
              <a:t>04.09 20:20</a:t>
            </a:r>
            <a:endParaRPr lang="ko-KR" altLang="en-US" sz="600" b="1"/>
          </a:p>
        </p:txBody>
      </p:sp>
      <p:sp>
        <p:nvSpPr>
          <p:cNvPr id="299" name="모서리가 둥근 직사각형 298"/>
          <p:cNvSpPr/>
          <p:nvPr/>
        </p:nvSpPr>
        <p:spPr>
          <a:xfrm>
            <a:off x="3237247" y="159437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300" name="모서리가 둥근 직사각형 299"/>
          <p:cNvSpPr/>
          <p:nvPr/>
        </p:nvSpPr>
        <p:spPr>
          <a:xfrm>
            <a:off x="3237241" y="168486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grpSp>
        <p:nvGrpSpPr>
          <p:cNvPr id="301" name="그룹 300"/>
          <p:cNvGrpSpPr/>
          <p:nvPr/>
        </p:nvGrpSpPr>
        <p:grpSpPr>
          <a:xfrm>
            <a:off x="8530334" y="88203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282794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668107" y="847194"/>
            <a:ext cx="57740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Productivity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8050144" y="847172"/>
            <a:ext cx="553357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Equipment </a:t>
            </a:r>
            <a:endParaRPr lang="ko-KR" altLang="en-US" sz="700" b="1"/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2032196"/>
              </p:ext>
            </p:extLst>
          </p:nvPr>
        </p:nvGraphicFramePr>
        <p:xfrm>
          <a:off x="466307" y="1973588"/>
          <a:ext cx="8508622" cy="439676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01980"/>
                <a:gridCol w="423828"/>
                <a:gridCol w="298456"/>
                <a:gridCol w="333978"/>
                <a:gridCol w="6850380"/>
              </a:tblGrid>
              <a:tr h="157129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VS1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smtClean="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15:32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20:40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1500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76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900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비고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예상 생산성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VS2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smtClean="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1540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14:35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1100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800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비고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예상 생산성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VS2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smtClean="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15:42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12:40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800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600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비고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예상 생산성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10" name="차트 309"/>
          <p:cNvGraphicFramePr/>
          <p:nvPr>
            <p:extLst>
              <p:ext uri="{D42A27DB-BD31-4B8C-83A1-F6EECF244321}">
                <p14:modId xmlns:p14="http://schemas.microsoft.com/office/powerpoint/2010/main" val="212115913"/>
              </p:ext>
            </p:extLst>
          </p:nvPr>
        </p:nvGraphicFramePr>
        <p:xfrm>
          <a:off x="2184099" y="2736893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pic>
        <p:nvPicPr>
          <p:cNvPr id="9" name="그림 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84102" y="2004124"/>
            <a:ext cx="6734055" cy="495244"/>
          </a:xfrm>
          <a:prstGeom prst="rect">
            <a:avLst/>
          </a:prstGeom>
        </p:spPr>
      </p:pic>
      <p:sp>
        <p:nvSpPr>
          <p:cNvPr id="313" name="TextBox 312"/>
          <p:cNvSpPr txBox="1"/>
          <p:nvPr/>
        </p:nvSpPr>
        <p:spPr>
          <a:xfrm>
            <a:off x="3551398" y="2537104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QC1                 QC2                QC3</a:t>
            </a:r>
            <a:endParaRPr lang="ko-KR" altLang="en-US" sz="600"/>
          </a:p>
        </p:txBody>
      </p:sp>
      <p:sp>
        <p:nvSpPr>
          <p:cNvPr id="10" name="직사각형 9"/>
          <p:cNvSpPr/>
          <p:nvPr/>
        </p:nvSpPr>
        <p:spPr>
          <a:xfrm>
            <a:off x="3795876" y="2593516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4" name="직사각형 313"/>
          <p:cNvSpPr/>
          <p:nvPr/>
        </p:nvSpPr>
        <p:spPr>
          <a:xfrm>
            <a:off x="4224504" y="2591131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5" name="직사각형 314"/>
          <p:cNvSpPr/>
          <p:nvPr/>
        </p:nvSpPr>
        <p:spPr>
          <a:xfrm>
            <a:off x="4645989" y="2594025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16" name="차트 315"/>
          <p:cNvGraphicFramePr/>
          <p:nvPr>
            <p:extLst>
              <p:ext uri="{D42A27DB-BD31-4B8C-83A1-F6EECF244321}">
                <p14:modId xmlns:p14="http://schemas.microsoft.com/office/powerpoint/2010/main" val="231227415"/>
              </p:ext>
            </p:extLst>
          </p:nvPr>
        </p:nvGraphicFramePr>
        <p:xfrm>
          <a:off x="2184100" y="4237143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pic>
        <p:nvPicPr>
          <p:cNvPr id="317" name="그림 31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84101" y="3466736"/>
            <a:ext cx="6734055" cy="495244"/>
          </a:xfrm>
          <a:prstGeom prst="rect">
            <a:avLst/>
          </a:prstGeom>
        </p:spPr>
      </p:pic>
      <p:sp>
        <p:nvSpPr>
          <p:cNvPr id="318" name="TextBox 317"/>
          <p:cNvSpPr txBox="1"/>
          <p:nvPr/>
        </p:nvSpPr>
        <p:spPr>
          <a:xfrm>
            <a:off x="3551397" y="4014956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QC1                 QC2                QC3</a:t>
            </a:r>
            <a:endParaRPr lang="ko-KR" altLang="en-US" sz="600"/>
          </a:p>
        </p:txBody>
      </p:sp>
      <p:sp>
        <p:nvSpPr>
          <p:cNvPr id="319" name="직사각형 318"/>
          <p:cNvSpPr/>
          <p:nvPr/>
        </p:nvSpPr>
        <p:spPr>
          <a:xfrm>
            <a:off x="3795875" y="4071368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직사각형 319"/>
          <p:cNvSpPr/>
          <p:nvPr/>
        </p:nvSpPr>
        <p:spPr>
          <a:xfrm>
            <a:off x="4224503" y="4068983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직사각형 320"/>
          <p:cNvSpPr/>
          <p:nvPr/>
        </p:nvSpPr>
        <p:spPr>
          <a:xfrm>
            <a:off x="4645988" y="4071877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4" name="차트 333"/>
          <p:cNvGraphicFramePr/>
          <p:nvPr>
            <p:extLst>
              <p:ext uri="{D42A27DB-BD31-4B8C-83A1-F6EECF244321}">
                <p14:modId xmlns:p14="http://schemas.microsoft.com/office/powerpoint/2010/main" val="79982001"/>
              </p:ext>
            </p:extLst>
          </p:nvPr>
        </p:nvGraphicFramePr>
        <p:xfrm>
          <a:off x="2198205" y="5681605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pic>
        <p:nvPicPr>
          <p:cNvPr id="335" name="그림 33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98206" y="4926438"/>
            <a:ext cx="6734055" cy="495244"/>
          </a:xfrm>
          <a:prstGeom prst="rect">
            <a:avLst/>
          </a:prstGeom>
        </p:spPr>
      </p:pic>
      <p:sp>
        <p:nvSpPr>
          <p:cNvPr id="336" name="TextBox 335"/>
          <p:cNvSpPr txBox="1"/>
          <p:nvPr/>
        </p:nvSpPr>
        <p:spPr>
          <a:xfrm>
            <a:off x="3565502" y="5482278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QC1                 QC2                QC3</a:t>
            </a:r>
            <a:endParaRPr lang="ko-KR" altLang="en-US" sz="600"/>
          </a:p>
        </p:txBody>
      </p:sp>
      <p:sp>
        <p:nvSpPr>
          <p:cNvPr id="337" name="직사각형 336"/>
          <p:cNvSpPr/>
          <p:nvPr/>
        </p:nvSpPr>
        <p:spPr>
          <a:xfrm>
            <a:off x="3809980" y="5538690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8" name="직사각형 337"/>
          <p:cNvSpPr/>
          <p:nvPr/>
        </p:nvSpPr>
        <p:spPr>
          <a:xfrm>
            <a:off x="4238608" y="5536305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9" name="직사각형 338"/>
          <p:cNvSpPr/>
          <p:nvPr/>
        </p:nvSpPr>
        <p:spPr>
          <a:xfrm>
            <a:off x="4660093" y="5539199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0" name="TextBox 339"/>
          <p:cNvSpPr txBox="1"/>
          <p:nvPr/>
        </p:nvSpPr>
        <p:spPr>
          <a:xfrm>
            <a:off x="2424593" y="246130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16:00</a:t>
            </a:r>
            <a:endParaRPr lang="ko-KR" altLang="en-US" sz="600"/>
          </a:p>
        </p:txBody>
      </p:sp>
      <p:sp>
        <p:nvSpPr>
          <p:cNvPr id="341" name="TextBox 340"/>
          <p:cNvSpPr txBox="1"/>
          <p:nvPr/>
        </p:nvSpPr>
        <p:spPr>
          <a:xfrm>
            <a:off x="8619653" y="246892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21:00</a:t>
            </a:r>
            <a:endParaRPr lang="ko-KR" altLang="en-US" sz="600"/>
          </a:p>
        </p:txBody>
      </p:sp>
      <p:sp>
        <p:nvSpPr>
          <p:cNvPr id="342" name="TextBox 341"/>
          <p:cNvSpPr txBox="1"/>
          <p:nvPr/>
        </p:nvSpPr>
        <p:spPr>
          <a:xfrm>
            <a:off x="2432213" y="392434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16:00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8627273" y="393196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15:00</a:t>
            </a:r>
            <a:endParaRPr lang="ko-KR" altLang="en-US" sz="600"/>
          </a:p>
        </p:txBody>
      </p:sp>
      <p:sp>
        <p:nvSpPr>
          <p:cNvPr id="344" name="TextBox 343"/>
          <p:cNvSpPr txBox="1"/>
          <p:nvPr/>
        </p:nvSpPr>
        <p:spPr>
          <a:xfrm>
            <a:off x="2439833" y="539500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16:00</a:t>
            </a:r>
            <a:endParaRPr lang="ko-KR" altLang="en-US" sz="600"/>
          </a:p>
        </p:txBody>
      </p:sp>
      <p:sp>
        <p:nvSpPr>
          <p:cNvPr id="345" name="TextBox 344"/>
          <p:cNvSpPr txBox="1"/>
          <p:nvPr/>
        </p:nvSpPr>
        <p:spPr>
          <a:xfrm>
            <a:off x="8634893" y="540262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13:00</a:t>
            </a:r>
            <a:endParaRPr lang="ko-KR" altLang="en-US" sz="600"/>
          </a:p>
        </p:txBody>
      </p:sp>
      <p:sp>
        <p:nvSpPr>
          <p:cNvPr id="346" name="타원 345"/>
          <p:cNvSpPr/>
          <p:nvPr/>
        </p:nvSpPr>
        <p:spPr>
          <a:xfrm>
            <a:off x="7910051" y="8535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7" name="타원 346"/>
          <p:cNvSpPr/>
          <p:nvPr/>
        </p:nvSpPr>
        <p:spPr>
          <a:xfrm>
            <a:off x="10457959" y="250113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8" name="타원 347"/>
          <p:cNvSpPr/>
          <p:nvPr/>
        </p:nvSpPr>
        <p:spPr>
          <a:xfrm>
            <a:off x="370042" y="19520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90009511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최적 장비 </a:t>
            </a:r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투입댓수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1886132"/>
            <a:ext cx="8755156" cy="4522288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4063459"/>
              </p:ext>
            </p:extLst>
          </p:nvPr>
        </p:nvGraphicFramePr>
        <p:xfrm>
          <a:off x="9488422" y="851115"/>
          <a:ext cx="2637675" cy="377243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최적장비 투입 대수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Toggle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스위치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값이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그래프로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46" name="그림 1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148" name="직사각형 147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150" name="모서리가 둥근 직사각형 149"/>
          <p:cNvSpPr/>
          <p:nvPr/>
        </p:nvSpPr>
        <p:spPr>
          <a:xfrm>
            <a:off x="333791" y="12677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3" name="직사각형 152"/>
          <p:cNvSpPr/>
          <p:nvPr/>
        </p:nvSpPr>
        <p:spPr>
          <a:xfrm>
            <a:off x="528698" y="1401927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VS1</a:t>
            </a:r>
            <a:endParaRPr lang="ko-KR" altLang="en-US" sz="600" b="1"/>
          </a:p>
        </p:txBody>
      </p:sp>
      <p:sp>
        <p:nvSpPr>
          <p:cNvPr id="155" name="직사각형 154"/>
          <p:cNvSpPr/>
          <p:nvPr/>
        </p:nvSpPr>
        <p:spPr>
          <a:xfrm>
            <a:off x="1268872" y="1400728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VS2</a:t>
            </a:r>
            <a:endParaRPr lang="ko-KR" altLang="en-US" sz="600" b="1"/>
          </a:p>
        </p:txBody>
      </p:sp>
      <p:sp>
        <p:nvSpPr>
          <p:cNvPr id="156" name="직사각형 155"/>
          <p:cNvSpPr/>
          <p:nvPr/>
        </p:nvSpPr>
        <p:spPr>
          <a:xfrm>
            <a:off x="2007659" y="1405406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VS3</a:t>
            </a:r>
            <a:endParaRPr lang="ko-KR" altLang="en-US" sz="600" b="1"/>
          </a:p>
        </p:txBody>
      </p:sp>
      <p:sp>
        <p:nvSpPr>
          <p:cNvPr id="164" name="직사각형 163"/>
          <p:cNvSpPr/>
          <p:nvPr/>
        </p:nvSpPr>
        <p:spPr>
          <a:xfrm>
            <a:off x="2700166" y="1406909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VS4</a:t>
            </a:r>
            <a:endParaRPr lang="ko-KR" altLang="en-US" sz="600" b="1"/>
          </a:p>
        </p:txBody>
      </p:sp>
      <p:graphicFrame>
        <p:nvGraphicFramePr>
          <p:cNvPr id="165" name="차트 164"/>
          <p:cNvGraphicFramePr/>
          <p:nvPr>
            <p:extLst>
              <p:ext uri="{D42A27DB-BD31-4B8C-83A1-F6EECF244321}">
                <p14:modId xmlns:p14="http://schemas.microsoft.com/office/powerpoint/2010/main" val="2428930168"/>
              </p:ext>
            </p:extLst>
          </p:nvPr>
        </p:nvGraphicFramePr>
        <p:xfrm>
          <a:off x="4094310" y="1033398"/>
          <a:ext cx="4951265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166" name="그림 1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7276" y="1305174"/>
            <a:ext cx="320769" cy="66260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379" y="1302018"/>
            <a:ext cx="646002" cy="111372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1807586" y="1299973"/>
            <a:ext cx="422560" cy="84131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5305" y="1299434"/>
            <a:ext cx="485869" cy="85210"/>
          </a:xfrm>
          <a:prstGeom prst="rect">
            <a:avLst/>
          </a:prstGeom>
        </p:spPr>
      </p:pic>
      <p:sp>
        <p:nvSpPr>
          <p:cNvPr id="172" name="모서리가 둥근 직사각형 171"/>
          <p:cNvSpPr/>
          <p:nvPr/>
        </p:nvSpPr>
        <p:spPr>
          <a:xfrm>
            <a:off x="1053154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모서리가 둥근 직사각형 172"/>
          <p:cNvSpPr/>
          <p:nvPr/>
        </p:nvSpPr>
        <p:spPr>
          <a:xfrm>
            <a:off x="1770632" y="12690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4" name="모서리가 둥근 직사각형 173"/>
          <p:cNvSpPr/>
          <p:nvPr/>
        </p:nvSpPr>
        <p:spPr>
          <a:xfrm>
            <a:off x="2491580" y="12678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9" name="직사각형 178"/>
          <p:cNvSpPr/>
          <p:nvPr/>
        </p:nvSpPr>
        <p:spPr>
          <a:xfrm>
            <a:off x="3421114" y="1405602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VS5</a:t>
            </a:r>
            <a:endParaRPr lang="ko-KR" altLang="en-US" sz="600" b="1"/>
          </a:p>
        </p:txBody>
      </p:sp>
      <p:pic>
        <p:nvPicPr>
          <p:cNvPr id="180" name="그림 17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8224" y="1303867"/>
            <a:ext cx="320769" cy="66260"/>
          </a:xfrm>
          <a:prstGeom prst="rect">
            <a:avLst/>
          </a:prstGeom>
        </p:spPr>
      </p:pic>
      <p:sp>
        <p:nvSpPr>
          <p:cNvPr id="181" name="모서리가 둥근 직사각형 180"/>
          <p:cNvSpPr/>
          <p:nvPr/>
        </p:nvSpPr>
        <p:spPr>
          <a:xfrm>
            <a:off x="3206178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" name="모서리가 둥근 직사각형 184"/>
          <p:cNvSpPr/>
          <p:nvPr/>
        </p:nvSpPr>
        <p:spPr>
          <a:xfrm>
            <a:off x="4087725" y="1006381"/>
            <a:ext cx="5007943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TextBox 185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187" name="그룹 186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89" name="모서리가 둥근 직사각형 188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193" name="그룹 192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94" name="모서리가 둥근 직사각형 1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cxnSp>
        <p:nvCxnSpPr>
          <p:cNvPr id="197" name="직선 연결선 196"/>
          <p:cNvCxnSpPr/>
          <p:nvPr/>
        </p:nvCxnSpPr>
        <p:spPr>
          <a:xfrm>
            <a:off x="33379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10531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직선 연결선 199"/>
          <p:cNvCxnSpPr/>
          <p:nvPr/>
        </p:nvCxnSpPr>
        <p:spPr>
          <a:xfrm>
            <a:off x="177524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직선 연결선 209"/>
          <p:cNvCxnSpPr/>
          <p:nvPr/>
        </p:nvCxnSpPr>
        <p:spPr>
          <a:xfrm>
            <a:off x="24882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" name="직선 연결선 210"/>
          <p:cNvCxnSpPr/>
          <p:nvPr/>
        </p:nvCxnSpPr>
        <p:spPr>
          <a:xfrm>
            <a:off x="3207329" y="1580543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2" name="타원 281"/>
          <p:cNvSpPr/>
          <p:nvPr/>
        </p:nvSpPr>
        <p:spPr>
          <a:xfrm>
            <a:off x="3963123" y="8932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4" name="직사각형 283"/>
          <p:cNvSpPr/>
          <p:nvPr/>
        </p:nvSpPr>
        <p:spPr>
          <a:xfrm>
            <a:off x="530031" y="1547653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15:32</a:t>
            </a:r>
          </a:p>
          <a:p>
            <a:pPr algn="ctr"/>
            <a:r>
              <a:rPr lang="en-US" altLang="ko-KR" sz="600" b="1" dirty="0" smtClean="0"/>
              <a:t>04.10 20:40</a:t>
            </a:r>
            <a:endParaRPr lang="ko-KR" altLang="en-US" sz="600" b="1"/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370048" y="1604337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87" name="모서리가 둥근 직사각형 286"/>
          <p:cNvSpPr/>
          <p:nvPr/>
        </p:nvSpPr>
        <p:spPr>
          <a:xfrm>
            <a:off x="370042" y="1694822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88" name="직사각형 287"/>
          <p:cNvSpPr/>
          <p:nvPr/>
        </p:nvSpPr>
        <p:spPr>
          <a:xfrm>
            <a:off x="1233142" y="154002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15:40</a:t>
            </a:r>
          </a:p>
          <a:p>
            <a:pPr algn="ctr"/>
            <a:r>
              <a:rPr lang="en-US" altLang="ko-KR" sz="600" b="1" dirty="0" smtClean="0"/>
              <a:t>04.10 14:35</a:t>
            </a:r>
            <a:endParaRPr lang="ko-KR" altLang="en-US" sz="600" b="1"/>
          </a:p>
        </p:txBody>
      </p:sp>
      <p:sp>
        <p:nvSpPr>
          <p:cNvPr id="289" name="모서리가 둥근 직사각형 288"/>
          <p:cNvSpPr/>
          <p:nvPr/>
        </p:nvSpPr>
        <p:spPr>
          <a:xfrm>
            <a:off x="1073159" y="159670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1073153" y="168719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1" name="직사각형 290"/>
          <p:cNvSpPr/>
          <p:nvPr/>
        </p:nvSpPr>
        <p:spPr>
          <a:xfrm>
            <a:off x="1960951" y="1545396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15:42</a:t>
            </a:r>
          </a:p>
          <a:p>
            <a:pPr algn="ctr"/>
            <a:r>
              <a:rPr lang="en-US" altLang="ko-KR" sz="600" b="1" dirty="0" smtClean="0"/>
              <a:t>04.10 12:40</a:t>
            </a:r>
            <a:endParaRPr lang="ko-KR" altLang="en-US" sz="600" b="1"/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1800968" y="1602080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3" name="모서리가 둥근 직사각형 292"/>
          <p:cNvSpPr/>
          <p:nvPr/>
        </p:nvSpPr>
        <p:spPr>
          <a:xfrm>
            <a:off x="1800962" y="1692565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4" name="직사각형 293"/>
          <p:cNvSpPr/>
          <p:nvPr/>
        </p:nvSpPr>
        <p:spPr>
          <a:xfrm>
            <a:off x="2683641" y="154002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15:50</a:t>
            </a:r>
          </a:p>
          <a:p>
            <a:pPr algn="ctr"/>
            <a:r>
              <a:rPr lang="en-US" altLang="ko-KR" sz="600" b="1" dirty="0" smtClean="0"/>
              <a:t>04.09 22:40</a:t>
            </a:r>
            <a:endParaRPr lang="ko-KR" altLang="en-US" sz="600" b="1"/>
          </a:p>
        </p:txBody>
      </p:sp>
      <p:sp>
        <p:nvSpPr>
          <p:cNvPr id="295" name="모서리가 둥근 직사각형 294"/>
          <p:cNvSpPr/>
          <p:nvPr/>
        </p:nvSpPr>
        <p:spPr>
          <a:xfrm>
            <a:off x="2523658" y="159670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6" name="모서리가 둥근 직사각형 295"/>
          <p:cNvSpPr/>
          <p:nvPr/>
        </p:nvSpPr>
        <p:spPr>
          <a:xfrm>
            <a:off x="2523652" y="168719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8" name="직사각형 297"/>
          <p:cNvSpPr/>
          <p:nvPr/>
        </p:nvSpPr>
        <p:spPr>
          <a:xfrm>
            <a:off x="3397230" y="153769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15:55</a:t>
            </a:r>
          </a:p>
          <a:p>
            <a:pPr algn="ctr"/>
            <a:r>
              <a:rPr lang="en-US" altLang="ko-KR" sz="600" b="1" dirty="0" smtClean="0"/>
              <a:t>04.09 20:20</a:t>
            </a:r>
            <a:endParaRPr lang="ko-KR" altLang="en-US" sz="600" b="1"/>
          </a:p>
        </p:txBody>
      </p:sp>
      <p:sp>
        <p:nvSpPr>
          <p:cNvPr id="299" name="모서리가 둥근 직사각형 298"/>
          <p:cNvSpPr/>
          <p:nvPr/>
        </p:nvSpPr>
        <p:spPr>
          <a:xfrm>
            <a:off x="3237247" y="159437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300" name="모서리가 둥근 직사각형 299"/>
          <p:cNvSpPr/>
          <p:nvPr/>
        </p:nvSpPr>
        <p:spPr>
          <a:xfrm>
            <a:off x="3237241" y="168486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grpSp>
        <p:nvGrpSpPr>
          <p:cNvPr id="301" name="그룹 300"/>
          <p:cNvGrpSpPr/>
          <p:nvPr/>
        </p:nvGrpSpPr>
        <p:grpSpPr>
          <a:xfrm>
            <a:off x="8530334" y="88203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507740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668107" y="847194"/>
            <a:ext cx="57740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Productivity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8050144" y="847172"/>
            <a:ext cx="553357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Equipment </a:t>
            </a:r>
            <a:endParaRPr lang="ko-KR" altLang="en-US" sz="700" b="1"/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6912812"/>
              </p:ext>
            </p:extLst>
          </p:nvPr>
        </p:nvGraphicFramePr>
        <p:xfrm>
          <a:off x="466307" y="1973588"/>
          <a:ext cx="8508622" cy="42990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01980"/>
                <a:gridCol w="423828"/>
                <a:gridCol w="298456"/>
                <a:gridCol w="333978"/>
                <a:gridCol w="6850380"/>
              </a:tblGrid>
              <a:tr h="157129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VS1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smtClean="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15:32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20:40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1500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9204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900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비고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예상 생산성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VS2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smtClean="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1540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14:35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1100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800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비고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예상 생산성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VS2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smtClean="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15:42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12:40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800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600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비고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예상 생산성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10" name="차트 309"/>
          <p:cNvGraphicFramePr/>
          <p:nvPr>
            <p:extLst/>
          </p:nvPr>
        </p:nvGraphicFramePr>
        <p:xfrm>
          <a:off x="2184101" y="2705951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pic>
        <p:nvPicPr>
          <p:cNvPr id="9" name="그림 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84102" y="2004124"/>
            <a:ext cx="6734055" cy="495244"/>
          </a:xfrm>
          <a:prstGeom prst="rect">
            <a:avLst/>
          </a:prstGeom>
        </p:spPr>
      </p:pic>
      <p:sp>
        <p:nvSpPr>
          <p:cNvPr id="313" name="TextBox 312"/>
          <p:cNvSpPr txBox="1"/>
          <p:nvPr/>
        </p:nvSpPr>
        <p:spPr>
          <a:xfrm>
            <a:off x="3551398" y="2537104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QC1                 QC2                QC3</a:t>
            </a:r>
            <a:endParaRPr lang="ko-KR" altLang="en-US" sz="600"/>
          </a:p>
        </p:txBody>
      </p:sp>
      <p:sp>
        <p:nvSpPr>
          <p:cNvPr id="10" name="직사각형 9"/>
          <p:cNvSpPr/>
          <p:nvPr/>
        </p:nvSpPr>
        <p:spPr>
          <a:xfrm>
            <a:off x="3795876" y="2593516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4" name="직사각형 313"/>
          <p:cNvSpPr/>
          <p:nvPr/>
        </p:nvSpPr>
        <p:spPr>
          <a:xfrm>
            <a:off x="4224504" y="2591131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5" name="직사각형 314"/>
          <p:cNvSpPr/>
          <p:nvPr/>
        </p:nvSpPr>
        <p:spPr>
          <a:xfrm>
            <a:off x="4645989" y="2594025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16" name="차트 315"/>
          <p:cNvGraphicFramePr/>
          <p:nvPr>
            <p:extLst/>
          </p:nvPr>
        </p:nvGraphicFramePr>
        <p:xfrm>
          <a:off x="2184100" y="4122843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pic>
        <p:nvPicPr>
          <p:cNvPr id="317" name="그림 31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84101" y="3352436"/>
            <a:ext cx="6734055" cy="495244"/>
          </a:xfrm>
          <a:prstGeom prst="rect">
            <a:avLst/>
          </a:prstGeom>
        </p:spPr>
      </p:pic>
      <p:sp>
        <p:nvSpPr>
          <p:cNvPr id="318" name="TextBox 317"/>
          <p:cNvSpPr txBox="1"/>
          <p:nvPr/>
        </p:nvSpPr>
        <p:spPr>
          <a:xfrm>
            <a:off x="3551397" y="3931136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QC1                 QC2                QC3</a:t>
            </a:r>
            <a:endParaRPr lang="ko-KR" altLang="en-US" sz="600"/>
          </a:p>
        </p:txBody>
      </p:sp>
      <p:sp>
        <p:nvSpPr>
          <p:cNvPr id="319" name="직사각형 318"/>
          <p:cNvSpPr/>
          <p:nvPr/>
        </p:nvSpPr>
        <p:spPr>
          <a:xfrm>
            <a:off x="3795875" y="3987548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직사각형 319"/>
          <p:cNvSpPr/>
          <p:nvPr/>
        </p:nvSpPr>
        <p:spPr>
          <a:xfrm>
            <a:off x="4224503" y="3985163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직사각형 320"/>
          <p:cNvSpPr/>
          <p:nvPr/>
        </p:nvSpPr>
        <p:spPr>
          <a:xfrm>
            <a:off x="4645988" y="3988057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4" name="차트 333"/>
          <p:cNvGraphicFramePr/>
          <p:nvPr>
            <p:extLst/>
          </p:nvPr>
        </p:nvGraphicFramePr>
        <p:xfrm>
          <a:off x="2198205" y="5567305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pic>
        <p:nvPicPr>
          <p:cNvPr id="335" name="그림 33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98206" y="4819758"/>
            <a:ext cx="6734055" cy="495244"/>
          </a:xfrm>
          <a:prstGeom prst="rect">
            <a:avLst/>
          </a:prstGeom>
        </p:spPr>
      </p:pic>
      <p:sp>
        <p:nvSpPr>
          <p:cNvPr id="336" name="TextBox 335"/>
          <p:cNvSpPr txBox="1"/>
          <p:nvPr/>
        </p:nvSpPr>
        <p:spPr>
          <a:xfrm>
            <a:off x="3565502" y="5398458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QC1                 QC2                QC3</a:t>
            </a:r>
            <a:endParaRPr lang="ko-KR" altLang="en-US" sz="600"/>
          </a:p>
        </p:txBody>
      </p:sp>
      <p:sp>
        <p:nvSpPr>
          <p:cNvPr id="337" name="직사각형 336"/>
          <p:cNvSpPr/>
          <p:nvPr/>
        </p:nvSpPr>
        <p:spPr>
          <a:xfrm>
            <a:off x="3809980" y="5454870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8" name="직사각형 337"/>
          <p:cNvSpPr/>
          <p:nvPr/>
        </p:nvSpPr>
        <p:spPr>
          <a:xfrm>
            <a:off x="4238608" y="5452485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9" name="직사각형 338"/>
          <p:cNvSpPr/>
          <p:nvPr/>
        </p:nvSpPr>
        <p:spPr>
          <a:xfrm>
            <a:off x="4660093" y="5455379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0" name="TextBox 339"/>
          <p:cNvSpPr txBox="1"/>
          <p:nvPr/>
        </p:nvSpPr>
        <p:spPr>
          <a:xfrm>
            <a:off x="2424593" y="246130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16:00</a:t>
            </a:r>
            <a:endParaRPr lang="ko-KR" altLang="en-US" sz="600"/>
          </a:p>
        </p:txBody>
      </p:sp>
      <p:sp>
        <p:nvSpPr>
          <p:cNvPr id="341" name="TextBox 340"/>
          <p:cNvSpPr txBox="1"/>
          <p:nvPr/>
        </p:nvSpPr>
        <p:spPr>
          <a:xfrm>
            <a:off x="8619653" y="246892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21:00</a:t>
            </a:r>
            <a:endParaRPr lang="ko-KR" altLang="en-US" sz="600"/>
          </a:p>
        </p:txBody>
      </p:sp>
      <p:sp>
        <p:nvSpPr>
          <p:cNvPr id="342" name="TextBox 341"/>
          <p:cNvSpPr txBox="1"/>
          <p:nvPr/>
        </p:nvSpPr>
        <p:spPr>
          <a:xfrm>
            <a:off x="2432213" y="381004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16:00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8627273" y="381766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15:00</a:t>
            </a:r>
            <a:endParaRPr lang="ko-KR" altLang="en-US" sz="600"/>
          </a:p>
        </p:txBody>
      </p:sp>
      <p:sp>
        <p:nvSpPr>
          <p:cNvPr id="344" name="TextBox 343"/>
          <p:cNvSpPr txBox="1"/>
          <p:nvPr/>
        </p:nvSpPr>
        <p:spPr>
          <a:xfrm>
            <a:off x="2439833" y="528832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16:00</a:t>
            </a:r>
            <a:endParaRPr lang="ko-KR" altLang="en-US" sz="600"/>
          </a:p>
        </p:txBody>
      </p:sp>
      <p:sp>
        <p:nvSpPr>
          <p:cNvPr id="345" name="TextBox 344"/>
          <p:cNvSpPr txBox="1"/>
          <p:nvPr/>
        </p:nvSpPr>
        <p:spPr>
          <a:xfrm>
            <a:off x="8634893" y="529594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13:00</a:t>
            </a:r>
            <a:endParaRPr lang="ko-KR" altLang="en-US" sz="600"/>
          </a:p>
        </p:txBody>
      </p:sp>
      <p:sp>
        <p:nvSpPr>
          <p:cNvPr id="346" name="타원 345"/>
          <p:cNvSpPr/>
          <p:nvPr/>
        </p:nvSpPr>
        <p:spPr>
          <a:xfrm>
            <a:off x="7910051" y="8535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7" name="타원 346"/>
          <p:cNvSpPr/>
          <p:nvPr/>
        </p:nvSpPr>
        <p:spPr>
          <a:xfrm>
            <a:off x="10479136" y="114142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7632008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9" name="차트 58"/>
          <p:cNvGraphicFramePr/>
          <p:nvPr>
            <p:extLst>
              <p:ext uri="{D42A27DB-BD31-4B8C-83A1-F6EECF244321}">
                <p14:modId xmlns:p14="http://schemas.microsoft.com/office/powerpoint/2010/main" val="2484857320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AM 10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6" name="타원 1015"/>
          <p:cNvSpPr/>
          <p:nvPr/>
        </p:nvSpPr>
        <p:spPr>
          <a:xfrm>
            <a:off x="4428532" y="8718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5700219" y="8429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35513" y="12418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543694" y="2238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smtClean="0"/>
              <a:t>혼잡도 상세</a:t>
            </a:r>
            <a:endParaRPr lang="ko-KR" altLang="en-US" sz="700" b="1"/>
          </a:p>
        </p:txBody>
      </p:sp>
      <p:sp>
        <p:nvSpPr>
          <p:cNvPr id="192" name="타원 191"/>
          <p:cNvSpPr/>
          <p:nvPr/>
        </p:nvSpPr>
        <p:spPr>
          <a:xfrm>
            <a:off x="1783014" y="8893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211992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서행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67" name="그림 26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5" y="2560168"/>
            <a:ext cx="8686677" cy="2527247"/>
          </a:xfrm>
          <a:prstGeom prst="rect">
            <a:avLst/>
          </a:prstGeom>
        </p:spPr>
      </p:pic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7" y="980246"/>
            <a:ext cx="16903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 smtClean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b="1" dirty="0" smtClean="0"/>
              <a:t>Total</a:t>
            </a:r>
            <a:r>
              <a:rPr lang="en-US" altLang="ko-KR" sz="600" dirty="0" smtClean="0"/>
              <a:t>      </a:t>
            </a:r>
            <a:r>
              <a:rPr lang="en-US" altLang="ko-KR" sz="6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○</a:t>
            </a:r>
            <a:r>
              <a:rPr lang="en-US" altLang="ko-KR" sz="600" dirty="0" smtClean="0"/>
              <a:t>  key</a:t>
            </a:r>
            <a:r>
              <a:rPr lang="ko-KR" altLang="en-US" sz="600" smtClean="0"/>
              <a:t> </a:t>
            </a:r>
            <a:r>
              <a:rPr lang="en-US" altLang="ko-KR" sz="600" dirty="0"/>
              <a:t>Node  </a:t>
            </a:r>
            <a:r>
              <a:rPr lang="en-US" altLang="ko-KR" sz="600" dirty="0" smtClean="0"/>
              <a:t> </a:t>
            </a:r>
            <a:r>
              <a:rPr lang="en-US" altLang="ko-KR" sz="600" dirty="0"/>
              <a:t>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Berth</a:t>
            </a:r>
            <a:endParaRPr lang="ko-KR" altLang="en-US" sz="600" dirty="0"/>
          </a:p>
        </p:txBody>
      </p:sp>
      <p:sp>
        <p:nvSpPr>
          <p:cNvPr id="271" name="타원 270"/>
          <p:cNvSpPr/>
          <p:nvPr/>
        </p:nvSpPr>
        <p:spPr>
          <a:xfrm>
            <a:off x="3665396" y="8660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2" name="타원 271"/>
          <p:cNvSpPr/>
          <p:nvPr/>
        </p:nvSpPr>
        <p:spPr>
          <a:xfrm>
            <a:off x="7909018" y="20610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0" name="타원 279"/>
          <p:cNvSpPr/>
          <p:nvPr/>
        </p:nvSpPr>
        <p:spPr>
          <a:xfrm>
            <a:off x="918711" y="20970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60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7373481"/>
              </p:ext>
            </p:extLst>
          </p:nvPr>
        </p:nvGraphicFramePr>
        <p:xfrm>
          <a:off x="9488422" y="859353"/>
          <a:ext cx="2637675" cy="6791476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검색 시간 설정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ex: </a:t>
                      </a:r>
                      <a:r>
                        <a:rPr lang="ko-KR" altLang="en-US" sz="800" baseline="0" smtClean="0">
                          <a:effectLst/>
                        </a:rPr>
                        <a:t>현재 시간 </a:t>
                      </a:r>
                      <a:r>
                        <a:rPr lang="en-US" altLang="ko-KR" sz="800" baseline="0" dirty="0" smtClean="0">
                          <a:effectLst/>
                        </a:rPr>
                        <a:t>pm 3: 40</a:t>
                      </a:r>
                      <a:r>
                        <a:rPr lang="ko-KR" altLang="en-US" sz="800" baseline="0" smtClean="0">
                          <a:effectLst/>
                        </a:rPr>
                        <a:t>분</a:t>
                      </a:r>
                      <a:r>
                        <a:rPr lang="en-US" altLang="ko-KR" sz="800" baseline="0" dirty="0" smtClean="0">
                          <a:effectLst/>
                          <a:sym typeface="Wingdings" panose="05000000000000000000" pitchFamily="2" charset="2"/>
                        </a:rPr>
                        <a:t> pm 3</a:t>
                      </a:r>
                      <a:r>
                        <a:rPr lang="ko-KR" altLang="en-US" sz="800" baseline="0" smtClean="0">
                          <a:effectLst/>
                          <a:sym typeface="Wingdings" panose="05000000000000000000" pitchFamily="2" charset="2"/>
                        </a:rPr>
                        <a:t>시로 검색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검색조건 </a:t>
                      </a:r>
                      <a:r>
                        <a:rPr lang="en-US" altLang="ko-KR" sz="800" baseline="0" dirty="0" smtClean="0">
                          <a:effectLst/>
                        </a:rPr>
                        <a:t>: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Total : </a:t>
                      </a:r>
                      <a:r>
                        <a:rPr lang="ko-KR" altLang="en-US" sz="800" baseline="0" smtClean="0">
                          <a:effectLst/>
                        </a:rPr>
                        <a:t>전체 노드간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Key Node : key</a:t>
                      </a:r>
                      <a:r>
                        <a:rPr lang="ko-KR" altLang="en-US" sz="800" baseline="0" smtClean="0">
                          <a:effectLst/>
                        </a:rPr>
                        <a:t> </a:t>
                      </a:r>
                      <a:r>
                        <a:rPr lang="en-US" altLang="ko-KR" sz="800" baseline="0" dirty="0" smtClean="0">
                          <a:effectLst/>
                        </a:rPr>
                        <a:t>Node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Block : </a:t>
                      </a:r>
                      <a:r>
                        <a:rPr lang="ko-KR" altLang="en-US" sz="800" baseline="0" smtClean="0">
                          <a:effectLst/>
                        </a:rPr>
                        <a:t>선택한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Berth : </a:t>
                      </a:r>
                      <a:r>
                        <a:rPr lang="ko-KR" altLang="en-US" sz="800" baseline="0" smtClean="0">
                          <a:effectLst/>
                        </a:rPr>
                        <a:t>선택한 </a:t>
                      </a:r>
                      <a:r>
                        <a:rPr lang="en-US" altLang="ko-KR" sz="800" baseline="0" dirty="0" smtClean="0">
                          <a:effectLst/>
                        </a:rPr>
                        <a:t>Berth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  : Block, Berth </a:t>
                      </a:r>
                      <a:r>
                        <a:rPr lang="ko-KR" altLang="en-US" sz="800" baseline="0" smtClean="0">
                          <a:effectLst/>
                        </a:rPr>
                        <a:t>선택 시 </a:t>
                      </a:r>
                      <a:r>
                        <a:rPr lang="en-US" altLang="ko-KR" sz="800" baseline="0" dirty="0" smtClean="0">
                          <a:effectLst/>
                        </a:rPr>
                        <a:t>List box </a:t>
                      </a:r>
                      <a:r>
                        <a:rPr lang="ko-KR" altLang="en-US" sz="800" baseline="0" smtClean="0">
                          <a:effectLst/>
                        </a:rPr>
                        <a:t>활성화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block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Block list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berth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berth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현재 시간대 검색 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시간이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분일 경우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기준으로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이전일 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am10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6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미안일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최근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시간까지의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9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전체 노트간 평균속도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속도 구간 표시 필터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정체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서행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원활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미운행 지역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선택한 데이터를 화면에 표시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VSL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현황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예측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Date View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61" name="표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1559712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am 10:00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am 11:00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7828117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9" name="차트 58"/>
          <p:cNvGraphicFramePr/>
          <p:nvPr>
            <p:extLst>
              <p:ext uri="{D42A27DB-BD31-4B8C-83A1-F6EECF244321}">
                <p14:modId xmlns:p14="http://schemas.microsoft.com/office/powerpoint/2010/main" val="3231253285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01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6" name="타원 1015"/>
          <p:cNvSpPr/>
          <p:nvPr/>
        </p:nvSpPr>
        <p:spPr>
          <a:xfrm>
            <a:off x="4428532" y="8718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5700219" y="8429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35513" y="12418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543694" y="2238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smtClean="0"/>
              <a:t>혼잡도 상세</a:t>
            </a:r>
            <a:endParaRPr lang="ko-KR" altLang="en-US" sz="700" b="1"/>
          </a:p>
        </p:txBody>
      </p:sp>
      <p:sp>
        <p:nvSpPr>
          <p:cNvPr id="192" name="타원 191"/>
          <p:cNvSpPr/>
          <p:nvPr/>
        </p:nvSpPr>
        <p:spPr>
          <a:xfrm>
            <a:off x="1783014" y="8893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211992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서행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67" name="그림 26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5" y="2560168"/>
            <a:ext cx="8686677" cy="2527247"/>
          </a:xfrm>
          <a:prstGeom prst="rect">
            <a:avLst/>
          </a:prstGeom>
        </p:spPr>
      </p:pic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7" y="980246"/>
            <a:ext cx="16903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 smtClean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b="1" dirty="0" smtClean="0"/>
              <a:t>Total</a:t>
            </a:r>
            <a:r>
              <a:rPr lang="en-US" altLang="ko-KR" sz="600" dirty="0" smtClean="0"/>
              <a:t>      </a:t>
            </a:r>
            <a:r>
              <a:rPr lang="en-US" altLang="ko-KR" sz="6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○</a:t>
            </a:r>
            <a:r>
              <a:rPr lang="en-US" altLang="ko-KR" sz="600" dirty="0" smtClean="0"/>
              <a:t>  key</a:t>
            </a:r>
            <a:r>
              <a:rPr lang="ko-KR" altLang="en-US" sz="600" smtClean="0"/>
              <a:t> </a:t>
            </a:r>
            <a:r>
              <a:rPr lang="en-US" altLang="ko-KR" sz="600" dirty="0"/>
              <a:t>Node  </a:t>
            </a:r>
            <a:r>
              <a:rPr lang="en-US" altLang="ko-KR" sz="600" dirty="0" smtClean="0"/>
              <a:t> </a:t>
            </a:r>
            <a:r>
              <a:rPr lang="en-US" altLang="ko-KR" sz="600" dirty="0"/>
              <a:t>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Berth</a:t>
            </a:r>
            <a:endParaRPr lang="ko-KR" altLang="en-US" sz="600" dirty="0"/>
          </a:p>
        </p:txBody>
      </p:sp>
      <p:sp>
        <p:nvSpPr>
          <p:cNvPr id="271" name="타원 270"/>
          <p:cNvSpPr/>
          <p:nvPr/>
        </p:nvSpPr>
        <p:spPr>
          <a:xfrm>
            <a:off x="3665396" y="8660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2" name="타원 271"/>
          <p:cNvSpPr/>
          <p:nvPr/>
        </p:nvSpPr>
        <p:spPr>
          <a:xfrm>
            <a:off x="7909018" y="20610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0" name="타원 279"/>
          <p:cNvSpPr/>
          <p:nvPr/>
        </p:nvSpPr>
        <p:spPr>
          <a:xfrm>
            <a:off x="918711" y="20970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60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2638762"/>
              </p:ext>
            </p:extLst>
          </p:nvPr>
        </p:nvGraphicFramePr>
        <p:xfrm>
          <a:off x="9488422" y="859353"/>
          <a:ext cx="2637675" cy="6791476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검색 시간 설정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ex: </a:t>
                      </a:r>
                      <a:r>
                        <a:rPr lang="ko-KR" altLang="en-US" sz="800" baseline="0" smtClean="0">
                          <a:effectLst/>
                        </a:rPr>
                        <a:t>현재 시간 </a:t>
                      </a:r>
                      <a:r>
                        <a:rPr lang="en-US" altLang="ko-KR" sz="800" baseline="0" dirty="0" smtClean="0">
                          <a:effectLst/>
                        </a:rPr>
                        <a:t>pm 3: 40</a:t>
                      </a:r>
                      <a:r>
                        <a:rPr lang="ko-KR" altLang="en-US" sz="800" baseline="0" smtClean="0">
                          <a:effectLst/>
                        </a:rPr>
                        <a:t>분</a:t>
                      </a:r>
                      <a:r>
                        <a:rPr lang="en-US" altLang="ko-KR" sz="800" baseline="0" dirty="0" smtClean="0">
                          <a:effectLst/>
                          <a:sym typeface="Wingdings" panose="05000000000000000000" pitchFamily="2" charset="2"/>
                        </a:rPr>
                        <a:t> pm 3</a:t>
                      </a:r>
                      <a:r>
                        <a:rPr lang="ko-KR" altLang="en-US" sz="800" baseline="0" smtClean="0">
                          <a:effectLst/>
                          <a:sym typeface="Wingdings" panose="05000000000000000000" pitchFamily="2" charset="2"/>
                        </a:rPr>
                        <a:t>시로 검색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검색조건 </a:t>
                      </a:r>
                      <a:r>
                        <a:rPr lang="en-US" altLang="ko-KR" sz="800" baseline="0" dirty="0" smtClean="0">
                          <a:effectLst/>
                        </a:rPr>
                        <a:t>: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Total : </a:t>
                      </a:r>
                      <a:r>
                        <a:rPr lang="ko-KR" altLang="en-US" sz="800" baseline="0" smtClean="0">
                          <a:effectLst/>
                        </a:rPr>
                        <a:t>전체 노드간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Key Node : key</a:t>
                      </a:r>
                      <a:r>
                        <a:rPr lang="ko-KR" altLang="en-US" sz="800" baseline="0" smtClean="0">
                          <a:effectLst/>
                        </a:rPr>
                        <a:t> </a:t>
                      </a:r>
                      <a:r>
                        <a:rPr lang="en-US" altLang="ko-KR" sz="800" baseline="0" dirty="0" smtClean="0">
                          <a:effectLst/>
                        </a:rPr>
                        <a:t>Node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Block : </a:t>
                      </a:r>
                      <a:r>
                        <a:rPr lang="ko-KR" altLang="en-US" sz="800" baseline="0" smtClean="0">
                          <a:effectLst/>
                        </a:rPr>
                        <a:t>선택한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Berth : </a:t>
                      </a:r>
                      <a:r>
                        <a:rPr lang="ko-KR" altLang="en-US" sz="800" baseline="0" smtClean="0">
                          <a:effectLst/>
                        </a:rPr>
                        <a:t>선택한 </a:t>
                      </a:r>
                      <a:r>
                        <a:rPr lang="en-US" altLang="ko-KR" sz="800" baseline="0" dirty="0" smtClean="0">
                          <a:effectLst/>
                        </a:rPr>
                        <a:t>Berth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  : Block, Berth </a:t>
                      </a:r>
                      <a:r>
                        <a:rPr lang="ko-KR" altLang="en-US" sz="800" baseline="0" smtClean="0">
                          <a:effectLst/>
                        </a:rPr>
                        <a:t>선택 시 </a:t>
                      </a:r>
                      <a:r>
                        <a:rPr lang="en-US" altLang="ko-KR" sz="800" baseline="0" dirty="0" smtClean="0">
                          <a:effectLst/>
                        </a:rPr>
                        <a:t>List box </a:t>
                      </a:r>
                      <a:r>
                        <a:rPr lang="ko-KR" altLang="en-US" sz="800" baseline="0" smtClean="0">
                          <a:effectLst/>
                        </a:rPr>
                        <a:t>활성화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block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Block list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berth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berth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현재 시간대 검색 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시간이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분일 경우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기준으로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이전일 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am10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6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미안일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최근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시간까지의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9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전체 노트간 평균속도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속도 구간 표시 필터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정체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서행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원활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미운행 지역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선택한 데이터를 화면에 표시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VSL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현황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예측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Date View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61" name="표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3957914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01:00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02:00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3012179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그림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39192"/>
            <a:ext cx="12163353" cy="3253782"/>
          </a:xfrm>
          <a:prstGeom prst="rect">
            <a:avLst/>
          </a:prstGeom>
        </p:spPr>
      </p:pic>
      <p:cxnSp>
        <p:nvCxnSpPr>
          <p:cNvPr id="16" name="직선 연결선 15"/>
          <p:cNvCxnSpPr/>
          <p:nvPr/>
        </p:nvCxnSpPr>
        <p:spPr>
          <a:xfrm flipH="1">
            <a:off x="8758235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 flipH="1">
            <a:off x="8710610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직선 연결선 2"/>
          <p:cNvCxnSpPr/>
          <p:nvPr/>
        </p:nvCxnSpPr>
        <p:spPr>
          <a:xfrm flipV="1">
            <a:off x="11755447" y="1797237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 flipV="1">
            <a:off x="10956667" y="1797237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 flipV="1">
            <a:off x="11359017" y="1795049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 flipV="1">
            <a:off x="11750684" y="2156806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 flipV="1">
            <a:off x="10951904" y="2156806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 flipV="1">
            <a:off x="11354254" y="2154618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 flipV="1">
            <a:off x="11750684" y="1447194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 flipV="1">
            <a:off x="10951904" y="1447194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 flipV="1">
            <a:off x="11354254" y="1445006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그룹 3"/>
          <p:cNvGrpSpPr/>
          <p:nvPr/>
        </p:nvGrpSpPr>
        <p:grpSpPr>
          <a:xfrm>
            <a:off x="8739188" y="1446724"/>
            <a:ext cx="2201254" cy="2358"/>
            <a:chOff x="8961179" y="2704044"/>
            <a:chExt cx="1974499" cy="82"/>
          </a:xfrm>
        </p:grpSpPr>
        <p:cxnSp>
          <p:nvCxnSpPr>
            <p:cNvPr id="17" name="직선 연결선 16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연결선 18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직선 연결선 20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그룹 25"/>
          <p:cNvGrpSpPr/>
          <p:nvPr/>
        </p:nvGrpSpPr>
        <p:grpSpPr>
          <a:xfrm>
            <a:off x="8744557" y="1798224"/>
            <a:ext cx="2201254" cy="2358"/>
            <a:chOff x="8961179" y="2704044"/>
            <a:chExt cx="1974499" cy="82"/>
          </a:xfrm>
        </p:grpSpPr>
        <p:cxnSp>
          <p:nvCxnSpPr>
            <p:cNvPr id="27" name="직선 연결선 26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직선 연결선 27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직선 연결선 28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직선 연결선 30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그룹 31"/>
          <p:cNvGrpSpPr/>
          <p:nvPr/>
        </p:nvGrpSpPr>
        <p:grpSpPr>
          <a:xfrm>
            <a:off x="8734425" y="2156557"/>
            <a:ext cx="2201254" cy="2358"/>
            <a:chOff x="8961179" y="2704044"/>
            <a:chExt cx="1974499" cy="82"/>
          </a:xfrm>
        </p:grpSpPr>
        <p:cxnSp>
          <p:nvCxnSpPr>
            <p:cNvPr id="33" name="직선 연결선 32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직선 연결선 33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직선 연결선 34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직선 연결선 35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직선 연결선 36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그룹 37"/>
          <p:cNvGrpSpPr/>
          <p:nvPr/>
        </p:nvGrpSpPr>
        <p:grpSpPr>
          <a:xfrm>
            <a:off x="8743945" y="2513747"/>
            <a:ext cx="2201254" cy="2358"/>
            <a:chOff x="8961179" y="2704044"/>
            <a:chExt cx="1974499" cy="82"/>
          </a:xfrm>
        </p:grpSpPr>
        <p:cxnSp>
          <p:nvCxnSpPr>
            <p:cNvPr id="39" name="직선 연결선 38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직선 연결선 39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직선 연결선 40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직선 연결선 41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직선 연결선 42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2" name="직선 연결선 61"/>
          <p:cNvCxnSpPr/>
          <p:nvPr/>
        </p:nvCxnSpPr>
        <p:spPr>
          <a:xfrm flipH="1">
            <a:off x="8758235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/>
          <p:cNvCxnSpPr/>
          <p:nvPr/>
        </p:nvCxnSpPr>
        <p:spPr>
          <a:xfrm flipH="1">
            <a:off x="8710610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연결선 63"/>
          <p:cNvCxnSpPr/>
          <p:nvPr/>
        </p:nvCxnSpPr>
        <p:spPr>
          <a:xfrm flipH="1">
            <a:off x="8758227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연결선 64"/>
          <p:cNvCxnSpPr/>
          <p:nvPr/>
        </p:nvCxnSpPr>
        <p:spPr>
          <a:xfrm flipH="1">
            <a:off x="8710602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 flipH="1">
            <a:off x="8758227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/>
          <p:nvPr/>
        </p:nvCxnSpPr>
        <p:spPr>
          <a:xfrm flipH="1">
            <a:off x="8710602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직선 연결선 67"/>
          <p:cNvCxnSpPr/>
          <p:nvPr/>
        </p:nvCxnSpPr>
        <p:spPr>
          <a:xfrm flipH="1">
            <a:off x="8758227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직선 연결선 68"/>
          <p:cNvCxnSpPr/>
          <p:nvPr/>
        </p:nvCxnSpPr>
        <p:spPr>
          <a:xfrm flipH="1">
            <a:off x="8710602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직선 연결선 69"/>
          <p:cNvCxnSpPr/>
          <p:nvPr/>
        </p:nvCxnSpPr>
        <p:spPr>
          <a:xfrm flipH="1">
            <a:off x="8758227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/>
          <p:nvPr/>
        </p:nvCxnSpPr>
        <p:spPr>
          <a:xfrm flipH="1">
            <a:off x="8710602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/>
          <p:nvPr/>
        </p:nvCxnSpPr>
        <p:spPr>
          <a:xfrm flipH="1">
            <a:off x="8758219" y="254358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 flipH="1">
            <a:off x="8710594" y="254358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직선 연결선 73"/>
          <p:cNvCxnSpPr/>
          <p:nvPr/>
        </p:nvCxnSpPr>
        <p:spPr>
          <a:xfrm flipH="1">
            <a:off x="8758219" y="270788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 flipH="1">
            <a:off x="8710594" y="270788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/>
          <p:cNvCxnSpPr/>
          <p:nvPr/>
        </p:nvCxnSpPr>
        <p:spPr>
          <a:xfrm flipH="1">
            <a:off x="10992832" y="148038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직선 연결선 76"/>
          <p:cNvCxnSpPr/>
          <p:nvPr/>
        </p:nvCxnSpPr>
        <p:spPr>
          <a:xfrm flipH="1">
            <a:off x="10945207" y="148038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/>
          <p:nvPr/>
        </p:nvCxnSpPr>
        <p:spPr>
          <a:xfrm flipH="1">
            <a:off x="10992832" y="164469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직선 연결선 78"/>
          <p:cNvCxnSpPr/>
          <p:nvPr/>
        </p:nvCxnSpPr>
        <p:spPr>
          <a:xfrm flipH="1">
            <a:off x="10945207" y="164469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직선 연결선 79"/>
          <p:cNvCxnSpPr/>
          <p:nvPr/>
        </p:nvCxnSpPr>
        <p:spPr>
          <a:xfrm flipH="1">
            <a:off x="10992824" y="182805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직선 연결선 80"/>
          <p:cNvCxnSpPr/>
          <p:nvPr/>
        </p:nvCxnSpPr>
        <p:spPr>
          <a:xfrm flipH="1">
            <a:off x="10945199" y="182805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직선 연결선 81"/>
          <p:cNvCxnSpPr/>
          <p:nvPr/>
        </p:nvCxnSpPr>
        <p:spPr>
          <a:xfrm flipH="1">
            <a:off x="10992824" y="199235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직선 연결선 82"/>
          <p:cNvCxnSpPr/>
          <p:nvPr/>
        </p:nvCxnSpPr>
        <p:spPr>
          <a:xfrm flipH="1">
            <a:off x="10945199" y="199235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직선 연결선 83"/>
          <p:cNvCxnSpPr/>
          <p:nvPr/>
        </p:nvCxnSpPr>
        <p:spPr>
          <a:xfrm flipH="1">
            <a:off x="10992824" y="220193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직선 연결선 84"/>
          <p:cNvCxnSpPr/>
          <p:nvPr/>
        </p:nvCxnSpPr>
        <p:spPr>
          <a:xfrm flipH="1">
            <a:off x="10945199" y="220193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 flipH="1">
            <a:off x="10992824" y="236623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직선 연결선 86"/>
          <p:cNvCxnSpPr/>
          <p:nvPr/>
        </p:nvCxnSpPr>
        <p:spPr>
          <a:xfrm flipH="1">
            <a:off x="10945199" y="236623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직선 연결선 87"/>
          <p:cNvCxnSpPr/>
          <p:nvPr/>
        </p:nvCxnSpPr>
        <p:spPr>
          <a:xfrm flipH="1">
            <a:off x="10992816" y="256483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직선 연결선 88"/>
          <p:cNvCxnSpPr/>
          <p:nvPr/>
        </p:nvCxnSpPr>
        <p:spPr>
          <a:xfrm flipH="1">
            <a:off x="10945191" y="256483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직선 연결선 89"/>
          <p:cNvCxnSpPr/>
          <p:nvPr/>
        </p:nvCxnSpPr>
        <p:spPr>
          <a:xfrm flipH="1">
            <a:off x="10992816" y="272914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직선 연결선 90"/>
          <p:cNvCxnSpPr/>
          <p:nvPr/>
        </p:nvCxnSpPr>
        <p:spPr>
          <a:xfrm flipH="1">
            <a:off x="10945191" y="272914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그룹 4"/>
          <p:cNvGrpSpPr/>
          <p:nvPr/>
        </p:nvGrpSpPr>
        <p:grpSpPr>
          <a:xfrm>
            <a:off x="5248744" y="1452141"/>
            <a:ext cx="3477662" cy="4763"/>
            <a:chOff x="5248744" y="2711227"/>
            <a:chExt cx="3477662" cy="4763"/>
          </a:xfrm>
        </p:grpSpPr>
        <p:cxnSp>
          <p:nvCxnSpPr>
            <p:cNvPr id="51" name="직선 연결선 50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직선 연결선 54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1" name="그룹 100"/>
          <p:cNvGrpSpPr/>
          <p:nvPr/>
        </p:nvGrpSpPr>
        <p:grpSpPr>
          <a:xfrm>
            <a:off x="5256763" y="1798443"/>
            <a:ext cx="3472899" cy="6350"/>
            <a:chOff x="5248744" y="2709640"/>
            <a:chExt cx="3472899" cy="6350"/>
          </a:xfrm>
        </p:grpSpPr>
        <p:cxnSp>
          <p:nvCxnSpPr>
            <p:cNvPr id="102" name="직선 연결선 101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직선 연결선 107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직선 연결선 108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0" name="그룹 109"/>
          <p:cNvGrpSpPr/>
          <p:nvPr/>
        </p:nvGrpSpPr>
        <p:grpSpPr>
          <a:xfrm>
            <a:off x="5252000" y="2155516"/>
            <a:ext cx="3472899" cy="6350"/>
            <a:chOff x="5248744" y="2709640"/>
            <a:chExt cx="3472899" cy="6350"/>
          </a:xfrm>
        </p:grpSpPr>
        <p:cxnSp>
          <p:nvCxnSpPr>
            <p:cNvPr id="111" name="직선 연결선 110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직선 연결선 111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직선 연결선 112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직선 연결선 113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직선 연결선 115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직선 연결선 116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직선 연결선 117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" name="그룹 118"/>
          <p:cNvGrpSpPr/>
          <p:nvPr/>
        </p:nvGrpSpPr>
        <p:grpSpPr>
          <a:xfrm>
            <a:off x="5253056" y="2516878"/>
            <a:ext cx="3472899" cy="6671"/>
            <a:chOff x="5248744" y="2708341"/>
            <a:chExt cx="3472899" cy="6671"/>
          </a:xfrm>
        </p:grpSpPr>
        <p:cxnSp>
          <p:nvCxnSpPr>
            <p:cNvPr id="120" name="직선 연결선 119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직선 연결선 120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직선 연결선 121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직선 연결선 122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직선 연결선 123"/>
            <p:cNvCxnSpPr/>
            <p:nvPr/>
          </p:nvCxnSpPr>
          <p:spPr>
            <a:xfrm flipV="1">
              <a:off x="6995934" y="270943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직선 연결선 124"/>
            <p:cNvCxnSpPr/>
            <p:nvPr/>
          </p:nvCxnSpPr>
          <p:spPr>
            <a:xfrm flipV="1">
              <a:off x="6121405" y="270964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직선 연결선 125"/>
            <p:cNvCxnSpPr/>
            <p:nvPr/>
          </p:nvCxnSpPr>
          <p:spPr>
            <a:xfrm flipV="1">
              <a:off x="5248744" y="270834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직선 연결선 126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28" name="직선 연결선 127"/>
          <p:cNvCxnSpPr/>
          <p:nvPr/>
        </p:nvCxnSpPr>
        <p:spPr>
          <a:xfrm flipH="1">
            <a:off x="5254276" y="147595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직선 연결선 128"/>
          <p:cNvCxnSpPr/>
          <p:nvPr/>
        </p:nvCxnSpPr>
        <p:spPr>
          <a:xfrm flipH="1">
            <a:off x="5206651" y="147595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직선 연결선 129"/>
          <p:cNvCxnSpPr/>
          <p:nvPr/>
        </p:nvCxnSpPr>
        <p:spPr>
          <a:xfrm flipH="1">
            <a:off x="5254276" y="164026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직선 연결선 130"/>
          <p:cNvCxnSpPr/>
          <p:nvPr/>
        </p:nvCxnSpPr>
        <p:spPr>
          <a:xfrm flipH="1">
            <a:off x="5206651" y="164026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직선 연결선 131"/>
          <p:cNvCxnSpPr/>
          <p:nvPr/>
        </p:nvCxnSpPr>
        <p:spPr>
          <a:xfrm flipH="1">
            <a:off x="5254268" y="182362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직선 연결선 132"/>
          <p:cNvCxnSpPr/>
          <p:nvPr/>
        </p:nvCxnSpPr>
        <p:spPr>
          <a:xfrm flipH="1">
            <a:off x="5206643" y="182362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직선 연결선 133"/>
          <p:cNvCxnSpPr/>
          <p:nvPr/>
        </p:nvCxnSpPr>
        <p:spPr>
          <a:xfrm flipH="1">
            <a:off x="5254268" y="198793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직선 연결선 134"/>
          <p:cNvCxnSpPr/>
          <p:nvPr/>
        </p:nvCxnSpPr>
        <p:spPr>
          <a:xfrm flipH="1">
            <a:off x="5206643" y="198793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직선 연결선 135"/>
          <p:cNvCxnSpPr/>
          <p:nvPr/>
        </p:nvCxnSpPr>
        <p:spPr>
          <a:xfrm flipH="1">
            <a:off x="5254268" y="21975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직선 연결선 136"/>
          <p:cNvCxnSpPr/>
          <p:nvPr/>
        </p:nvCxnSpPr>
        <p:spPr>
          <a:xfrm flipH="1">
            <a:off x="5206643" y="21975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직선 연결선 137"/>
          <p:cNvCxnSpPr/>
          <p:nvPr/>
        </p:nvCxnSpPr>
        <p:spPr>
          <a:xfrm flipH="1">
            <a:off x="5254268" y="236181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직선 연결선 138"/>
          <p:cNvCxnSpPr/>
          <p:nvPr/>
        </p:nvCxnSpPr>
        <p:spPr>
          <a:xfrm flipH="1">
            <a:off x="5206643" y="236181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2" name="그룹 251"/>
          <p:cNvGrpSpPr/>
          <p:nvPr/>
        </p:nvGrpSpPr>
        <p:grpSpPr>
          <a:xfrm>
            <a:off x="5206635" y="2545172"/>
            <a:ext cx="47625" cy="396000"/>
            <a:chOff x="5206635" y="3804258"/>
            <a:chExt cx="47625" cy="308306"/>
          </a:xfrm>
        </p:grpSpPr>
        <p:cxnSp>
          <p:nvCxnSpPr>
            <p:cNvPr id="140" name="직선 연결선 139"/>
            <p:cNvCxnSpPr/>
            <p:nvPr/>
          </p:nvCxnSpPr>
          <p:spPr>
            <a:xfrm flipH="1">
              <a:off x="5254260" y="3804258"/>
              <a:ext cx="0" cy="14400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 flipH="1">
              <a:off x="5206635" y="3804258"/>
              <a:ext cx="0" cy="14400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 flipH="1">
              <a:off x="5254260" y="3968564"/>
              <a:ext cx="0" cy="14400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 flipH="1">
              <a:off x="5206635" y="3968564"/>
              <a:ext cx="0" cy="14400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8" name="직선 연결선 147"/>
          <p:cNvCxnSpPr/>
          <p:nvPr/>
        </p:nvCxnSpPr>
        <p:spPr>
          <a:xfrm flipV="1">
            <a:off x="1788047" y="2649117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직선 연결선 149"/>
          <p:cNvCxnSpPr/>
          <p:nvPr/>
        </p:nvCxnSpPr>
        <p:spPr>
          <a:xfrm flipV="1">
            <a:off x="1391172" y="2649117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직선 연결선 150"/>
          <p:cNvCxnSpPr/>
          <p:nvPr/>
        </p:nvCxnSpPr>
        <p:spPr>
          <a:xfrm flipV="1">
            <a:off x="994122" y="2648895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직선 연결선 151"/>
          <p:cNvCxnSpPr/>
          <p:nvPr/>
        </p:nvCxnSpPr>
        <p:spPr>
          <a:xfrm flipV="1">
            <a:off x="597247" y="2648895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그룹 5"/>
          <p:cNvGrpSpPr/>
          <p:nvPr/>
        </p:nvGrpSpPr>
        <p:grpSpPr>
          <a:xfrm>
            <a:off x="1048097" y="2067228"/>
            <a:ext cx="1111237" cy="222"/>
            <a:chOff x="994122" y="3326314"/>
            <a:chExt cx="1166923" cy="222"/>
          </a:xfrm>
        </p:grpSpPr>
        <p:cxnSp>
          <p:nvCxnSpPr>
            <p:cNvPr id="156" name="직선 연결선 155"/>
            <p:cNvCxnSpPr/>
            <p:nvPr/>
          </p:nvCxnSpPr>
          <p:spPr>
            <a:xfrm flipV="1">
              <a:off x="1783045" y="332653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직선 연결선 156"/>
            <p:cNvCxnSpPr/>
            <p:nvPr/>
          </p:nvCxnSpPr>
          <p:spPr>
            <a:xfrm flipV="1">
              <a:off x="1391172" y="332653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직선 연결선 157"/>
            <p:cNvCxnSpPr/>
            <p:nvPr/>
          </p:nvCxnSpPr>
          <p:spPr>
            <a:xfrm flipV="1">
              <a:off x="994122" y="332631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9" name="그룹 158"/>
          <p:cNvGrpSpPr/>
          <p:nvPr/>
        </p:nvGrpSpPr>
        <p:grpSpPr>
          <a:xfrm>
            <a:off x="803621" y="2359777"/>
            <a:ext cx="1368000" cy="222"/>
            <a:chOff x="994122" y="3618863"/>
            <a:chExt cx="1171925" cy="222"/>
          </a:xfrm>
        </p:grpSpPr>
        <p:cxnSp>
          <p:nvCxnSpPr>
            <p:cNvPr id="153" name="직선 연결선 152"/>
            <p:cNvCxnSpPr/>
            <p:nvPr/>
          </p:nvCxnSpPr>
          <p:spPr>
            <a:xfrm flipV="1">
              <a:off x="1788047" y="361908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직선 연결선 153"/>
            <p:cNvCxnSpPr/>
            <p:nvPr/>
          </p:nvCxnSpPr>
          <p:spPr>
            <a:xfrm flipV="1">
              <a:off x="1391172" y="361908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직선 연결선 154"/>
            <p:cNvCxnSpPr/>
            <p:nvPr/>
          </p:nvCxnSpPr>
          <p:spPr>
            <a:xfrm flipV="1">
              <a:off x="994122" y="3618863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0" name="그룹 159"/>
          <p:cNvGrpSpPr/>
          <p:nvPr/>
        </p:nvGrpSpPr>
        <p:grpSpPr>
          <a:xfrm>
            <a:off x="1297197" y="1774458"/>
            <a:ext cx="864000" cy="0"/>
            <a:chOff x="1391172" y="3326536"/>
            <a:chExt cx="774875" cy="0"/>
          </a:xfrm>
        </p:grpSpPr>
        <p:cxnSp>
          <p:nvCxnSpPr>
            <p:cNvPr id="161" name="직선 연결선 160"/>
            <p:cNvCxnSpPr/>
            <p:nvPr/>
          </p:nvCxnSpPr>
          <p:spPr>
            <a:xfrm flipV="1">
              <a:off x="1788047" y="332653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직선 연결선 161"/>
            <p:cNvCxnSpPr/>
            <p:nvPr/>
          </p:nvCxnSpPr>
          <p:spPr>
            <a:xfrm flipV="1">
              <a:off x="1391172" y="332653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64" name="직선 연결선 163"/>
          <p:cNvCxnSpPr/>
          <p:nvPr/>
        </p:nvCxnSpPr>
        <p:spPr>
          <a:xfrm flipV="1">
            <a:off x="1547223" y="1482358"/>
            <a:ext cx="612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직선 연결선 164"/>
          <p:cNvCxnSpPr/>
          <p:nvPr/>
        </p:nvCxnSpPr>
        <p:spPr>
          <a:xfrm flipH="1">
            <a:off x="1426200" y="1490585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직선 연결선 166"/>
          <p:cNvCxnSpPr/>
          <p:nvPr/>
        </p:nvCxnSpPr>
        <p:spPr>
          <a:xfrm flipH="1">
            <a:off x="1325415" y="1631083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직선 연결선 167"/>
          <p:cNvCxnSpPr/>
          <p:nvPr/>
        </p:nvCxnSpPr>
        <p:spPr>
          <a:xfrm flipH="1">
            <a:off x="1186611" y="1785117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직선 연결선 168"/>
          <p:cNvCxnSpPr/>
          <p:nvPr/>
        </p:nvCxnSpPr>
        <p:spPr>
          <a:xfrm flipH="1">
            <a:off x="1085826" y="1925615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직선 연결선 169"/>
          <p:cNvCxnSpPr/>
          <p:nvPr/>
        </p:nvCxnSpPr>
        <p:spPr>
          <a:xfrm flipH="1">
            <a:off x="949226" y="2087752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직선 연결선 170"/>
          <p:cNvCxnSpPr/>
          <p:nvPr/>
        </p:nvCxnSpPr>
        <p:spPr>
          <a:xfrm flipH="1">
            <a:off x="842091" y="2221900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직선 연결선 171"/>
          <p:cNvCxnSpPr/>
          <p:nvPr/>
        </p:nvCxnSpPr>
        <p:spPr>
          <a:xfrm flipH="1">
            <a:off x="707120" y="2381761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직선 연결선 172"/>
          <p:cNvCxnSpPr/>
          <p:nvPr/>
        </p:nvCxnSpPr>
        <p:spPr>
          <a:xfrm flipH="1">
            <a:off x="599985" y="2515909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6" name="그룹 285"/>
          <p:cNvGrpSpPr/>
          <p:nvPr/>
        </p:nvGrpSpPr>
        <p:grpSpPr>
          <a:xfrm>
            <a:off x="10961928" y="2528342"/>
            <a:ext cx="1176780" cy="2188"/>
            <a:chOff x="10961928" y="3787428"/>
            <a:chExt cx="1176780" cy="2188"/>
          </a:xfrm>
        </p:grpSpPr>
        <p:cxnSp>
          <p:nvCxnSpPr>
            <p:cNvPr id="174" name="직선 연결선 173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직선 연결선 174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직선 연결선 175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7" name="직선 연결선 176"/>
          <p:cNvCxnSpPr/>
          <p:nvPr/>
        </p:nvCxnSpPr>
        <p:spPr>
          <a:xfrm flipH="1">
            <a:off x="12130045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직선 연결선 177"/>
          <p:cNvCxnSpPr/>
          <p:nvPr/>
        </p:nvCxnSpPr>
        <p:spPr>
          <a:xfrm flipH="1">
            <a:off x="12082420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직선 연결선 178"/>
          <p:cNvCxnSpPr/>
          <p:nvPr/>
        </p:nvCxnSpPr>
        <p:spPr>
          <a:xfrm flipH="1">
            <a:off x="12130045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직선 연결선 179"/>
          <p:cNvCxnSpPr/>
          <p:nvPr/>
        </p:nvCxnSpPr>
        <p:spPr>
          <a:xfrm flipH="1">
            <a:off x="12082420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직선 연결선 180"/>
          <p:cNvCxnSpPr/>
          <p:nvPr/>
        </p:nvCxnSpPr>
        <p:spPr>
          <a:xfrm flipH="1">
            <a:off x="12130037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직선 연결선 181"/>
          <p:cNvCxnSpPr/>
          <p:nvPr/>
        </p:nvCxnSpPr>
        <p:spPr>
          <a:xfrm flipH="1">
            <a:off x="12082412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직선 연결선 182"/>
          <p:cNvCxnSpPr/>
          <p:nvPr/>
        </p:nvCxnSpPr>
        <p:spPr>
          <a:xfrm flipH="1">
            <a:off x="12130037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직선 연결선 183"/>
          <p:cNvCxnSpPr/>
          <p:nvPr/>
        </p:nvCxnSpPr>
        <p:spPr>
          <a:xfrm flipH="1">
            <a:off x="12082412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직선 연결선 184"/>
          <p:cNvCxnSpPr/>
          <p:nvPr/>
        </p:nvCxnSpPr>
        <p:spPr>
          <a:xfrm flipH="1">
            <a:off x="12130037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직선 연결선 185"/>
          <p:cNvCxnSpPr/>
          <p:nvPr/>
        </p:nvCxnSpPr>
        <p:spPr>
          <a:xfrm flipH="1">
            <a:off x="12082412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직선 연결선 186"/>
          <p:cNvCxnSpPr/>
          <p:nvPr/>
        </p:nvCxnSpPr>
        <p:spPr>
          <a:xfrm flipH="1">
            <a:off x="12130037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직선 연결선 187"/>
          <p:cNvCxnSpPr/>
          <p:nvPr/>
        </p:nvCxnSpPr>
        <p:spPr>
          <a:xfrm flipH="1">
            <a:off x="12082412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직선 연결선 188"/>
          <p:cNvCxnSpPr/>
          <p:nvPr/>
        </p:nvCxnSpPr>
        <p:spPr>
          <a:xfrm flipH="1">
            <a:off x="12130029" y="256644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직선 연결선 189"/>
          <p:cNvCxnSpPr/>
          <p:nvPr/>
        </p:nvCxnSpPr>
        <p:spPr>
          <a:xfrm flipH="1">
            <a:off x="12082404" y="256644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" name="직선 연결선 190"/>
          <p:cNvCxnSpPr/>
          <p:nvPr/>
        </p:nvCxnSpPr>
        <p:spPr>
          <a:xfrm flipH="1">
            <a:off x="12130029" y="273074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직선 연결선 191"/>
          <p:cNvCxnSpPr/>
          <p:nvPr/>
        </p:nvCxnSpPr>
        <p:spPr>
          <a:xfrm flipH="1">
            <a:off x="12082404" y="273074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직선 연결선 192"/>
          <p:cNvCxnSpPr/>
          <p:nvPr/>
        </p:nvCxnSpPr>
        <p:spPr>
          <a:xfrm flipH="1">
            <a:off x="2226259" y="149649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 flipH="1">
            <a:off x="2178634" y="1496493"/>
            <a:ext cx="0" cy="126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직선 연결선 194"/>
          <p:cNvCxnSpPr/>
          <p:nvPr/>
        </p:nvCxnSpPr>
        <p:spPr>
          <a:xfrm flipH="1">
            <a:off x="2216735" y="1787016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직선 연결선 195"/>
          <p:cNvCxnSpPr/>
          <p:nvPr/>
        </p:nvCxnSpPr>
        <p:spPr>
          <a:xfrm flipH="1">
            <a:off x="2169110" y="1787016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직선 연결선 196"/>
          <p:cNvCxnSpPr/>
          <p:nvPr/>
        </p:nvCxnSpPr>
        <p:spPr>
          <a:xfrm flipH="1">
            <a:off x="2211970" y="2078787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직선 연결선 197"/>
          <p:cNvCxnSpPr/>
          <p:nvPr/>
        </p:nvCxnSpPr>
        <p:spPr>
          <a:xfrm flipH="1">
            <a:off x="2164345" y="2078787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직선 연결선 198"/>
          <p:cNvCxnSpPr/>
          <p:nvPr/>
        </p:nvCxnSpPr>
        <p:spPr>
          <a:xfrm flipH="1">
            <a:off x="2209378" y="2377584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직선 연결선 199"/>
          <p:cNvCxnSpPr/>
          <p:nvPr/>
        </p:nvCxnSpPr>
        <p:spPr>
          <a:xfrm flipH="1">
            <a:off x="2161753" y="2377584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직선 연결선 200"/>
          <p:cNvCxnSpPr/>
          <p:nvPr/>
        </p:nvCxnSpPr>
        <p:spPr>
          <a:xfrm flipH="1">
            <a:off x="2214135" y="265857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2166510" y="265857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직선 연결선 212"/>
          <p:cNvCxnSpPr/>
          <p:nvPr/>
        </p:nvCxnSpPr>
        <p:spPr>
          <a:xfrm flipH="1">
            <a:off x="479012" y="2674284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직선 연결선 213"/>
          <p:cNvCxnSpPr/>
          <p:nvPr/>
        </p:nvCxnSpPr>
        <p:spPr>
          <a:xfrm flipH="1">
            <a:off x="365527" y="2795732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" name="직선 연결선 214"/>
          <p:cNvCxnSpPr/>
          <p:nvPr/>
        </p:nvCxnSpPr>
        <p:spPr>
          <a:xfrm flipH="1">
            <a:off x="3782009" y="149649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직선 연결선 215"/>
          <p:cNvCxnSpPr/>
          <p:nvPr/>
        </p:nvCxnSpPr>
        <p:spPr>
          <a:xfrm flipH="1">
            <a:off x="3734384" y="149649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직선 연결선 216"/>
          <p:cNvCxnSpPr/>
          <p:nvPr/>
        </p:nvCxnSpPr>
        <p:spPr>
          <a:xfrm flipH="1">
            <a:off x="3772485" y="1787016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직선 연결선 217"/>
          <p:cNvCxnSpPr/>
          <p:nvPr/>
        </p:nvCxnSpPr>
        <p:spPr>
          <a:xfrm flipH="1">
            <a:off x="3724860" y="1787016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9" name="직선 연결선 218"/>
          <p:cNvCxnSpPr/>
          <p:nvPr/>
        </p:nvCxnSpPr>
        <p:spPr>
          <a:xfrm flipH="1">
            <a:off x="3767720" y="2078787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직선 연결선 219"/>
          <p:cNvCxnSpPr/>
          <p:nvPr/>
        </p:nvCxnSpPr>
        <p:spPr>
          <a:xfrm flipH="1">
            <a:off x="3720095" y="2078787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1" name="직선 연결선 220"/>
          <p:cNvCxnSpPr/>
          <p:nvPr/>
        </p:nvCxnSpPr>
        <p:spPr>
          <a:xfrm flipH="1">
            <a:off x="3765128" y="2377584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직선 연결선 221"/>
          <p:cNvCxnSpPr/>
          <p:nvPr/>
        </p:nvCxnSpPr>
        <p:spPr>
          <a:xfrm flipH="1">
            <a:off x="3717503" y="2377584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3" name="직선 연결선 222"/>
          <p:cNvCxnSpPr/>
          <p:nvPr/>
        </p:nvCxnSpPr>
        <p:spPr>
          <a:xfrm flipH="1">
            <a:off x="3769885" y="265857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직선 연결선 223"/>
          <p:cNvCxnSpPr/>
          <p:nvPr/>
        </p:nvCxnSpPr>
        <p:spPr>
          <a:xfrm flipH="1">
            <a:off x="3722260" y="265857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6" name="그룹 225"/>
          <p:cNvGrpSpPr/>
          <p:nvPr/>
        </p:nvGrpSpPr>
        <p:grpSpPr>
          <a:xfrm>
            <a:off x="3772505" y="1456303"/>
            <a:ext cx="1440000" cy="2188"/>
            <a:chOff x="3639155" y="2709039"/>
            <a:chExt cx="1567480" cy="2188"/>
          </a:xfrm>
        </p:grpSpPr>
        <p:cxnSp>
          <p:nvCxnSpPr>
            <p:cNvPr id="144" name="직선 연결선 143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직선 연결선 224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7" name="그룹 226"/>
          <p:cNvGrpSpPr/>
          <p:nvPr/>
        </p:nvGrpSpPr>
        <p:grpSpPr>
          <a:xfrm>
            <a:off x="3780969" y="1731616"/>
            <a:ext cx="1440000" cy="2188"/>
            <a:chOff x="3639155" y="2709039"/>
            <a:chExt cx="1567480" cy="2188"/>
          </a:xfrm>
        </p:grpSpPr>
        <p:cxnSp>
          <p:nvCxnSpPr>
            <p:cNvPr id="228" name="직선 연결선 227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직선 연결선 228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직선 연결선 229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직선 연결선 230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2" name="그룹 231"/>
          <p:cNvGrpSpPr/>
          <p:nvPr/>
        </p:nvGrpSpPr>
        <p:grpSpPr>
          <a:xfrm>
            <a:off x="3767152" y="2024019"/>
            <a:ext cx="1440000" cy="2188"/>
            <a:chOff x="3639155" y="2709039"/>
            <a:chExt cx="1567480" cy="2188"/>
          </a:xfrm>
        </p:grpSpPr>
        <p:cxnSp>
          <p:nvCxnSpPr>
            <p:cNvPr id="233" name="직선 연결선 232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직선 연결선 233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직선 연결선 234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직선 연결선 235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7" name="그룹 236"/>
          <p:cNvGrpSpPr/>
          <p:nvPr/>
        </p:nvGrpSpPr>
        <p:grpSpPr>
          <a:xfrm>
            <a:off x="3734384" y="2329023"/>
            <a:ext cx="1440000" cy="2188"/>
            <a:chOff x="3639155" y="2709039"/>
            <a:chExt cx="1567480" cy="2188"/>
          </a:xfrm>
        </p:grpSpPr>
        <p:cxnSp>
          <p:nvCxnSpPr>
            <p:cNvPr id="238" name="직선 연결선 237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직선 연결선 238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직선 연결선 239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직선 연결선 240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2" name="그룹 241"/>
          <p:cNvGrpSpPr/>
          <p:nvPr/>
        </p:nvGrpSpPr>
        <p:grpSpPr>
          <a:xfrm>
            <a:off x="3759087" y="2627677"/>
            <a:ext cx="1440000" cy="2188"/>
            <a:chOff x="3639155" y="2709039"/>
            <a:chExt cx="1567480" cy="2188"/>
          </a:xfrm>
        </p:grpSpPr>
        <p:cxnSp>
          <p:nvCxnSpPr>
            <p:cNvPr id="243" name="직선 연결선 242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직선 연결선 243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직선 연결선 244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직선 연결선 245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3" name="그룹 252"/>
          <p:cNvGrpSpPr/>
          <p:nvPr/>
        </p:nvGrpSpPr>
        <p:grpSpPr>
          <a:xfrm>
            <a:off x="2222676" y="1462570"/>
            <a:ext cx="1512000" cy="0"/>
            <a:chOff x="3639155" y="2709039"/>
            <a:chExt cx="1567480" cy="2188"/>
          </a:xfrm>
        </p:grpSpPr>
        <p:cxnSp>
          <p:nvCxnSpPr>
            <p:cNvPr id="254" name="직선 연결선 253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5" name="직선 연결선 254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6" name="직선 연결선 255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직선 연결선 256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8" name="그룹 257"/>
          <p:cNvGrpSpPr/>
          <p:nvPr/>
        </p:nvGrpSpPr>
        <p:grpSpPr>
          <a:xfrm>
            <a:off x="2222384" y="1759293"/>
            <a:ext cx="1512000" cy="0"/>
            <a:chOff x="3639155" y="2709039"/>
            <a:chExt cx="1567480" cy="2188"/>
          </a:xfrm>
        </p:grpSpPr>
        <p:cxnSp>
          <p:nvCxnSpPr>
            <p:cNvPr id="259" name="직선 연결선 258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직선 연결선 259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직선 연결선 260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직선 연결선 261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3" name="그룹 262"/>
          <p:cNvGrpSpPr/>
          <p:nvPr/>
        </p:nvGrpSpPr>
        <p:grpSpPr>
          <a:xfrm>
            <a:off x="2231364" y="2067228"/>
            <a:ext cx="1512000" cy="0"/>
            <a:chOff x="3639155" y="2709039"/>
            <a:chExt cx="1567480" cy="2188"/>
          </a:xfrm>
        </p:grpSpPr>
        <p:cxnSp>
          <p:nvCxnSpPr>
            <p:cNvPr id="264" name="직선 연결선 263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직선 연결선 264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직선 연결선 265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직선 연결선 266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8" name="그룹 267"/>
          <p:cNvGrpSpPr/>
          <p:nvPr/>
        </p:nvGrpSpPr>
        <p:grpSpPr>
          <a:xfrm>
            <a:off x="2212860" y="2346102"/>
            <a:ext cx="1512000" cy="0"/>
            <a:chOff x="3639155" y="2709039"/>
            <a:chExt cx="1567480" cy="2188"/>
          </a:xfrm>
        </p:grpSpPr>
        <p:cxnSp>
          <p:nvCxnSpPr>
            <p:cNvPr id="269" name="직선 연결선 268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0" name="직선 연결선 269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직선 연결선 270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직선 연결선 271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3" name="그룹 272"/>
          <p:cNvGrpSpPr/>
          <p:nvPr/>
        </p:nvGrpSpPr>
        <p:grpSpPr>
          <a:xfrm>
            <a:off x="2216856" y="2637651"/>
            <a:ext cx="1512000" cy="0"/>
            <a:chOff x="3639155" y="2709039"/>
            <a:chExt cx="1567480" cy="2188"/>
          </a:xfrm>
        </p:grpSpPr>
        <p:cxnSp>
          <p:nvCxnSpPr>
            <p:cNvPr id="274" name="직선 연결선 273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직선 연결선 274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직선 연결선 275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7" name="직선 연결선 276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08" name="그룹 707"/>
          <p:cNvGrpSpPr/>
          <p:nvPr/>
        </p:nvGrpSpPr>
        <p:grpSpPr>
          <a:xfrm>
            <a:off x="384656" y="2930629"/>
            <a:ext cx="4814431" cy="4351"/>
            <a:chOff x="403706" y="2406677"/>
            <a:chExt cx="4814431" cy="4351"/>
          </a:xfrm>
        </p:grpSpPr>
        <p:grpSp>
          <p:nvGrpSpPr>
            <p:cNvPr id="212" name="그룹 211"/>
            <p:cNvGrpSpPr/>
            <p:nvPr/>
          </p:nvGrpSpPr>
          <p:grpSpPr>
            <a:xfrm>
              <a:off x="403706" y="2407581"/>
              <a:ext cx="1800000" cy="0"/>
              <a:chOff x="403706" y="4180459"/>
              <a:chExt cx="1944991" cy="1974"/>
            </a:xfrm>
          </p:grpSpPr>
          <p:cxnSp>
            <p:nvCxnSpPr>
              <p:cNvPr id="207" name="직선 연결선 206"/>
              <p:cNvCxnSpPr/>
              <p:nvPr/>
            </p:nvCxnSpPr>
            <p:spPr>
              <a:xfrm flipV="1">
                <a:off x="1186611" y="418045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직선 연결선 207"/>
              <p:cNvCxnSpPr/>
              <p:nvPr/>
            </p:nvCxnSpPr>
            <p:spPr>
              <a:xfrm flipV="1">
                <a:off x="403706" y="418045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" name="직선 연결선 208"/>
              <p:cNvCxnSpPr/>
              <p:nvPr/>
            </p:nvCxnSpPr>
            <p:spPr>
              <a:xfrm flipV="1">
                <a:off x="793356" y="4181446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직선 연결선 209"/>
              <p:cNvCxnSpPr/>
              <p:nvPr/>
            </p:nvCxnSpPr>
            <p:spPr>
              <a:xfrm flipV="1">
                <a:off x="1970697" y="4181446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" name="직선 연결선 210"/>
              <p:cNvCxnSpPr/>
              <p:nvPr/>
            </p:nvCxnSpPr>
            <p:spPr>
              <a:xfrm flipV="1">
                <a:off x="1580617" y="4182433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7" name="그룹 246"/>
            <p:cNvGrpSpPr/>
            <p:nvPr/>
          </p:nvGrpSpPr>
          <p:grpSpPr>
            <a:xfrm>
              <a:off x="3778137" y="2408840"/>
              <a:ext cx="1440000" cy="2188"/>
              <a:chOff x="3639155" y="2709039"/>
              <a:chExt cx="1567480" cy="2188"/>
            </a:xfrm>
          </p:grpSpPr>
          <p:cxnSp>
            <p:nvCxnSpPr>
              <p:cNvPr id="248" name="직선 연결선 247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직선 연결선 248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직선 연결선 249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직선 연결선 250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8" name="그룹 277"/>
            <p:cNvGrpSpPr/>
            <p:nvPr/>
          </p:nvGrpSpPr>
          <p:grpSpPr>
            <a:xfrm>
              <a:off x="2228428" y="2406677"/>
              <a:ext cx="1512000" cy="0"/>
              <a:chOff x="3639155" y="2709039"/>
              <a:chExt cx="1567480" cy="2188"/>
            </a:xfrm>
          </p:grpSpPr>
          <p:cxnSp>
            <p:nvCxnSpPr>
              <p:cNvPr id="279" name="직선 연결선 278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0" name="직선 연결선 279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직선 연결선 280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2" name="직선 연결선 281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283" name="직선 연결선 282"/>
          <p:cNvCxnSpPr/>
          <p:nvPr/>
        </p:nvCxnSpPr>
        <p:spPr>
          <a:xfrm flipV="1">
            <a:off x="8284449" y="2906736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4" name="직선 연결선 283"/>
          <p:cNvCxnSpPr/>
          <p:nvPr/>
        </p:nvCxnSpPr>
        <p:spPr>
          <a:xfrm flipV="1">
            <a:off x="7413779" y="2910681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5" name="직선 연결선 284"/>
          <p:cNvCxnSpPr/>
          <p:nvPr/>
        </p:nvCxnSpPr>
        <p:spPr>
          <a:xfrm flipV="1">
            <a:off x="7847255" y="2909703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7" name="그룹 286"/>
          <p:cNvGrpSpPr/>
          <p:nvPr/>
        </p:nvGrpSpPr>
        <p:grpSpPr>
          <a:xfrm>
            <a:off x="8758219" y="2909703"/>
            <a:ext cx="2201254" cy="2358"/>
            <a:chOff x="8961179" y="2704044"/>
            <a:chExt cx="1974499" cy="82"/>
          </a:xfrm>
        </p:grpSpPr>
        <p:cxnSp>
          <p:nvCxnSpPr>
            <p:cNvPr id="288" name="직선 연결선 287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직선 연결선 288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직선 연결선 289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직선 연결선 290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직선 연결선 291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3" name="그룹 292"/>
          <p:cNvGrpSpPr/>
          <p:nvPr/>
        </p:nvGrpSpPr>
        <p:grpSpPr>
          <a:xfrm>
            <a:off x="10976202" y="2909058"/>
            <a:ext cx="1176780" cy="2188"/>
            <a:chOff x="10961928" y="3787428"/>
            <a:chExt cx="1176780" cy="2188"/>
          </a:xfrm>
        </p:grpSpPr>
        <p:cxnSp>
          <p:nvCxnSpPr>
            <p:cNvPr id="294" name="직선 연결선 293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직선 연결선 294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직선 연결선 295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97" name="직선 연결선 296"/>
          <p:cNvCxnSpPr/>
          <p:nvPr/>
        </p:nvCxnSpPr>
        <p:spPr>
          <a:xfrm flipH="1">
            <a:off x="8746806" y="295029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직선 연결선 297"/>
          <p:cNvCxnSpPr/>
          <p:nvPr/>
        </p:nvCxnSpPr>
        <p:spPr>
          <a:xfrm flipH="1">
            <a:off x="8699181" y="295029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직선 연결선 298"/>
          <p:cNvCxnSpPr/>
          <p:nvPr/>
        </p:nvCxnSpPr>
        <p:spPr>
          <a:xfrm flipH="1">
            <a:off x="8746806" y="311460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직선 연결선 299"/>
          <p:cNvCxnSpPr/>
          <p:nvPr/>
        </p:nvCxnSpPr>
        <p:spPr>
          <a:xfrm flipH="1">
            <a:off x="8699181" y="311460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직선 연결선 300"/>
          <p:cNvCxnSpPr/>
          <p:nvPr/>
        </p:nvCxnSpPr>
        <p:spPr>
          <a:xfrm flipH="1">
            <a:off x="8746798" y="329796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직선 연결선 301"/>
          <p:cNvCxnSpPr/>
          <p:nvPr/>
        </p:nvCxnSpPr>
        <p:spPr>
          <a:xfrm flipH="1">
            <a:off x="8699173" y="329796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직선 연결선 302"/>
          <p:cNvCxnSpPr/>
          <p:nvPr/>
        </p:nvCxnSpPr>
        <p:spPr>
          <a:xfrm flipH="1">
            <a:off x="8746798" y="346226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4" name="직선 연결선 303"/>
          <p:cNvCxnSpPr/>
          <p:nvPr/>
        </p:nvCxnSpPr>
        <p:spPr>
          <a:xfrm flipH="1">
            <a:off x="8699173" y="346226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직선 연결선 304"/>
          <p:cNvCxnSpPr/>
          <p:nvPr/>
        </p:nvCxnSpPr>
        <p:spPr>
          <a:xfrm flipH="1">
            <a:off x="10992816" y="293059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직선 연결선 305"/>
          <p:cNvCxnSpPr/>
          <p:nvPr/>
        </p:nvCxnSpPr>
        <p:spPr>
          <a:xfrm flipH="1">
            <a:off x="10945191" y="293059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직선 연결선 306"/>
          <p:cNvCxnSpPr/>
          <p:nvPr/>
        </p:nvCxnSpPr>
        <p:spPr>
          <a:xfrm flipH="1">
            <a:off x="10992816" y="30949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직선 연결선 307"/>
          <p:cNvCxnSpPr/>
          <p:nvPr/>
        </p:nvCxnSpPr>
        <p:spPr>
          <a:xfrm flipH="1">
            <a:off x="10945191" y="30949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직선 연결선 308"/>
          <p:cNvCxnSpPr/>
          <p:nvPr/>
        </p:nvCxnSpPr>
        <p:spPr>
          <a:xfrm flipH="1">
            <a:off x="12130029" y="293220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직선 연결선 309"/>
          <p:cNvCxnSpPr/>
          <p:nvPr/>
        </p:nvCxnSpPr>
        <p:spPr>
          <a:xfrm flipH="1">
            <a:off x="12082404" y="293220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직선 연결선 310"/>
          <p:cNvCxnSpPr/>
          <p:nvPr/>
        </p:nvCxnSpPr>
        <p:spPr>
          <a:xfrm flipH="1">
            <a:off x="12130029" y="309650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직선 연결선 311"/>
          <p:cNvCxnSpPr/>
          <p:nvPr/>
        </p:nvCxnSpPr>
        <p:spPr>
          <a:xfrm flipH="1">
            <a:off x="12082404" y="309650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3" name="그룹 312"/>
          <p:cNvGrpSpPr/>
          <p:nvPr/>
        </p:nvGrpSpPr>
        <p:grpSpPr>
          <a:xfrm>
            <a:off x="8758219" y="3275463"/>
            <a:ext cx="2201254" cy="2358"/>
            <a:chOff x="8961179" y="2704044"/>
            <a:chExt cx="1974499" cy="82"/>
          </a:xfrm>
        </p:grpSpPr>
        <p:cxnSp>
          <p:nvCxnSpPr>
            <p:cNvPr id="314" name="직선 연결선 313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직선 연결선 314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직선 연결선 315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직선 연결선 316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" name="직선 연결선 317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9" name="그룹 318"/>
          <p:cNvGrpSpPr/>
          <p:nvPr/>
        </p:nvGrpSpPr>
        <p:grpSpPr>
          <a:xfrm>
            <a:off x="10976202" y="3274818"/>
            <a:ext cx="1176780" cy="2188"/>
            <a:chOff x="10961928" y="3787428"/>
            <a:chExt cx="1176780" cy="2188"/>
          </a:xfrm>
        </p:grpSpPr>
        <p:cxnSp>
          <p:nvCxnSpPr>
            <p:cNvPr id="320" name="직선 연결선 319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직선 연결선 320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2" name="직선 연결선 321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23" name="직선 연결선 322"/>
          <p:cNvCxnSpPr/>
          <p:nvPr/>
        </p:nvCxnSpPr>
        <p:spPr>
          <a:xfrm flipH="1">
            <a:off x="11000436" y="331159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직선 연결선 323"/>
          <p:cNvCxnSpPr/>
          <p:nvPr/>
        </p:nvCxnSpPr>
        <p:spPr>
          <a:xfrm flipH="1">
            <a:off x="10952811" y="331159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직선 연결선 324"/>
          <p:cNvCxnSpPr/>
          <p:nvPr/>
        </p:nvCxnSpPr>
        <p:spPr>
          <a:xfrm flipH="1">
            <a:off x="11000436" y="34759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직선 연결선 325"/>
          <p:cNvCxnSpPr/>
          <p:nvPr/>
        </p:nvCxnSpPr>
        <p:spPr>
          <a:xfrm flipH="1">
            <a:off x="10952811" y="34759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7" name="그룹 326"/>
          <p:cNvGrpSpPr/>
          <p:nvPr/>
        </p:nvGrpSpPr>
        <p:grpSpPr>
          <a:xfrm>
            <a:off x="8765839" y="3635159"/>
            <a:ext cx="2201254" cy="2358"/>
            <a:chOff x="8961179" y="2704044"/>
            <a:chExt cx="1974499" cy="82"/>
          </a:xfrm>
        </p:grpSpPr>
        <p:cxnSp>
          <p:nvCxnSpPr>
            <p:cNvPr id="328" name="직선 연결선 327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9" name="직선 연결선 328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0" name="직선 연결선 329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1" name="직선 연결선 330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2" name="직선 연결선 331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3" name="그룹 332"/>
          <p:cNvGrpSpPr/>
          <p:nvPr/>
        </p:nvGrpSpPr>
        <p:grpSpPr>
          <a:xfrm>
            <a:off x="10983822" y="3634514"/>
            <a:ext cx="1176780" cy="2188"/>
            <a:chOff x="10961928" y="3787428"/>
            <a:chExt cx="1176780" cy="2188"/>
          </a:xfrm>
        </p:grpSpPr>
        <p:cxnSp>
          <p:nvCxnSpPr>
            <p:cNvPr id="334" name="직선 연결선 333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5" name="직선 연결선 334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6" name="직선 연결선 335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37" name="직선 연결선 336"/>
          <p:cNvCxnSpPr/>
          <p:nvPr/>
        </p:nvCxnSpPr>
        <p:spPr>
          <a:xfrm flipH="1">
            <a:off x="12134733" y="330558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8" name="직선 연결선 337"/>
          <p:cNvCxnSpPr/>
          <p:nvPr/>
        </p:nvCxnSpPr>
        <p:spPr>
          <a:xfrm flipH="1">
            <a:off x="12087108" y="330558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직선 연결선 338"/>
          <p:cNvCxnSpPr/>
          <p:nvPr/>
        </p:nvCxnSpPr>
        <p:spPr>
          <a:xfrm flipH="1">
            <a:off x="12134733" y="346988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0" name="직선 연결선 339"/>
          <p:cNvCxnSpPr/>
          <p:nvPr/>
        </p:nvCxnSpPr>
        <p:spPr>
          <a:xfrm flipH="1">
            <a:off x="12087108" y="346988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0" name="그룹 649"/>
          <p:cNvGrpSpPr/>
          <p:nvPr/>
        </p:nvGrpSpPr>
        <p:grpSpPr>
          <a:xfrm>
            <a:off x="1822743" y="1323551"/>
            <a:ext cx="3477662" cy="0"/>
            <a:chOff x="5248744" y="2711227"/>
            <a:chExt cx="3477662" cy="4763"/>
          </a:xfrm>
        </p:grpSpPr>
        <p:cxnSp>
          <p:nvCxnSpPr>
            <p:cNvPr id="651" name="직선 연결선 650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2" name="직선 연결선 651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3" name="직선 연결선 652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4" name="직선 연결선 653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5" name="직선 연결선 654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직선 연결선 655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직선 연결선 656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직선 연결선 657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9" name="그룹 658"/>
          <p:cNvGrpSpPr/>
          <p:nvPr/>
        </p:nvGrpSpPr>
        <p:grpSpPr>
          <a:xfrm>
            <a:off x="5340514" y="1323661"/>
            <a:ext cx="3477662" cy="0"/>
            <a:chOff x="5248744" y="2711227"/>
            <a:chExt cx="3477662" cy="4763"/>
          </a:xfrm>
        </p:grpSpPr>
        <p:cxnSp>
          <p:nvCxnSpPr>
            <p:cNvPr id="660" name="직선 연결선 659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직선 연결선 660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직선 연결선 661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3" name="직선 연결선 662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4" name="직선 연결선 663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직선 연결선 664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6" name="직선 연결선 665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7" name="직선 연결선 666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68" name="직선 연결선 667"/>
          <p:cNvCxnSpPr/>
          <p:nvPr/>
        </p:nvCxnSpPr>
        <p:spPr>
          <a:xfrm flipV="1">
            <a:off x="9718360" y="1323551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9" name="직선 연결선 668"/>
          <p:cNvCxnSpPr/>
          <p:nvPr/>
        </p:nvCxnSpPr>
        <p:spPr>
          <a:xfrm flipV="1">
            <a:off x="8842927" y="1323551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0" name="직선 연결선 669"/>
          <p:cNvCxnSpPr/>
          <p:nvPr/>
        </p:nvCxnSpPr>
        <p:spPr>
          <a:xfrm flipV="1">
            <a:off x="9276403" y="1323551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1" name="직선 연결선 670"/>
          <p:cNvCxnSpPr/>
          <p:nvPr/>
        </p:nvCxnSpPr>
        <p:spPr>
          <a:xfrm flipV="1">
            <a:off x="10158891" y="1323551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6" name="직선 연결선 695"/>
          <p:cNvCxnSpPr/>
          <p:nvPr/>
        </p:nvCxnSpPr>
        <p:spPr>
          <a:xfrm flipH="1">
            <a:off x="6544731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7" name="직선 연결선 696"/>
          <p:cNvCxnSpPr/>
          <p:nvPr/>
        </p:nvCxnSpPr>
        <p:spPr>
          <a:xfrm flipH="1">
            <a:off x="6497106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8" name="직선 연결선 697"/>
          <p:cNvCxnSpPr/>
          <p:nvPr/>
        </p:nvCxnSpPr>
        <p:spPr>
          <a:xfrm flipH="1">
            <a:off x="6544731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9" name="직선 연결선 698"/>
          <p:cNvCxnSpPr/>
          <p:nvPr/>
        </p:nvCxnSpPr>
        <p:spPr>
          <a:xfrm flipH="1">
            <a:off x="6497106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0" name="직선 연결선 699"/>
          <p:cNvCxnSpPr/>
          <p:nvPr/>
        </p:nvCxnSpPr>
        <p:spPr>
          <a:xfrm flipH="1">
            <a:off x="6544723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1" name="직선 연결선 700"/>
          <p:cNvCxnSpPr/>
          <p:nvPr/>
        </p:nvCxnSpPr>
        <p:spPr>
          <a:xfrm flipH="1">
            <a:off x="6497098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2" name="직선 연결선 701"/>
          <p:cNvCxnSpPr/>
          <p:nvPr/>
        </p:nvCxnSpPr>
        <p:spPr>
          <a:xfrm flipH="1">
            <a:off x="6544723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3" name="직선 연결선 702"/>
          <p:cNvCxnSpPr/>
          <p:nvPr/>
        </p:nvCxnSpPr>
        <p:spPr>
          <a:xfrm flipH="1">
            <a:off x="6497098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4" name="직선 연결선 703"/>
          <p:cNvCxnSpPr/>
          <p:nvPr/>
        </p:nvCxnSpPr>
        <p:spPr>
          <a:xfrm flipH="1">
            <a:off x="6544723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5" name="직선 연결선 704"/>
          <p:cNvCxnSpPr/>
          <p:nvPr/>
        </p:nvCxnSpPr>
        <p:spPr>
          <a:xfrm flipH="1">
            <a:off x="6497098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6" name="직선 연결선 705"/>
          <p:cNvCxnSpPr/>
          <p:nvPr/>
        </p:nvCxnSpPr>
        <p:spPr>
          <a:xfrm flipH="1">
            <a:off x="6544723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7" name="직선 연결선 706"/>
          <p:cNvCxnSpPr/>
          <p:nvPr/>
        </p:nvCxnSpPr>
        <p:spPr>
          <a:xfrm flipH="1">
            <a:off x="6497098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9" name="그룹 708"/>
          <p:cNvGrpSpPr/>
          <p:nvPr/>
        </p:nvGrpSpPr>
        <p:grpSpPr>
          <a:xfrm>
            <a:off x="386915" y="2976666"/>
            <a:ext cx="4814431" cy="4351"/>
            <a:chOff x="403706" y="2406677"/>
            <a:chExt cx="4814431" cy="4351"/>
          </a:xfrm>
        </p:grpSpPr>
        <p:grpSp>
          <p:nvGrpSpPr>
            <p:cNvPr id="710" name="그룹 709"/>
            <p:cNvGrpSpPr/>
            <p:nvPr/>
          </p:nvGrpSpPr>
          <p:grpSpPr>
            <a:xfrm>
              <a:off x="403706" y="2407581"/>
              <a:ext cx="1800000" cy="0"/>
              <a:chOff x="403706" y="4180459"/>
              <a:chExt cx="1944991" cy="1974"/>
            </a:xfrm>
          </p:grpSpPr>
          <p:cxnSp>
            <p:nvCxnSpPr>
              <p:cNvPr id="721" name="직선 연결선 720"/>
              <p:cNvCxnSpPr/>
              <p:nvPr/>
            </p:nvCxnSpPr>
            <p:spPr>
              <a:xfrm flipV="1">
                <a:off x="1186611" y="418045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2" name="직선 연결선 721"/>
              <p:cNvCxnSpPr/>
              <p:nvPr/>
            </p:nvCxnSpPr>
            <p:spPr>
              <a:xfrm flipV="1">
                <a:off x="403706" y="418045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3" name="직선 연결선 722"/>
              <p:cNvCxnSpPr/>
              <p:nvPr/>
            </p:nvCxnSpPr>
            <p:spPr>
              <a:xfrm flipV="1">
                <a:off x="793356" y="4181446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4" name="직선 연결선 723"/>
              <p:cNvCxnSpPr/>
              <p:nvPr/>
            </p:nvCxnSpPr>
            <p:spPr>
              <a:xfrm flipV="1">
                <a:off x="1970697" y="4181446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5" name="직선 연결선 724"/>
              <p:cNvCxnSpPr/>
              <p:nvPr/>
            </p:nvCxnSpPr>
            <p:spPr>
              <a:xfrm flipV="1">
                <a:off x="1580617" y="4182433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11" name="그룹 710"/>
            <p:cNvGrpSpPr/>
            <p:nvPr/>
          </p:nvGrpSpPr>
          <p:grpSpPr>
            <a:xfrm>
              <a:off x="3778137" y="2408840"/>
              <a:ext cx="1440000" cy="2188"/>
              <a:chOff x="3639155" y="2709039"/>
              <a:chExt cx="1567480" cy="2188"/>
            </a:xfrm>
          </p:grpSpPr>
          <p:cxnSp>
            <p:nvCxnSpPr>
              <p:cNvPr id="717" name="직선 연결선 71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8" name="직선 연결선 71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9" name="직선 연결선 71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0" name="직선 연결선 71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12" name="그룹 711"/>
            <p:cNvGrpSpPr/>
            <p:nvPr/>
          </p:nvGrpSpPr>
          <p:grpSpPr>
            <a:xfrm>
              <a:off x="2228428" y="2406677"/>
              <a:ext cx="1512000" cy="0"/>
              <a:chOff x="3639155" y="2709039"/>
              <a:chExt cx="1567480" cy="2188"/>
            </a:xfrm>
          </p:grpSpPr>
          <p:cxnSp>
            <p:nvCxnSpPr>
              <p:cNvPr id="713" name="직선 연결선 712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4" name="직선 연결선 713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5" name="직선 연결선 714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6" name="직선 연결선 715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726" name="직선 연결선 725"/>
          <p:cNvCxnSpPr/>
          <p:nvPr/>
        </p:nvCxnSpPr>
        <p:spPr>
          <a:xfrm flipH="1">
            <a:off x="457118" y="2638692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7" name="직선 연결선 726"/>
          <p:cNvCxnSpPr/>
          <p:nvPr/>
        </p:nvCxnSpPr>
        <p:spPr>
          <a:xfrm flipH="1">
            <a:off x="343633" y="2760140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8" name="직선 연결선 727"/>
          <p:cNvCxnSpPr/>
          <p:nvPr/>
        </p:nvCxnSpPr>
        <p:spPr>
          <a:xfrm flipH="1">
            <a:off x="667126" y="2373315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9" name="직선 연결선 728"/>
          <p:cNvCxnSpPr/>
          <p:nvPr/>
        </p:nvCxnSpPr>
        <p:spPr>
          <a:xfrm flipH="1">
            <a:off x="559991" y="2507463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0" name="직선 연결선 729"/>
          <p:cNvCxnSpPr/>
          <p:nvPr/>
        </p:nvCxnSpPr>
        <p:spPr>
          <a:xfrm flipH="1">
            <a:off x="902561" y="2086897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1" name="직선 연결선 730"/>
          <p:cNvCxnSpPr/>
          <p:nvPr/>
        </p:nvCxnSpPr>
        <p:spPr>
          <a:xfrm flipH="1">
            <a:off x="795426" y="2221045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2" name="직선 연결선 731"/>
          <p:cNvCxnSpPr/>
          <p:nvPr/>
        </p:nvCxnSpPr>
        <p:spPr>
          <a:xfrm flipH="1">
            <a:off x="1135329" y="1790849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3" name="직선 연결선 732"/>
          <p:cNvCxnSpPr/>
          <p:nvPr/>
        </p:nvCxnSpPr>
        <p:spPr>
          <a:xfrm flipH="1">
            <a:off x="1034544" y="1931347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4" name="직선 연결선 733"/>
          <p:cNvCxnSpPr/>
          <p:nvPr/>
        </p:nvCxnSpPr>
        <p:spPr>
          <a:xfrm flipH="1">
            <a:off x="1373377" y="1495695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5" name="직선 연결선 734"/>
          <p:cNvCxnSpPr/>
          <p:nvPr/>
        </p:nvCxnSpPr>
        <p:spPr>
          <a:xfrm flipH="1">
            <a:off x="1272592" y="1636193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5" name="직선 연결선 744"/>
          <p:cNvCxnSpPr/>
          <p:nvPr/>
        </p:nvCxnSpPr>
        <p:spPr>
          <a:xfrm flipV="1">
            <a:off x="6121804" y="2562965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6" name="직선 연결선 745"/>
          <p:cNvCxnSpPr/>
          <p:nvPr/>
        </p:nvCxnSpPr>
        <p:spPr>
          <a:xfrm flipV="1">
            <a:off x="5249143" y="2561666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7" name="직선 연결선 746"/>
          <p:cNvCxnSpPr/>
          <p:nvPr/>
        </p:nvCxnSpPr>
        <p:spPr>
          <a:xfrm flipV="1">
            <a:off x="5688175" y="2568337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51" name="그룹 750"/>
          <p:cNvGrpSpPr/>
          <p:nvPr/>
        </p:nvGrpSpPr>
        <p:grpSpPr>
          <a:xfrm rot="1854697">
            <a:off x="6606114" y="2757520"/>
            <a:ext cx="792000" cy="321"/>
            <a:chOff x="5511689" y="2383418"/>
            <a:chExt cx="860442" cy="321"/>
          </a:xfrm>
        </p:grpSpPr>
        <p:cxnSp>
          <p:nvCxnSpPr>
            <p:cNvPr id="749" name="직선 연결선 748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0" name="직선 연결선 749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2" name="그룹 751"/>
          <p:cNvGrpSpPr/>
          <p:nvPr/>
        </p:nvGrpSpPr>
        <p:grpSpPr>
          <a:xfrm rot="1854697">
            <a:off x="6553839" y="2763981"/>
            <a:ext cx="792000" cy="321"/>
            <a:chOff x="5511689" y="2383418"/>
            <a:chExt cx="860442" cy="321"/>
          </a:xfrm>
        </p:grpSpPr>
        <p:cxnSp>
          <p:nvCxnSpPr>
            <p:cNvPr id="753" name="직선 연결선 752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직선 연결선 753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5" name="그룹 754"/>
          <p:cNvGrpSpPr/>
          <p:nvPr/>
        </p:nvGrpSpPr>
        <p:grpSpPr>
          <a:xfrm rot="1854697">
            <a:off x="7316015" y="3187678"/>
            <a:ext cx="792000" cy="321"/>
            <a:chOff x="5511689" y="2383418"/>
            <a:chExt cx="860442" cy="321"/>
          </a:xfrm>
        </p:grpSpPr>
        <p:cxnSp>
          <p:nvCxnSpPr>
            <p:cNvPr id="756" name="직선 연결선 755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직선 연결선 756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8" name="그룹 757"/>
          <p:cNvGrpSpPr/>
          <p:nvPr/>
        </p:nvGrpSpPr>
        <p:grpSpPr>
          <a:xfrm rot="1854697">
            <a:off x="7252031" y="3187828"/>
            <a:ext cx="792000" cy="321"/>
            <a:chOff x="5511689" y="2383418"/>
            <a:chExt cx="860442" cy="321"/>
          </a:xfrm>
        </p:grpSpPr>
        <p:cxnSp>
          <p:nvCxnSpPr>
            <p:cNvPr id="759" name="직선 연결선 758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0" name="직선 연결선 759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61" name="직선 연결선 760"/>
          <p:cNvCxnSpPr/>
          <p:nvPr/>
        </p:nvCxnSpPr>
        <p:spPr>
          <a:xfrm>
            <a:off x="8081763" y="3422910"/>
            <a:ext cx="284895" cy="21533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직선 연결선 763"/>
          <p:cNvCxnSpPr/>
          <p:nvPr/>
        </p:nvCxnSpPr>
        <p:spPr>
          <a:xfrm>
            <a:off x="8038034" y="3436694"/>
            <a:ext cx="284895" cy="21533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65" name="그룹 764"/>
          <p:cNvGrpSpPr/>
          <p:nvPr/>
        </p:nvGrpSpPr>
        <p:grpSpPr>
          <a:xfrm>
            <a:off x="8765839" y="3670786"/>
            <a:ext cx="2201254" cy="2358"/>
            <a:chOff x="8961179" y="2704044"/>
            <a:chExt cx="1974499" cy="82"/>
          </a:xfrm>
        </p:grpSpPr>
        <p:cxnSp>
          <p:nvCxnSpPr>
            <p:cNvPr id="766" name="직선 연결선 765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직선 연결선 766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직선 연결선 767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직선 연결선 768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직선 연결선 769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1" name="그룹 770"/>
          <p:cNvGrpSpPr/>
          <p:nvPr/>
        </p:nvGrpSpPr>
        <p:grpSpPr>
          <a:xfrm>
            <a:off x="10979162" y="3673623"/>
            <a:ext cx="1176780" cy="2188"/>
            <a:chOff x="10961928" y="3787428"/>
            <a:chExt cx="1176780" cy="2188"/>
          </a:xfrm>
        </p:grpSpPr>
        <p:cxnSp>
          <p:nvCxnSpPr>
            <p:cNvPr id="772" name="직선 연결선 771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" name="직선 연결선 772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" name="직선 연결선 773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75" name="직선 연결선 774"/>
          <p:cNvCxnSpPr/>
          <p:nvPr/>
        </p:nvCxnSpPr>
        <p:spPr>
          <a:xfrm flipV="1">
            <a:off x="8322929" y="3676035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6" name="직선 연결선 775"/>
          <p:cNvCxnSpPr/>
          <p:nvPr/>
        </p:nvCxnSpPr>
        <p:spPr>
          <a:xfrm flipV="1">
            <a:off x="8314915" y="3639277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75" name="그룹 1174"/>
          <p:cNvGrpSpPr/>
          <p:nvPr/>
        </p:nvGrpSpPr>
        <p:grpSpPr>
          <a:xfrm>
            <a:off x="81766" y="4327325"/>
            <a:ext cx="11816969" cy="2352484"/>
            <a:chOff x="515083" y="936759"/>
            <a:chExt cx="11816969" cy="2352484"/>
          </a:xfrm>
        </p:grpSpPr>
        <p:cxnSp>
          <p:nvCxnSpPr>
            <p:cNvPr id="777" name="직선 연결선 776"/>
            <p:cNvCxnSpPr/>
            <p:nvPr/>
          </p:nvCxnSpPr>
          <p:spPr>
            <a:xfrm flipH="1">
              <a:off x="8929685" y="108757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직선 연결선 777"/>
            <p:cNvCxnSpPr/>
            <p:nvPr/>
          </p:nvCxnSpPr>
          <p:spPr>
            <a:xfrm flipH="1">
              <a:off x="8882060" y="108757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직선 연결선 778"/>
            <p:cNvCxnSpPr/>
            <p:nvPr/>
          </p:nvCxnSpPr>
          <p:spPr>
            <a:xfrm flipV="1">
              <a:off x="11926897" y="141044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직선 연결선 779"/>
            <p:cNvCxnSpPr/>
            <p:nvPr/>
          </p:nvCxnSpPr>
          <p:spPr>
            <a:xfrm flipV="1">
              <a:off x="11128117" y="141044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직선 연결선 780"/>
            <p:cNvCxnSpPr/>
            <p:nvPr/>
          </p:nvCxnSpPr>
          <p:spPr>
            <a:xfrm flipV="1">
              <a:off x="11530467" y="140825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직선 연결선 781"/>
            <p:cNvCxnSpPr/>
            <p:nvPr/>
          </p:nvCxnSpPr>
          <p:spPr>
            <a:xfrm flipV="1">
              <a:off x="11922134" y="177001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3" name="직선 연결선 782"/>
            <p:cNvCxnSpPr/>
            <p:nvPr/>
          </p:nvCxnSpPr>
          <p:spPr>
            <a:xfrm flipV="1">
              <a:off x="11123354" y="177001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4" name="직선 연결선 783"/>
            <p:cNvCxnSpPr/>
            <p:nvPr/>
          </p:nvCxnSpPr>
          <p:spPr>
            <a:xfrm flipV="1">
              <a:off x="11525704" y="17678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5" name="직선 연결선 784"/>
            <p:cNvCxnSpPr/>
            <p:nvPr/>
          </p:nvCxnSpPr>
          <p:spPr>
            <a:xfrm flipV="1">
              <a:off x="11922134" y="106040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6" name="직선 연결선 785"/>
            <p:cNvCxnSpPr/>
            <p:nvPr/>
          </p:nvCxnSpPr>
          <p:spPr>
            <a:xfrm flipV="1">
              <a:off x="11123354" y="106040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7" name="직선 연결선 786"/>
            <p:cNvCxnSpPr/>
            <p:nvPr/>
          </p:nvCxnSpPr>
          <p:spPr>
            <a:xfrm flipV="1">
              <a:off x="11525704" y="105821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88" name="그룹 787"/>
            <p:cNvGrpSpPr/>
            <p:nvPr/>
          </p:nvGrpSpPr>
          <p:grpSpPr>
            <a:xfrm>
              <a:off x="8910638" y="1059932"/>
              <a:ext cx="2201254" cy="2358"/>
              <a:chOff x="8961179" y="2704044"/>
              <a:chExt cx="1974499" cy="82"/>
            </a:xfrm>
          </p:grpSpPr>
          <p:cxnSp>
            <p:nvCxnSpPr>
              <p:cNvPr id="789" name="직선 연결선 788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0" name="직선 연결선 789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1" name="직선 연결선 790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2" name="직선 연결선 791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3" name="직선 연결선 792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94" name="그룹 793"/>
            <p:cNvGrpSpPr/>
            <p:nvPr/>
          </p:nvGrpSpPr>
          <p:grpSpPr>
            <a:xfrm>
              <a:off x="8916007" y="1411432"/>
              <a:ext cx="2201254" cy="2358"/>
              <a:chOff x="8961179" y="2704044"/>
              <a:chExt cx="1974499" cy="82"/>
            </a:xfrm>
          </p:grpSpPr>
          <p:cxnSp>
            <p:nvCxnSpPr>
              <p:cNvPr id="795" name="직선 연결선 794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6" name="직선 연결선 795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7" name="직선 연결선 796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8" name="직선 연결선 797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9" name="직선 연결선 798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00" name="그룹 799"/>
            <p:cNvGrpSpPr/>
            <p:nvPr/>
          </p:nvGrpSpPr>
          <p:grpSpPr>
            <a:xfrm>
              <a:off x="8905875" y="1769765"/>
              <a:ext cx="2201254" cy="2358"/>
              <a:chOff x="8961179" y="2704044"/>
              <a:chExt cx="1974499" cy="82"/>
            </a:xfrm>
          </p:grpSpPr>
          <p:cxnSp>
            <p:nvCxnSpPr>
              <p:cNvPr id="801" name="직선 연결선 800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2" name="직선 연결선 801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3" name="직선 연결선 802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4" name="직선 연결선 803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5" name="직선 연결선 804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06" name="그룹 805"/>
            <p:cNvGrpSpPr/>
            <p:nvPr/>
          </p:nvGrpSpPr>
          <p:grpSpPr>
            <a:xfrm>
              <a:off x="8915395" y="2126955"/>
              <a:ext cx="2201254" cy="2358"/>
              <a:chOff x="8961179" y="2704044"/>
              <a:chExt cx="1974499" cy="82"/>
            </a:xfrm>
          </p:grpSpPr>
          <p:cxnSp>
            <p:nvCxnSpPr>
              <p:cNvPr id="807" name="직선 연결선 806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8" name="직선 연결선 807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9" name="직선 연결선 808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0" name="직선 연결선 809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1" name="직선 연결선 810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12" name="직선 연결선 811"/>
            <p:cNvCxnSpPr/>
            <p:nvPr/>
          </p:nvCxnSpPr>
          <p:spPr>
            <a:xfrm flipH="1">
              <a:off x="8929685" y="125188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직선 연결선 812"/>
            <p:cNvCxnSpPr/>
            <p:nvPr/>
          </p:nvCxnSpPr>
          <p:spPr>
            <a:xfrm flipH="1">
              <a:off x="8882060" y="125188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직선 연결선 813"/>
            <p:cNvCxnSpPr/>
            <p:nvPr/>
          </p:nvCxnSpPr>
          <p:spPr>
            <a:xfrm flipH="1">
              <a:off x="8929677" y="143524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직선 연결선 814"/>
            <p:cNvCxnSpPr/>
            <p:nvPr/>
          </p:nvCxnSpPr>
          <p:spPr>
            <a:xfrm flipH="1">
              <a:off x="8882052" y="143524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직선 연결선 815"/>
            <p:cNvCxnSpPr/>
            <p:nvPr/>
          </p:nvCxnSpPr>
          <p:spPr>
            <a:xfrm flipH="1">
              <a:off x="8929677" y="159954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직선 연결선 816"/>
            <p:cNvCxnSpPr/>
            <p:nvPr/>
          </p:nvCxnSpPr>
          <p:spPr>
            <a:xfrm flipH="1">
              <a:off x="8882052" y="159954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직선 연결선 817"/>
            <p:cNvCxnSpPr/>
            <p:nvPr/>
          </p:nvCxnSpPr>
          <p:spPr>
            <a:xfrm flipH="1">
              <a:off x="8929677" y="180912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직선 연결선 818"/>
            <p:cNvCxnSpPr/>
            <p:nvPr/>
          </p:nvCxnSpPr>
          <p:spPr>
            <a:xfrm flipH="1">
              <a:off x="8882052" y="180912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0" name="직선 연결선 819"/>
            <p:cNvCxnSpPr/>
            <p:nvPr/>
          </p:nvCxnSpPr>
          <p:spPr>
            <a:xfrm flipH="1">
              <a:off x="8929677" y="197342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1" name="직선 연결선 820"/>
            <p:cNvCxnSpPr/>
            <p:nvPr/>
          </p:nvCxnSpPr>
          <p:spPr>
            <a:xfrm flipH="1">
              <a:off x="8882052" y="197342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2" name="직선 연결선 821"/>
            <p:cNvCxnSpPr/>
            <p:nvPr/>
          </p:nvCxnSpPr>
          <p:spPr>
            <a:xfrm flipH="1">
              <a:off x="8929669" y="215679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직선 연결선 822"/>
            <p:cNvCxnSpPr/>
            <p:nvPr/>
          </p:nvCxnSpPr>
          <p:spPr>
            <a:xfrm flipH="1">
              <a:off x="8882044" y="215679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직선 연결선 823"/>
            <p:cNvCxnSpPr/>
            <p:nvPr/>
          </p:nvCxnSpPr>
          <p:spPr>
            <a:xfrm flipH="1">
              <a:off x="8929669" y="232109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직선 연결선 824"/>
            <p:cNvCxnSpPr/>
            <p:nvPr/>
          </p:nvCxnSpPr>
          <p:spPr>
            <a:xfrm flipH="1">
              <a:off x="8882044" y="232109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직선 연결선 825"/>
            <p:cNvCxnSpPr/>
            <p:nvPr/>
          </p:nvCxnSpPr>
          <p:spPr>
            <a:xfrm flipH="1">
              <a:off x="11164282" y="109359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직선 연결선 826"/>
            <p:cNvCxnSpPr/>
            <p:nvPr/>
          </p:nvCxnSpPr>
          <p:spPr>
            <a:xfrm flipH="1">
              <a:off x="11116657" y="109359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직선 연결선 827"/>
            <p:cNvCxnSpPr/>
            <p:nvPr/>
          </p:nvCxnSpPr>
          <p:spPr>
            <a:xfrm flipH="1">
              <a:off x="11164282" y="125789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직선 연결선 828"/>
            <p:cNvCxnSpPr/>
            <p:nvPr/>
          </p:nvCxnSpPr>
          <p:spPr>
            <a:xfrm flipH="1">
              <a:off x="11116657" y="125789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직선 연결선 829"/>
            <p:cNvCxnSpPr/>
            <p:nvPr/>
          </p:nvCxnSpPr>
          <p:spPr>
            <a:xfrm flipH="1">
              <a:off x="11164274" y="144125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1" name="직선 연결선 830"/>
            <p:cNvCxnSpPr/>
            <p:nvPr/>
          </p:nvCxnSpPr>
          <p:spPr>
            <a:xfrm flipH="1">
              <a:off x="11116649" y="144125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2" name="직선 연결선 831"/>
            <p:cNvCxnSpPr/>
            <p:nvPr/>
          </p:nvCxnSpPr>
          <p:spPr>
            <a:xfrm flipH="1">
              <a:off x="11164274" y="160556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3" name="직선 연결선 832"/>
            <p:cNvCxnSpPr/>
            <p:nvPr/>
          </p:nvCxnSpPr>
          <p:spPr>
            <a:xfrm flipH="1">
              <a:off x="11116649" y="160556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4" name="직선 연결선 833"/>
            <p:cNvCxnSpPr/>
            <p:nvPr/>
          </p:nvCxnSpPr>
          <p:spPr>
            <a:xfrm flipH="1">
              <a:off x="11164274" y="181514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5" name="직선 연결선 834"/>
            <p:cNvCxnSpPr/>
            <p:nvPr/>
          </p:nvCxnSpPr>
          <p:spPr>
            <a:xfrm flipH="1">
              <a:off x="11116649" y="181514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직선 연결선 835"/>
            <p:cNvCxnSpPr/>
            <p:nvPr/>
          </p:nvCxnSpPr>
          <p:spPr>
            <a:xfrm flipH="1">
              <a:off x="11164274" y="197944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직선 연결선 836"/>
            <p:cNvCxnSpPr/>
            <p:nvPr/>
          </p:nvCxnSpPr>
          <p:spPr>
            <a:xfrm flipH="1">
              <a:off x="11116649" y="197944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직선 연결선 837"/>
            <p:cNvCxnSpPr/>
            <p:nvPr/>
          </p:nvCxnSpPr>
          <p:spPr>
            <a:xfrm flipH="1">
              <a:off x="11164266" y="217804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직선 연결선 838"/>
            <p:cNvCxnSpPr/>
            <p:nvPr/>
          </p:nvCxnSpPr>
          <p:spPr>
            <a:xfrm flipH="1">
              <a:off x="11116641" y="217804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직선 연결선 839"/>
            <p:cNvCxnSpPr/>
            <p:nvPr/>
          </p:nvCxnSpPr>
          <p:spPr>
            <a:xfrm flipH="1">
              <a:off x="11164266" y="234235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직선 연결선 840"/>
            <p:cNvCxnSpPr/>
            <p:nvPr/>
          </p:nvCxnSpPr>
          <p:spPr>
            <a:xfrm flipH="1">
              <a:off x="11116641" y="234235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42" name="그룹 841"/>
            <p:cNvGrpSpPr/>
            <p:nvPr/>
          </p:nvGrpSpPr>
          <p:grpSpPr>
            <a:xfrm>
              <a:off x="5420194" y="1065349"/>
              <a:ext cx="3477662" cy="4763"/>
              <a:chOff x="5248744" y="2711227"/>
              <a:chExt cx="3477662" cy="4763"/>
            </a:xfrm>
          </p:grpSpPr>
          <p:cxnSp>
            <p:nvCxnSpPr>
              <p:cNvPr id="843" name="직선 연결선 842"/>
              <p:cNvCxnSpPr/>
              <p:nvPr/>
            </p:nvCxnSpPr>
            <p:spPr>
              <a:xfrm flipV="1">
                <a:off x="8304996" y="271122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" name="직선 연결선 843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5" name="직선 연결선 844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6" name="직선 연결선 845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7" name="직선 연결선 846"/>
              <p:cNvCxnSpPr/>
              <p:nvPr/>
            </p:nvCxnSpPr>
            <p:spPr>
              <a:xfrm flipV="1">
                <a:off x="6995934" y="271578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8" name="직선 연결선 847"/>
              <p:cNvCxnSpPr/>
              <p:nvPr/>
            </p:nvCxnSpPr>
            <p:spPr>
              <a:xfrm flipV="1">
                <a:off x="6121405" y="27159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9" name="직선 연결선 848"/>
              <p:cNvCxnSpPr/>
              <p:nvPr/>
            </p:nvCxnSpPr>
            <p:spPr>
              <a:xfrm flipV="1">
                <a:off x="5248744" y="271596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0" name="직선 연결선 849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51" name="그룹 850"/>
            <p:cNvGrpSpPr/>
            <p:nvPr/>
          </p:nvGrpSpPr>
          <p:grpSpPr>
            <a:xfrm>
              <a:off x="5428213" y="1411651"/>
              <a:ext cx="3472899" cy="6350"/>
              <a:chOff x="5248744" y="2709640"/>
              <a:chExt cx="3472899" cy="6350"/>
            </a:xfrm>
          </p:grpSpPr>
          <p:cxnSp>
            <p:nvCxnSpPr>
              <p:cNvPr id="852" name="직선 연결선 851"/>
              <p:cNvCxnSpPr/>
              <p:nvPr/>
            </p:nvCxnSpPr>
            <p:spPr>
              <a:xfrm flipV="1">
                <a:off x="8300233" y="270964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3" name="직선 연결선 852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4" name="직선 연결선 853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5" name="직선 연결선 854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6" name="직선 연결선 855"/>
              <p:cNvCxnSpPr/>
              <p:nvPr/>
            </p:nvCxnSpPr>
            <p:spPr>
              <a:xfrm flipV="1">
                <a:off x="6995934" y="271578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7" name="직선 연결선 856"/>
              <p:cNvCxnSpPr/>
              <p:nvPr/>
            </p:nvCxnSpPr>
            <p:spPr>
              <a:xfrm flipV="1">
                <a:off x="6121405" y="27159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8" name="직선 연결선 857"/>
              <p:cNvCxnSpPr/>
              <p:nvPr/>
            </p:nvCxnSpPr>
            <p:spPr>
              <a:xfrm flipV="1">
                <a:off x="5248744" y="271596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9" name="직선 연결선 858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" name="그룹 859"/>
            <p:cNvGrpSpPr/>
            <p:nvPr/>
          </p:nvGrpSpPr>
          <p:grpSpPr>
            <a:xfrm>
              <a:off x="5423450" y="1768724"/>
              <a:ext cx="3472899" cy="6350"/>
              <a:chOff x="5248744" y="2709640"/>
              <a:chExt cx="3472899" cy="6350"/>
            </a:xfrm>
          </p:grpSpPr>
          <p:cxnSp>
            <p:nvCxnSpPr>
              <p:cNvPr id="861" name="직선 연결선 860"/>
              <p:cNvCxnSpPr/>
              <p:nvPr/>
            </p:nvCxnSpPr>
            <p:spPr>
              <a:xfrm flipV="1">
                <a:off x="8300233" y="270964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2" name="직선 연결선 861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3" name="직선 연결선 862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4" name="직선 연결선 863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5" name="직선 연결선 864"/>
              <p:cNvCxnSpPr/>
              <p:nvPr/>
            </p:nvCxnSpPr>
            <p:spPr>
              <a:xfrm flipV="1">
                <a:off x="6995934" y="271578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6" name="직선 연결선 865"/>
              <p:cNvCxnSpPr/>
              <p:nvPr/>
            </p:nvCxnSpPr>
            <p:spPr>
              <a:xfrm flipV="1">
                <a:off x="6121405" y="27159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7" name="직선 연결선 866"/>
              <p:cNvCxnSpPr/>
              <p:nvPr/>
            </p:nvCxnSpPr>
            <p:spPr>
              <a:xfrm flipV="1">
                <a:off x="5248744" y="271596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8" name="직선 연결선 867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9" name="그룹 868"/>
            <p:cNvGrpSpPr/>
            <p:nvPr/>
          </p:nvGrpSpPr>
          <p:grpSpPr>
            <a:xfrm>
              <a:off x="5424506" y="2130086"/>
              <a:ext cx="3472899" cy="6671"/>
              <a:chOff x="5248744" y="2708341"/>
              <a:chExt cx="3472899" cy="6671"/>
            </a:xfrm>
          </p:grpSpPr>
          <p:cxnSp>
            <p:nvCxnSpPr>
              <p:cNvPr id="870" name="직선 연결선 869"/>
              <p:cNvCxnSpPr/>
              <p:nvPr/>
            </p:nvCxnSpPr>
            <p:spPr>
              <a:xfrm flipV="1">
                <a:off x="8300233" y="270964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1" name="직선 연결선 870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2" name="직선 연결선 871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3" name="직선 연결선 872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4" name="직선 연결선 873"/>
              <p:cNvCxnSpPr/>
              <p:nvPr/>
            </p:nvCxnSpPr>
            <p:spPr>
              <a:xfrm flipV="1">
                <a:off x="6995934" y="270943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5" name="직선 연결선 874"/>
              <p:cNvCxnSpPr/>
              <p:nvPr/>
            </p:nvCxnSpPr>
            <p:spPr>
              <a:xfrm flipV="1">
                <a:off x="6121405" y="270964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6" name="직선 연결선 875"/>
              <p:cNvCxnSpPr/>
              <p:nvPr/>
            </p:nvCxnSpPr>
            <p:spPr>
              <a:xfrm flipV="1">
                <a:off x="5248744" y="270834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7" name="직선 연결선 876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78" name="직선 연결선 877"/>
            <p:cNvCxnSpPr/>
            <p:nvPr/>
          </p:nvCxnSpPr>
          <p:spPr>
            <a:xfrm flipH="1">
              <a:off x="5425726" y="108916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9" name="직선 연결선 878"/>
            <p:cNvCxnSpPr/>
            <p:nvPr/>
          </p:nvCxnSpPr>
          <p:spPr>
            <a:xfrm flipH="1">
              <a:off x="5378101" y="108916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" name="직선 연결선 879"/>
            <p:cNvCxnSpPr/>
            <p:nvPr/>
          </p:nvCxnSpPr>
          <p:spPr>
            <a:xfrm flipH="1">
              <a:off x="5425726" y="125347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" name="직선 연결선 880"/>
            <p:cNvCxnSpPr/>
            <p:nvPr/>
          </p:nvCxnSpPr>
          <p:spPr>
            <a:xfrm flipH="1">
              <a:off x="5378101" y="125347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2" name="직선 연결선 881"/>
            <p:cNvCxnSpPr/>
            <p:nvPr/>
          </p:nvCxnSpPr>
          <p:spPr>
            <a:xfrm flipH="1">
              <a:off x="5425718" y="143683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" name="직선 연결선 882"/>
            <p:cNvCxnSpPr/>
            <p:nvPr/>
          </p:nvCxnSpPr>
          <p:spPr>
            <a:xfrm flipH="1">
              <a:off x="5378093" y="143683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직선 연결선 883"/>
            <p:cNvCxnSpPr/>
            <p:nvPr/>
          </p:nvCxnSpPr>
          <p:spPr>
            <a:xfrm flipH="1">
              <a:off x="5425718" y="160113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직선 연결선 884"/>
            <p:cNvCxnSpPr/>
            <p:nvPr/>
          </p:nvCxnSpPr>
          <p:spPr>
            <a:xfrm flipH="1">
              <a:off x="5378093" y="160113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직선 연결선 885"/>
            <p:cNvCxnSpPr/>
            <p:nvPr/>
          </p:nvCxnSpPr>
          <p:spPr>
            <a:xfrm flipH="1">
              <a:off x="5425718" y="181071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직선 연결선 886"/>
            <p:cNvCxnSpPr/>
            <p:nvPr/>
          </p:nvCxnSpPr>
          <p:spPr>
            <a:xfrm flipH="1">
              <a:off x="5378093" y="181071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직선 연결선 887"/>
            <p:cNvCxnSpPr/>
            <p:nvPr/>
          </p:nvCxnSpPr>
          <p:spPr>
            <a:xfrm flipH="1">
              <a:off x="5425718" y="197501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직선 연결선 888"/>
            <p:cNvCxnSpPr/>
            <p:nvPr/>
          </p:nvCxnSpPr>
          <p:spPr>
            <a:xfrm flipH="1">
              <a:off x="5378093" y="197501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90" name="그룹 889"/>
            <p:cNvGrpSpPr/>
            <p:nvPr/>
          </p:nvGrpSpPr>
          <p:grpSpPr>
            <a:xfrm>
              <a:off x="5378085" y="2158380"/>
              <a:ext cx="47625" cy="396000"/>
              <a:chOff x="5206635" y="3804258"/>
              <a:chExt cx="47625" cy="308306"/>
            </a:xfrm>
          </p:grpSpPr>
          <p:cxnSp>
            <p:nvCxnSpPr>
              <p:cNvPr id="891" name="직선 연결선 890"/>
              <p:cNvCxnSpPr/>
              <p:nvPr/>
            </p:nvCxnSpPr>
            <p:spPr>
              <a:xfrm flipH="1">
                <a:off x="5254260" y="3804258"/>
                <a:ext cx="0" cy="14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2" name="직선 연결선 891"/>
              <p:cNvCxnSpPr/>
              <p:nvPr/>
            </p:nvCxnSpPr>
            <p:spPr>
              <a:xfrm flipH="1">
                <a:off x="5206635" y="3804258"/>
                <a:ext cx="0" cy="14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3" name="직선 연결선 892"/>
              <p:cNvCxnSpPr/>
              <p:nvPr/>
            </p:nvCxnSpPr>
            <p:spPr>
              <a:xfrm flipH="1">
                <a:off x="5254260" y="3968564"/>
                <a:ext cx="0" cy="14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4" name="직선 연결선 893"/>
              <p:cNvCxnSpPr/>
              <p:nvPr/>
            </p:nvCxnSpPr>
            <p:spPr>
              <a:xfrm flipH="1">
                <a:off x="5206635" y="3968564"/>
                <a:ext cx="0" cy="14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95" name="직선 연결선 894"/>
            <p:cNvCxnSpPr/>
            <p:nvPr/>
          </p:nvCxnSpPr>
          <p:spPr>
            <a:xfrm flipV="1">
              <a:off x="1959497" y="22623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직선 연결선 895"/>
            <p:cNvCxnSpPr/>
            <p:nvPr/>
          </p:nvCxnSpPr>
          <p:spPr>
            <a:xfrm flipV="1">
              <a:off x="1562622" y="22623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직선 연결선 896"/>
            <p:cNvCxnSpPr/>
            <p:nvPr/>
          </p:nvCxnSpPr>
          <p:spPr>
            <a:xfrm flipV="1">
              <a:off x="1165572" y="2262103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직선 연결선 897"/>
            <p:cNvCxnSpPr/>
            <p:nvPr/>
          </p:nvCxnSpPr>
          <p:spPr>
            <a:xfrm flipV="1">
              <a:off x="768697" y="2262103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99" name="그룹 898"/>
            <p:cNvGrpSpPr/>
            <p:nvPr/>
          </p:nvGrpSpPr>
          <p:grpSpPr>
            <a:xfrm>
              <a:off x="1219547" y="1680436"/>
              <a:ext cx="1111237" cy="222"/>
              <a:chOff x="994122" y="3326314"/>
              <a:chExt cx="1166923" cy="222"/>
            </a:xfrm>
          </p:grpSpPr>
          <p:cxnSp>
            <p:nvCxnSpPr>
              <p:cNvPr id="900" name="직선 연결선 899"/>
              <p:cNvCxnSpPr/>
              <p:nvPr/>
            </p:nvCxnSpPr>
            <p:spPr>
              <a:xfrm flipV="1">
                <a:off x="1783045" y="332653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1" name="직선 연결선 900"/>
              <p:cNvCxnSpPr/>
              <p:nvPr/>
            </p:nvCxnSpPr>
            <p:spPr>
              <a:xfrm flipV="1">
                <a:off x="1391172" y="332653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2" name="직선 연결선 901"/>
              <p:cNvCxnSpPr/>
              <p:nvPr/>
            </p:nvCxnSpPr>
            <p:spPr>
              <a:xfrm flipV="1">
                <a:off x="994122" y="332631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3" name="그룹 902"/>
            <p:cNvGrpSpPr/>
            <p:nvPr/>
          </p:nvGrpSpPr>
          <p:grpSpPr>
            <a:xfrm>
              <a:off x="975071" y="1972985"/>
              <a:ext cx="1368000" cy="222"/>
              <a:chOff x="994122" y="3618863"/>
              <a:chExt cx="1171925" cy="222"/>
            </a:xfrm>
          </p:grpSpPr>
          <p:cxnSp>
            <p:nvCxnSpPr>
              <p:cNvPr id="904" name="직선 연결선 903"/>
              <p:cNvCxnSpPr/>
              <p:nvPr/>
            </p:nvCxnSpPr>
            <p:spPr>
              <a:xfrm flipV="1">
                <a:off x="1788047" y="361908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5" name="직선 연결선 904"/>
              <p:cNvCxnSpPr/>
              <p:nvPr/>
            </p:nvCxnSpPr>
            <p:spPr>
              <a:xfrm flipV="1">
                <a:off x="1391172" y="361908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6" name="직선 연결선 905"/>
              <p:cNvCxnSpPr/>
              <p:nvPr/>
            </p:nvCxnSpPr>
            <p:spPr>
              <a:xfrm flipV="1">
                <a:off x="994122" y="3618863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7" name="그룹 906"/>
            <p:cNvGrpSpPr/>
            <p:nvPr/>
          </p:nvGrpSpPr>
          <p:grpSpPr>
            <a:xfrm>
              <a:off x="1468647" y="1387666"/>
              <a:ext cx="864000" cy="0"/>
              <a:chOff x="1391172" y="3326536"/>
              <a:chExt cx="774875" cy="0"/>
            </a:xfrm>
          </p:grpSpPr>
          <p:cxnSp>
            <p:nvCxnSpPr>
              <p:cNvPr id="908" name="직선 연결선 907"/>
              <p:cNvCxnSpPr/>
              <p:nvPr/>
            </p:nvCxnSpPr>
            <p:spPr>
              <a:xfrm flipV="1">
                <a:off x="1788047" y="332653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9" name="직선 연결선 908"/>
              <p:cNvCxnSpPr/>
              <p:nvPr/>
            </p:nvCxnSpPr>
            <p:spPr>
              <a:xfrm flipV="1">
                <a:off x="1391172" y="332653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910" name="직선 연결선 909"/>
            <p:cNvCxnSpPr/>
            <p:nvPr/>
          </p:nvCxnSpPr>
          <p:spPr>
            <a:xfrm flipV="1">
              <a:off x="1718673" y="1095566"/>
              <a:ext cx="612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직선 연결선 910"/>
            <p:cNvCxnSpPr/>
            <p:nvPr/>
          </p:nvCxnSpPr>
          <p:spPr>
            <a:xfrm flipH="1">
              <a:off x="1597650" y="1103793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직선 연결선 911"/>
            <p:cNvCxnSpPr/>
            <p:nvPr/>
          </p:nvCxnSpPr>
          <p:spPr>
            <a:xfrm flipH="1">
              <a:off x="1496865" y="1244291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직선 연결선 912"/>
            <p:cNvCxnSpPr/>
            <p:nvPr/>
          </p:nvCxnSpPr>
          <p:spPr>
            <a:xfrm flipH="1">
              <a:off x="1358061" y="1398325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직선 연결선 913"/>
            <p:cNvCxnSpPr/>
            <p:nvPr/>
          </p:nvCxnSpPr>
          <p:spPr>
            <a:xfrm flipH="1">
              <a:off x="1257276" y="1538823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5" name="직선 연결선 914"/>
            <p:cNvCxnSpPr/>
            <p:nvPr/>
          </p:nvCxnSpPr>
          <p:spPr>
            <a:xfrm flipH="1">
              <a:off x="1120676" y="1700960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6" name="직선 연결선 915"/>
            <p:cNvCxnSpPr/>
            <p:nvPr/>
          </p:nvCxnSpPr>
          <p:spPr>
            <a:xfrm flipH="1">
              <a:off x="1013541" y="1835108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7" name="직선 연결선 916"/>
            <p:cNvCxnSpPr/>
            <p:nvPr/>
          </p:nvCxnSpPr>
          <p:spPr>
            <a:xfrm flipH="1">
              <a:off x="878570" y="1994969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8" name="직선 연결선 917"/>
            <p:cNvCxnSpPr/>
            <p:nvPr/>
          </p:nvCxnSpPr>
          <p:spPr>
            <a:xfrm flipH="1">
              <a:off x="771435" y="2129117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19" name="그룹 918"/>
            <p:cNvGrpSpPr/>
            <p:nvPr/>
          </p:nvGrpSpPr>
          <p:grpSpPr>
            <a:xfrm>
              <a:off x="11133378" y="2141550"/>
              <a:ext cx="1176780" cy="2188"/>
              <a:chOff x="10961928" y="3787428"/>
              <a:chExt cx="1176780" cy="2188"/>
            </a:xfrm>
          </p:grpSpPr>
          <p:cxnSp>
            <p:nvCxnSpPr>
              <p:cNvPr id="920" name="직선 연결선 919"/>
              <p:cNvCxnSpPr/>
              <p:nvPr/>
            </p:nvCxnSpPr>
            <p:spPr>
              <a:xfrm flipV="1">
                <a:off x="1176070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1" name="직선 연결선 920"/>
              <p:cNvCxnSpPr/>
              <p:nvPr/>
            </p:nvCxnSpPr>
            <p:spPr>
              <a:xfrm flipV="1">
                <a:off x="1096192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2" name="직선 연결선 921"/>
              <p:cNvCxnSpPr/>
              <p:nvPr/>
            </p:nvCxnSpPr>
            <p:spPr>
              <a:xfrm flipV="1">
                <a:off x="11364278" y="3787428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923" name="직선 연결선 922"/>
            <p:cNvCxnSpPr/>
            <p:nvPr/>
          </p:nvCxnSpPr>
          <p:spPr>
            <a:xfrm flipH="1">
              <a:off x="12301495" y="108757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직선 연결선 923"/>
            <p:cNvCxnSpPr/>
            <p:nvPr/>
          </p:nvCxnSpPr>
          <p:spPr>
            <a:xfrm flipH="1">
              <a:off x="12253870" y="108757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직선 연결선 924"/>
            <p:cNvCxnSpPr/>
            <p:nvPr/>
          </p:nvCxnSpPr>
          <p:spPr>
            <a:xfrm flipH="1">
              <a:off x="12301495" y="125188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직선 연결선 925"/>
            <p:cNvCxnSpPr/>
            <p:nvPr/>
          </p:nvCxnSpPr>
          <p:spPr>
            <a:xfrm flipH="1">
              <a:off x="12253870" y="125188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7" name="직선 연결선 926"/>
            <p:cNvCxnSpPr/>
            <p:nvPr/>
          </p:nvCxnSpPr>
          <p:spPr>
            <a:xfrm flipH="1">
              <a:off x="12301487" y="143524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8" name="직선 연결선 927"/>
            <p:cNvCxnSpPr/>
            <p:nvPr/>
          </p:nvCxnSpPr>
          <p:spPr>
            <a:xfrm flipH="1">
              <a:off x="12253862" y="143524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9" name="직선 연결선 928"/>
            <p:cNvCxnSpPr/>
            <p:nvPr/>
          </p:nvCxnSpPr>
          <p:spPr>
            <a:xfrm flipH="1">
              <a:off x="12301487" y="159954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0" name="직선 연결선 929"/>
            <p:cNvCxnSpPr/>
            <p:nvPr/>
          </p:nvCxnSpPr>
          <p:spPr>
            <a:xfrm flipH="1">
              <a:off x="12253862" y="159954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1" name="직선 연결선 930"/>
            <p:cNvCxnSpPr/>
            <p:nvPr/>
          </p:nvCxnSpPr>
          <p:spPr>
            <a:xfrm flipH="1">
              <a:off x="12301487" y="180912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직선 연결선 931"/>
            <p:cNvCxnSpPr/>
            <p:nvPr/>
          </p:nvCxnSpPr>
          <p:spPr>
            <a:xfrm flipH="1">
              <a:off x="12253862" y="180912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직선 연결선 932"/>
            <p:cNvCxnSpPr/>
            <p:nvPr/>
          </p:nvCxnSpPr>
          <p:spPr>
            <a:xfrm flipH="1">
              <a:off x="12301487" y="197342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직선 연결선 933"/>
            <p:cNvCxnSpPr/>
            <p:nvPr/>
          </p:nvCxnSpPr>
          <p:spPr>
            <a:xfrm flipH="1">
              <a:off x="12253862" y="197342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직선 연결선 934"/>
            <p:cNvCxnSpPr/>
            <p:nvPr/>
          </p:nvCxnSpPr>
          <p:spPr>
            <a:xfrm flipH="1">
              <a:off x="12301479" y="217965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직선 연결선 935"/>
            <p:cNvCxnSpPr/>
            <p:nvPr/>
          </p:nvCxnSpPr>
          <p:spPr>
            <a:xfrm flipH="1">
              <a:off x="12253854" y="217965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직선 연결선 936"/>
            <p:cNvCxnSpPr/>
            <p:nvPr/>
          </p:nvCxnSpPr>
          <p:spPr>
            <a:xfrm flipH="1">
              <a:off x="12301479" y="234395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직선 연결선 937"/>
            <p:cNvCxnSpPr/>
            <p:nvPr/>
          </p:nvCxnSpPr>
          <p:spPr>
            <a:xfrm flipH="1">
              <a:off x="12253854" y="234395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9" name="직선 연결선 938"/>
            <p:cNvCxnSpPr/>
            <p:nvPr/>
          </p:nvCxnSpPr>
          <p:spPr>
            <a:xfrm flipH="1">
              <a:off x="2397709" y="110970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0" name="직선 연결선 939"/>
            <p:cNvCxnSpPr/>
            <p:nvPr/>
          </p:nvCxnSpPr>
          <p:spPr>
            <a:xfrm flipH="1">
              <a:off x="2350084" y="110970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1" name="직선 연결선 940"/>
            <p:cNvCxnSpPr/>
            <p:nvPr/>
          </p:nvCxnSpPr>
          <p:spPr>
            <a:xfrm flipH="1">
              <a:off x="2388185" y="1400224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2" name="직선 연결선 941"/>
            <p:cNvCxnSpPr/>
            <p:nvPr/>
          </p:nvCxnSpPr>
          <p:spPr>
            <a:xfrm flipH="1">
              <a:off x="2340560" y="1400224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3" name="직선 연결선 942"/>
            <p:cNvCxnSpPr/>
            <p:nvPr/>
          </p:nvCxnSpPr>
          <p:spPr>
            <a:xfrm flipH="1">
              <a:off x="2383420" y="1691995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직선 연결선 943"/>
            <p:cNvCxnSpPr/>
            <p:nvPr/>
          </p:nvCxnSpPr>
          <p:spPr>
            <a:xfrm flipH="1">
              <a:off x="2335795" y="1691995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직선 연결선 944"/>
            <p:cNvCxnSpPr/>
            <p:nvPr/>
          </p:nvCxnSpPr>
          <p:spPr>
            <a:xfrm flipH="1">
              <a:off x="2380828" y="1990792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직선 연결선 945"/>
            <p:cNvCxnSpPr/>
            <p:nvPr/>
          </p:nvCxnSpPr>
          <p:spPr>
            <a:xfrm flipH="1">
              <a:off x="2333203" y="1990792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직선 연결선 946"/>
            <p:cNvCxnSpPr/>
            <p:nvPr/>
          </p:nvCxnSpPr>
          <p:spPr>
            <a:xfrm flipH="1">
              <a:off x="2385585" y="227178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직선 연결선 947"/>
            <p:cNvCxnSpPr/>
            <p:nvPr/>
          </p:nvCxnSpPr>
          <p:spPr>
            <a:xfrm flipH="1">
              <a:off x="2337960" y="227178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직선 연결선 948"/>
            <p:cNvCxnSpPr/>
            <p:nvPr/>
          </p:nvCxnSpPr>
          <p:spPr>
            <a:xfrm flipH="1">
              <a:off x="650462" y="2287492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직선 연결선 949"/>
            <p:cNvCxnSpPr/>
            <p:nvPr/>
          </p:nvCxnSpPr>
          <p:spPr>
            <a:xfrm flipH="1">
              <a:off x="536977" y="2408940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1" name="직선 연결선 950"/>
            <p:cNvCxnSpPr/>
            <p:nvPr/>
          </p:nvCxnSpPr>
          <p:spPr>
            <a:xfrm flipH="1">
              <a:off x="3953459" y="110970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2" name="직선 연결선 951"/>
            <p:cNvCxnSpPr/>
            <p:nvPr/>
          </p:nvCxnSpPr>
          <p:spPr>
            <a:xfrm flipH="1">
              <a:off x="3905834" y="110970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3" name="직선 연결선 952"/>
            <p:cNvCxnSpPr/>
            <p:nvPr/>
          </p:nvCxnSpPr>
          <p:spPr>
            <a:xfrm flipH="1">
              <a:off x="3943935" y="1400224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4" name="직선 연결선 953"/>
            <p:cNvCxnSpPr/>
            <p:nvPr/>
          </p:nvCxnSpPr>
          <p:spPr>
            <a:xfrm flipH="1">
              <a:off x="3896310" y="1400224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5" name="직선 연결선 954"/>
            <p:cNvCxnSpPr/>
            <p:nvPr/>
          </p:nvCxnSpPr>
          <p:spPr>
            <a:xfrm flipH="1">
              <a:off x="3939170" y="1691995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직선 연결선 955"/>
            <p:cNvCxnSpPr/>
            <p:nvPr/>
          </p:nvCxnSpPr>
          <p:spPr>
            <a:xfrm flipH="1">
              <a:off x="3891545" y="1691995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직선 연결선 956"/>
            <p:cNvCxnSpPr/>
            <p:nvPr/>
          </p:nvCxnSpPr>
          <p:spPr>
            <a:xfrm flipH="1">
              <a:off x="3936578" y="1990792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직선 연결선 957"/>
            <p:cNvCxnSpPr/>
            <p:nvPr/>
          </p:nvCxnSpPr>
          <p:spPr>
            <a:xfrm flipH="1">
              <a:off x="3888953" y="1990792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직선 연결선 958"/>
            <p:cNvCxnSpPr/>
            <p:nvPr/>
          </p:nvCxnSpPr>
          <p:spPr>
            <a:xfrm flipH="1">
              <a:off x="3941335" y="227178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직선 연결선 959"/>
            <p:cNvCxnSpPr/>
            <p:nvPr/>
          </p:nvCxnSpPr>
          <p:spPr>
            <a:xfrm flipH="1">
              <a:off x="3893710" y="227178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61" name="그룹 960"/>
            <p:cNvGrpSpPr/>
            <p:nvPr/>
          </p:nvGrpSpPr>
          <p:grpSpPr>
            <a:xfrm>
              <a:off x="3943955" y="1069511"/>
              <a:ext cx="1440000" cy="2188"/>
              <a:chOff x="3639155" y="2709039"/>
              <a:chExt cx="1567480" cy="2188"/>
            </a:xfrm>
          </p:grpSpPr>
          <p:cxnSp>
            <p:nvCxnSpPr>
              <p:cNvPr id="962" name="직선 연결선 96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3" name="직선 연결선 96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4" name="직선 연결선 96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5" name="직선 연결선 96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6" name="그룹 965"/>
            <p:cNvGrpSpPr/>
            <p:nvPr/>
          </p:nvGrpSpPr>
          <p:grpSpPr>
            <a:xfrm>
              <a:off x="3952419" y="1344824"/>
              <a:ext cx="1440000" cy="2188"/>
              <a:chOff x="3639155" y="2709039"/>
              <a:chExt cx="1567480" cy="2188"/>
            </a:xfrm>
          </p:grpSpPr>
          <p:cxnSp>
            <p:nvCxnSpPr>
              <p:cNvPr id="967" name="직선 연결선 96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8" name="직선 연결선 96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9" name="직선 연결선 96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0" name="직선 연결선 96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71" name="그룹 970"/>
            <p:cNvGrpSpPr/>
            <p:nvPr/>
          </p:nvGrpSpPr>
          <p:grpSpPr>
            <a:xfrm>
              <a:off x="3938602" y="1637227"/>
              <a:ext cx="1440000" cy="2188"/>
              <a:chOff x="3639155" y="2709039"/>
              <a:chExt cx="1567480" cy="2188"/>
            </a:xfrm>
          </p:grpSpPr>
          <p:cxnSp>
            <p:nvCxnSpPr>
              <p:cNvPr id="972" name="직선 연결선 97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3" name="직선 연결선 97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4" name="직선 연결선 97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5" name="직선 연결선 97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76" name="그룹 975"/>
            <p:cNvGrpSpPr/>
            <p:nvPr/>
          </p:nvGrpSpPr>
          <p:grpSpPr>
            <a:xfrm>
              <a:off x="3905834" y="1942231"/>
              <a:ext cx="1440000" cy="2188"/>
              <a:chOff x="3639155" y="2709039"/>
              <a:chExt cx="1567480" cy="2188"/>
            </a:xfrm>
          </p:grpSpPr>
          <p:cxnSp>
            <p:nvCxnSpPr>
              <p:cNvPr id="977" name="직선 연결선 97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8" name="직선 연결선 97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9" name="직선 연결선 97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0" name="직선 연결선 97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81" name="그룹 980"/>
            <p:cNvGrpSpPr/>
            <p:nvPr/>
          </p:nvGrpSpPr>
          <p:grpSpPr>
            <a:xfrm>
              <a:off x="3930537" y="2240885"/>
              <a:ext cx="1440000" cy="2188"/>
              <a:chOff x="3639155" y="2709039"/>
              <a:chExt cx="1567480" cy="2188"/>
            </a:xfrm>
          </p:grpSpPr>
          <p:cxnSp>
            <p:nvCxnSpPr>
              <p:cNvPr id="982" name="직선 연결선 98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3" name="직선 연결선 98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4" name="직선 연결선 98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5" name="직선 연결선 98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86" name="그룹 985"/>
            <p:cNvGrpSpPr/>
            <p:nvPr/>
          </p:nvGrpSpPr>
          <p:grpSpPr>
            <a:xfrm>
              <a:off x="2394126" y="1075778"/>
              <a:ext cx="1512000" cy="0"/>
              <a:chOff x="3639155" y="2709039"/>
              <a:chExt cx="1567480" cy="2188"/>
            </a:xfrm>
          </p:grpSpPr>
          <p:cxnSp>
            <p:nvCxnSpPr>
              <p:cNvPr id="987" name="직선 연결선 98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8" name="직선 연결선 98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9" name="직선 연결선 98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0" name="직선 연결선 98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1" name="그룹 990"/>
            <p:cNvGrpSpPr/>
            <p:nvPr/>
          </p:nvGrpSpPr>
          <p:grpSpPr>
            <a:xfrm>
              <a:off x="2393834" y="1372501"/>
              <a:ext cx="1512000" cy="0"/>
              <a:chOff x="3639155" y="2709039"/>
              <a:chExt cx="1567480" cy="2188"/>
            </a:xfrm>
          </p:grpSpPr>
          <p:cxnSp>
            <p:nvCxnSpPr>
              <p:cNvPr id="992" name="직선 연결선 99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3" name="직선 연결선 99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4" name="직선 연결선 99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5" name="직선 연결선 99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6" name="그룹 995"/>
            <p:cNvGrpSpPr/>
            <p:nvPr/>
          </p:nvGrpSpPr>
          <p:grpSpPr>
            <a:xfrm>
              <a:off x="2402814" y="1680436"/>
              <a:ext cx="1512000" cy="0"/>
              <a:chOff x="3639155" y="2709039"/>
              <a:chExt cx="1567480" cy="2188"/>
            </a:xfrm>
          </p:grpSpPr>
          <p:cxnSp>
            <p:nvCxnSpPr>
              <p:cNvPr id="997" name="직선 연결선 99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8" name="직선 연결선 99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9" name="직선 연결선 99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0" name="직선 연결선 99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01" name="그룹 1000"/>
            <p:cNvGrpSpPr/>
            <p:nvPr/>
          </p:nvGrpSpPr>
          <p:grpSpPr>
            <a:xfrm>
              <a:off x="2384310" y="1959310"/>
              <a:ext cx="1512000" cy="0"/>
              <a:chOff x="3639155" y="2709039"/>
              <a:chExt cx="1567480" cy="2188"/>
            </a:xfrm>
          </p:grpSpPr>
          <p:cxnSp>
            <p:nvCxnSpPr>
              <p:cNvPr id="1002" name="직선 연결선 100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3" name="직선 연결선 100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4" name="직선 연결선 100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5" name="직선 연결선 100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06" name="그룹 1005"/>
            <p:cNvGrpSpPr/>
            <p:nvPr/>
          </p:nvGrpSpPr>
          <p:grpSpPr>
            <a:xfrm>
              <a:off x="2388306" y="2250859"/>
              <a:ext cx="1512000" cy="0"/>
              <a:chOff x="3639155" y="2709039"/>
              <a:chExt cx="1567480" cy="2188"/>
            </a:xfrm>
          </p:grpSpPr>
          <p:cxnSp>
            <p:nvCxnSpPr>
              <p:cNvPr id="1007" name="직선 연결선 100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8" name="직선 연결선 100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9" name="직선 연결선 100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0" name="직선 연결선 100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1" name="그룹 1010"/>
            <p:cNvGrpSpPr/>
            <p:nvPr/>
          </p:nvGrpSpPr>
          <p:grpSpPr>
            <a:xfrm>
              <a:off x="556106" y="2543837"/>
              <a:ext cx="4814431" cy="4351"/>
              <a:chOff x="403706" y="2406677"/>
              <a:chExt cx="4814431" cy="4351"/>
            </a:xfrm>
          </p:grpSpPr>
          <p:grpSp>
            <p:nvGrpSpPr>
              <p:cNvPr id="1012" name="그룹 1011"/>
              <p:cNvGrpSpPr/>
              <p:nvPr/>
            </p:nvGrpSpPr>
            <p:grpSpPr>
              <a:xfrm>
                <a:off x="403706" y="2407581"/>
                <a:ext cx="1800000" cy="0"/>
                <a:chOff x="403706" y="4180459"/>
                <a:chExt cx="1944991" cy="1974"/>
              </a:xfrm>
            </p:grpSpPr>
            <p:cxnSp>
              <p:nvCxnSpPr>
                <p:cNvPr id="1023" name="직선 연결선 1022"/>
                <p:cNvCxnSpPr/>
                <p:nvPr/>
              </p:nvCxnSpPr>
              <p:spPr>
                <a:xfrm flipV="1">
                  <a:off x="1186611" y="418045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4" name="직선 연결선 1023"/>
                <p:cNvCxnSpPr/>
                <p:nvPr/>
              </p:nvCxnSpPr>
              <p:spPr>
                <a:xfrm flipV="1">
                  <a:off x="403706" y="418045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5" name="직선 연결선 1024"/>
                <p:cNvCxnSpPr/>
                <p:nvPr/>
              </p:nvCxnSpPr>
              <p:spPr>
                <a:xfrm flipV="1">
                  <a:off x="793356" y="418144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6" name="직선 연결선 1025"/>
                <p:cNvCxnSpPr/>
                <p:nvPr/>
              </p:nvCxnSpPr>
              <p:spPr>
                <a:xfrm flipV="1">
                  <a:off x="1970697" y="418144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7" name="직선 연결선 1026"/>
                <p:cNvCxnSpPr/>
                <p:nvPr/>
              </p:nvCxnSpPr>
              <p:spPr>
                <a:xfrm flipV="1">
                  <a:off x="1580617" y="4182433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3" name="그룹 1012"/>
              <p:cNvGrpSpPr/>
              <p:nvPr/>
            </p:nvGrpSpPr>
            <p:grpSpPr>
              <a:xfrm>
                <a:off x="3778137" y="2408840"/>
                <a:ext cx="1440000" cy="2188"/>
                <a:chOff x="3639155" y="2709039"/>
                <a:chExt cx="1567480" cy="2188"/>
              </a:xfrm>
            </p:grpSpPr>
            <p:cxnSp>
              <p:nvCxnSpPr>
                <p:cNvPr id="1019" name="직선 연결선 1018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0" name="직선 연결선 1019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1" name="직선 연결선 1020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2" name="직선 연결선 1021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4" name="그룹 1013"/>
              <p:cNvGrpSpPr/>
              <p:nvPr/>
            </p:nvGrpSpPr>
            <p:grpSpPr>
              <a:xfrm>
                <a:off x="2228428" y="2406677"/>
                <a:ext cx="1512000" cy="0"/>
                <a:chOff x="3639155" y="2709039"/>
                <a:chExt cx="1567480" cy="2188"/>
              </a:xfrm>
            </p:grpSpPr>
            <p:cxnSp>
              <p:nvCxnSpPr>
                <p:cNvPr id="1015" name="직선 연결선 1014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6" name="직선 연결선 1015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7" name="직선 연결선 1016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8" name="직선 연결선 1017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1028" name="직선 연결선 1027"/>
            <p:cNvCxnSpPr/>
            <p:nvPr/>
          </p:nvCxnSpPr>
          <p:spPr>
            <a:xfrm flipV="1">
              <a:off x="8455899" y="2519944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직선 연결선 1028"/>
            <p:cNvCxnSpPr/>
            <p:nvPr/>
          </p:nvCxnSpPr>
          <p:spPr>
            <a:xfrm flipV="1">
              <a:off x="7585229" y="252388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직선 연결선 1029"/>
            <p:cNvCxnSpPr/>
            <p:nvPr/>
          </p:nvCxnSpPr>
          <p:spPr>
            <a:xfrm flipV="1">
              <a:off x="8018705" y="252291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31" name="그룹 1030"/>
            <p:cNvGrpSpPr/>
            <p:nvPr/>
          </p:nvGrpSpPr>
          <p:grpSpPr>
            <a:xfrm>
              <a:off x="8929669" y="2522911"/>
              <a:ext cx="2201254" cy="2358"/>
              <a:chOff x="8961179" y="2704044"/>
              <a:chExt cx="1974499" cy="82"/>
            </a:xfrm>
          </p:grpSpPr>
          <p:cxnSp>
            <p:nvCxnSpPr>
              <p:cNvPr id="1032" name="직선 연결선 1031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3" name="직선 연결선 1032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4" name="직선 연결선 1033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5" name="직선 연결선 1034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6" name="직선 연결선 1035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7" name="그룹 1036"/>
            <p:cNvGrpSpPr/>
            <p:nvPr/>
          </p:nvGrpSpPr>
          <p:grpSpPr>
            <a:xfrm>
              <a:off x="11147652" y="2522266"/>
              <a:ext cx="1176780" cy="2188"/>
              <a:chOff x="10961928" y="3787428"/>
              <a:chExt cx="1176780" cy="2188"/>
            </a:xfrm>
          </p:grpSpPr>
          <p:cxnSp>
            <p:nvCxnSpPr>
              <p:cNvPr id="1038" name="직선 연결선 1037"/>
              <p:cNvCxnSpPr/>
              <p:nvPr/>
            </p:nvCxnSpPr>
            <p:spPr>
              <a:xfrm flipV="1">
                <a:off x="1176070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9" name="직선 연결선 1038"/>
              <p:cNvCxnSpPr/>
              <p:nvPr/>
            </p:nvCxnSpPr>
            <p:spPr>
              <a:xfrm flipV="1">
                <a:off x="1096192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0" name="직선 연결선 1039"/>
              <p:cNvCxnSpPr/>
              <p:nvPr/>
            </p:nvCxnSpPr>
            <p:spPr>
              <a:xfrm flipV="1">
                <a:off x="11364278" y="3787428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41" name="직선 연결선 1040"/>
            <p:cNvCxnSpPr/>
            <p:nvPr/>
          </p:nvCxnSpPr>
          <p:spPr>
            <a:xfrm flipH="1">
              <a:off x="8918256" y="256350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직선 연결선 1041"/>
            <p:cNvCxnSpPr/>
            <p:nvPr/>
          </p:nvCxnSpPr>
          <p:spPr>
            <a:xfrm flipH="1">
              <a:off x="8870631" y="256350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직선 연결선 1042"/>
            <p:cNvCxnSpPr/>
            <p:nvPr/>
          </p:nvCxnSpPr>
          <p:spPr>
            <a:xfrm flipH="1">
              <a:off x="8918256" y="272780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직선 연결선 1043"/>
            <p:cNvCxnSpPr/>
            <p:nvPr/>
          </p:nvCxnSpPr>
          <p:spPr>
            <a:xfrm flipH="1">
              <a:off x="8870631" y="272780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직선 연결선 1044"/>
            <p:cNvCxnSpPr/>
            <p:nvPr/>
          </p:nvCxnSpPr>
          <p:spPr>
            <a:xfrm flipH="1">
              <a:off x="8918248" y="291117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직선 연결선 1045"/>
            <p:cNvCxnSpPr/>
            <p:nvPr/>
          </p:nvCxnSpPr>
          <p:spPr>
            <a:xfrm flipH="1">
              <a:off x="8870623" y="291117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직선 연결선 1046"/>
            <p:cNvCxnSpPr/>
            <p:nvPr/>
          </p:nvCxnSpPr>
          <p:spPr>
            <a:xfrm flipH="1">
              <a:off x="8918248" y="307547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8" name="직선 연결선 1047"/>
            <p:cNvCxnSpPr/>
            <p:nvPr/>
          </p:nvCxnSpPr>
          <p:spPr>
            <a:xfrm flipH="1">
              <a:off x="8870623" y="307547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9" name="직선 연결선 1048"/>
            <p:cNvCxnSpPr/>
            <p:nvPr/>
          </p:nvCxnSpPr>
          <p:spPr>
            <a:xfrm flipH="1">
              <a:off x="11164266" y="254380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0" name="직선 연결선 1049"/>
            <p:cNvCxnSpPr/>
            <p:nvPr/>
          </p:nvCxnSpPr>
          <p:spPr>
            <a:xfrm flipH="1">
              <a:off x="11116641" y="254380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1" name="직선 연결선 1050"/>
            <p:cNvCxnSpPr/>
            <p:nvPr/>
          </p:nvCxnSpPr>
          <p:spPr>
            <a:xfrm flipH="1">
              <a:off x="11164266" y="270811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2" name="직선 연결선 1051"/>
            <p:cNvCxnSpPr/>
            <p:nvPr/>
          </p:nvCxnSpPr>
          <p:spPr>
            <a:xfrm flipH="1">
              <a:off x="11116641" y="270811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직선 연결선 1052"/>
            <p:cNvCxnSpPr/>
            <p:nvPr/>
          </p:nvCxnSpPr>
          <p:spPr>
            <a:xfrm flipH="1">
              <a:off x="12301479" y="254541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직선 연결선 1053"/>
            <p:cNvCxnSpPr/>
            <p:nvPr/>
          </p:nvCxnSpPr>
          <p:spPr>
            <a:xfrm flipH="1">
              <a:off x="12253854" y="254541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직선 연결선 1054"/>
            <p:cNvCxnSpPr/>
            <p:nvPr/>
          </p:nvCxnSpPr>
          <p:spPr>
            <a:xfrm flipH="1">
              <a:off x="12301479" y="270971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직선 연결선 1055"/>
            <p:cNvCxnSpPr/>
            <p:nvPr/>
          </p:nvCxnSpPr>
          <p:spPr>
            <a:xfrm flipH="1">
              <a:off x="12253854" y="270971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57" name="그룹 1056"/>
            <p:cNvGrpSpPr/>
            <p:nvPr/>
          </p:nvGrpSpPr>
          <p:grpSpPr>
            <a:xfrm>
              <a:off x="8929669" y="2888671"/>
              <a:ext cx="2201254" cy="2358"/>
              <a:chOff x="8961179" y="2704044"/>
              <a:chExt cx="1974499" cy="82"/>
            </a:xfrm>
          </p:grpSpPr>
          <p:cxnSp>
            <p:nvCxnSpPr>
              <p:cNvPr id="1058" name="직선 연결선 1057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9" name="직선 연결선 1058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0" name="직선 연결선 1059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1" name="직선 연결선 1060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2" name="직선 연결선 1061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63" name="그룹 1062"/>
            <p:cNvGrpSpPr/>
            <p:nvPr/>
          </p:nvGrpSpPr>
          <p:grpSpPr>
            <a:xfrm>
              <a:off x="11147652" y="2888026"/>
              <a:ext cx="1176780" cy="2188"/>
              <a:chOff x="10961928" y="3787428"/>
              <a:chExt cx="1176780" cy="2188"/>
            </a:xfrm>
          </p:grpSpPr>
          <p:cxnSp>
            <p:nvCxnSpPr>
              <p:cNvPr id="1064" name="직선 연결선 1063"/>
              <p:cNvCxnSpPr/>
              <p:nvPr/>
            </p:nvCxnSpPr>
            <p:spPr>
              <a:xfrm flipV="1">
                <a:off x="1176070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5" name="직선 연결선 1064"/>
              <p:cNvCxnSpPr/>
              <p:nvPr/>
            </p:nvCxnSpPr>
            <p:spPr>
              <a:xfrm flipV="1">
                <a:off x="1096192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6" name="직선 연결선 1065"/>
              <p:cNvCxnSpPr/>
              <p:nvPr/>
            </p:nvCxnSpPr>
            <p:spPr>
              <a:xfrm flipV="1">
                <a:off x="11364278" y="3787428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67" name="직선 연결선 1066"/>
            <p:cNvCxnSpPr/>
            <p:nvPr/>
          </p:nvCxnSpPr>
          <p:spPr>
            <a:xfrm flipH="1">
              <a:off x="11171886" y="292480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직선 연결선 1067"/>
            <p:cNvCxnSpPr/>
            <p:nvPr/>
          </p:nvCxnSpPr>
          <p:spPr>
            <a:xfrm flipH="1">
              <a:off x="11124261" y="292480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직선 연결선 1068"/>
            <p:cNvCxnSpPr/>
            <p:nvPr/>
          </p:nvCxnSpPr>
          <p:spPr>
            <a:xfrm flipH="1">
              <a:off x="11171886" y="308911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0" name="직선 연결선 1069"/>
            <p:cNvCxnSpPr/>
            <p:nvPr/>
          </p:nvCxnSpPr>
          <p:spPr>
            <a:xfrm flipH="1">
              <a:off x="11124261" y="308911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1" name="그룹 1070"/>
            <p:cNvGrpSpPr/>
            <p:nvPr/>
          </p:nvGrpSpPr>
          <p:grpSpPr>
            <a:xfrm>
              <a:off x="8937289" y="3248367"/>
              <a:ext cx="2201254" cy="2358"/>
              <a:chOff x="8961179" y="2704044"/>
              <a:chExt cx="1974499" cy="82"/>
            </a:xfrm>
          </p:grpSpPr>
          <p:cxnSp>
            <p:nvCxnSpPr>
              <p:cNvPr id="1072" name="직선 연결선 1071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3" name="직선 연결선 1072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4" name="직선 연결선 1073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5" name="직선 연결선 1074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6" name="직선 연결선 1075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7" name="그룹 1076"/>
            <p:cNvGrpSpPr/>
            <p:nvPr/>
          </p:nvGrpSpPr>
          <p:grpSpPr>
            <a:xfrm>
              <a:off x="11155272" y="3247722"/>
              <a:ext cx="1176780" cy="2188"/>
              <a:chOff x="10961928" y="3787428"/>
              <a:chExt cx="1176780" cy="2188"/>
            </a:xfrm>
          </p:grpSpPr>
          <p:cxnSp>
            <p:nvCxnSpPr>
              <p:cNvPr id="1078" name="직선 연결선 1077"/>
              <p:cNvCxnSpPr/>
              <p:nvPr/>
            </p:nvCxnSpPr>
            <p:spPr>
              <a:xfrm flipV="1">
                <a:off x="1176070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9" name="직선 연결선 1078"/>
              <p:cNvCxnSpPr/>
              <p:nvPr/>
            </p:nvCxnSpPr>
            <p:spPr>
              <a:xfrm flipV="1">
                <a:off x="1096192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0" name="직선 연결선 1079"/>
              <p:cNvCxnSpPr/>
              <p:nvPr/>
            </p:nvCxnSpPr>
            <p:spPr>
              <a:xfrm flipV="1">
                <a:off x="11364278" y="3787428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81" name="직선 연결선 1080"/>
            <p:cNvCxnSpPr/>
            <p:nvPr/>
          </p:nvCxnSpPr>
          <p:spPr>
            <a:xfrm flipH="1">
              <a:off x="12306183" y="291879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2" name="직선 연결선 1081"/>
            <p:cNvCxnSpPr/>
            <p:nvPr/>
          </p:nvCxnSpPr>
          <p:spPr>
            <a:xfrm flipH="1">
              <a:off x="12258558" y="291879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3" name="직선 연결선 1082"/>
            <p:cNvCxnSpPr/>
            <p:nvPr/>
          </p:nvCxnSpPr>
          <p:spPr>
            <a:xfrm flipH="1">
              <a:off x="12306183" y="308309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4" name="직선 연결선 1083"/>
            <p:cNvCxnSpPr/>
            <p:nvPr/>
          </p:nvCxnSpPr>
          <p:spPr>
            <a:xfrm flipH="1">
              <a:off x="12258558" y="308309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85" name="그룹 1084"/>
            <p:cNvGrpSpPr/>
            <p:nvPr/>
          </p:nvGrpSpPr>
          <p:grpSpPr>
            <a:xfrm>
              <a:off x="1994193" y="936759"/>
              <a:ext cx="3477662" cy="0"/>
              <a:chOff x="5248744" y="2711227"/>
              <a:chExt cx="3477662" cy="4763"/>
            </a:xfrm>
          </p:grpSpPr>
          <p:cxnSp>
            <p:nvCxnSpPr>
              <p:cNvPr id="1086" name="직선 연결선 1085"/>
              <p:cNvCxnSpPr/>
              <p:nvPr/>
            </p:nvCxnSpPr>
            <p:spPr>
              <a:xfrm flipV="1">
                <a:off x="8304996" y="271122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7" name="직선 연결선 1086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8" name="직선 연결선 1087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9" name="직선 연결선 1088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0" name="직선 연결선 1089"/>
              <p:cNvCxnSpPr/>
              <p:nvPr/>
            </p:nvCxnSpPr>
            <p:spPr>
              <a:xfrm flipV="1">
                <a:off x="6995934" y="271578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1" name="직선 연결선 1090"/>
              <p:cNvCxnSpPr/>
              <p:nvPr/>
            </p:nvCxnSpPr>
            <p:spPr>
              <a:xfrm flipV="1">
                <a:off x="6121405" y="27159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2" name="직선 연결선 1091"/>
              <p:cNvCxnSpPr/>
              <p:nvPr/>
            </p:nvCxnSpPr>
            <p:spPr>
              <a:xfrm flipV="1">
                <a:off x="5248744" y="271596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3" name="직선 연결선 1092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4" name="그룹 1093"/>
            <p:cNvGrpSpPr/>
            <p:nvPr/>
          </p:nvGrpSpPr>
          <p:grpSpPr>
            <a:xfrm>
              <a:off x="5511964" y="936869"/>
              <a:ext cx="3477662" cy="0"/>
              <a:chOff x="5248744" y="2711227"/>
              <a:chExt cx="3477662" cy="4763"/>
            </a:xfrm>
          </p:grpSpPr>
          <p:cxnSp>
            <p:nvCxnSpPr>
              <p:cNvPr id="1095" name="직선 연결선 1094"/>
              <p:cNvCxnSpPr/>
              <p:nvPr/>
            </p:nvCxnSpPr>
            <p:spPr>
              <a:xfrm flipV="1">
                <a:off x="8304996" y="271122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6" name="직선 연결선 1095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7" name="직선 연결선 1096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8" name="직선 연결선 1097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9" name="직선 연결선 1098"/>
              <p:cNvCxnSpPr/>
              <p:nvPr/>
            </p:nvCxnSpPr>
            <p:spPr>
              <a:xfrm flipV="1">
                <a:off x="6995934" y="271578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0" name="직선 연결선 1099"/>
              <p:cNvCxnSpPr/>
              <p:nvPr/>
            </p:nvCxnSpPr>
            <p:spPr>
              <a:xfrm flipV="1">
                <a:off x="6121405" y="27159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1" name="직선 연결선 1100"/>
              <p:cNvCxnSpPr/>
              <p:nvPr/>
            </p:nvCxnSpPr>
            <p:spPr>
              <a:xfrm flipV="1">
                <a:off x="5248744" y="271596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2" name="직선 연결선 1101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03" name="직선 연결선 1102"/>
            <p:cNvCxnSpPr/>
            <p:nvPr/>
          </p:nvCxnSpPr>
          <p:spPr>
            <a:xfrm flipV="1">
              <a:off x="9889810" y="93675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직선 연결선 1103"/>
            <p:cNvCxnSpPr/>
            <p:nvPr/>
          </p:nvCxnSpPr>
          <p:spPr>
            <a:xfrm flipV="1">
              <a:off x="9014377" y="93675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직선 연결선 1104"/>
            <p:cNvCxnSpPr/>
            <p:nvPr/>
          </p:nvCxnSpPr>
          <p:spPr>
            <a:xfrm flipV="1">
              <a:off x="9447853" y="93675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6" name="직선 연결선 1105"/>
            <p:cNvCxnSpPr/>
            <p:nvPr/>
          </p:nvCxnSpPr>
          <p:spPr>
            <a:xfrm flipV="1">
              <a:off x="10330341" y="93675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7" name="직선 연결선 1106"/>
            <p:cNvCxnSpPr/>
            <p:nvPr/>
          </p:nvCxnSpPr>
          <p:spPr>
            <a:xfrm flipH="1">
              <a:off x="6716181" y="108757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8" name="직선 연결선 1107"/>
            <p:cNvCxnSpPr/>
            <p:nvPr/>
          </p:nvCxnSpPr>
          <p:spPr>
            <a:xfrm flipH="1">
              <a:off x="6668556" y="108757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9" name="직선 연결선 1108"/>
            <p:cNvCxnSpPr/>
            <p:nvPr/>
          </p:nvCxnSpPr>
          <p:spPr>
            <a:xfrm flipH="1">
              <a:off x="6716181" y="125188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0" name="직선 연결선 1109"/>
            <p:cNvCxnSpPr/>
            <p:nvPr/>
          </p:nvCxnSpPr>
          <p:spPr>
            <a:xfrm flipH="1">
              <a:off x="6668556" y="125188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1" name="직선 연결선 1110"/>
            <p:cNvCxnSpPr/>
            <p:nvPr/>
          </p:nvCxnSpPr>
          <p:spPr>
            <a:xfrm flipH="1">
              <a:off x="6716173" y="143524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2" name="직선 연결선 1111"/>
            <p:cNvCxnSpPr/>
            <p:nvPr/>
          </p:nvCxnSpPr>
          <p:spPr>
            <a:xfrm flipH="1">
              <a:off x="6668548" y="143524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3" name="직선 연결선 1112"/>
            <p:cNvCxnSpPr/>
            <p:nvPr/>
          </p:nvCxnSpPr>
          <p:spPr>
            <a:xfrm flipH="1">
              <a:off x="6716173" y="159954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4" name="직선 연결선 1113"/>
            <p:cNvCxnSpPr/>
            <p:nvPr/>
          </p:nvCxnSpPr>
          <p:spPr>
            <a:xfrm flipH="1">
              <a:off x="6668548" y="159954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5" name="직선 연결선 1114"/>
            <p:cNvCxnSpPr/>
            <p:nvPr/>
          </p:nvCxnSpPr>
          <p:spPr>
            <a:xfrm flipH="1">
              <a:off x="6716173" y="180912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6" name="직선 연결선 1115"/>
            <p:cNvCxnSpPr/>
            <p:nvPr/>
          </p:nvCxnSpPr>
          <p:spPr>
            <a:xfrm flipH="1">
              <a:off x="6668548" y="180912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7" name="직선 연결선 1116"/>
            <p:cNvCxnSpPr/>
            <p:nvPr/>
          </p:nvCxnSpPr>
          <p:spPr>
            <a:xfrm flipH="1">
              <a:off x="6716173" y="197342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8" name="직선 연결선 1117"/>
            <p:cNvCxnSpPr/>
            <p:nvPr/>
          </p:nvCxnSpPr>
          <p:spPr>
            <a:xfrm flipH="1">
              <a:off x="6668548" y="197342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19" name="그룹 1118"/>
            <p:cNvGrpSpPr/>
            <p:nvPr/>
          </p:nvGrpSpPr>
          <p:grpSpPr>
            <a:xfrm>
              <a:off x="558365" y="2589874"/>
              <a:ext cx="4814431" cy="4351"/>
              <a:chOff x="403706" y="2406677"/>
              <a:chExt cx="4814431" cy="4351"/>
            </a:xfrm>
          </p:grpSpPr>
          <p:grpSp>
            <p:nvGrpSpPr>
              <p:cNvPr id="1120" name="그룹 1119"/>
              <p:cNvGrpSpPr/>
              <p:nvPr/>
            </p:nvGrpSpPr>
            <p:grpSpPr>
              <a:xfrm>
                <a:off x="403706" y="2407581"/>
                <a:ext cx="1800000" cy="0"/>
                <a:chOff x="403706" y="4180459"/>
                <a:chExt cx="1944991" cy="1974"/>
              </a:xfrm>
            </p:grpSpPr>
            <p:cxnSp>
              <p:nvCxnSpPr>
                <p:cNvPr id="1131" name="직선 연결선 1130"/>
                <p:cNvCxnSpPr/>
                <p:nvPr/>
              </p:nvCxnSpPr>
              <p:spPr>
                <a:xfrm flipV="1">
                  <a:off x="1186611" y="418045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2" name="직선 연결선 1131"/>
                <p:cNvCxnSpPr/>
                <p:nvPr/>
              </p:nvCxnSpPr>
              <p:spPr>
                <a:xfrm flipV="1">
                  <a:off x="403706" y="418045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3" name="직선 연결선 1132"/>
                <p:cNvCxnSpPr/>
                <p:nvPr/>
              </p:nvCxnSpPr>
              <p:spPr>
                <a:xfrm flipV="1">
                  <a:off x="793356" y="418144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4" name="직선 연결선 1133"/>
                <p:cNvCxnSpPr/>
                <p:nvPr/>
              </p:nvCxnSpPr>
              <p:spPr>
                <a:xfrm flipV="1">
                  <a:off x="1970697" y="418144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5" name="직선 연결선 1134"/>
                <p:cNvCxnSpPr/>
                <p:nvPr/>
              </p:nvCxnSpPr>
              <p:spPr>
                <a:xfrm flipV="1">
                  <a:off x="1580617" y="4182433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21" name="그룹 1120"/>
              <p:cNvGrpSpPr/>
              <p:nvPr/>
            </p:nvGrpSpPr>
            <p:grpSpPr>
              <a:xfrm>
                <a:off x="3778137" y="2408840"/>
                <a:ext cx="1440000" cy="2188"/>
                <a:chOff x="3639155" y="2709039"/>
                <a:chExt cx="1567480" cy="2188"/>
              </a:xfrm>
            </p:grpSpPr>
            <p:cxnSp>
              <p:nvCxnSpPr>
                <p:cNvPr id="1127" name="직선 연결선 1126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8" name="직선 연결선 1127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9" name="직선 연결선 1128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0" name="직선 연결선 1129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22" name="그룹 1121"/>
              <p:cNvGrpSpPr/>
              <p:nvPr/>
            </p:nvGrpSpPr>
            <p:grpSpPr>
              <a:xfrm>
                <a:off x="2228428" y="2406677"/>
                <a:ext cx="1512000" cy="0"/>
                <a:chOff x="3639155" y="2709039"/>
                <a:chExt cx="1567480" cy="2188"/>
              </a:xfrm>
            </p:grpSpPr>
            <p:cxnSp>
              <p:nvCxnSpPr>
                <p:cNvPr id="1123" name="직선 연결선 1122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4" name="직선 연결선 1123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5" name="직선 연결선 1124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6" name="직선 연결선 1125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1136" name="직선 연결선 1135"/>
            <p:cNvCxnSpPr/>
            <p:nvPr/>
          </p:nvCxnSpPr>
          <p:spPr>
            <a:xfrm flipH="1">
              <a:off x="628568" y="2251900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7" name="직선 연결선 1136"/>
            <p:cNvCxnSpPr/>
            <p:nvPr/>
          </p:nvCxnSpPr>
          <p:spPr>
            <a:xfrm flipH="1">
              <a:off x="515083" y="2373348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8" name="직선 연결선 1137"/>
            <p:cNvCxnSpPr/>
            <p:nvPr/>
          </p:nvCxnSpPr>
          <p:spPr>
            <a:xfrm flipH="1">
              <a:off x="838576" y="1986523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9" name="직선 연결선 1138"/>
            <p:cNvCxnSpPr/>
            <p:nvPr/>
          </p:nvCxnSpPr>
          <p:spPr>
            <a:xfrm flipH="1">
              <a:off x="731441" y="2120671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0" name="직선 연결선 1139"/>
            <p:cNvCxnSpPr/>
            <p:nvPr/>
          </p:nvCxnSpPr>
          <p:spPr>
            <a:xfrm flipH="1">
              <a:off x="1074011" y="1700105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1" name="직선 연결선 1140"/>
            <p:cNvCxnSpPr/>
            <p:nvPr/>
          </p:nvCxnSpPr>
          <p:spPr>
            <a:xfrm flipH="1">
              <a:off x="966876" y="1834253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2" name="직선 연결선 1141"/>
            <p:cNvCxnSpPr/>
            <p:nvPr/>
          </p:nvCxnSpPr>
          <p:spPr>
            <a:xfrm flipH="1">
              <a:off x="1306779" y="1404057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3" name="직선 연결선 1142"/>
            <p:cNvCxnSpPr/>
            <p:nvPr/>
          </p:nvCxnSpPr>
          <p:spPr>
            <a:xfrm flipH="1">
              <a:off x="1205994" y="1544555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4" name="직선 연결선 1143"/>
            <p:cNvCxnSpPr/>
            <p:nvPr/>
          </p:nvCxnSpPr>
          <p:spPr>
            <a:xfrm flipH="1">
              <a:off x="1544827" y="1108903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5" name="직선 연결선 1144"/>
            <p:cNvCxnSpPr/>
            <p:nvPr/>
          </p:nvCxnSpPr>
          <p:spPr>
            <a:xfrm flipH="1">
              <a:off x="1444042" y="1249401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6" name="직선 연결선 1145"/>
            <p:cNvCxnSpPr/>
            <p:nvPr/>
          </p:nvCxnSpPr>
          <p:spPr>
            <a:xfrm flipV="1">
              <a:off x="6293254" y="2176173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7" name="직선 연결선 1146"/>
            <p:cNvCxnSpPr/>
            <p:nvPr/>
          </p:nvCxnSpPr>
          <p:spPr>
            <a:xfrm flipV="1">
              <a:off x="5420593" y="2174874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8" name="직선 연결선 1147"/>
            <p:cNvCxnSpPr/>
            <p:nvPr/>
          </p:nvCxnSpPr>
          <p:spPr>
            <a:xfrm flipV="1">
              <a:off x="5859625" y="218154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49" name="그룹 1148"/>
            <p:cNvGrpSpPr/>
            <p:nvPr/>
          </p:nvGrpSpPr>
          <p:grpSpPr>
            <a:xfrm rot="1854697">
              <a:off x="6777564" y="2370728"/>
              <a:ext cx="792000" cy="321"/>
              <a:chOff x="5511689" y="2383418"/>
              <a:chExt cx="860442" cy="321"/>
            </a:xfrm>
          </p:grpSpPr>
          <p:cxnSp>
            <p:nvCxnSpPr>
              <p:cNvPr id="1150" name="직선 연결선 1149"/>
              <p:cNvCxnSpPr/>
              <p:nvPr/>
            </p:nvCxnSpPr>
            <p:spPr>
              <a:xfrm flipV="1">
                <a:off x="5511689" y="2383418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1" name="직선 연결선 1150"/>
              <p:cNvCxnSpPr/>
              <p:nvPr/>
            </p:nvCxnSpPr>
            <p:spPr>
              <a:xfrm flipV="1">
                <a:off x="5950721" y="2383739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52" name="그룹 1151"/>
            <p:cNvGrpSpPr/>
            <p:nvPr/>
          </p:nvGrpSpPr>
          <p:grpSpPr>
            <a:xfrm rot="1854697">
              <a:off x="6725289" y="2377189"/>
              <a:ext cx="792000" cy="321"/>
              <a:chOff x="5511689" y="2383418"/>
              <a:chExt cx="860442" cy="321"/>
            </a:xfrm>
          </p:grpSpPr>
          <p:cxnSp>
            <p:nvCxnSpPr>
              <p:cNvPr id="1153" name="직선 연결선 1152"/>
              <p:cNvCxnSpPr/>
              <p:nvPr/>
            </p:nvCxnSpPr>
            <p:spPr>
              <a:xfrm flipV="1">
                <a:off x="5511689" y="2383418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4" name="직선 연결선 1153"/>
              <p:cNvCxnSpPr/>
              <p:nvPr/>
            </p:nvCxnSpPr>
            <p:spPr>
              <a:xfrm flipV="1">
                <a:off x="5950721" y="2383739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55" name="그룹 1154"/>
            <p:cNvGrpSpPr/>
            <p:nvPr/>
          </p:nvGrpSpPr>
          <p:grpSpPr>
            <a:xfrm rot="1854697">
              <a:off x="7487465" y="2800886"/>
              <a:ext cx="792000" cy="321"/>
              <a:chOff x="5511689" y="2383418"/>
              <a:chExt cx="860442" cy="321"/>
            </a:xfrm>
          </p:grpSpPr>
          <p:cxnSp>
            <p:nvCxnSpPr>
              <p:cNvPr id="1156" name="직선 연결선 1155"/>
              <p:cNvCxnSpPr/>
              <p:nvPr/>
            </p:nvCxnSpPr>
            <p:spPr>
              <a:xfrm flipV="1">
                <a:off x="5511689" y="2383418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7" name="직선 연결선 1156"/>
              <p:cNvCxnSpPr/>
              <p:nvPr/>
            </p:nvCxnSpPr>
            <p:spPr>
              <a:xfrm flipV="1">
                <a:off x="5950721" y="2383739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58" name="그룹 1157"/>
            <p:cNvGrpSpPr/>
            <p:nvPr/>
          </p:nvGrpSpPr>
          <p:grpSpPr>
            <a:xfrm rot="1854697">
              <a:off x="7423481" y="2801036"/>
              <a:ext cx="792000" cy="321"/>
              <a:chOff x="5511689" y="2383418"/>
              <a:chExt cx="860442" cy="321"/>
            </a:xfrm>
          </p:grpSpPr>
          <p:cxnSp>
            <p:nvCxnSpPr>
              <p:cNvPr id="1159" name="직선 연결선 1158"/>
              <p:cNvCxnSpPr/>
              <p:nvPr/>
            </p:nvCxnSpPr>
            <p:spPr>
              <a:xfrm flipV="1">
                <a:off x="5511689" y="2383418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0" name="직선 연결선 1159"/>
              <p:cNvCxnSpPr/>
              <p:nvPr/>
            </p:nvCxnSpPr>
            <p:spPr>
              <a:xfrm flipV="1">
                <a:off x="5950721" y="2383739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61" name="직선 연결선 1160"/>
            <p:cNvCxnSpPr/>
            <p:nvPr/>
          </p:nvCxnSpPr>
          <p:spPr>
            <a:xfrm>
              <a:off x="8253213" y="3036118"/>
              <a:ext cx="284895" cy="21533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2" name="직선 연결선 1161"/>
            <p:cNvCxnSpPr/>
            <p:nvPr/>
          </p:nvCxnSpPr>
          <p:spPr>
            <a:xfrm>
              <a:off x="8209484" y="3049902"/>
              <a:ext cx="284895" cy="21533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63" name="그룹 1162"/>
            <p:cNvGrpSpPr/>
            <p:nvPr/>
          </p:nvGrpSpPr>
          <p:grpSpPr>
            <a:xfrm>
              <a:off x="8937289" y="3283994"/>
              <a:ext cx="2201254" cy="2358"/>
              <a:chOff x="8961179" y="2704044"/>
              <a:chExt cx="1974499" cy="82"/>
            </a:xfrm>
          </p:grpSpPr>
          <p:cxnSp>
            <p:nvCxnSpPr>
              <p:cNvPr id="1164" name="직선 연결선 1163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5" name="직선 연결선 1164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6" name="직선 연결선 1165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7" name="직선 연결선 1166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8" name="직선 연결선 1167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69" name="그룹 1168"/>
            <p:cNvGrpSpPr/>
            <p:nvPr/>
          </p:nvGrpSpPr>
          <p:grpSpPr>
            <a:xfrm>
              <a:off x="11150612" y="3286831"/>
              <a:ext cx="1176780" cy="2188"/>
              <a:chOff x="10961928" y="3787428"/>
              <a:chExt cx="1176780" cy="2188"/>
            </a:xfrm>
          </p:grpSpPr>
          <p:cxnSp>
            <p:nvCxnSpPr>
              <p:cNvPr id="1170" name="직선 연결선 1169"/>
              <p:cNvCxnSpPr/>
              <p:nvPr/>
            </p:nvCxnSpPr>
            <p:spPr>
              <a:xfrm flipV="1">
                <a:off x="1176070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1" name="직선 연결선 1170"/>
              <p:cNvCxnSpPr/>
              <p:nvPr/>
            </p:nvCxnSpPr>
            <p:spPr>
              <a:xfrm flipV="1">
                <a:off x="1096192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2" name="직선 연결선 1171"/>
              <p:cNvCxnSpPr/>
              <p:nvPr/>
            </p:nvCxnSpPr>
            <p:spPr>
              <a:xfrm flipV="1">
                <a:off x="11364278" y="3787428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73" name="직선 연결선 1172"/>
            <p:cNvCxnSpPr/>
            <p:nvPr/>
          </p:nvCxnSpPr>
          <p:spPr>
            <a:xfrm flipV="1">
              <a:off x="8494379" y="3289243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4" name="직선 연결선 1173"/>
            <p:cNvCxnSpPr/>
            <p:nvPr/>
          </p:nvCxnSpPr>
          <p:spPr>
            <a:xfrm flipV="1">
              <a:off x="8486365" y="32524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77" name="직선 연결선 1176"/>
          <p:cNvCxnSpPr/>
          <p:nvPr/>
        </p:nvCxnSpPr>
        <p:spPr>
          <a:xfrm>
            <a:off x="7573322" y="1490585"/>
            <a:ext cx="0" cy="14040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9" name="직선 연결선 1178"/>
          <p:cNvCxnSpPr/>
          <p:nvPr/>
        </p:nvCxnSpPr>
        <p:spPr>
          <a:xfrm>
            <a:off x="9764719" y="1475048"/>
            <a:ext cx="0" cy="21240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80" name="그룹 1179"/>
          <p:cNvGrpSpPr/>
          <p:nvPr/>
        </p:nvGrpSpPr>
        <p:grpSpPr>
          <a:xfrm>
            <a:off x="774628" y="1429285"/>
            <a:ext cx="10577343" cy="2230179"/>
            <a:chOff x="586792" y="1232143"/>
            <a:chExt cx="10577343" cy="2230179"/>
          </a:xfrm>
        </p:grpSpPr>
        <p:sp>
          <p:nvSpPr>
            <p:cNvPr id="1181" name="TextBox 1180"/>
            <p:cNvSpPr txBox="1"/>
            <p:nvPr/>
          </p:nvSpPr>
          <p:spPr>
            <a:xfrm>
              <a:off x="1276789" y="1270350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2" name="TextBox 1181"/>
            <p:cNvSpPr txBox="1"/>
            <p:nvPr/>
          </p:nvSpPr>
          <p:spPr>
            <a:xfrm>
              <a:off x="1064785" y="1559094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3" name="TextBox 1182"/>
            <p:cNvSpPr txBox="1"/>
            <p:nvPr/>
          </p:nvSpPr>
          <p:spPr>
            <a:xfrm>
              <a:off x="844536" y="1847989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4" name="TextBox 1183"/>
            <p:cNvSpPr txBox="1"/>
            <p:nvPr/>
          </p:nvSpPr>
          <p:spPr>
            <a:xfrm>
              <a:off x="594412" y="2142216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9D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5" name="TextBox 1184"/>
            <p:cNvSpPr txBox="1"/>
            <p:nvPr/>
          </p:nvSpPr>
          <p:spPr>
            <a:xfrm>
              <a:off x="586792" y="2286996"/>
              <a:ext cx="28725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6" name="TextBox 1185"/>
            <p:cNvSpPr txBox="1"/>
            <p:nvPr/>
          </p:nvSpPr>
          <p:spPr>
            <a:xfrm>
              <a:off x="2038927" y="1249705"/>
              <a:ext cx="2904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8Q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7" name="TextBox 1186"/>
            <p:cNvSpPr txBox="1"/>
            <p:nvPr/>
          </p:nvSpPr>
          <p:spPr>
            <a:xfrm>
              <a:off x="2046547" y="1409725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8" name="TextBox 1187"/>
            <p:cNvSpPr txBox="1"/>
            <p:nvPr/>
          </p:nvSpPr>
          <p:spPr>
            <a:xfrm>
              <a:off x="2046397" y="1554019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9" name="TextBox 1188"/>
            <p:cNvSpPr txBox="1"/>
            <p:nvPr/>
          </p:nvSpPr>
          <p:spPr>
            <a:xfrm>
              <a:off x="2038543" y="1853700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0" name="TextBox 1189"/>
            <p:cNvSpPr txBox="1"/>
            <p:nvPr/>
          </p:nvSpPr>
          <p:spPr>
            <a:xfrm>
              <a:off x="2035924" y="2128151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8D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1" name="TextBox 1190"/>
            <p:cNvSpPr txBox="1"/>
            <p:nvPr/>
          </p:nvSpPr>
          <p:spPr>
            <a:xfrm>
              <a:off x="2034654" y="2272931"/>
              <a:ext cx="28725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2" name="TextBox 1191"/>
            <p:cNvSpPr txBox="1"/>
            <p:nvPr/>
          </p:nvSpPr>
          <p:spPr>
            <a:xfrm>
              <a:off x="3553886" y="1233011"/>
              <a:ext cx="2904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Q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3" name="TextBox 1192"/>
            <p:cNvSpPr txBox="1"/>
            <p:nvPr/>
          </p:nvSpPr>
          <p:spPr>
            <a:xfrm>
              <a:off x="3561506" y="1383505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4" name="TextBox 1193"/>
            <p:cNvSpPr txBox="1"/>
            <p:nvPr/>
          </p:nvSpPr>
          <p:spPr>
            <a:xfrm>
              <a:off x="3561356" y="1537325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5" name="TextBox 1194"/>
            <p:cNvSpPr txBox="1"/>
            <p:nvPr/>
          </p:nvSpPr>
          <p:spPr>
            <a:xfrm>
              <a:off x="3567791" y="1822717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6" name="TextBox 1195"/>
            <p:cNvSpPr txBox="1"/>
            <p:nvPr/>
          </p:nvSpPr>
          <p:spPr>
            <a:xfrm>
              <a:off x="3569935" y="2111457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D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7" name="TextBox 1196"/>
            <p:cNvSpPr txBox="1"/>
            <p:nvPr/>
          </p:nvSpPr>
          <p:spPr>
            <a:xfrm>
              <a:off x="3567078" y="2256237"/>
              <a:ext cx="28725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8" name="TextBox 1197"/>
            <p:cNvSpPr txBox="1"/>
            <p:nvPr/>
          </p:nvSpPr>
          <p:spPr>
            <a:xfrm>
              <a:off x="3567715" y="2418744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7E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9" name="TextBox 1198"/>
            <p:cNvSpPr txBox="1"/>
            <p:nvPr/>
          </p:nvSpPr>
          <p:spPr>
            <a:xfrm>
              <a:off x="3564858" y="2563524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7F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0" name="TextBox 1199"/>
            <p:cNvSpPr txBox="1"/>
            <p:nvPr/>
          </p:nvSpPr>
          <p:spPr>
            <a:xfrm>
              <a:off x="5068933" y="1241957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1" name="TextBox 1200"/>
            <p:cNvSpPr txBox="1"/>
            <p:nvPr/>
          </p:nvSpPr>
          <p:spPr>
            <a:xfrm>
              <a:off x="5069300" y="1430995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2" name="TextBox 1201"/>
            <p:cNvSpPr txBox="1"/>
            <p:nvPr/>
          </p:nvSpPr>
          <p:spPr>
            <a:xfrm>
              <a:off x="5075585" y="1611127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3" name="TextBox 1202"/>
            <p:cNvSpPr txBox="1"/>
            <p:nvPr/>
          </p:nvSpPr>
          <p:spPr>
            <a:xfrm>
              <a:off x="5075585" y="1771147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</a:t>
              </a:r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D</a:t>
              </a:r>
              <a:endParaRPr lang="en-US" altLang="ko-KR" sz="7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4" name="TextBox 1203"/>
            <p:cNvSpPr txBox="1"/>
            <p:nvPr/>
          </p:nvSpPr>
          <p:spPr>
            <a:xfrm>
              <a:off x="5067965" y="1961647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6E</a:t>
              </a:r>
            </a:p>
          </p:txBody>
        </p:sp>
        <p:sp>
          <p:nvSpPr>
            <p:cNvPr id="1205" name="TextBox 1204"/>
            <p:cNvSpPr txBox="1"/>
            <p:nvPr/>
          </p:nvSpPr>
          <p:spPr>
            <a:xfrm>
              <a:off x="5067965" y="2121667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6F</a:t>
              </a:r>
            </a:p>
          </p:txBody>
        </p:sp>
        <p:sp>
          <p:nvSpPr>
            <p:cNvPr id="1206" name="TextBox 1205"/>
            <p:cNvSpPr txBox="1"/>
            <p:nvPr/>
          </p:nvSpPr>
          <p:spPr>
            <a:xfrm>
              <a:off x="6356414" y="1257143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7" name="TextBox 1206"/>
            <p:cNvSpPr txBox="1"/>
            <p:nvPr/>
          </p:nvSpPr>
          <p:spPr>
            <a:xfrm>
              <a:off x="6356781" y="1446181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8" name="TextBox 1207"/>
            <p:cNvSpPr txBox="1"/>
            <p:nvPr/>
          </p:nvSpPr>
          <p:spPr>
            <a:xfrm>
              <a:off x="6363066" y="1626313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9" name="TextBox 1208"/>
            <p:cNvSpPr txBox="1"/>
            <p:nvPr/>
          </p:nvSpPr>
          <p:spPr>
            <a:xfrm>
              <a:off x="6363066" y="1786333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D</a:t>
              </a:r>
            </a:p>
          </p:txBody>
        </p:sp>
        <p:sp>
          <p:nvSpPr>
            <p:cNvPr id="1210" name="TextBox 1209"/>
            <p:cNvSpPr txBox="1"/>
            <p:nvPr/>
          </p:nvSpPr>
          <p:spPr>
            <a:xfrm>
              <a:off x="6355446" y="1976833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5E</a:t>
              </a:r>
            </a:p>
          </p:txBody>
        </p:sp>
        <p:sp>
          <p:nvSpPr>
            <p:cNvPr id="1211" name="TextBox 1210"/>
            <p:cNvSpPr txBox="1"/>
            <p:nvPr/>
          </p:nvSpPr>
          <p:spPr>
            <a:xfrm>
              <a:off x="6355446" y="2136853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F</a:t>
              </a:r>
            </a:p>
          </p:txBody>
        </p:sp>
        <p:sp>
          <p:nvSpPr>
            <p:cNvPr id="1212" name="TextBox 1211"/>
            <p:cNvSpPr txBox="1"/>
            <p:nvPr/>
          </p:nvSpPr>
          <p:spPr>
            <a:xfrm>
              <a:off x="7311163" y="1232143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3" name="TextBox 1212"/>
            <p:cNvSpPr txBox="1"/>
            <p:nvPr/>
          </p:nvSpPr>
          <p:spPr>
            <a:xfrm>
              <a:off x="7311530" y="1421181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4" name="TextBox 1213"/>
            <p:cNvSpPr txBox="1"/>
            <p:nvPr/>
          </p:nvSpPr>
          <p:spPr>
            <a:xfrm>
              <a:off x="7317815" y="1601313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5" name="TextBox 1214"/>
            <p:cNvSpPr txBox="1"/>
            <p:nvPr/>
          </p:nvSpPr>
          <p:spPr>
            <a:xfrm>
              <a:off x="7317815" y="1761333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4D</a:t>
              </a:r>
            </a:p>
          </p:txBody>
        </p:sp>
        <p:sp>
          <p:nvSpPr>
            <p:cNvPr id="1216" name="TextBox 1215"/>
            <p:cNvSpPr txBox="1"/>
            <p:nvPr/>
          </p:nvSpPr>
          <p:spPr>
            <a:xfrm>
              <a:off x="7310195" y="1951833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E</a:t>
              </a:r>
            </a:p>
          </p:txBody>
        </p:sp>
        <p:sp>
          <p:nvSpPr>
            <p:cNvPr id="1217" name="TextBox 1216"/>
            <p:cNvSpPr txBox="1"/>
            <p:nvPr/>
          </p:nvSpPr>
          <p:spPr>
            <a:xfrm>
              <a:off x="7310195" y="2111853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4F</a:t>
              </a:r>
            </a:p>
          </p:txBody>
        </p:sp>
        <p:sp>
          <p:nvSpPr>
            <p:cNvPr id="1218" name="TextBox 1217"/>
            <p:cNvSpPr txBox="1"/>
            <p:nvPr/>
          </p:nvSpPr>
          <p:spPr>
            <a:xfrm>
              <a:off x="7310002" y="2319923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9" name="TextBox 1218"/>
            <p:cNvSpPr txBox="1"/>
            <p:nvPr/>
          </p:nvSpPr>
          <p:spPr>
            <a:xfrm>
              <a:off x="7310369" y="2508961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4H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0" name="TextBox 1219"/>
            <p:cNvSpPr txBox="1"/>
            <p:nvPr/>
          </p:nvSpPr>
          <p:spPr>
            <a:xfrm>
              <a:off x="7316654" y="2689093"/>
              <a:ext cx="25359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4I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1" name="TextBox 1220"/>
            <p:cNvSpPr txBox="1"/>
            <p:nvPr/>
          </p:nvSpPr>
          <p:spPr>
            <a:xfrm>
              <a:off x="7644314" y="2849113"/>
              <a:ext cx="26000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4J</a:t>
              </a:r>
            </a:p>
          </p:txBody>
        </p:sp>
        <p:sp>
          <p:nvSpPr>
            <p:cNvPr id="1222" name="TextBox 1221"/>
            <p:cNvSpPr txBox="1"/>
            <p:nvPr/>
          </p:nvSpPr>
          <p:spPr>
            <a:xfrm>
              <a:off x="7917692" y="3069849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4K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3" name="TextBox 1222"/>
            <p:cNvSpPr txBox="1"/>
            <p:nvPr/>
          </p:nvSpPr>
          <p:spPr>
            <a:xfrm>
              <a:off x="8192012" y="3229869"/>
              <a:ext cx="25199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4l</a:t>
              </a:r>
            </a:p>
          </p:txBody>
        </p:sp>
        <p:cxnSp>
          <p:nvCxnSpPr>
            <p:cNvPr id="1224" name="직선 연결선 1223"/>
            <p:cNvCxnSpPr/>
            <p:nvPr/>
          </p:nvCxnSpPr>
          <p:spPr>
            <a:xfrm flipV="1">
              <a:off x="7653304" y="3070798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" name="직선 연결선 1224"/>
            <p:cNvCxnSpPr/>
            <p:nvPr/>
          </p:nvCxnSpPr>
          <p:spPr>
            <a:xfrm flipV="1">
              <a:off x="8101861" y="3069849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6" name="TextBox 1225"/>
            <p:cNvSpPr txBox="1"/>
            <p:nvPr/>
          </p:nvSpPr>
          <p:spPr>
            <a:xfrm>
              <a:off x="8576392" y="1239120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7" name="TextBox 1226"/>
            <p:cNvSpPr txBox="1"/>
            <p:nvPr/>
          </p:nvSpPr>
          <p:spPr>
            <a:xfrm>
              <a:off x="8576759" y="1428158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8" name="TextBox 1227"/>
            <p:cNvSpPr txBox="1"/>
            <p:nvPr/>
          </p:nvSpPr>
          <p:spPr>
            <a:xfrm>
              <a:off x="8583044" y="1608290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9" name="TextBox 1228"/>
            <p:cNvSpPr txBox="1"/>
            <p:nvPr/>
          </p:nvSpPr>
          <p:spPr>
            <a:xfrm>
              <a:off x="8583044" y="1768310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D</a:t>
              </a:r>
            </a:p>
          </p:txBody>
        </p:sp>
        <p:sp>
          <p:nvSpPr>
            <p:cNvPr id="1230" name="TextBox 1229"/>
            <p:cNvSpPr txBox="1"/>
            <p:nvPr/>
          </p:nvSpPr>
          <p:spPr>
            <a:xfrm>
              <a:off x="8575424" y="1958810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3E</a:t>
              </a:r>
            </a:p>
          </p:txBody>
        </p:sp>
        <p:sp>
          <p:nvSpPr>
            <p:cNvPr id="1231" name="TextBox 1230"/>
            <p:cNvSpPr txBox="1"/>
            <p:nvPr/>
          </p:nvSpPr>
          <p:spPr>
            <a:xfrm>
              <a:off x="8575424" y="2118830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F</a:t>
              </a:r>
            </a:p>
          </p:txBody>
        </p:sp>
        <p:sp>
          <p:nvSpPr>
            <p:cNvPr id="1232" name="TextBox 1231"/>
            <p:cNvSpPr txBox="1"/>
            <p:nvPr/>
          </p:nvSpPr>
          <p:spPr>
            <a:xfrm>
              <a:off x="8575231" y="2326900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3" name="TextBox 1232"/>
            <p:cNvSpPr txBox="1"/>
            <p:nvPr/>
          </p:nvSpPr>
          <p:spPr>
            <a:xfrm>
              <a:off x="8575598" y="2515938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H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4" name="TextBox 1233"/>
            <p:cNvSpPr txBox="1"/>
            <p:nvPr/>
          </p:nvSpPr>
          <p:spPr>
            <a:xfrm>
              <a:off x="8581883" y="2696070"/>
              <a:ext cx="25359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I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5" name="TextBox 1234"/>
            <p:cNvSpPr txBox="1"/>
            <p:nvPr/>
          </p:nvSpPr>
          <p:spPr>
            <a:xfrm>
              <a:off x="8568772" y="2880810"/>
              <a:ext cx="26000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3J</a:t>
              </a:r>
            </a:p>
          </p:txBody>
        </p:sp>
        <p:sp>
          <p:nvSpPr>
            <p:cNvPr id="1236" name="TextBox 1235"/>
            <p:cNvSpPr txBox="1"/>
            <p:nvPr/>
          </p:nvSpPr>
          <p:spPr>
            <a:xfrm>
              <a:off x="8568579" y="3088880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3K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7" name="TextBox 1236"/>
            <p:cNvSpPr txBox="1"/>
            <p:nvPr/>
          </p:nvSpPr>
          <p:spPr>
            <a:xfrm>
              <a:off x="8568946" y="3255058"/>
              <a:ext cx="26802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3L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8" name="TextBox 1237"/>
            <p:cNvSpPr txBox="1"/>
            <p:nvPr/>
          </p:nvSpPr>
          <p:spPr>
            <a:xfrm>
              <a:off x="9512845" y="1239241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9" name="TextBox 1238"/>
            <p:cNvSpPr txBox="1"/>
            <p:nvPr/>
          </p:nvSpPr>
          <p:spPr>
            <a:xfrm>
              <a:off x="9513212" y="1428279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0" name="TextBox 1239"/>
            <p:cNvSpPr txBox="1"/>
            <p:nvPr/>
          </p:nvSpPr>
          <p:spPr>
            <a:xfrm>
              <a:off x="9519497" y="1608411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1" name="TextBox 1240"/>
            <p:cNvSpPr txBox="1"/>
            <p:nvPr/>
          </p:nvSpPr>
          <p:spPr>
            <a:xfrm>
              <a:off x="9519497" y="1768431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2D</a:t>
              </a:r>
            </a:p>
          </p:txBody>
        </p:sp>
        <p:sp>
          <p:nvSpPr>
            <p:cNvPr id="1242" name="TextBox 1241"/>
            <p:cNvSpPr txBox="1"/>
            <p:nvPr/>
          </p:nvSpPr>
          <p:spPr>
            <a:xfrm>
              <a:off x="9511877" y="1958931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E</a:t>
              </a:r>
            </a:p>
          </p:txBody>
        </p:sp>
        <p:sp>
          <p:nvSpPr>
            <p:cNvPr id="1243" name="TextBox 1242"/>
            <p:cNvSpPr txBox="1"/>
            <p:nvPr/>
          </p:nvSpPr>
          <p:spPr>
            <a:xfrm>
              <a:off x="9511877" y="2118951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F</a:t>
              </a:r>
            </a:p>
          </p:txBody>
        </p:sp>
        <p:sp>
          <p:nvSpPr>
            <p:cNvPr id="1244" name="TextBox 1243"/>
            <p:cNvSpPr txBox="1"/>
            <p:nvPr/>
          </p:nvSpPr>
          <p:spPr>
            <a:xfrm>
              <a:off x="9511684" y="2327021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5" name="TextBox 1244"/>
            <p:cNvSpPr txBox="1"/>
            <p:nvPr/>
          </p:nvSpPr>
          <p:spPr>
            <a:xfrm>
              <a:off x="9512051" y="2516059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2H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6" name="TextBox 1245"/>
            <p:cNvSpPr txBox="1"/>
            <p:nvPr/>
          </p:nvSpPr>
          <p:spPr>
            <a:xfrm>
              <a:off x="9525956" y="2696191"/>
              <a:ext cx="25359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2I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7" name="TextBox 1246"/>
            <p:cNvSpPr txBox="1"/>
            <p:nvPr/>
          </p:nvSpPr>
          <p:spPr>
            <a:xfrm>
              <a:off x="9512845" y="2880931"/>
              <a:ext cx="26000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2J</a:t>
              </a:r>
            </a:p>
          </p:txBody>
        </p:sp>
        <p:sp>
          <p:nvSpPr>
            <p:cNvPr id="1248" name="TextBox 1247"/>
            <p:cNvSpPr txBox="1"/>
            <p:nvPr/>
          </p:nvSpPr>
          <p:spPr>
            <a:xfrm>
              <a:off x="9505032" y="3089001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K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9" name="TextBox 1248"/>
            <p:cNvSpPr txBox="1"/>
            <p:nvPr/>
          </p:nvSpPr>
          <p:spPr>
            <a:xfrm>
              <a:off x="9505399" y="3255179"/>
              <a:ext cx="26802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L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0" name="TextBox 1249"/>
            <p:cNvSpPr txBox="1"/>
            <p:nvPr/>
          </p:nvSpPr>
          <p:spPr>
            <a:xfrm>
              <a:off x="10802038" y="1246329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1" name="TextBox 1250"/>
            <p:cNvSpPr txBox="1"/>
            <p:nvPr/>
          </p:nvSpPr>
          <p:spPr>
            <a:xfrm>
              <a:off x="10802405" y="1435367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2" name="TextBox 1251"/>
            <p:cNvSpPr txBox="1"/>
            <p:nvPr/>
          </p:nvSpPr>
          <p:spPr>
            <a:xfrm>
              <a:off x="10808690" y="1615499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3" name="TextBox 1252"/>
            <p:cNvSpPr txBox="1"/>
            <p:nvPr/>
          </p:nvSpPr>
          <p:spPr>
            <a:xfrm>
              <a:off x="10808690" y="1775519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D</a:t>
              </a:r>
            </a:p>
          </p:txBody>
        </p:sp>
        <p:sp>
          <p:nvSpPr>
            <p:cNvPr id="1254" name="TextBox 1253"/>
            <p:cNvSpPr txBox="1"/>
            <p:nvPr/>
          </p:nvSpPr>
          <p:spPr>
            <a:xfrm>
              <a:off x="10801070" y="1966019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21</a:t>
              </a:r>
            </a:p>
          </p:txBody>
        </p:sp>
        <p:sp>
          <p:nvSpPr>
            <p:cNvPr id="1255" name="TextBox 1254"/>
            <p:cNvSpPr txBox="1"/>
            <p:nvPr/>
          </p:nvSpPr>
          <p:spPr>
            <a:xfrm>
              <a:off x="10801070" y="2126039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1F</a:t>
              </a:r>
            </a:p>
          </p:txBody>
        </p:sp>
        <p:sp>
          <p:nvSpPr>
            <p:cNvPr id="1256" name="TextBox 1255"/>
            <p:cNvSpPr txBox="1"/>
            <p:nvPr/>
          </p:nvSpPr>
          <p:spPr>
            <a:xfrm>
              <a:off x="10800877" y="2334109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7" name="TextBox 1256"/>
            <p:cNvSpPr txBox="1"/>
            <p:nvPr/>
          </p:nvSpPr>
          <p:spPr>
            <a:xfrm>
              <a:off x="10801244" y="2523147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H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8" name="TextBox 1257"/>
            <p:cNvSpPr txBox="1"/>
            <p:nvPr/>
          </p:nvSpPr>
          <p:spPr>
            <a:xfrm>
              <a:off x="10807529" y="2703279"/>
              <a:ext cx="25359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I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9" name="TextBox 1258"/>
            <p:cNvSpPr txBox="1"/>
            <p:nvPr/>
          </p:nvSpPr>
          <p:spPr>
            <a:xfrm>
              <a:off x="10794418" y="2888019"/>
              <a:ext cx="26000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1J</a:t>
              </a:r>
            </a:p>
          </p:txBody>
        </p:sp>
        <p:sp>
          <p:nvSpPr>
            <p:cNvPr id="1260" name="TextBox 1259"/>
            <p:cNvSpPr txBox="1"/>
            <p:nvPr/>
          </p:nvSpPr>
          <p:spPr>
            <a:xfrm>
              <a:off x="10794225" y="3096089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1K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1" name="TextBox 1260"/>
            <p:cNvSpPr txBox="1"/>
            <p:nvPr/>
          </p:nvSpPr>
          <p:spPr>
            <a:xfrm>
              <a:off x="10794592" y="3262267"/>
              <a:ext cx="26802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1L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2" name="TextBox 1261"/>
            <p:cNvSpPr txBox="1"/>
            <p:nvPr/>
          </p:nvSpPr>
          <p:spPr>
            <a:xfrm>
              <a:off x="6708331" y="2319552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3" name="TextBox 1262"/>
            <p:cNvSpPr txBox="1"/>
            <p:nvPr/>
          </p:nvSpPr>
          <p:spPr>
            <a:xfrm>
              <a:off x="6990638" y="2508590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5H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cxnSp>
        <p:nvCxnSpPr>
          <p:cNvPr id="1264" name="직선 연결선 1263"/>
          <p:cNvCxnSpPr/>
          <p:nvPr/>
        </p:nvCxnSpPr>
        <p:spPr>
          <a:xfrm flipH="1">
            <a:off x="2176043" y="1635164"/>
            <a:ext cx="0" cy="126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2" name="TextBox 1751"/>
          <p:cNvSpPr txBox="1"/>
          <p:nvPr/>
        </p:nvSpPr>
        <p:spPr>
          <a:xfrm>
            <a:off x="769706" y="2615718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9E</a:t>
            </a:r>
            <a:endParaRPr lang="ko-KR" altLang="en-US" sz="7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3" name="TextBox 1752"/>
          <p:cNvSpPr txBox="1"/>
          <p:nvPr/>
        </p:nvSpPr>
        <p:spPr>
          <a:xfrm>
            <a:off x="762086" y="2760498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9F</a:t>
            </a:r>
            <a:endParaRPr lang="ko-KR" altLang="en-US" sz="7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6" name="TextBox 1755"/>
          <p:cNvSpPr txBox="1"/>
          <p:nvPr/>
        </p:nvSpPr>
        <p:spPr>
          <a:xfrm>
            <a:off x="2223990" y="2628673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8E</a:t>
            </a:r>
            <a:endParaRPr lang="ko-KR" altLang="en-US" sz="7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7" name="TextBox 1756"/>
          <p:cNvSpPr txBox="1"/>
          <p:nvPr/>
        </p:nvSpPr>
        <p:spPr>
          <a:xfrm>
            <a:off x="2229070" y="2773453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8</a:t>
            </a:r>
            <a:r>
              <a:rPr lang="en-US" altLang="ko-KR" sz="7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</a:t>
            </a:r>
            <a:endParaRPr lang="ko-KR" altLang="en-US" sz="7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76" name="TextBox 1175"/>
          <p:cNvSpPr txBox="1"/>
          <p:nvPr/>
        </p:nvSpPr>
        <p:spPr>
          <a:xfrm>
            <a:off x="378169" y="147187"/>
            <a:ext cx="33317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BPT Block &amp; Traffic Mapping </a:t>
            </a:r>
            <a:r>
              <a:rPr lang="ko-KR" altLang="en-US" smtClean="0"/>
              <a:t>구조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6189889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34" name="직선 연결선 733"/>
          <p:cNvCxnSpPr/>
          <p:nvPr/>
        </p:nvCxnSpPr>
        <p:spPr>
          <a:xfrm flipH="1">
            <a:off x="8556607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5" name="직선 연결선 734"/>
          <p:cNvCxnSpPr/>
          <p:nvPr/>
        </p:nvCxnSpPr>
        <p:spPr>
          <a:xfrm flipH="1">
            <a:off x="8508982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6" name="직선 연결선 735"/>
          <p:cNvCxnSpPr/>
          <p:nvPr/>
        </p:nvCxnSpPr>
        <p:spPr>
          <a:xfrm flipV="1">
            <a:off x="11553819" y="1593567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7" name="직선 연결선 736"/>
          <p:cNvCxnSpPr/>
          <p:nvPr/>
        </p:nvCxnSpPr>
        <p:spPr>
          <a:xfrm flipV="1">
            <a:off x="10755039" y="1593567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8" name="직선 연결선 737"/>
          <p:cNvCxnSpPr/>
          <p:nvPr/>
        </p:nvCxnSpPr>
        <p:spPr>
          <a:xfrm flipV="1">
            <a:off x="11157389" y="1591379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9" name="직선 연결선 738"/>
          <p:cNvCxnSpPr/>
          <p:nvPr/>
        </p:nvCxnSpPr>
        <p:spPr>
          <a:xfrm flipV="1">
            <a:off x="11549056" y="1953136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0" name="직선 연결선 739"/>
          <p:cNvCxnSpPr/>
          <p:nvPr/>
        </p:nvCxnSpPr>
        <p:spPr>
          <a:xfrm flipV="1">
            <a:off x="10750276" y="1953136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1" name="직선 연결선 740"/>
          <p:cNvCxnSpPr/>
          <p:nvPr/>
        </p:nvCxnSpPr>
        <p:spPr>
          <a:xfrm flipV="1">
            <a:off x="11152626" y="1950948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2" name="직선 연결선 741"/>
          <p:cNvCxnSpPr/>
          <p:nvPr/>
        </p:nvCxnSpPr>
        <p:spPr>
          <a:xfrm flipV="1">
            <a:off x="11549056" y="1243524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3" name="직선 연결선 742"/>
          <p:cNvCxnSpPr/>
          <p:nvPr/>
        </p:nvCxnSpPr>
        <p:spPr>
          <a:xfrm flipV="1">
            <a:off x="10750276" y="1243524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4" name="직선 연결선 743"/>
          <p:cNvCxnSpPr/>
          <p:nvPr/>
        </p:nvCxnSpPr>
        <p:spPr>
          <a:xfrm flipV="1">
            <a:off x="11152626" y="1241336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45" name="그룹 744"/>
          <p:cNvGrpSpPr/>
          <p:nvPr/>
        </p:nvGrpSpPr>
        <p:grpSpPr>
          <a:xfrm>
            <a:off x="8537560" y="1243054"/>
            <a:ext cx="2201254" cy="2358"/>
            <a:chOff x="8961179" y="2704044"/>
            <a:chExt cx="1974499" cy="82"/>
          </a:xfrm>
        </p:grpSpPr>
        <p:cxnSp>
          <p:nvCxnSpPr>
            <p:cNvPr id="1127" name="직선 연결선 1126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8" name="직선 연결선 1127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9" name="직선 연결선 1128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0" name="직선 연결선 1129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1" name="직선 연결선 1130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6" name="그룹 745"/>
          <p:cNvGrpSpPr/>
          <p:nvPr/>
        </p:nvGrpSpPr>
        <p:grpSpPr>
          <a:xfrm>
            <a:off x="8542929" y="1594554"/>
            <a:ext cx="2201254" cy="2358"/>
            <a:chOff x="8961179" y="2704044"/>
            <a:chExt cx="1974499" cy="82"/>
          </a:xfrm>
        </p:grpSpPr>
        <p:cxnSp>
          <p:nvCxnSpPr>
            <p:cNvPr id="1122" name="직선 연결선 1121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" name="직선 연결선 1122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" name="직선 연결선 1123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" name="직선 연결선 1124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6" name="직선 연결선 1125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7" name="그룹 746"/>
          <p:cNvGrpSpPr/>
          <p:nvPr/>
        </p:nvGrpSpPr>
        <p:grpSpPr>
          <a:xfrm>
            <a:off x="8532797" y="1952887"/>
            <a:ext cx="2201254" cy="2358"/>
            <a:chOff x="8961179" y="2704044"/>
            <a:chExt cx="1974499" cy="82"/>
          </a:xfrm>
        </p:grpSpPr>
        <p:cxnSp>
          <p:nvCxnSpPr>
            <p:cNvPr id="1117" name="직선 연결선 1116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8" name="직선 연결선 1117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9" name="직선 연결선 1118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0" name="직선 연결선 1119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" name="직선 연결선 1120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8" name="그룹 747"/>
          <p:cNvGrpSpPr/>
          <p:nvPr/>
        </p:nvGrpSpPr>
        <p:grpSpPr>
          <a:xfrm>
            <a:off x="8542317" y="2310077"/>
            <a:ext cx="2201254" cy="2358"/>
            <a:chOff x="8961179" y="2704044"/>
            <a:chExt cx="1974499" cy="82"/>
          </a:xfrm>
        </p:grpSpPr>
        <p:cxnSp>
          <p:nvCxnSpPr>
            <p:cNvPr id="1112" name="직선 연결선 1111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3" name="직선 연결선 1112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4" name="직선 연결선 1113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5" name="직선 연결선 1114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6" name="직선 연결선 1115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49" name="직선 연결선 748"/>
          <p:cNvCxnSpPr/>
          <p:nvPr/>
        </p:nvCxnSpPr>
        <p:spPr>
          <a:xfrm flipH="1">
            <a:off x="8556607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0" name="직선 연결선 749"/>
          <p:cNvCxnSpPr/>
          <p:nvPr/>
        </p:nvCxnSpPr>
        <p:spPr>
          <a:xfrm flipH="1">
            <a:off x="8508982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1" name="직선 연결선 750"/>
          <p:cNvCxnSpPr/>
          <p:nvPr/>
        </p:nvCxnSpPr>
        <p:spPr>
          <a:xfrm flipH="1">
            <a:off x="8556599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2" name="직선 연결선 751"/>
          <p:cNvCxnSpPr/>
          <p:nvPr/>
        </p:nvCxnSpPr>
        <p:spPr>
          <a:xfrm flipH="1">
            <a:off x="8508974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3" name="직선 연결선 752"/>
          <p:cNvCxnSpPr/>
          <p:nvPr/>
        </p:nvCxnSpPr>
        <p:spPr>
          <a:xfrm flipH="1">
            <a:off x="8556599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4" name="직선 연결선 753"/>
          <p:cNvCxnSpPr/>
          <p:nvPr/>
        </p:nvCxnSpPr>
        <p:spPr>
          <a:xfrm flipH="1">
            <a:off x="8508974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" name="직선 연결선 754"/>
          <p:cNvCxnSpPr/>
          <p:nvPr/>
        </p:nvCxnSpPr>
        <p:spPr>
          <a:xfrm flipH="1">
            <a:off x="8556599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" name="직선 연결선 755"/>
          <p:cNvCxnSpPr/>
          <p:nvPr/>
        </p:nvCxnSpPr>
        <p:spPr>
          <a:xfrm flipH="1">
            <a:off x="8508974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" name="직선 연결선 756"/>
          <p:cNvCxnSpPr/>
          <p:nvPr/>
        </p:nvCxnSpPr>
        <p:spPr>
          <a:xfrm flipH="1">
            <a:off x="8556599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" name="직선 연결선 757"/>
          <p:cNvCxnSpPr/>
          <p:nvPr/>
        </p:nvCxnSpPr>
        <p:spPr>
          <a:xfrm flipH="1">
            <a:off x="8508974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9" name="직선 연결선 758"/>
          <p:cNvCxnSpPr/>
          <p:nvPr/>
        </p:nvCxnSpPr>
        <p:spPr>
          <a:xfrm flipH="1">
            <a:off x="8556591" y="233991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0" name="직선 연결선 759"/>
          <p:cNvCxnSpPr/>
          <p:nvPr/>
        </p:nvCxnSpPr>
        <p:spPr>
          <a:xfrm flipH="1">
            <a:off x="8508966" y="233991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1" name="직선 연결선 760"/>
          <p:cNvCxnSpPr/>
          <p:nvPr/>
        </p:nvCxnSpPr>
        <p:spPr>
          <a:xfrm flipH="1">
            <a:off x="8556591" y="250421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2" name="직선 연결선 761"/>
          <p:cNvCxnSpPr/>
          <p:nvPr/>
        </p:nvCxnSpPr>
        <p:spPr>
          <a:xfrm flipH="1">
            <a:off x="8508966" y="250421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3" name="직선 연결선 762"/>
          <p:cNvCxnSpPr/>
          <p:nvPr/>
        </p:nvCxnSpPr>
        <p:spPr>
          <a:xfrm flipH="1">
            <a:off x="10791204" y="127671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직선 연결선 763"/>
          <p:cNvCxnSpPr/>
          <p:nvPr/>
        </p:nvCxnSpPr>
        <p:spPr>
          <a:xfrm flipH="1">
            <a:off x="10743579" y="127671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5" name="직선 연결선 764"/>
          <p:cNvCxnSpPr/>
          <p:nvPr/>
        </p:nvCxnSpPr>
        <p:spPr>
          <a:xfrm flipH="1">
            <a:off x="10791204" y="144102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6" name="직선 연결선 765"/>
          <p:cNvCxnSpPr/>
          <p:nvPr/>
        </p:nvCxnSpPr>
        <p:spPr>
          <a:xfrm flipH="1">
            <a:off x="10743579" y="144102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7" name="직선 연결선 766"/>
          <p:cNvCxnSpPr/>
          <p:nvPr/>
        </p:nvCxnSpPr>
        <p:spPr>
          <a:xfrm flipH="1">
            <a:off x="10791196" y="162438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8" name="직선 연결선 767"/>
          <p:cNvCxnSpPr/>
          <p:nvPr/>
        </p:nvCxnSpPr>
        <p:spPr>
          <a:xfrm flipH="1">
            <a:off x="10743571" y="162438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9" name="직선 연결선 768"/>
          <p:cNvCxnSpPr/>
          <p:nvPr/>
        </p:nvCxnSpPr>
        <p:spPr>
          <a:xfrm flipH="1">
            <a:off x="10791196" y="178868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0" name="직선 연결선 769"/>
          <p:cNvCxnSpPr/>
          <p:nvPr/>
        </p:nvCxnSpPr>
        <p:spPr>
          <a:xfrm flipH="1">
            <a:off x="10743571" y="178868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1" name="직선 연결선 770"/>
          <p:cNvCxnSpPr/>
          <p:nvPr/>
        </p:nvCxnSpPr>
        <p:spPr>
          <a:xfrm flipH="1">
            <a:off x="10791196" y="199826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" name="직선 연결선 771"/>
          <p:cNvCxnSpPr/>
          <p:nvPr/>
        </p:nvCxnSpPr>
        <p:spPr>
          <a:xfrm flipH="1">
            <a:off x="10743571" y="199826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" name="직선 연결선 772"/>
          <p:cNvCxnSpPr/>
          <p:nvPr/>
        </p:nvCxnSpPr>
        <p:spPr>
          <a:xfrm flipH="1">
            <a:off x="10791196" y="216256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" name="직선 연결선 773"/>
          <p:cNvCxnSpPr/>
          <p:nvPr/>
        </p:nvCxnSpPr>
        <p:spPr>
          <a:xfrm flipH="1">
            <a:off x="10743571" y="216256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5" name="직선 연결선 774"/>
          <p:cNvCxnSpPr/>
          <p:nvPr/>
        </p:nvCxnSpPr>
        <p:spPr>
          <a:xfrm flipH="1">
            <a:off x="10791188" y="2361169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6" name="직선 연결선 775"/>
          <p:cNvCxnSpPr/>
          <p:nvPr/>
        </p:nvCxnSpPr>
        <p:spPr>
          <a:xfrm flipH="1">
            <a:off x="10743563" y="2361169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7" name="직선 연결선 776"/>
          <p:cNvCxnSpPr/>
          <p:nvPr/>
        </p:nvCxnSpPr>
        <p:spPr>
          <a:xfrm flipH="1">
            <a:off x="10791188" y="252547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8" name="직선 연결선 777"/>
          <p:cNvCxnSpPr/>
          <p:nvPr/>
        </p:nvCxnSpPr>
        <p:spPr>
          <a:xfrm flipH="1">
            <a:off x="10743563" y="252547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9" name="그룹 778"/>
          <p:cNvGrpSpPr/>
          <p:nvPr/>
        </p:nvGrpSpPr>
        <p:grpSpPr>
          <a:xfrm>
            <a:off x="5047116" y="1248471"/>
            <a:ext cx="3477662" cy="4763"/>
            <a:chOff x="5248744" y="2711227"/>
            <a:chExt cx="3477662" cy="4763"/>
          </a:xfrm>
        </p:grpSpPr>
        <p:cxnSp>
          <p:nvCxnSpPr>
            <p:cNvPr id="1104" name="직선 연결선 1103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직선 연결선 1104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6" name="직선 연결선 1105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7" name="직선 연결선 1106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8" name="직선 연결선 1107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9" name="직선 연결선 1108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0" name="직선 연결선 1109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1" name="직선 연결선 1110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0" name="그룹 779"/>
          <p:cNvGrpSpPr/>
          <p:nvPr/>
        </p:nvGrpSpPr>
        <p:grpSpPr>
          <a:xfrm>
            <a:off x="5055135" y="1594773"/>
            <a:ext cx="3472899" cy="6350"/>
            <a:chOff x="5248744" y="2709640"/>
            <a:chExt cx="3472899" cy="6350"/>
          </a:xfrm>
        </p:grpSpPr>
        <p:cxnSp>
          <p:nvCxnSpPr>
            <p:cNvPr id="1096" name="직선 연결선 1095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7" name="직선 연결선 1096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8" name="직선 연결선 1097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직선 연결선 1098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직선 연결선 1099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직선 연결선 1100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직선 연결선 1101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직선 연결선 1102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1" name="그룹 780"/>
          <p:cNvGrpSpPr/>
          <p:nvPr/>
        </p:nvGrpSpPr>
        <p:grpSpPr>
          <a:xfrm>
            <a:off x="5050372" y="1949750"/>
            <a:ext cx="3472899" cy="8446"/>
            <a:chOff x="5248744" y="2707544"/>
            <a:chExt cx="3472899" cy="8446"/>
          </a:xfrm>
        </p:grpSpPr>
        <p:cxnSp>
          <p:nvCxnSpPr>
            <p:cNvPr id="1088" name="직선 연결선 1087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직선 연결선 1088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직선 연결선 1089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직선 연결선 1090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직선 연결선 1091"/>
            <p:cNvCxnSpPr/>
            <p:nvPr/>
          </p:nvCxnSpPr>
          <p:spPr>
            <a:xfrm flipV="1">
              <a:off x="6995934" y="2707544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직선 연결선 1092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4" name="직선 연결선 1093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5" name="직선 연결선 1094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2" name="그룹 781"/>
          <p:cNvGrpSpPr/>
          <p:nvPr/>
        </p:nvGrpSpPr>
        <p:grpSpPr>
          <a:xfrm>
            <a:off x="5051428" y="2313208"/>
            <a:ext cx="3472899" cy="5244"/>
            <a:chOff x="5248744" y="2708341"/>
            <a:chExt cx="3472899" cy="5244"/>
          </a:xfrm>
        </p:grpSpPr>
        <p:cxnSp>
          <p:nvCxnSpPr>
            <p:cNvPr id="1080" name="직선 연결선 1079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직선 연결선 1080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2" name="직선 연결선 1081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3" name="직선 연결선 1082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4" name="직선 연결선 1083"/>
            <p:cNvCxnSpPr/>
            <p:nvPr/>
          </p:nvCxnSpPr>
          <p:spPr>
            <a:xfrm flipV="1">
              <a:off x="6995934" y="270943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5" name="직선 연결선 1084"/>
            <p:cNvCxnSpPr/>
            <p:nvPr/>
          </p:nvCxnSpPr>
          <p:spPr>
            <a:xfrm flipV="1">
              <a:off x="6121405" y="270964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6" name="직선 연결선 1085"/>
            <p:cNvCxnSpPr/>
            <p:nvPr/>
          </p:nvCxnSpPr>
          <p:spPr>
            <a:xfrm flipV="1">
              <a:off x="5248744" y="270834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7" name="직선 연결선 1086"/>
            <p:cNvCxnSpPr/>
            <p:nvPr/>
          </p:nvCxnSpPr>
          <p:spPr>
            <a:xfrm flipV="1">
              <a:off x="5687776" y="271024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3" name="직선 연결선 782"/>
          <p:cNvCxnSpPr/>
          <p:nvPr/>
        </p:nvCxnSpPr>
        <p:spPr>
          <a:xfrm flipH="1">
            <a:off x="5052648" y="127228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5" name="직선 연결선 784"/>
          <p:cNvCxnSpPr/>
          <p:nvPr/>
        </p:nvCxnSpPr>
        <p:spPr>
          <a:xfrm flipH="1">
            <a:off x="5052648" y="1436593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그룹 1"/>
          <p:cNvGrpSpPr/>
          <p:nvPr/>
        </p:nvGrpSpPr>
        <p:grpSpPr>
          <a:xfrm>
            <a:off x="5005023" y="1256412"/>
            <a:ext cx="0" cy="288000"/>
            <a:chOff x="5005023" y="1272287"/>
            <a:chExt cx="0" cy="308306"/>
          </a:xfrm>
        </p:grpSpPr>
        <p:cxnSp>
          <p:nvCxnSpPr>
            <p:cNvPr id="784" name="직선 연결선 783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6" name="직선 연결선 785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7" name="직선 연결선 786"/>
          <p:cNvCxnSpPr/>
          <p:nvPr/>
        </p:nvCxnSpPr>
        <p:spPr>
          <a:xfrm flipH="1">
            <a:off x="5052640" y="161995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9" name="직선 연결선 788"/>
          <p:cNvCxnSpPr/>
          <p:nvPr/>
        </p:nvCxnSpPr>
        <p:spPr>
          <a:xfrm flipH="1">
            <a:off x="5052640" y="178426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1" name="직선 연결선 790"/>
          <p:cNvCxnSpPr/>
          <p:nvPr/>
        </p:nvCxnSpPr>
        <p:spPr>
          <a:xfrm flipH="1">
            <a:off x="5052640" y="199383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3" name="직선 연결선 792"/>
          <p:cNvCxnSpPr/>
          <p:nvPr/>
        </p:nvCxnSpPr>
        <p:spPr>
          <a:xfrm flipH="1">
            <a:off x="5052640" y="215814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5" name="그룹 794"/>
          <p:cNvGrpSpPr/>
          <p:nvPr/>
        </p:nvGrpSpPr>
        <p:grpSpPr>
          <a:xfrm>
            <a:off x="5052632" y="2341502"/>
            <a:ext cx="0" cy="396000"/>
            <a:chOff x="5254260" y="3804258"/>
            <a:chExt cx="0" cy="308306"/>
          </a:xfrm>
        </p:grpSpPr>
        <p:cxnSp>
          <p:nvCxnSpPr>
            <p:cNvPr id="1076" name="직선 연결선 1075"/>
            <p:cNvCxnSpPr/>
            <p:nvPr/>
          </p:nvCxnSpPr>
          <p:spPr>
            <a:xfrm flipH="1">
              <a:off x="5254260" y="380425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직선 연결선 1077"/>
            <p:cNvCxnSpPr/>
            <p:nvPr/>
          </p:nvCxnSpPr>
          <p:spPr>
            <a:xfrm flipH="1">
              <a:off x="5254260" y="3968564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96" name="직선 연결선 795"/>
          <p:cNvCxnSpPr/>
          <p:nvPr/>
        </p:nvCxnSpPr>
        <p:spPr>
          <a:xfrm flipV="1">
            <a:off x="1586419" y="2445447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7" name="직선 연결선 796"/>
          <p:cNvCxnSpPr/>
          <p:nvPr/>
        </p:nvCxnSpPr>
        <p:spPr>
          <a:xfrm flipV="1">
            <a:off x="1189544" y="2445447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8" name="직선 연결선 797"/>
          <p:cNvCxnSpPr/>
          <p:nvPr/>
        </p:nvCxnSpPr>
        <p:spPr>
          <a:xfrm flipV="1">
            <a:off x="792494" y="2445225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9" name="직선 연결선 798"/>
          <p:cNvCxnSpPr/>
          <p:nvPr/>
        </p:nvCxnSpPr>
        <p:spPr>
          <a:xfrm flipV="1">
            <a:off x="395619" y="2445225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00" name="그룹 799"/>
          <p:cNvGrpSpPr/>
          <p:nvPr/>
        </p:nvGrpSpPr>
        <p:grpSpPr>
          <a:xfrm>
            <a:off x="846469" y="1863558"/>
            <a:ext cx="1111237" cy="222"/>
            <a:chOff x="994122" y="3326314"/>
            <a:chExt cx="1166923" cy="222"/>
          </a:xfrm>
        </p:grpSpPr>
        <p:cxnSp>
          <p:nvCxnSpPr>
            <p:cNvPr id="1073" name="직선 연결선 1072"/>
            <p:cNvCxnSpPr/>
            <p:nvPr/>
          </p:nvCxnSpPr>
          <p:spPr>
            <a:xfrm flipV="1">
              <a:off x="1783045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4" name="직선 연결선 1073"/>
            <p:cNvCxnSpPr/>
            <p:nvPr/>
          </p:nvCxnSpPr>
          <p:spPr>
            <a:xfrm flipV="1">
              <a:off x="1391172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직선 연결선 1074"/>
            <p:cNvCxnSpPr/>
            <p:nvPr/>
          </p:nvCxnSpPr>
          <p:spPr>
            <a:xfrm flipV="1">
              <a:off x="994122" y="332631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1" name="그룹 800"/>
          <p:cNvGrpSpPr/>
          <p:nvPr/>
        </p:nvGrpSpPr>
        <p:grpSpPr>
          <a:xfrm>
            <a:off x="601993" y="2156107"/>
            <a:ext cx="1368000" cy="222"/>
            <a:chOff x="994122" y="3618863"/>
            <a:chExt cx="1171925" cy="222"/>
          </a:xfrm>
        </p:grpSpPr>
        <p:cxnSp>
          <p:nvCxnSpPr>
            <p:cNvPr id="1070" name="직선 연결선 1069"/>
            <p:cNvCxnSpPr/>
            <p:nvPr/>
          </p:nvCxnSpPr>
          <p:spPr>
            <a:xfrm flipV="1">
              <a:off x="1788047" y="361908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1" name="직선 연결선 1070"/>
            <p:cNvCxnSpPr/>
            <p:nvPr/>
          </p:nvCxnSpPr>
          <p:spPr>
            <a:xfrm flipV="1">
              <a:off x="1391172" y="361908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2" name="직선 연결선 1071"/>
            <p:cNvCxnSpPr/>
            <p:nvPr/>
          </p:nvCxnSpPr>
          <p:spPr>
            <a:xfrm flipV="1">
              <a:off x="994122" y="3618863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2" name="그룹 801"/>
          <p:cNvGrpSpPr/>
          <p:nvPr/>
        </p:nvGrpSpPr>
        <p:grpSpPr>
          <a:xfrm>
            <a:off x="1095569" y="1570788"/>
            <a:ext cx="864000" cy="0"/>
            <a:chOff x="1391172" y="3326536"/>
            <a:chExt cx="774875" cy="0"/>
          </a:xfrm>
        </p:grpSpPr>
        <p:cxnSp>
          <p:nvCxnSpPr>
            <p:cNvPr id="1068" name="직선 연결선 1067"/>
            <p:cNvCxnSpPr/>
            <p:nvPr/>
          </p:nvCxnSpPr>
          <p:spPr>
            <a:xfrm flipV="1">
              <a:off x="1788047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직선 연결선 1068"/>
            <p:cNvCxnSpPr/>
            <p:nvPr/>
          </p:nvCxnSpPr>
          <p:spPr>
            <a:xfrm flipV="1">
              <a:off x="1391172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03" name="직선 연결선 802"/>
          <p:cNvCxnSpPr/>
          <p:nvPr/>
        </p:nvCxnSpPr>
        <p:spPr>
          <a:xfrm flipV="1">
            <a:off x="1345595" y="1278688"/>
            <a:ext cx="612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4" name="직선 연결선 803"/>
          <p:cNvCxnSpPr/>
          <p:nvPr/>
        </p:nvCxnSpPr>
        <p:spPr>
          <a:xfrm flipH="1">
            <a:off x="1224572" y="1286915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5" name="직선 연결선 804"/>
          <p:cNvCxnSpPr/>
          <p:nvPr/>
        </p:nvCxnSpPr>
        <p:spPr>
          <a:xfrm flipH="1">
            <a:off x="1123787" y="1427413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6" name="직선 연결선 805"/>
          <p:cNvCxnSpPr/>
          <p:nvPr/>
        </p:nvCxnSpPr>
        <p:spPr>
          <a:xfrm flipH="1">
            <a:off x="984983" y="1581447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7" name="직선 연결선 806"/>
          <p:cNvCxnSpPr/>
          <p:nvPr/>
        </p:nvCxnSpPr>
        <p:spPr>
          <a:xfrm flipH="1">
            <a:off x="884198" y="1721945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직선 연결선 807"/>
          <p:cNvCxnSpPr/>
          <p:nvPr/>
        </p:nvCxnSpPr>
        <p:spPr>
          <a:xfrm flipH="1">
            <a:off x="747598" y="1884082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9" name="직선 연결선 808"/>
          <p:cNvCxnSpPr/>
          <p:nvPr/>
        </p:nvCxnSpPr>
        <p:spPr>
          <a:xfrm flipH="1">
            <a:off x="640463" y="2018230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0" name="직선 연결선 809"/>
          <p:cNvCxnSpPr/>
          <p:nvPr/>
        </p:nvCxnSpPr>
        <p:spPr>
          <a:xfrm flipH="1">
            <a:off x="505492" y="2178091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직선 연결선 810"/>
          <p:cNvCxnSpPr/>
          <p:nvPr/>
        </p:nvCxnSpPr>
        <p:spPr>
          <a:xfrm flipH="1">
            <a:off x="398357" y="2312239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12" name="그룹 811"/>
          <p:cNvGrpSpPr/>
          <p:nvPr/>
        </p:nvGrpSpPr>
        <p:grpSpPr>
          <a:xfrm>
            <a:off x="10760300" y="2324672"/>
            <a:ext cx="1176780" cy="2188"/>
            <a:chOff x="10961928" y="3787428"/>
            <a:chExt cx="1176780" cy="2188"/>
          </a:xfrm>
        </p:grpSpPr>
        <p:cxnSp>
          <p:nvCxnSpPr>
            <p:cNvPr id="1065" name="직선 연결선 1064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직선 연결선 1065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직선 연결선 1066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13" name="직선 연결선 812"/>
          <p:cNvCxnSpPr/>
          <p:nvPr/>
        </p:nvCxnSpPr>
        <p:spPr>
          <a:xfrm flipH="1">
            <a:off x="11928417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4" name="직선 연결선 813"/>
          <p:cNvCxnSpPr/>
          <p:nvPr/>
        </p:nvCxnSpPr>
        <p:spPr>
          <a:xfrm flipH="1">
            <a:off x="11880792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5" name="직선 연결선 814"/>
          <p:cNvCxnSpPr/>
          <p:nvPr/>
        </p:nvCxnSpPr>
        <p:spPr>
          <a:xfrm flipH="1">
            <a:off x="11928417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직선 연결선 815"/>
          <p:cNvCxnSpPr/>
          <p:nvPr/>
        </p:nvCxnSpPr>
        <p:spPr>
          <a:xfrm flipH="1">
            <a:off x="11880792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7" name="직선 연결선 816"/>
          <p:cNvCxnSpPr/>
          <p:nvPr/>
        </p:nvCxnSpPr>
        <p:spPr>
          <a:xfrm flipH="1">
            <a:off x="11928409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직선 연결선 817"/>
          <p:cNvCxnSpPr/>
          <p:nvPr/>
        </p:nvCxnSpPr>
        <p:spPr>
          <a:xfrm flipH="1">
            <a:off x="11880784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직선 연결선 818"/>
          <p:cNvCxnSpPr/>
          <p:nvPr/>
        </p:nvCxnSpPr>
        <p:spPr>
          <a:xfrm flipH="1">
            <a:off x="11928409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0" name="직선 연결선 819"/>
          <p:cNvCxnSpPr/>
          <p:nvPr/>
        </p:nvCxnSpPr>
        <p:spPr>
          <a:xfrm flipH="1">
            <a:off x="11880784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1" name="직선 연결선 820"/>
          <p:cNvCxnSpPr/>
          <p:nvPr/>
        </p:nvCxnSpPr>
        <p:spPr>
          <a:xfrm flipH="1">
            <a:off x="11928409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2" name="직선 연결선 821"/>
          <p:cNvCxnSpPr/>
          <p:nvPr/>
        </p:nvCxnSpPr>
        <p:spPr>
          <a:xfrm flipH="1">
            <a:off x="11880784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직선 연결선 822"/>
          <p:cNvCxnSpPr/>
          <p:nvPr/>
        </p:nvCxnSpPr>
        <p:spPr>
          <a:xfrm flipH="1">
            <a:off x="11928409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4" name="직선 연결선 823"/>
          <p:cNvCxnSpPr/>
          <p:nvPr/>
        </p:nvCxnSpPr>
        <p:spPr>
          <a:xfrm flipH="1">
            <a:off x="11880784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직선 연결선 824"/>
          <p:cNvCxnSpPr/>
          <p:nvPr/>
        </p:nvCxnSpPr>
        <p:spPr>
          <a:xfrm flipH="1">
            <a:off x="11928401" y="236277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6" name="직선 연결선 825"/>
          <p:cNvCxnSpPr/>
          <p:nvPr/>
        </p:nvCxnSpPr>
        <p:spPr>
          <a:xfrm flipH="1">
            <a:off x="11880776" y="236277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직선 연결선 826"/>
          <p:cNvCxnSpPr/>
          <p:nvPr/>
        </p:nvCxnSpPr>
        <p:spPr>
          <a:xfrm flipH="1">
            <a:off x="11928401" y="252707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8" name="직선 연결선 827"/>
          <p:cNvCxnSpPr/>
          <p:nvPr/>
        </p:nvCxnSpPr>
        <p:spPr>
          <a:xfrm flipH="1">
            <a:off x="11880776" y="252707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9" name="직선 연결선 838"/>
          <p:cNvCxnSpPr/>
          <p:nvPr/>
        </p:nvCxnSpPr>
        <p:spPr>
          <a:xfrm flipH="1">
            <a:off x="277384" y="2470614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0" name="직선 연결선 839"/>
          <p:cNvCxnSpPr/>
          <p:nvPr/>
        </p:nvCxnSpPr>
        <p:spPr>
          <a:xfrm flipH="1">
            <a:off x="163899" y="2592062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51" name="그룹 850"/>
          <p:cNvGrpSpPr/>
          <p:nvPr/>
        </p:nvGrpSpPr>
        <p:grpSpPr>
          <a:xfrm>
            <a:off x="3570877" y="1252633"/>
            <a:ext cx="1440000" cy="2188"/>
            <a:chOff x="3639155" y="2709039"/>
            <a:chExt cx="1567480" cy="2188"/>
          </a:xfrm>
        </p:grpSpPr>
        <p:cxnSp>
          <p:nvCxnSpPr>
            <p:cNvPr id="1061" name="직선 연결선 1060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2" name="직선 연결선 1061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3" name="직선 연결선 1062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직선 연결선 1063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2" name="그룹 851"/>
          <p:cNvGrpSpPr/>
          <p:nvPr/>
        </p:nvGrpSpPr>
        <p:grpSpPr>
          <a:xfrm>
            <a:off x="3579341" y="1552660"/>
            <a:ext cx="1440000" cy="2188"/>
            <a:chOff x="3639155" y="2733753"/>
            <a:chExt cx="1567480" cy="2188"/>
          </a:xfrm>
        </p:grpSpPr>
        <p:cxnSp>
          <p:nvCxnSpPr>
            <p:cNvPr id="1057" name="직선 연결선 1056"/>
            <p:cNvCxnSpPr/>
            <p:nvPr/>
          </p:nvCxnSpPr>
          <p:spPr>
            <a:xfrm flipV="1">
              <a:off x="4828635" y="2735941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직선 연결선 1057"/>
            <p:cNvCxnSpPr/>
            <p:nvPr/>
          </p:nvCxnSpPr>
          <p:spPr>
            <a:xfrm flipV="1">
              <a:off x="4029855" y="2735941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9" name="직선 연결선 1058"/>
            <p:cNvCxnSpPr/>
            <p:nvPr/>
          </p:nvCxnSpPr>
          <p:spPr>
            <a:xfrm flipV="1">
              <a:off x="4432205" y="2733753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0" name="직선 연결선 1059"/>
            <p:cNvCxnSpPr/>
            <p:nvPr/>
          </p:nvCxnSpPr>
          <p:spPr>
            <a:xfrm flipV="1">
              <a:off x="3639155" y="2734933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3" name="그룹 852"/>
          <p:cNvGrpSpPr/>
          <p:nvPr/>
        </p:nvGrpSpPr>
        <p:grpSpPr>
          <a:xfrm>
            <a:off x="3565524" y="1861539"/>
            <a:ext cx="1440000" cy="2188"/>
            <a:chOff x="3639155" y="2750229"/>
            <a:chExt cx="1567480" cy="2188"/>
          </a:xfrm>
        </p:grpSpPr>
        <p:cxnSp>
          <p:nvCxnSpPr>
            <p:cNvPr id="1053" name="직선 연결선 1052"/>
            <p:cNvCxnSpPr/>
            <p:nvPr/>
          </p:nvCxnSpPr>
          <p:spPr>
            <a:xfrm flipV="1">
              <a:off x="4828635" y="275241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직선 연결선 1053"/>
            <p:cNvCxnSpPr/>
            <p:nvPr/>
          </p:nvCxnSpPr>
          <p:spPr>
            <a:xfrm flipV="1">
              <a:off x="4029855" y="275241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직선 연결선 1054"/>
            <p:cNvCxnSpPr/>
            <p:nvPr/>
          </p:nvCxnSpPr>
          <p:spPr>
            <a:xfrm flipV="1">
              <a:off x="4432205" y="275022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직선 연결선 1055"/>
            <p:cNvCxnSpPr/>
            <p:nvPr/>
          </p:nvCxnSpPr>
          <p:spPr>
            <a:xfrm flipV="1">
              <a:off x="3639155" y="275140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4" name="그룹 853"/>
          <p:cNvGrpSpPr/>
          <p:nvPr/>
        </p:nvGrpSpPr>
        <p:grpSpPr>
          <a:xfrm>
            <a:off x="3540994" y="2133591"/>
            <a:ext cx="1440000" cy="2188"/>
            <a:chOff x="3648122" y="2717277"/>
            <a:chExt cx="1567480" cy="2188"/>
          </a:xfrm>
        </p:grpSpPr>
        <p:cxnSp>
          <p:nvCxnSpPr>
            <p:cNvPr id="1049" name="직선 연결선 1048"/>
            <p:cNvCxnSpPr/>
            <p:nvPr/>
          </p:nvCxnSpPr>
          <p:spPr>
            <a:xfrm flipV="1">
              <a:off x="4837602" y="271946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0" name="직선 연결선 1049"/>
            <p:cNvCxnSpPr/>
            <p:nvPr/>
          </p:nvCxnSpPr>
          <p:spPr>
            <a:xfrm flipV="1">
              <a:off x="4038822" y="271946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1" name="직선 연결선 1050"/>
            <p:cNvCxnSpPr/>
            <p:nvPr/>
          </p:nvCxnSpPr>
          <p:spPr>
            <a:xfrm flipV="1">
              <a:off x="4441172" y="271727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2" name="직선 연결선 1051"/>
            <p:cNvCxnSpPr/>
            <p:nvPr/>
          </p:nvCxnSpPr>
          <p:spPr>
            <a:xfrm flipV="1">
              <a:off x="3648122" y="271845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5" name="그룹 854"/>
          <p:cNvGrpSpPr/>
          <p:nvPr/>
        </p:nvGrpSpPr>
        <p:grpSpPr>
          <a:xfrm>
            <a:off x="3557459" y="2424007"/>
            <a:ext cx="1440000" cy="2188"/>
            <a:chOff x="3639155" y="2709039"/>
            <a:chExt cx="1567480" cy="2188"/>
          </a:xfrm>
        </p:grpSpPr>
        <p:cxnSp>
          <p:nvCxnSpPr>
            <p:cNvPr id="1045" name="직선 연결선 1044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직선 연결선 1045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직선 연결선 1046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8" name="직선 연결선 1047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6" name="그룹 855"/>
          <p:cNvGrpSpPr/>
          <p:nvPr/>
        </p:nvGrpSpPr>
        <p:grpSpPr>
          <a:xfrm>
            <a:off x="2021048" y="1258900"/>
            <a:ext cx="1512000" cy="0"/>
            <a:chOff x="3639155" y="2709039"/>
            <a:chExt cx="1567480" cy="2188"/>
          </a:xfrm>
        </p:grpSpPr>
        <p:cxnSp>
          <p:nvCxnSpPr>
            <p:cNvPr id="1041" name="직선 연결선 1040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직선 연결선 1041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직선 연결선 1042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직선 연결선 1043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7" name="그룹 856"/>
          <p:cNvGrpSpPr/>
          <p:nvPr/>
        </p:nvGrpSpPr>
        <p:grpSpPr>
          <a:xfrm>
            <a:off x="2020756" y="1555623"/>
            <a:ext cx="1512000" cy="0"/>
            <a:chOff x="3639155" y="2709039"/>
            <a:chExt cx="1567480" cy="2188"/>
          </a:xfrm>
        </p:grpSpPr>
        <p:cxnSp>
          <p:nvCxnSpPr>
            <p:cNvPr id="1037" name="직선 연결선 1036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8" name="직선 연결선 1037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9" name="직선 연결선 1038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0" name="직선 연결선 1039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8" name="그룹 857"/>
          <p:cNvGrpSpPr/>
          <p:nvPr/>
        </p:nvGrpSpPr>
        <p:grpSpPr>
          <a:xfrm>
            <a:off x="2029736" y="1863558"/>
            <a:ext cx="1512000" cy="0"/>
            <a:chOff x="3639155" y="2709039"/>
            <a:chExt cx="1567480" cy="2188"/>
          </a:xfrm>
        </p:grpSpPr>
        <p:cxnSp>
          <p:nvCxnSpPr>
            <p:cNvPr id="1033" name="직선 연결선 1032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직선 연결선 1033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직선 연결선 1034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6" name="직선 연결선 1035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9" name="그룹 858"/>
          <p:cNvGrpSpPr/>
          <p:nvPr/>
        </p:nvGrpSpPr>
        <p:grpSpPr>
          <a:xfrm>
            <a:off x="2011232" y="2142432"/>
            <a:ext cx="1512000" cy="0"/>
            <a:chOff x="3639155" y="2709039"/>
            <a:chExt cx="1567480" cy="2188"/>
          </a:xfrm>
        </p:grpSpPr>
        <p:cxnSp>
          <p:nvCxnSpPr>
            <p:cNvPr id="1029" name="직선 연결선 1028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직선 연결선 1029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직선 연결선 1030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직선 연결선 1031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0" name="그룹 859"/>
          <p:cNvGrpSpPr/>
          <p:nvPr/>
        </p:nvGrpSpPr>
        <p:grpSpPr>
          <a:xfrm>
            <a:off x="2015228" y="2433981"/>
            <a:ext cx="1512000" cy="0"/>
            <a:chOff x="3639155" y="2709039"/>
            <a:chExt cx="1567480" cy="2188"/>
          </a:xfrm>
        </p:grpSpPr>
        <p:cxnSp>
          <p:nvCxnSpPr>
            <p:cNvPr id="1025" name="직선 연결선 1024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6" name="직선 연결선 1025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7" name="직선 연결선 1026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8" name="직선 연결선 1027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1" name="그룹 860"/>
          <p:cNvGrpSpPr/>
          <p:nvPr/>
        </p:nvGrpSpPr>
        <p:grpSpPr>
          <a:xfrm>
            <a:off x="183028" y="2726959"/>
            <a:ext cx="4814431" cy="4351"/>
            <a:chOff x="403706" y="2406677"/>
            <a:chExt cx="4814431" cy="4351"/>
          </a:xfrm>
        </p:grpSpPr>
        <p:grpSp>
          <p:nvGrpSpPr>
            <p:cNvPr id="1009" name="그룹 1008"/>
            <p:cNvGrpSpPr/>
            <p:nvPr/>
          </p:nvGrpSpPr>
          <p:grpSpPr>
            <a:xfrm>
              <a:off x="403706" y="2407581"/>
              <a:ext cx="1800000" cy="0"/>
              <a:chOff x="403706" y="4180459"/>
              <a:chExt cx="1944991" cy="1974"/>
            </a:xfrm>
          </p:grpSpPr>
          <p:cxnSp>
            <p:nvCxnSpPr>
              <p:cNvPr id="1020" name="직선 연결선 1019"/>
              <p:cNvCxnSpPr/>
              <p:nvPr/>
            </p:nvCxnSpPr>
            <p:spPr>
              <a:xfrm flipV="1">
                <a:off x="1186611" y="418045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1" name="직선 연결선 1020"/>
              <p:cNvCxnSpPr/>
              <p:nvPr/>
            </p:nvCxnSpPr>
            <p:spPr>
              <a:xfrm flipV="1">
                <a:off x="403706" y="418045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2" name="직선 연결선 1021"/>
              <p:cNvCxnSpPr/>
              <p:nvPr/>
            </p:nvCxnSpPr>
            <p:spPr>
              <a:xfrm flipV="1">
                <a:off x="793356" y="418144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3" name="직선 연결선 1022"/>
              <p:cNvCxnSpPr/>
              <p:nvPr/>
            </p:nvCxnSpPr>
            <p:spPr>
              <a:xfrm flipV="1">
                <a:off x="1970697" y="418144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4" name="직선 연결선 1023"/>
              <p:cNvCxnSpPr/>
              <p:nvPr/>
            </p:nvCxnSpPr>
            <p:spPr>
              <a:xfrm flipV="1">
                <a:off x="1580617" y="4182433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0" name="그룹 1009"/>
            <p:cNvGrpSpPr/>
            <p:nvPr/>
          </p:nvGrpSpPr>
          <p:grpSpPr>
            <a:xfrm>
              <a:off x="3778137" y="2408840"/>
              <a:ext cx="1440000" cy="2188"/>
              <a:chOff x="3639155" y="2709039"/>
              <a:chExt cx="1567480" cy="2188"/>
            </a:xfrm>
          </p:grpSpPr>
          <p:cxnSp>
            <p:nvCxnSpPr>
              <p:cNvPr id="1016" name="직선 연결선 1015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7" name="직선 연결선 1016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8" name="직선 연결선 1017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9" name="직선 연결선 1018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1" name="그룹 1010"/>
            <p:cNvGrpSpPr/>
            <p:nvPr/>
          </p:nvGrpSpPr>
          <p:grpSpPr>
            <a:xfrm>
              <a:off x="2228428" y="2406677"/>
              <a:ext cx="1512000" cy="0"/>
              <a:chOff x="3639155" y="2709039"/>
              <a:chExt cx="1567480" cy="2188"/>
            </a:xfrm>
          </p:grpSpPr>
          <p:cxnSp>
            <p:nvCxnSpPr>
              <p:cNvPr id="1012" name="직선 연결선 101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3" name="직선 연결선 101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4" name="직선 연결선 101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5" name="직선 연결선 101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862" name="직선 연결선 861"/>
          <p:cNvCxnSpPr/>
          <p:nvPr/>
        </p:nvCxnSpPr>
        <p:spPr>
          <a:xfrm flipV="1">
            <a:off x="8082821" y="2703066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" name="직선 연결선 862"/>
          <p:cNvCxnSpPr/>
          <p:nvPr/>
        </p:nvCxnSpPr>
        <p:spPr>
          <a:xfrm flipV="1">
            <a:off x="7212151" y="2707011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" name="직선 연결선 863"/>
          <p:cNvCxnSpPr/>
          <p:nvPr/>
        </p:nvCxnSpPr>
        <p:spPr>
          <a:xfrm flipV="1">
            <a:off x="7645627" y="2706033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5" name="그룹 864"/>
          <p:cNvGrpSpPr/>
          <p:nvPr/>
        </p:nvGrpSpPr>
        <p:grpSpPr>
          <a:xfrm>
            <a:off x="8556591" y="2706033"/>
            <a:ext cx="2201254" cy="2358"/>
            <a:chOff x="8961179" y="2704044"/>
            <a:chExt cx="1974499" cy="82"/>
          </a:xfrm>
        </p:grpSpPr>
        <p:cxnSp>
          <p:nvCxnSpPr>
            <p:cNvPr id="1004" name="직선 연결선 1003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직선 연결선 1004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직선 연결선 1005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직선 연결선 1006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직선 연결선 1007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6" name="그룹 865"/>
          <p:cNvGrpSpPr/>
          <p:nvPr/>
        </p:nvGrpSpPr>
        <p:grpSpPr>
          <a:xfrm>
            <a:off x="10774574" y="2705388"/>
            <a:ext cx="1176780" cy="2188"/>
            <a:chOff x="10961928" y="3787428"/>
            <a:chExt cx="1176780" cy="2188"/>
          </a:xfrm>
        </p:grpSpPr>
        <p:cxnSp>
          <p:nvCxnSpPr>
            <p:cNvPr id="1001" name="직선 연결선 1000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2" name="직선 연결선 1001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3" name="직선 연결선 1002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67" name="직선 연결선 866"/>
          <p:cNvCxnSpPr/>
          <p:nvPr/>
        </p:nvCxnSpPr>
        <p:spPr>
          <a:xfrm flipH="1">
            <a:off x="8545178" y="274662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8" name="직선 연결선 867"/>
          <p:cNvCxnSpPr/>
          <p:nvPr/>
        </p:nvCxnSpPr>
        <p:spPr>
          <a:xfrm flipH="1">
            <a:off x="8497553" y="274662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9" name="직선 연결선 868"/>
          <p:cNvCxnSpPr/>
          <p:nvPr/>
        </p:nvCxnSpPr>
        <p:spPr>
          <a:xfrm flipH="1">
            <a:off x="8545178" y="291093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0" name="직선 연결선 869"/>
          <p:cNvCxnSpPr/>
          <p:nvPr/>
        </p:nvCxnSpPr>
        <p:spPr>
          <a:xfrm flipH="1">
            <a:off x="8497553" y="291093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1" name="직선 연결선 870"/>
          <p:cNvCxnSpPr/>
          <p:nvPr/>
        </p:nvCxnSpPr>
        <p:spPr>
          <a:xfrm flipH="1">
            <a:off x="8545170" y="309429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2" name="직선 연결선 871"/>
          <p:cNvCxnSpPr/>
          <p:nvPr/>
        </p:nvCxnSpPr>
        <p:spPr>
          <a:xfrm flipH="1">
            <a:off x="8497545" y="309429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3" name="직선 연결선 872"/>
          <p:cNvCxnSpPr/>
          <p:nvPr/>
        </p:nvCxnSpPr>
        <p:spPr>
          <a:xfrm flipH="1">
            <a:off x="8545170" y="325859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4" name="직선 연결선 873"/>
          <p:cNvCxnSpPr/>
          <p:nvPr/>
        </p:nvCxnSpPr>
        <p:spPr>
          <a:xfrm flipH="1">
            <a:off x="8497545" y="325859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5" name="직선 연결선 874"/>
          <p:cNvCxnSpPr/>
          <p:nvPr/>
        </p:nvCxnSpPr>
        <p:spPr>
          <a:xfrm flipH="1">
            <a:off x="10791188" y="2726929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6" name="직선 연결선 875"/>
          <p:cNvCxnSpPr/>
          <p:nvPr/>
        </p:nvCxnSpPr>
        <p:spPr>
          <a:xfrm flipH="1">
            <a:off x="10743563" y="2726929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7" name="직선 연결선 876"/>
          <p:cNvCxnSpPr/>
          <p:nvPr/>
        </p:nvCxnSpPr>
        <p:spPr>
          <a:xfrm flipH="1">
            <a:off x="10791188" y="289123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8" name="직선 연결선 877"/>
          <p:cNvCxnSpPr/>
          <p:nvPr/>
        </p:nvCxnSpPr>
        <p:spPr>
          <a:xfrm flipH="1">
            <a:off x="10743563" y="289123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9" name="직선 연결선 878"/>
          <p:cNvCxnSpPr/>
          <p:nvPr/>
        </p:nvCxnSpPr>
        <p:spPr>
          <a:xfrm flipH="1">
            <a:off x="11928401" y="272853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0" name="직선 연결선 879"/>
          <p:cNvCxnSpPr/>
          <p:nvPr/>
        </p:nvCxnSpPr>
        <p:spPr>
          <a:xfrm flipH="1">
            <a:off x="11880776" y="272853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1" name="직선 연결선 880"/>
          <p:cNvCxnSpPr/>
          <p:nvPr/>
        </p:nvCxnSpPr>
        <p:spPr>
          <a:xfrm flipH="1">
            <a:off x="11928401" y="289283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2" name="직선 연결선 881"/>
          <p:cNvCxnSpPr/>
          <p:nvPr/>
        </p:nvCxnSpPr>
        <p:spPr>
          <a:xfrm flipH="1">
            <a:off x="11880776" y="289283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83" name="그룹 882"/>
          <p:cNvGrpSpPr/>
          <p:nvPr/>
        </p:nvGrpSpPr>
        <p:grpSpPr>
          <a:xfrm>
            <a:off x="8556591" y="3071793"/>
            <a:ext cx="2201254" cy="2358"/>
            <a:chOff x="8961179" y="2704044"/>
            <a:chExt cx="1974499" cy="82"/>
          </a:xfrm>
        </p:grpSpPr>
        <p:cxnSp>
          <p:nvCxnSpPr>
            <p:cNvPr id="996" name="직선 연결선 995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직선 연결선 996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직선 연결선 997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9" name="직선 연결선 998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0" name="직선 연결선 999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84" name="그룹 883"/>
          <p:cNvGrpSpPr/>
          <p:nvPr/>
        </p:nvGrpSpPr>
        <p:grpSpPr>
          <a:xfrm>
            <a:off x="10774574" y="3071148"/>
            <a:ext cx="1176780" cy="2188"/>
            <a:chOff x="10961928" y="3787428"/>
            <a:chExt cx="1176780" cy="2188"/>
          </a:xfrm>
        </p:grpSpPr>
        <p:cxnSp>
          <p:nvCxnSpPr>
            <p:cNvPr id="993" name="직선 연결선 992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직선 연결선 993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직선 연결선 994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85" name="직선 연결선 884"/>
          <p:cNvCxnSpPr/>
          <p:nvPr/>
        </p:nvCxnSpPr>
        <p:spPr>
          <a:xfrm flipH="1">
            <a:off x="10798808" y="3107929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6" name="직선 연결선 885"/>
          <p:cNvCxnSpPr/>
          <p:nvPr/>
        </p:nvCxnSpPr>
        <p:spPr>
          <a:xfrm flipH="1">
            <a:off x="10751183" y="3107929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7" name="직선 연결선 886"/>
          <p:cNvCxnSpPr/>
          <p:nvPr/>
        </p:nvCxnSpPr>
        <p:spPr>
          <a:xfrm flipH="1">
            <a:off x="10798808" y="327223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8" name="직선 연결선 887"/>
          <p:cNvCxnSpPr/>
          <p:nvPr/>
        </p:nvCxnSpPr>
        <p:spPr>
          <a:xfrm flipH="1">
            <a:off x="10751183" y="327223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89" name="그룹 888"/>
          <p:cNvGrpSpPr/>
          <p:nvPr/>
        </p:nvGrpSpPr>
        <p:grpSpPr>
          <a:xfrm>
            <a:off x="8564211" y="3431489"/>
            <a:ext cx="2201254" cy="2358"/>
            <a:chOff x="8961179" y="2704044"/>
            <a:chExt cx="1974499" cy="82"/>
          </a:xfrm>
        </p:grpSpPr>
        <p:cxnSp>
          <p:nvCxnSpPr>
            <p:cNvPr id="988" name="직선 연결선 987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9" name="직선 연결선 988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0" name="직선 연결선 989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1" name="직선 연결선 990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직선 연결선 991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0" name="그룹 889"/>
          <p:cNvGrpSpPr/>
          <p:nvPr/>
        </p:nvGrpSpPr>
        <p:grpSpPr>
          <a:xfrm>
            <a:off x="10782194" y="3430844"/>
            <a:ext cx="1176780" cy="2188"/>
            <a:chOff x="10961928" y="3787428"/>
            <a:chExt cx="1176780" cy="2188"/>
          </a:xfrm>
        </p:grpSpPr>
        <p:cxnSp>
          <p:nvCxnSpPr>
            <p:cNvPr id="985" name="직선 연결선 984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직선 연결선 985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7" name="직선 연결선 986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91" name="직선 연결선 890"/>
          <p:cNvCxnSpPr/>
          <p:nvPr/>
        </p:nvCxnSpPr>
        <p:spPr>
          <a:xfrm flipH="1">
            <a:off x="11933105" y="310191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2" name="직선 연결선 891"/>
          <p:cNvCxnSpPr/>
          <p:nvPr/>
        </p:nvCxnSpPr>
        <p:spPr>
          <a:xfrm flipH="1">
            <a:off x="11885480" y="310191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3" name="직선 연결선 892"/>
          <p:cNvCxnSpPr/>
          <p:nvPr/>
        </p:nvCxnSpPr>
        <p:spPr>
          <a:xfrm flipH="1">
            <a:off x="11933105" y="326621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4" name="직선 연결선 893"/>
          <p:cNvCxnSpPr/>
          <p:nvPr/>
        </p:nvCxnSpPr>
        <p:spPr>
          <a:xfrm flipH="1">
            <a:off x="11885480" y="326621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5" name="그룹 894"/>
          <p:cNvGrpSpPr/>
          <p:nvPr/>
        </p:nvGrpSpPr>
        <p:grpSpPr>
          <a:xfrm>
            <a:off x="1621115" y="1119881"/>
            <a:ext cx="3477662" cy="0"/>
            <a:chOff x="5248744" y="2711227"/>
            <a:chExt cx="3477662" cy="4763"/>
          </a:xfrm>
        </p:grpSpPr>
        <p:cxnSp>
          <p:nvCxnSpPr>
            <p:cNvPr id="977" name="직선 연결선 976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8" name="직선 연결선 977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9" name="직선 연결선 978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직선 연결선 979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직선 연결선 980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직선 연결선 981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직선 연결선 982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직선 연결선 983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6" name="그룹 895"/>
          <p:cNvGrpSpPr/>
          <p:nvPr/>
        </p:nvGrpSpPr>
        <p:grpSpPr>
          <a:xfrm>
            <a:off x="5138886" y="1119991"/>
            <a:ext cx="3477662" cy="0"/>
            <a:chOff x="5248744" y="2711227"/>
            <a:chExt cx="3477662" cy="4763"/>
          </a:xfrm>
        </p:grpSpPr>
        <p:cxnSp>
          <p:nvCxnSpPr>
            <p:cNvPr id="969" name="직선 연결선 968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직선 연결선 969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직선 연결선 970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직선 연결선 971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직선 연결선 972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직선 연결선 973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5" name="직선 연결선 974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6" name="직선 연결선 975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97" name="직선 연결선 896"/>
          <p:cNvCxnSpPr/>
          <p:nvPr/>
        </p:nvCxnSpPr>
        <p:spPr>
          <a:xfrm flipV="1">
            <a:off x="9516732" y="1119881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8" name="직선 연결선 897"/>
          <p:cNvCxnSpPr/>
          <p:nvPr/>
        </p:nvCxnSpPr>
        <p:spPr>
          <a:xfrm flipV="1">
            <a:off x="8641299" y="1119881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9" name="직선 연결선 898"/>
          <p:cNvCxnSpPr/>
          <p:nvPr/>
        </p:nvCxnSpPr>
        <p:spPr>
          <a:xfrm flipV="1">
            <a:off x="9074775" y="1119881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0" name="직선 연결선 899"/>
          <p:cNvCxnSpPr/>
          <p:nvPr/>
        </p:nvCxnSpPr>
        <p:spPr>
          <a:xfrm flipV="1">
            <a:off x="9957263" y="1119881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1" name="직선 연결선 900"/>
          <p:cNvCxnSpPr/>
          <p:nvPr/>
        </p:nvCxnSpPr>
        <p:spPr>
          <a:xfrm flipH="1">
            <a:off x="6343103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2" name="직선 연결선 901"/>
          <p:cNvCxnSpPr/>
          <p:nvPr/>
        </p:nvCxnSpPr>
        <p:spPr>
          <a:xfrm flipH="1">
            <a:off x="6295478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3" name="직선 연결선 902"/>
          <p:cNvCxnSpPr/>
          <p:nvPr/>
        </p:nvCxnSpPr>
        <p:spPr>
          <a:xfrm flipH="1">
            <a:off x="6343103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4" name="직선 연결선 903"/>
          <p:cNvCxnSpPr/>
          <p:nvPr/>
        </p:nvCxnSpPr>
        <p:spPr>
          <a:xfrm flipH="1">
            <a:off x="6295478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5" name="직선 연결선 904"/>
          <p:cNvCxnSpPr/>
          <p:nvPr/>
        </p:nvCxnSpPr>
        <p:spPr>
          <a:xfrm flipH="1">
            <a:off x="6343095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6" name="직선 연결선 905"/>
          <p:cNvCxnSpPr/>
          <p:nvPr/>
        </p:nvCxnSpPr>
        <p:spPr>
          <a:xfrm flipH="1">
            <a:off x="6295470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7" name="직선 연결선 906"/>
          <p:cNvCxnSpPr/>
          <p:nvPr/>
        </p:nvCxnSpPr>
        <p:spPr>
          <a:xfrm flipH="1">
            <a:off x="6343095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8" name="직선 연결선 907"/>
          <p:cNvCxnSpPr/>
          <p:nvPr/>
        </p:nvCxnSpPr>
        <p:spPr>
          <a:xfrm flipH="1">
            <a:off x="6295470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9" name="직선 연결선 908"/>
          <p:cNvCxnSpPr/>
          <p:nvPr/>
        </p:nvCxnSpPr>
        <p:spPr>
          <a:xfrm flipH="1">
            <a:off x="6343095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0" name="직선 연결선 909"/>
          <p:cNvCxnSpPr/>
          <p:nvPr/>
        </p:nvCxnSpPr>
        <p:spPr>
          <a:xfrm flipH="1">
            <a:off x="6295470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1" name="직선 연결선 910"/>
          <p:cNvCxnSpPr/>
          <p:nvPr/>
        </p:nvCxnSpPr>
        <p:spPr>
          <a:xfrm flipH="1">
            <a:off x="6343095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2" name="직선 연결선 911"/>
          <p:cNvCxnSpPr/>
          <p:nvPr/>
        </p:nvCxnSpPr>
        <p:spPr>
          <a:xfrm flipH="1">
            <a:off x="6295470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13" name="그룹 912"/>
          <p:cNvGrpSpPr/>
          <p:nvPr/>
        </p:nvGrpSpPr>
        <p:grpSpPr>
          <a:xfrm>
            <a:off x="185287" y="2772996"/>
            <a:ext cx="4814431" cy="4351"/>
            <a:chOff x="403706" y="2406677"/>
            <a:chExt cx="4814431" cy="4351"/>
          </a:xfrm>
        </p:grpSpPr>
        <p:grpSp>
          <p:nvGrpSpPr>
            <p:cNvPr id="953" name="그룹 952"/>
            <p:cNvGrpSpPr/>
            <p:nvPr/>
          </p:nvGrpSpPr>
          <p:grpSpPr>
            <a:xfrm>
              <a:off x="403706" y="2407581"/>
              <a:ext cx="1800000" cy="0"/>
              <a:chOff x="403706" y="4180459"/>
              <a:chExt cx="1944991" cy="1974"/>
            </a:xfrm>
          </p:grpSpPr>
          <p:cxnSp>
            <p:nvCxnSpPr>
              <p:cNvPr id="964" name="직선 연결선 963"/>
              <p:cNvCxnSpPr/>
              <p:nvPr/>
            </p:nvCxnSpPr>
            <p:spPr>
              <a:xfrm flipV="1">
                <a:off x="1186611" y="418045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5" name="직선 연결선 964"/>
              <p:cNvCxnSpPr/>
              <p:nvPr/>
            </p:nvCxnSpPr>
            <p:spPr>
              <a:xfrm flipV="1">
                <a:off x="403706" y="418045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6" name="직선 연결선 965"/>
              <p:cNvCxnSpPr/>
              <p:nvPr/>
            </p:nvCxnSpPr>
            <p:spPr>
              <a:xfrm flipV="1">
                <a:off x="793356" y="418144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7" name="직선 연결선 966"/>
              <p:cNvCxnSpPr/>
              <p:nvPr/>
            </p:nvCxnSpPr>
            <p:spPr>
              <a:xfrm flipV="1">
                <a:off x="1970697" y="418144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8" name="직선 연결선 967"/>
              <p:cNvCxnSpPr/>
              <p:nvPr/>
            </p:nvCxnSpPr>
            <p:spPr>
              <a:xfrm flipV="1">
                <a:off x="1580617" y="4182433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4" name="그룹 953"/>
            <p:cNvGrpSpPr/>
            <p:nvPr/>
          </p:nvGrpSpPr>
          <p:grpSpPr>
            <a:xfrm>
              <a:off x="3778137" y="2408840"/>
              <a:ext cx="1440000" cy="2188"/>
              <a:chOff x="3639155" y="2709039"/>
              <a:chExt cx="1567480" cy="2188"/>
            </a:xfrm>
          </p:grpSpPr>
          <p:cxnSp>
            <p:nvCxnSpPr>
              <p:cNvPr id="960" name="직선 연결선 959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1" name="직선 연결선 960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2" name="직선 연결선 961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3" name="직선 연결선 962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5" name="그룹 954"/>
            <p:cNvGrpSpPr/>
            <p:nvPr/>
          </p:nvGrpSpPr>
          <p:grpSpPr>
            <a:xfrm>
              <a:off x="2228428" y="2406677"/>
              <a:ext cx="1512000" cy="0"/>
              <a:chOff x="3639155" y="2709039"/>
              <a:chExt cx="1567480" cy="2188"/>
            </a:xfrm>
          </p:grpSpPr>
          <p:cxnSp>
            <p:nvCxnSpPr>
              <p:cNvPr id="956" name="직선 연결선 955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7" name="직선 연결선 956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8" name="직선 연결선 957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9" name="직선 연결선 958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914" name="직선 연결선 913"/>
          <p:cNvCxnSpPr/>
          <p:nvPr/>
        </p:nvCxnSpPr>
        <p:spPr>
          <a:xfrm flipH="1">
            <a:off x="255490" y="2435022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5" name="직선 연결선 914"/>
          <p:cNvCxnSpPr/>
          <p:nvPr/>
        </p:nvCxnSpPr>
        <p:spPr>
          <a:xfrm flipH="1">
            <a:off x="142005" y="2556470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6" name="직선 연결선 915"/>
          <p:cNvCxnSpPr/>
          <p:nvPr/>
        </p:nvCxnSpPr>
        <p:spPr>
          <a:xfrm flipH="1">
            <a:off x="465498" y="2169645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7" name="직선 연결선 916"/>
          <p:cNvCxnSpPr/>
          <p:nvPr/>
        </p:nvCxnSpPr>
        <p:spPr>
          <a:xfrm flipH="1">
            <a:off x="358363" y="2303793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8" name="직선 연결선 917"/>
          <p:cNvCxnSpPr/>
          <p:nvPr/>
        </p:nvCxnSpPr>
        <p:spPr>
          <a:xfrm flipH="1">
            <a:off x="700933" y="1883227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9" name="직선 연결선 918"/>
          <p:cNvCxnSpPr/>
          <p:nvPr/>
        </p:nvCxnSpPr>
        <p:spPr>
          <a:xfrm flipH="1">
            <a:off x="593798" y="2017375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0" name="직선 연결선 919"/>
          <p:cNvCxnSpPr/>
          <p:nvPr/>
        </p:nvCxnSpPr>
        <p:spPr>
          <a:xfrm flipH="1">
            <a:off x="933701" y="1587179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직선 연결선 920"/>
          <p:cNvCxnSpPr/>
          <p:nvPr/>
        </p:nvCxnSpPr>
        <p:spPr>
          <a:xfrm flipH="1">
            <a:off x="832916" y="1727677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2" name="직선 연결선 921"/>
          <p:cNvCxnSpPr/>
          <p:nvPr/>
        </p:nvCxnSpPr>
        <p:spPr>
          <a:xfrm flipH="1">
            <a:off x="1171749" y="1292025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3" name="직선 연결선 922"/>
          <p:cNvCxnSpPr/>
          <p:nvPr/>
        </p:nvCxnSpPr>
        <p:spPr>
          <a:xfrm flipH="1">
            <a:off x="1070964" y="1432523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4" name="직선 연결선 923"/>
          <p:cNvCxnSpPr/>
          <p:nvPr/>
        </p:nvCxnSpPr>
        <p:spPr>
          <a:xfrm flipV="1">
            <a:off x="5920176" y="2359295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5" name="직선 연결선 924"/>
          <p:cNvCxnSpPr/>
          <p:nvPr/>
        </p:nvCxnSpPr>
        <p:spPr>
          <a:xfrm flipV="1">
            <a:off x="5047515" y="2357996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6" name="직선 연결선 925"/>
          <p:cNvCxnSpPr/>
          <p:nvPr/>
        </p:nvCxnSpPr>
        <p:spPr>
          <a:xfrm flipV="1">
            <a:off x="5486547" y="2359904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7" name="그룹 926"/>
          <p:cNvGrpSpPr/>
          <p:nvPr/>
        </p:nvGrpSpPr>
        <p:grpSpPr>
          <a:xfrm rot="1854697">
            <a:off x="6404486" y="2553850"/>
            <a:ext cx="792000" cy="321"/>
            <a:chOff x="5511689" y="2383418"/>
            <a:chExt cx="860442" cy="321"/>
          </a:xfrm>
        </p:grpSpPr>
        <p:cxnSp>
          <p:nvCxnSpPr>
            <p:cNvPr id="951" name="직선 연결선 950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2" name="직선 연결선 951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8" name="그룹 927"/>
          <p:cNvGrpSpPr/>
          <p:nvPr/>
        </p:nvGrpSpPr>
        <p:grpSpPr>
          <a:xfrm rot="1854697">
            <a:off x="6352211" y="2560311"/>
            <a:ext cx="792000" cy="321"/>
            <a:chOff x="5511689" y="2383418"/>
            <a:chExt cx="860442" cy="321"/>
          </a:xfrm>
        </p:grpSpPr>
        <p:cxnSp>
          <p:nvCxnSpPr>
            <p:cNvPr id="949" name="직선 연결선 948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직선 연결선 949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9" name="그룹 928"/>
          <p:cNvGrpSpPr/>
          <p:nvPr/>
        </p:nvGrpSpPr>
        <p:grpSpPr>
          <a:xfrm rot="1854697">
            <a:off x="7114387" y="2984008"/>
            <a:ext cx="792000" cy="321"/>
            <a:chOff x="5511689" y="2383418"/>
            <a:chExt cx="860442" cy="321"/>
          </a:xfrm>
        </p:grpSpPr>
        <p:cxnSp>
          <p:nvCxnSpPr>
            <p:cNvPr id="947" name="직선 연결선 946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직선 연결선 947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30" name="그룹 929"/>
          <p:cNvGrpSpPr/>
          <p:nvPr/>
        </p:nvGrpSpPr>
        <p:grpSpPr>
          <a:xfrm rot="1854697">
            <a:off x="7050403" y="2984158"/>
            <a:ext cx="792000" cy="321"/>
            <a:chOff x="5511689" y="2383418"/>
            <a:chExt cx="860442" cy="321"/>
          </a:xfrm>
        </p:grpSpPr>
        <p:cxnSp>
          <p:nvCxnSpPr>
            <p:cNvPr id="945" name="직선 연결선 944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직선 연결선 945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31" name="직선 연결선 930"/>
          <p:cNvCxnSpPr/>
          <p:nvPr/>
        </p:nvCxnSpPr>
        <p:spPr>
          <a:xfrm>
            <a:off x="7880135" y="3219240"/>
            <a:ext cx="284895" cy="21533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2" name="직선 연결선 931"/>
          <p:cNvCxnSpPr/>
          <p:nvPr/>
        </p:nvCxnSpPr>
        <p:spPr>
          <a:xfrm>
            <a:off x="7836406" y="3233024"/>
            <a:ext cx="284895" cy="21533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33" name="그룹 932"/>
          <p:cNvGrpSpPr/>
          <p:nvPr/>
        </p:nvGrpSpPr>
        <p:grpSpPr>
          <a:xfrm>
            <a:off x="8564211" y="3467116"/>
            <a:ext cx="2201254" cy="2358"/>
            <a:chOff x="8961179" y="2704044"/>
            <a:chExt cx="1974499" cy="82"/>
          </a:xfrm>
        </p:grpSpPr>
        <p:cxnSp>
          <p:nvCxnSpPr>
            <p:cNvPr id="940" name="직선 연결선 939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1" name="직선 연결선 940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2" name="직선 연결선 941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3" name="직선 연결선 942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직선 연결선 943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34" name="그룹 933"/>
          <p:cNvGrpSpPr/>
          <p:nvPr/>
        </p:nvGrpSpPr>
        <p:grpSpPr>
          <a:xfrm>
            <a:off x="10777534" y="3469953"/>
            <a:ext cx="1176780" cy="2188"/>
            <a:chOff x="10961928" y="3787428"/>
            <a:chExt cx="1176780" cy="2188"/>
          </a:xfrm>
        </p:grpSpPr>
        <p:cxnSp>
          <p:nvCxnSpPr>
            <p:cNvPr id="937" name="직선 연결선 936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직선 연결선 937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9" name="직선 연결선 938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35" name="직선 연결선 934"/>
          <p:cNvCxnSpPr/>
          <p:nvPr/>
        </p:nvCxnSpPr>
        <p:spPr>
          <a:xfrm flipV="1">
            <a:off x="8121301" y="3472365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6" name="직선 연결선 935"/>
          <p:cNvCxnSpPr/>
          <p:nvPr/>
        </p:nvCxnSpPr>
        <p:spPr>
          <a:xfrm flipV="1">
            <a:off x="8113287" y="3435607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4" name="TextBox 713"/>
          <p:cNvSpPr txBox="1"/>
          <p:nvPr/>
        </p:nvSpPr>
        <p:spPr>
          <a:xfrm>
            <a:off x="1276789" y="1270350"/>
            <a:ext cx="28084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9A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715" name="TextBox 714"/>
          <p:cNvSpPr txBox="1"/>
          <p:nvPr/>
        </p:nvSpPr>
        <p:spPr>
          <a:xfrm>
            <a:off x="1064785" y="1559094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9B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716" name="TextBox 715"/>
          <p:cNvSpPr txBox="1"/>
          <p:nvPr/>
        </p:nvSpPr>
        <p:spPr>
          <a:xfrm>
            <a:off x="844536" y="1847989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9C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717" name="TextBox 716"/>
          <p:cNvSpPr txBox="1"/>
          <p:nvPr/>
        </p:nvSpPr>
        <p:spPr>
          <a:xfrm>
            <a:off x="594412" y="2142216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9D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718" name="TextBox 717"/>
          <p:cNvSpPr txBox="1"/>
          <p:nvPr/>
        </p:nvSpPr>
        <p:spPr>
          <a:xfrm>
            <a:off x="586792" y="2286996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9G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719" name="TextBox 718"/>
          <p:cNvSpPr txBox="1"/>
          <p:nvPr/>
        </p:nvSpPr>
        <p:spPr>
          <a:xfrm>
            <a:off x="2038927" y="1249705"/>
            <a:ext cx="2904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8Q</a:t>
            </a:r>
            <a:endParaRPr lang="ko-KR" altLang="en-US" sz="700"/>
          </a:p>
        </p:txBody>
      </p:sp>
      <p:sp>
        <p:nvSpPr>
          <p:cNvPr id="720" name="TextBox 719"/>
          <p:cNvSpPr txBox="1"/>
          <p:nvPr/>
        </p:nvSpPr>
        <p:spPr>
          <a:xfrm>
            <a:off x="2038927" y="1394485"/>
            <a:ext cx="28084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8A</a:t>
            </a:r>
            <a:endParaRPr lang="ko-KR" altLang="en-US" sz="700"/>
          </a:p>
        </p:txBody>
      </p:sp>
      <p:sp>
        <p:nvSpPr>
          <p:cNvPr id="721" name="TextBox 720"/>
          <p:cNvSpPr txBox="1"/>
          <p:nvPr/>
        </p:nvSpPr>
        <p:spPr>
          <a:xfrm>
            <a:off x="2046397" y="1554019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8B</a:t>
            </a:r>
            <a:endParaRPr lang="ko-KR" altLang="en-US" sz="700"/>
          </a:p>
        </p:txBody>
      </p:sp>
      <p:sp>
        <p:nvSpPr>
          <p:cNvPr id="722" name="TextBox 721"/>
          <p:cNvSpPr txBox="1"/>
          <p:nvPr/>
        </p:nvSpPr>
        <p:spPr>
          <a:xfrm>
            <a:off x="2038543" y="1853700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8C</a:t>
            </a:r>
            <a:endParaRPr lang="ko-KR" altLang="en-US" sz="700"/>
          </a:p>
        </p:txBody>
      </p:sp>
      <p:sp>
        <p:nvSpPr>
          <p:cNvPr id="723" name="TextBox 722"/>
          <p:cNvSpPr txBox="1"/>
          <p:nvPr/>
        </p:nvSpPr>
        <p:spPr>
          <a:xfrm>
            <a:off x="2035924" y="212815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8D</a:t>
            </a:r>
            <a:endParaRPr lang="ko-KR" altLang="en-US" sz="700"/>
          </a:p>
        </p:txBody>
      </p:sp>
      <p:sp>
        <p:nvSpPr>
          <p:cNvPr id="724" name="TextBox 723"/>
          <p:cNvSpPr txBox="1"/>
          <p:nvPr/>
        </p:nvSpPr>
        <p:spPr>
          <a:xfrm>
            <a:off x="2028304" y="2272931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8</a:t>
            </a:r>
            <a:r>
              <a:rPr lang="en-US" altLang="ko-KR" sz="700" dirty="0" smtClean="0"/>
              <a:t>G</a:t>
            </a:r>
            <a:endParaRPr lang="ko-KR" altLang="en-US" sz="700"/>
          </a:p>
        </p:txBody>
      </p:sp>
      <p:sp>
        <p:nvSpPr>
          <p:cNvPr id="725" name="TextBox 724"/>
          <p:cNvSpPr txBox="1"/>
          <p:nvPr/>
        </p:nvSpPr>
        <p:spPr>
          <a:xfrm>
            <a:off x="3553886" y="1233011"/>
            <a:ext cx="2904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r>
              <a:rPr lang="en-US" altLang="ko-KR" sz="700" dirty="0" smtClean="0"/>
              <a:t>Q</a:t>
            </a:r>
            <a:endParaRPr lang="ko-KR" altLang="en-US" sz="700"/>
          </a:p>
        </p:txBody>
      </p:sp>
      <p:sp>
        <p:nvSpPr>
          <p:cNvPr id="726" name="TextBox 725"/>
          <p:cNvSpPr txBox="1"/>
          <p:nvPr/>
        </p:nvSpPr>
        <p:spPr>
          <a:xfrm>
            <a:off x="3561506" y="1383505"/>
            <a:ext cx="28084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r>
              <a:rPr lang="en-US" altLang="ko-KR" sz="700" dirty="0" smtClean="0"/>
              <a:t>A</a:t>
            </a:r>
            <a:endParaRPr lang="ko-KR" altLang="en-US" sz="700"/>
          </a:p>
        </p:txBody>
      </p:sp>
      <p:sp>
        <p:nvSpPr>
          <p:cNvPr id="727" name="TextBox 726"/>
          <p:cNvSpPr txBox="1"/>
          <p:nvPr/>
        </p:nvSpPr>
        <p:spPr>
          <a:xfrm>
            <a:off x="3561356" y="1537325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r>
              <a:rPr lang="en-US" altLang="ko-KR" sz="700" dirty="0" smtClean="0"/>
              <a:t>B</a:t>
            </a:r>
            <a:endParaRPr lang="ko-KR" altLang="en-US" sz="700"/>
          </a:p>
        </p:txBody>
      </p:sp>
      <p:sp>
        <p:nvSpPr>
          <p:cNvPr id="728" name="TextBox 727"/>
          <p:cNvSpPr txBox="1"/>
          <p:nvPr/>
        </p:nvSpPr>
        <p:spPr>
          <a:xfrm>
            <a:off x="3567791" y="1822717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r>
              <a:rPr lang="en-US" altLang="ko-KR" sz="700" dirty="0" smtClean="0"/>
              <a:t>C</a:t>
            </a:r>
            <a:endParaRPr lang="ko-KR" altLang="en-US" sz="700"/>
          </a:p>
        </p:txBody>
      </p:sp>
      <p:sp>
        <p:nvSpPr>
          <p:cNvPr id="729" name="TextBox 728"/>
          <p:cNvSpPr txBox="1"/>
          <p:nvPr/>
        </p:nvSpPr>
        <p:spPr>
          <a:xfrm>
            <a:off x="3569935" y="2111457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r>
              <a:rPr lang="en-US" altLang="ko-KR" sz="700" dirty="0" smtClean="0"/>
              <a:t>D</a:t>
            </a:r>
            <a:endParaRPr lang="ko-KR" altLang="en-US" sz="700"/>
          </a:p>
        </p:txBody>
      </p:sp>
      <p:sp>
        <p:nvSpPr>
          <p:cNvPr id="730" name="TextBox 729"/>
          <p:cNvSpPr txBox="1"/>
          <p:nvPr/>
        </p:nvSpPr>
        <p:spPr>
          <a:xfrm>
            <a:off x="3567078" y="2256237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7G</a:t>
            </a:r>
            <a:endParaRPr lang="ko-KR" altLang="en-US" sz="700"/>
          </a:p>
        </p:txBody>
      </p:sp>
      <p:sp>
        <p:nvSpPr>
          <p:cNvPr id="731" name="TextBox 730"/>
          <p:cNvSpPr txBox="1"/>
          <p:nvPr/>
        </p:nvSpPr>
        <p:spPr>
          <a:xfrm>
            <a:off x="3567715" y="2418744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7E</a:t>
            </a:r>
            <a:endParaRPr lang="ko-KR" altLang="en-US" sz="700"/>
          </a:p>
        </p:txBody>
      </p:sp>
      <p:sp>
        <p:nvSpPr>
          <p:cNvPr id="732" name="TextBox 731"/>
          <p:cNvSpPr txBox="1"/>
          <p:nvPr/>
        </p:nvSpPr>
        <p:spPr>
          <a:xfrm>
            <a:off x="3564858" y="2563524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7F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32" name="TextBox 1131"/>
          <p:cNvSpPr txBox="1"/>
          <p:nvPr/>
        </p:nvSpPr>
        <p:spPr>
          <a:xfrm>
            <a:off x="5068933" y="1241957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/>
              <a:t>6A</a:t>
            </a:r>
            <a:endParaRPr lang="ko-KR" altLang="en-US" sz="700"/>
          </a:p>
        </p:txBody>
      </p:sp>
      <p:sp>
        <p:nvSpPr>
          <p:cNvPr id="1133" name="TextBox 1132"/>
          <p:cNvSpPr txBox="1"/>
          <p:nvPr/>
        </p:nvSpPr>
        <p:spPr>
          <a:xfrm>
            <a:off x="5069300" y="1430995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6B</a:t>
            </a:r>
            <a:endParaRPr lang="ko-KR" altLang="en-US" sz="700"/>
          </a:p>
        </p:txBody>
      </p:sp>
      <p:sp>
        <p:nvSpPr>
          <p:cNvPr id="1135" name="TextBox 1134"/>
          <p:cNvSpPr txBox="1"/>
          <p:nvPr/>
        </p:nvSpPr>
        <p:spPr>
          <a:xfrm>
            <a:off x="5075585" y="1611127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6C</a:t>
            </a:r>
            <a:endParaRPr lang="ko-KR" altLang="en-US" sz="700"/>
          </a:p>
        </p:txBody>
      </p:sp>
      <p:sp>
        <p:nvSpPr>
          <p:cNvPr id="1140" name="TextBox 1139"/>
          <p:cNvSpPr txBox="1"/>
          <p:nvPr/>
        </p:nvSpPr>
        <p:spPr>
          <a:xfrm>
            <a:off x="5075585" y="1771147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r>
              <a:rPr lang="en-US" altLang="ko-KR" sz="700" dirty="0"/>
              <a:t>D</a:t>
            </a:r>
            <a:endParaRPr lang="en-US" altLang="ko-KR" sz="700" dirty="0" smtClean="0"/>
          </a:p>
        </p:txBody>
      </p:sp>
      <p:sp>
        <p:nvSpPr>
          <p:cNvPr id="1141" name="TextBox 1140"/>
          <p:cNvSpPr txBox="1"/>
          <p:nvPr/>
        </p:nvSpPr>
        <p:spPr>
          <a:xfrm>
            <a:off x="5067965" y="1961647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6E</a:t>
            </a:r>
          </a:p>
        </p:txBody>
      </p:sp>
      <p:sp>
        <p:nvSpPr>
          <p:cNvPr id="1142" name="TextBox 1141"/>
          <p:cNvSpPr txBox="1"/>
          <p:nvPr/>
        </p:nvSpPr>
        <p:spPr>
          <a:xfrm>
            <a:off x="5067965" y="2121667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6F</a:t>
            </a:r>
          </a:p>
        </p:txBody>
      </p:sp>
      <p:sp>
        <p:nvSpPr>
          <p:cNvPr id="1143" name="TextBox 1142"/>
          <p:cNvSpPr txBox="1"/>
          <p:nvPr/>
        </p:nvSpPr>
        <p:spPr>
          <a:xfrm>
            <a:off x="6356414" y="1257143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/>
              <a:t>5A</a:t>
            </a:r>
            <a:endParaRPr lang="ko-KR" altLang="en-US" sz="700"/>
          </a:p>
        </p:txBody>
      </p:sp>
      <p:sp>
        <p:nvSpPr>
          <p:cNvPr id="1144" name="TextBox 1143"/>
          <p:cNvSpPr txBox="1"/>
          <p:nvPr/>
        </p:nvSpPr>
        <p:spPr>
          <a:xfrm>
            <a:off x="6356781" y="1446181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5</a:t>
            </a:r>
            <a:r>
              <a:rPr lang="en-US" altLang="ko-KR" sz="700" dirty="0" smtClean="0"/>
              <a:t>B</a:t>
            </a:r>
            <a:endParaRPr lang="ko-KR" altLang="en-US" sz="700"/>
          </a:p>
        </p:txBody>
      </p:sp>
      <p:sp>
        <p:nvSpPr>
          <p:cNvPr id="1145" name="TextBox 1144"/>
          <p:cNvSpPr txBox="1"/>
          <p:nvPr/>
        </p:nvSpPr>
        <p:spPr>
          <a:xfrm>
            <a:off x="6363066" y="1626313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5C</a:t>
            </a:r>
            <a:endParaRPr lang="ko-KR" altLang="en-US" sz="700"/>
          </a:p>
        </p:txBody>
      </p:sp>
      <p:sp>
        <p:nvSpPr>
          <p:cNvPr id="1146" name="TextBox 1145"/>
          <p:cNvSpPr txBox="1"/>
          <p:nvPr/>
        </p:nvSpPr>
        <p:spPr>
          <a:xfrm>
            <a:off x="6363066" y="1786333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5</a:t>
            </a:r>
            <a:r>
              <a:rPr lang="en-US" altLang="ko-KR" sz="700" dirty="0" smtClean="0"/>
              <a:t>D</a:t>
            </a:r>
          </a:p>
        </p:txBody>
      </p:sp>
      <p:sp>
        <p:nvSpPr>
          <p:cNvPr id="1147" name="TextBox 1146"/>
          <p:cNvSpPr txBox="1"/>
          <p:nvPr/>
        </p:nvSpPr>
        <p:spPr>
          <a:xfrm>
            <a:off x="6355446" y="1976833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5E</a:t>
            </a:r>
          </a:p>
        </p:txBody>
      </p:sp>
      <p:sp>
        <p:nvSpPr>
          <p:cNvPr id="1148" name="TextBox 1147"/>
          <p:cNvSpPr txBox="1"/>
          <p:nvPr/>
        </p:nvSpPr>
        <p:spPr>
          <a:xfrm>
            <a:off x="6355446" y="2136853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5</a:t>
            </a:r>
            <a:r>
              <a:rPr lang="en-US" altLang="ko-KR" sz="700" dirty="0" smtClean="0"/>
              <a:t>F</a:t>
            </a:r>
          </a:p>
        </p:txBody>
      </p:sp>
      <p:sp>
        <p:nvSpPr>
          <p:cNvPr id="1149" name="TextBox 1148"/>
          <p:cNvSpPr txBox="1"/>
          <p:nvPr/>
        </p:nvSpPr>
        <p:spPr>
          <a:xfrm>
            <a:off x="7311163" y="1232143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/>
              <a:t>4</a:t>
            </a:r>
            <a:r>
              <a:rPr lang="en-US" altLang="ko-KR" sz="700" dirty="0" smtClean="0"/>
              <a:t>A</a:t>
            </a:r>
            <a:endParaRPr lang="ko-KR" altLang="en-US" sz="700"/>
          </a:p>
        </p:txBody>
      </p:sp>
      <p:sp>
        <p:nvSpPr>
          <p:cNvPr id="1150" name="TextBox 1149"/>
          <p:cNvSpPr txBox="1"/>
          <p:nvPr/>
        </p:nvSpPr>
        <p:spPr>
          <a:xfrm>
            <a:off x="7311530" y="1421181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4B</a:t>
            </a:r>
            <a:endParaRPr lang="ko-KR" altLang="en-US" sz="700"/>
          </a:p>
        </p:txBody>
      </p:sp>
      <p:sp>
        <p:nvSpPr>
          <p:cNvPr id="1151" name="TextBox 1150"/>
          <p:cNvSpPr txBox="1"/>
          <p:nvPr/>
        </p:nvSpPr>
        <p:spPr>
          <a:xfrm>
            <a:off x="7317815" y="1601313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r>
              <a:rPr lang="en-US" altLang="ko-KR" sz="700" dirty="0" smtClean="0"/>
              <a:t>C</a:t>
            </a:r>
            <a:endParaRPr lang="ko-KR" altLang="en-US" sz="700"/>
          </a:p>
        </p:txBody>
      </p:sp>
      <p:sp>
        <p:nvSpPr>
          <p:cNvPr id="1152" name="TextBox 1151"/>
          <p:cNvSpPr txBox="1"/>
          <p:nvPr/>
        </p:nvSpPr>
        <p:spPr>
          <a:xfrm>
            <a:off x="7317815" y="1761333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4D</a:t>
            </a:r>
          </a:p>
        </p:txBody>
      </p:sp>
      <p:sp>
        <p:nvSpPr>
          <p:cNvPr id="1153" name="TextBox 1152"/>
          <p:cNvSpPr txBox="1"/>
          <p:nvPr/>
        </p:nvSpPr>
        <p:spPr>
          <a:xfrm>
            <a:off x="7310195" y="1951833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r>
              <a:rPr lang="en-US" altLang="ko-KR" sz="700" dirty="0" smtClean="0"/>
              <a:t>E</a:t>
            </a:r>
          </a:p>
        </p:txBody>
      </p:sp>
      <p:sp>
        <p:nvSpPr>
          <p:cNvPr id="1154" name="TextBox 1153"/>
          <p:cNvSpPr txBox="1"/>
          <p:nvPr/>
        </p:nvSpPr>
        <p:spPr>
          <a:xfrm>
            <a:off x="7310195" y="2111853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4F</a:t>
            </a:r>
          </a:p>
        </p:txBody>
      </p:sp>
      <p:sp>
        <p:nvSpPr>
          <p:cNvPr id="1155" name="TextBox 1154"/>
          <p:cNvSpPr txBox="1"/>
          <p:nvPr/>
        </p:nvSpPr>
        <p:spPr>
          <a:xfrm>
            <a:off x="7310002" y="2319923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/>
              <a:t>4G</a:t>
            </a:r>
            <a:endParaRPr lang="ko-KR" altLang="en-US" sz="700"/>
          </a:p>
        </p:txBody>
      </p:sp>
      <p:sp>
        <p:nvSpPr>
          <p:cNvPr id="1156" name="TextBox 1155"/>
          <p:cNvSpPr txBox="1"/>
          <p:nvPr/>
        </p:nvSpPr>
        <p:spPr>
          <a:xfrm>
            <a:off x="7310369" y="2508961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4H</a:t>
            </a:r>
            <a:endParaRPr lang="ko-KR" altLang="en-US" sz="700"/>
          </a:p>
        </p:txBody>
      </p:sp>
      <p:sp>
        <p:nvSpPr>
          <p:cNvPr id="1157" name="TextBox 1156"/>
          <p:cNvSpPr txBox="1"/>
          <p:nvPr/>
        </p:nvSpPr>
        <p:spPr>
          <a:xfrm>
            <a:off x="7316654" y="2689093"/>
            <a:ext cx="25199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4I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58" name="TextBox 1157"/>
          <p:cNvSpPr txBox="1"/>
          <p:nvPr/>
        </p:nvSpPr>
        <p:spPr>
          <a:xfrm>
            <a:off x="7644314" y="2849113"/>
            <a:ext cx="25840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4J</a:t>
            </a:r>
          </a:p>
        </p:txBody>
      </p:sp>
      <p:sp>
        <p:nvSpPr>
          <p:cNvPr id="1159" name="TextBox 1158"/>
          <p:cNvSpPr txBox="1"/>
          <p:nvPr/>
        </p:nvSpPr>
        <p:spPr>
          <a:xfrm>
            <a:off x="7917692" y="3069849"/>
            <a:ext cx="2760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4K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60" name="TextBox 1159"/>
          <p:cNvSpPr txBox="1"/>
          <p:nvPr/>
        </p:nvSpPr>
        <p:spPr>
          <a:xfrm>
            <a:off x="8192012" y="3229869"/>
            <a:ext cx="2503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4l</a:t>
            </a:r>
          </a:p>
        </p:txBody>
      </p:sp>
      <p:cxnSp>
        <p:nvCxnSpPr>
          <p:cNvPr id="1161" name="직선 연결선 1160"/>
          <p:cNvCxnSpPr/>
          <p:nvPr/>
        </p:nvCxnSpPr>
        <p:spPr>
          <a:xfrm flipV="1">
            <a:off x="7653304" y="3070798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2" name="직선 연결선 1161"/>
          <p:cNvCxnSpPr/>
          <p:nvPr/>
        </p:nvCxnSpPr>
        <p:spPr>
          <a:xfrm flipV="1">
            <a:off x="8101861" y="3069849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3" name="TextBox 1162"/>
          <p:cNvSpPr txBox="1"/>
          <p:nvPr/>
        </p:nvSpPr>
        <p:spPr>
          <a:xfrm>
            <a:off x="8576392" y="1239120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/>
              <a:t>3A</a:t>
            </a:r>
            <a:endParaRPr lang="ko-KR" altLang="en-US" sz="700"/>
          </a:p>
        </p:txBody>
      </p:sp>
      <p:sp>
        <p:nvSpPr>
          <p:cNvPr id="1164" name="TextBox 1163"/>
          <p:cNvSpPr txBox="1"/>
          <p:nvPr/>
        </p:nvSpPr>
        <p:spPr>
          <a:xfrm>
            <a:off x="8576759" y="1428158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r>
              <a:rPr lang="en-US" altLang="ko-KR" sz="700" dirty="0" smtClean="0"/>
              <a:t>B</a:t>
            </a:r>
            <a:endParaRPr lang="ko-KR" altLang="en-US" sz="700"/>
          </a:p>
        </p:txBody>
      </p:sp>
      <p:sp>
        <p:nvSpPr>
          <p:cNvPr id="1165" name="TextBox 1164"/>
          <p:cNvSpPr txBox="1"/>
          <p:nvPr/>
        </p:nvSpPr>
        <p:spPr>
          <a:xfrm>
            <a:off x="8583044" y="1608290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3C</a:t>
            </a:r>
            <a:endParaRPr lang="ko-KR" altLang="en-US" sz="700"/>
          </a:p>
        </p:txBody>
      </p:sp>
      <p:sp>
        <p:nvSpPr>
          <p:cNvPr id="1166" name="TextBox 1165"/>
          <p:cNvSpPr txBox="1"/>
          <p:nvPr/>
        </p:nvSpPr>
        <p:spPr>
          <a:xfrm>
            <a:off x="8583044" y="1768310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r>
              <a:rPr lang="en-US" altLang="ko-KR" sz="700" dirty="0" smtClean="0"/>
              <a:t>D</a:t>
            </a:r>
          </a:p>
        </p:txBody>
      </p:sp>
      <p:sp>
        <p:nvSpPr>
          <p:cNvPr id="1167" name="TextBox 1166"/>
          <p:cNvSpPr txBox="1"/>
          <p:nvPr/>
        </p:nvSpPr>
        <p:spPr>
          <a:xfrm>
            <a:off x="8575424" y="1958810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3E</a:t>
            </a:r>
          </a:p>
        </p:txBody>
      </p:sp>
      <p:sp>
        <p:nvSpPr>
          <p:cNvPr id="1168" name="TextBox 1167"/>
          <p:cNvSpPr txBox="1"/>
          <p:nvPr/>
        </p:nvSpPr>
        <p:spPr>
          <a:xfrm>
            <a:off x="8575424" y="2118830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r>
              <a:rPr lang="en-US" altLang="ko-KR" sz="700" dirty="0" smtClean="0"/>
              <a:t>F</a:t>
            </a:r>
          </a:p>
        </p:txBody>
      </p:sp>
      <p:sp>
        <p:nvSpPr>
          <p:cNvPr id="1169" name="TextBox 1168"/>
          <p:cNvSpPr txBox="1"/>
          <p:nvPr/>
        </p:nvSpPr>
        <p:spPr>
          <a:xfrm>
            <a:off x="8575231" y="2326900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/>
              <a:t>3</a:t>
            </a:r>
            <a:r>
              <a:rPr lang="en-US" altLang="ko-KR" sz="700" dirty="0" smtClean="0"/>
              <a:t>G</a:t>
            </a:r>
            <a:endParaRPr lang="ko-KR" altLang="en-US" sz="700"/>
          </a:p>
        </p:txBody>
      </p:sp>
      <p:sp>
        <p:nvSpPr>
          <p:cNvPr id="1170" name="TextBox 1169"/>
          <p:cNvSpPr txBox="1"/>
          <p:nvPr/>
        </p:nvSpPr>
        <p:spPr>
          <a:xfrm>
            <a:off x="8575598" y="2515938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r>
              <a:rPr lang="en-US" altLang="ko-KR" sz="700" dirty="0" smtClean="0"/>
              <a:t>H</a:t>
            </a:r>
            <a:endParaRPr lang="ko-KR" altLang="en-US" sz="700"/>
          </a:p>
        </p:txBody>
      </p:sp>
      <p:sp>
        <p:nvSpPr>
          <p:cNvPr id="1171" name="TextBox 1170"/>
          <p:cNvSpPr txBox="1"/>
          <p:nvPr/>
        </p:nvSpPr>
        <p:spPr>
          <a:xfrm>
            <a:off x="8581883" y="2696070"/>
            <a:ext cx="25199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r>
              <a:rPr lang="en-US" altLang="ko-KR" sz="700" dirty="0" smtClean="0"/>
              <a:t>I</a:t>
            </a:r>
            <a:endParaRPr lang="ko-KR" altLang="en-US" sz="700"/>
          </a:p>
        </p:txBody>
      </p:sp>
      <p:sp>
        <p:nvSpPr>
          <p:cNvPr id="1172" name="TextBox 1171"/>
          <p:cNvSpPr txBox="1"/>
          <p:nvPr/>
        </p:nvSpPr>
        <p:spPr>
          <a:xfrm>
            <a:off x="8568772" y="2880810"/>
            <a:ext cx="25840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3J</a:t>
            </a:r>
          </a:p>
        </p:txBody>
      </p:sp>
      <p:sp>
        <p:nvSpPr>
          <p:cNvPr id="1173" name="TextBox 1172"/>
          <p:cNvSpPr txBox="1"/>
          <p:nvPr/>
        </p:nvSpPr>
        <p:spPr>
          <a:xfrm>
            <a:off x="8568579" y="3088880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/>
              <a:t>3K</a:t>
            </a:r>
            <a:endParaRPr lang="ko-KR" altLang="en-US" sz="700"/>
          </a:p>
        </p:txBody>
      </p:sp>
      <p:sp>
        <p:nvSpPr>
          <p:cNvPr id="1174" name="TextBox 1173"/>
          <p:cNvSpPr txBox="1"/>
          <p:nvPr/>
        </p:nvSpPr>
        <p:spPr>
          <a:xfrm>
            <a:off x="8568946" y="3255058"/>
            <a:ext cx="26802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3L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75" name="TextBox 1174"/>
          <p:cNvSpPr txBox="1"/>
          <p:nvPr/>
        </p:nvSpPr>
        <p:spPr>
          <a:xfrm>
            <a:off x="9535705" y="1239241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/>
              <a:t>2A</a:t>
            </a:r>
            <a:endParaRPr lang="ko-KR" altLang="en-US" sz="700"/>
          </a:p>
        </p:txBody>
      </p:sp>
      <p:sp>
        <p:nvSpPr>
          <p:cNvPr id="1176" name="TextBox 1175"/>
          <p:cNvSpPr txBox="1"/>
          <p:nvPr/>
        </p:nvSpPr>
        <p:spPr>
          <a:xfrm>
            <a:off x="9536072" y="1428279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2B</a:t>
            </a:r>
            <a:endParaRPr lang="ko-KR" altLang="en-US" sz="700"/>
          </a:p>
        </p:txBody>
      </p:sp>
      <p:sp>
        <p:nvSpPr>
          <p:cNvPr id="1177" name="TextBox 1176"/>
          <p:cNvSpPr txBox="1"/>
          <p:nvPr/>
        </p:nvSpPr>
        <p:spPr>
          <a:xfrm>
            <a:off x="9542357" y="1608411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2C</a:t>
            </a:r>
            <a:endParaRPr lang="ko-KR" altLang="en-US" sz="700"/>
          </a:p>
        </p:txBody>
      </p:sp>
      <p:sp>
        <p:nvSpPr>
          <p:cNvPr id="1178" name="TextBox 1177"/>
          <p:cNvSpPr txBox="1"/>
          <p:nvPr/>
        </p:nvSpPr>
        <p:spPr>
          <a:xfrm>
            <a:off x="9542357" y="176843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2D</a:t>
            </a:r>
          </a:p>
        </p:txBody>
      </p:sp>
      <p:sp>
        <p:nvSpPr>
          <p:cNvPr id="1179" name="TextBox 1178"/>
          <p:cNvSpPr txBox="1"/>
          <p:nvPr/>
        </p:nvSpPr>
        <p:spPr>
          <a:xfrm>
            <a:off x="9534737" y="1958931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2</a:t>
            </a:r>
            <a:r>
              <a:rPr lang="en-US" altLang="ko-KR" sz="700" dirty="0" smtClean="0"/>
              <a:t>E</a:t>
            </a:r>
          </a:p>
        </p:txBody>
      </p:sp>
      <p:sp>
        <p:nvSpPr>
          <p:cNvPr id="1180" name="TextBox 1179"/>
          <p:cNvSpPr txBox="1"/>
          <p:nvPr/>
        </p:nvSpPr>
        <p:spPr>
          <a:xfrm>
            <a:off x="9534737" y="2118951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r>
              <a:rPr lang="en-US" altLang="ko-KR" sz="700" dirty="0" smtClean="0"/>
              <a:t>F</a:t>
            </a:r>
          </a:p>
        </p:txBody>
      </p:sp>
      <p:sp>
        <p:nvSpPr>
          <p:cNvPr id="1181" name="TextBox 1180"/>
          <p:cNvSpPr txBox="1"/>
          <p:nvPr/>
        </p:nvSpPr>
        <p:spPr>
          <a:xfrm>
            <a:off x="9534544" y="2327021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/>
              <a:t>2G</a:t>
            </a:r>
            <a:endParaRPr lang="ko-KR" altLang="en-US" sz="700"/>
          </a:p>
        </p:txBody>
      </p:sp>
      <p:sp>
        <p:nvSpPr>
          <p:cNvPr id="1182" name="TextBox 1181"/>
          <p:cNvSpPr txBox="1"/>
          <p:nvPr/>
        </p:nvSpPr>
        <p:spPr>
          <a:xfrm>
            <a:off x="9534911" y="2516059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2H</a:t>
            </a:r>
            <a:endParaRPr lang="ko-KR" altLang="en-US" sz="700"/>
          </a:p>
        </p:txBody>
      </p:sp>
      <p:sp>
        <p:nvSpPr>
          <p:cNvPr id="1183" name="TextBox 1182"/>
          <p:cNvSpPr txBox="1"/>
          <p:nvPr/>
        </p:nvSpPr>
        <p:spPr>
          <a:xfrm>
            <a:off x="9541196" y="2696191"/>
            <a:ext cx="25199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2I</a:t>
            </a:r>
            <a:endParaRPr lang="ko-KR" altLang="en-US" sz="700"/>
          </a:p>
        </p:txBody>
      </p:sp>
      <p:sp>
        <p:nvSpPr>
          <p:cNvPr id="1184" name="TextBox 1183"/>
          <p:cNvSpPr txBox="1"/>
          <p:nvPr/>
        </p:nvSpPr>
        <p:spPr>
          <a:xfrm>
            <a:off x="9528085" y="2880931"/>
            <a:ext cx="25840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2J</a:t>
            </a:r>
          </a:p>
        </p:txBody>
      </p:sp>
      <p:sp>
        <p:nvSpPr>
          <p:cNvPr id="1185" name="TextBox 1184"/>
          <p:cNvSpPr txBox="1"/>
          <p:nvPr/>
        </p:nvSpPr>
        <p:spPr>
          <a:xfrm>
            <a:off x="9527892" y="3089001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/>
              <a:t>2</a:t>
            </a:r>
            <a:r>
              <a:rPr lang="en-US" altLang="ko-KR" sz="700" dirty="0" smtClean="0"/>
              <a:t>K</a:t>
            </a:r>
            <a:endParaRPr lang="ko-KR" altLang="en-US" sz="700"/>
          </a:p>
        </p:txBody>
      </p:sp>
      <p:sp>
        <p:nvSpPr>
          <p:cNvPr id="1186" name="TextBox 1185"/>
          <p:cNvSpPr txBox="1"/>
          <p:nvPr/>
        </p:nvSpPr>
        <p:spPr>
          <a:xfrm>
            <a:off x="9528259" y="3255179"/>
            <a:ext cx="26802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2</a:t>
            </a:r>
            <a:r>
              <a:rPr lang="en-US" altLang="ko-KR" sz="700" dirty="0" smtClean="0">
                <a:solidFill>
                  <a:srgbClr val="FF5050"/>
                </a:solidFill>
              </a:rPr>
              <a:t>L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87" name="TextBox 1186"/>
          <p:cNvSpPr txBox="1"/>
          <p:nvPr/>
        </p:nvSpPr>
        <p:spPr>
          <a:xfrm>
            <a:off x="10802038" y="1246329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</a:t>
            </a:r>
            <a:r>
              <a:rPr lang="en-US" altLang="ko-KR" sz="700" dirty="0" smtClean="0">
                <a:solidFill>
                  <a:srgbClr val="FF5050"/>
                </a:solidFill>
              </a:rPr>
              <a:t>A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88" name="TextBox 1187"/>
          <p:cNvSpPr txBox="1"/>
          <p:nvPr/>
        </p:nvSpPr>
        <p:spPr>
          <a:xfrm>
            <a:off x="10802405" y="1435367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1B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89" name="TextBox 1188"/>
          <p:cNvSpPr txBox="1"/>
          <p:nvPr/>
        </p:nvSpPr>
        <p:spPr>
          <a:xfrm>
            <a:off x="10808690" y="1615499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1C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0" name="TextBox 1189"/>
          <p:cNvSpPr txBox="1"/>
          <p:nvPr/>
        </p:nvSpPr>
        <p:spPr>
          <a:xfrm>
            <a:off x="10808690" y="1775519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</a:t>
            </a:r>
            <a:r>
              <a:rPr lang="en-US" altLang="ko-KR" sz="700" dirty="0" smtClean="0">
                <a:solidFill>
                  <a:srgbClr val="FF5050"/>
                </a:solidFill>
              </a:rPr>
              <a:t>D</a:t>
            </a:r>
          </a:p>
        </p:txBody>
      </p:sp>
      <p:sp>
        <p:nvSpPr>
          <p:cNvPr id="1191" name="TextBox 1190"/>
          <p:cNvSpPr txBox="1"/>
          <p:nvPr/>
        </p:nvSpPr>
        <p:spPr>
          <a:xfrm>
            <a:off x="10801070" y="196601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21</a:t>
            </a:r>
          </a:p>
        </p:txBody>
      </p:sp>
      <p:sp>
        <p:nvSpPr>
          <p:cNvPr id="1192" name="TextBox 1191"/>
          <p:cNvSpPr txBox="1"/>
          <p:nvPr/>
        </p:nvSpPr>
        <p:spPr>
          <a:xfrm>
            <a:off x="10801070" y="2126039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1F</a:t>
            </a:r>
          </a:p>
        </p:txBody>
      </p:sp>
      <p:sp>
        <p:nvSpPr>
          <p:cNvPr id="1193" name="TextBox 1192"/>
          <p:cNvSpPr txBox="1"/>
          <p:nvPr/>
        </p:nvSpPr>
        <p:spPr>
          <a:xfrm>
            <a:off x="10800877" y="2334109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1G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4" name="TextBox 1193"/>
          <p:cNvSpPr txBox="1"/>
          <p:nvPr/>
        </p:nvSpPr>
        <p:spPr>
          <a:xfrm>
            <a:off x="10801244" y="2523147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</a:t>
            </a:r>
            <a:r>
              <a:rPr lang="en-US" altLang="ko-KR" sz="700" dirty="0" smtClean="0">
                <a:solidFill>
                  <a:srgbClr val="FF5050"/>
                </a:solidFill>
              </a:rPr>
              <a:t>H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5" name="TextBox 1194"/>
          <p:cNvSpPr txBox="1"/>
          <p:nvPr/>
        </p:nvSpPr>
        <p:spPr>
          <a:xfrm>
            <a:off x="10807529" y="2703279"/>
            <a:ext cx="25199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</a:t>
            </a:r>
            <a:r>
              <a:rPr lang="en-US" altLang="ko-KR" sz="700" dirty="0" smtClean="0">
                <a:solidFill>
                  <a:srgbClr val="FF5050"/>
                </a:solidFill>
              </a:rPr>
              <a:t>I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6" name="TextBox 1195"/>
          <p:cNvSpPr txBox="1"/>
          <p:nvPr/>
        </p:nvSpPr>
        <p:spPr>
          <a:xfrm>
            <a:off x="10794418" y="2888019"/>
            <a:ext cx="25840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1J</a:t>
            </a:r>
          </a:p>
        </p:txBody>
      </p:sp>
      <p:sp>
        <p:nvSpPr>
          <p:cNvPr id="1197" name="TextBox 1196"/>
          <p:cNvSpPr txBox="1"/>
          <p:nvPr/>
        </p:nvSpPr>
        <p:spPr>
          <a:xfrm>
            <a:off x="10794225" y="3096089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1K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8" name="TextBox 1197"/>
          <p:cNvSpPr txBox="1"/>
          <p:nvPr/>
        </p:nvSpPr>
        <p:spPr>
          <a:xfrm>
            <a:off x="10794592" y="3262267"/>
            <a:ext cx="26802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1L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9" name="TextBox 1198"/>
          <p:cNvSpPr txBox="1"/>
          <p:nvPr/>
        </p:nvSpPr>
        <p:spPr>
          <a:xfrm>
            <a:off x="6708331" y="2319552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5</a:t>
            </a:r>
            <a:r>
              <a:rPr lang="en-US" altLang="ko-KR" sz="700" dirty="0" smtClean="0">
                <a:solidFill>
                  <a:srgbClr val="FF5050"/>
                </a:solidFill>
              </a:rPr>
              <a:t>G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200" name="TextBox 1199"/>
          <p:cNvSpPr txBox="1"/>
          <p:nvPr/>
        </p:nvSpPr>
        <p:spPr>
          <a:xfrm>
            <a:off x="6990638" y="2508590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5H</a:t>
            </a:r>
            <a:endParaRPr lang="ko-KR" altLang="en-US" sz="700">
              <a:solidFill>
                <a:srgbClr val="FF5050"/>
              </a:solidFill>
            </a:endParaRPr>
          </a:p>
        </p:txBody>
      </p:sp>
      <p:cxnSp>
        <p:nvCxnSpPr>
          <p:cNvPr id="44" name="직선 연결선 43"/>
          <p:cNvCxnSpPr/>
          <p:nvPr/>
        </p:nvCxnSpPr>
        <p:spPr>
          <a:xfrm>
            <a:off x="7330346" y="1286915"/>
            <a:ext cx="0" cy="13680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1" name="직선 연결선 1200"/>
          <p:cNvCxnSpPr/>
          <p:nvPr/>
        </p:nvCxnSpPr>
        <p:spPr>
          <a:xfrm>
            <a:off x="9574089" y="1292986"/>
            <a:ext cx="0" cy="20880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2" name="TextBox 1201"/>
          <p:cNvSpPr txBox="1"/>
          <p:nvPr/>
        </p:nvSpPr>
        <p:spPr>
          <a:xfrm>
            <a:off x="586792" y="2431776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9D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203" name="TextBox 1202"/>
          <p:cNvSpPr txBox="1"/>
          <p:nvPr/>
        </p:nvSpPr>
        <p:spPr>
          <a:xfrm>
            <a:off x="586792" y="2576556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9G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204" name="TextBox 1203"/>
          <p:cNvSpPr txBox="1"/>
          <p:nvPr/>
        </p:nvSpPr>
        <p:spPr>
          <a:xfrm>
            <a:off x="2028304" y="241771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8D</a:t>
            </a:r>
            <a:endParaRPr lang="ko-KR" altLang="en-US" sz="700"/>
          </a:p>
        </p:txBody>
      </p:sp>
      <p:sp>
        <p:nvSpPr>
          <p:cNvPr id="1205" name="TextBox 1204"/>
          <p:cNvSpPr txBox="1"/>
          <p:nvPr/>
        </p:nvSpPr>
        <p:spPr>
          <a:xfrm>
            <a:off x="2028304" y="2562491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8</a:t>
            </a:r>
            <a:r>
              <a:rPr lang="en-US" altLang="ko-KR" sz="700" dirty="0" smtClean="0">
                <a:solidFill>
                  <a:srgbClr val="FF5050"/>
                </a:solidFill>
              </a:rPr>
              <a:t>G</a:t>
            </a:r>
            <a:endParaRPr lang="ko-KR" altLang="en-US" sz="700">
              <a:solidFill>
                <a:srgbClr val="FF5050"/>
              </a:solidFill>
            </a:endParaRPr>
          </a:p>
        </p:txBody>
      </p:sp>
      <p:grpSp>
        <p:nvGrpSpPr>
          <p:cNvPr id="491" name="그룹 490"/>
          <p:cNvGrpSpPr/>
          <p:nvPr/>
        </p:nvGrpSpPr>
        <p:grpSpPr>
          <a:xfrm>
            <a:off x="5005023" y="1568420"/>
            <a:ext cx="0" cy="288000"/>
            <a:chOff x="5005023" y="1272287"/>
            <a:chExt cx="0" cy="308306"/>
          </a:xfrm>
        </p:grpSpPr>
        <p:cxnSp>
          <p:nvCxnSpPr>
            <p:cNvPr id="492" name="직선 연결선 491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직선 연결선 492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4" name="그룹 493"/>
          <p:cNvGrpSpPr/>
          <p:nvPr/>
        </p:nvGrpSpPr>
        <p:grpSpPr>
          <a:xfrm>
            <a:off x="5005023" y="1873375"/>
            <a:ext cx="0" cy="252000"/>
            <a:chOff x="5005023" y="1272287"/>
            <a:chExt cx="0" cy="308306"/>
          </a:xfrm>
        </p:grpSpPr>
        <p:cxnSp>
          <p:nvCxnSpPr>
            <p:cNvPr id="495" name="직선 연결선 494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6" name="직선 연결선 495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7" name="그룹 496"/>
          <p:cNvGrpSpPr/>
          <p:nvPr/>
        </p:nvGrpSpPr>
        <p:grpSpPr>
          <a:xfrm>
            <a:off x="5003071" y="2153347"/>
            <a:ext cx="0" cy="252000"/>
            <a:chOff x="5005023" y="1272287"/>
            <a:chExt cx="0" cy="308306"/>
          </a:xfrm>
        </p:grpSpPr>
        <p:cxnSp>
          <p:nvCxnSpPr>
            <p:cNvPr id="498" name="직선 연결선 497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9" name="직선 연결선 498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0" name="그룹 499"/>
          <p:cNvGrpSpPr/>
          <p:nvPr/>
        </p:nvGrpSpPr>
        <p:grpSpPr>
          <a:xfrm>
            <a:off x="5004294" y="2445225"/>
            <a:ext cx="0" cy="252000"/>
            <a:chOff x="5005023" y="1272287"/>
            <a:chExt cx="0" cy="308306"/>
          </a:xfrm>
        </p:grpSpPr>
        <p:cxnSp>
          <p:nvCxnSpPr>
            <p:cNvPr id="501" name="직선 연결선 500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2" name="직선 연결선 501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3" name="그룹 502"/>
          <p:cNvGrpSpPr/>
          <p:nvPr/>
        </p:nvGrpSpPr>
        <p:grpSpPr>
          <a:xfrm>
            <a:off x="3515594" y="1266995"/>
            <a:ext cx="0" cy="288000"/>
            <a:chOff x="5005023" y="1272287"/>
            <a:chExt cx="0" cy="308306"/>
          </a:xfrm>
        </p:grpSpPr>
        <p:cxnSp>
          <p:nvCxnSpPr>
            <p:cNvPr id="504" name="직선 연결선 503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5" name="직선 연결선 504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6" name="그룹 505"/>
          <p:cNvGrpSpPr/>
          <p:nvPr/>
        </p:nvGrpSpPr>
        <p:grpSpPr>
          <a:xfrm>
            <a:off x="3515594" y="1579003"/>
            <a:ext cx="0" cy="288000"/>
            <a:chOff x="5005023" y="1272287"/>
            <a:chExt cx="0" cy="308306"/>
          </a:xfrm>
        </p:grpSpPr>
        <p:cxnSp>
          <p:nvCxnSpPr>
            <p:cNvPr id="507" name="직선 연결선 506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직선 연결선 507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9" name="그룹 508"/>
          <p:cNvGrpSpPr/>
          <p:nvPr/>
        </p:nvGrpSpPr>
        <p:grpSpPr>
          <a:xfrm>
            <a:off x="3515594" y="1883958"/>
            <a:ext cx="0" cy="252000"/>
            <a:chOff x="5005023" y="1272287"/>
            <a:chExt cx="0" cy="308306"/>
          </a:xfrm>
        </p:grpSpPr>
        <p:cxnSp>
          <p:nvCxnSpPr>
            <p:cNvPr id="510" name="직선 연결선 509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직선 연결선 510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2" name="그룹 511"/>
          <p:cNvGrpSpPr/>
          <p:nvPr/>
        </p:nvGrpSpPr>
        <p:grpSpPr>
          <a:xfrm>
            <a:off x="3513642" y="2163930"/>
            <a:ext cx="0" cy="252000"/>
            <a:chOff x="5005023" y="1272287"/>
            <a:chExt cx="0" cy="308306"/>
          </a:xfrm>
        </p:grpSpPr>
        <p:cxnSp>
          <p:nvCxnSpPr>
            <p:cNvPr id="513" name="직선 연결선 512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4" name="직선 연결선 513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5" name="그룹 514"/>
          <p:cNvGrpSpPr/>
          <p:nvPr/>
        </p:nvGrpSpPr>
        <p:grpSpPr>
          <a:xfrm>
            <a:off x="3514865" y="2455808"/>
            <a:ext cx="0" cy="252000"/>
            <a:chOff x="5005023" y="1272287"/>
            <a:chExt cx="0" cy="308306"/>
          </a:xfrm>
        </p:grpSpPr>
        <p:cxnSp>
          <p:nvCxnSpPr>
            <p:cNvPr id="516" name="직선 연결선 515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7" name="직선 연결선 516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8" name="그룹 517"/>
          <p:cNvGrpSpPr/>
          <p:nvPr/>
        </p:nvGrpSpPr>
        <p:grpSpPr>
          <a:xfrm>
            <a:off x="3560044" y="1260645"/>
            <a:ext cx="0" cy="288000"/>
            <a:chOff x="5005023" y="1272287"/>
            <a:chExt cx="0" cy="308306"/>
          </a:xfrm>
        </p:grpSpPr>
        <p:cxnSp>
          <p:nvCxnSpPr>
            <p:cNvPr id="519" name="직선 연결선 518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0" name="직선 연결선 519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1" name="그룹 520"/>
          <p:cNvGrpSpPr/>
          <p:nvPr/>
        </p:nvGrpSpPr>
        <p:grpSpPr>
          <a:xfrm>
            <a:off x="3560044" y="1572653"/>
            <a:ext cx="0" cy="288000"/>
            <a:chOff x="5005023" y="1272287"/>
            <a:chExt cx="0" cy="308306"/>
          </a:xfrm>
        </p:grpSpPr>
        <p:cxnSp>
          <p:nvCxnSpPr>
            <p:cNvPr id="522" name="직선 연결선 521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3" name="직선 연결선 522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4" name="그룹 523"/>
          <p:cNvGrpSpPr/>
          <p:nvPr/>
        </p:nvGrpSpPr>
        <p:grpSpPr>
          <a:xfrm>
            <a:off x="3560044" y="1877608"/>
            <a:ext cx="0" cy="252000"/>
            <a:chOff x="5005023" y="1272287"/>
            <a:chExt cx="0" cy="308306"/>
          </a:xfrm>
        </p:grpSpPr>
        <p:cxnSp>
          <p:nvCxnSpPr>
            <p:cNvPr id="525" name="직선 연결선 524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6" name="직선 연결선 525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7" name="그룹 526"/>
          <p:cNvGrpSpPr/>
          <p:nvPr/>
        </p:nvGrpSpPr>
        <p:grpSpPr>
          <a:xfrm>
            <a:off x="3558092" y="2157580"/>
            <a:ext cx="0" cy="252000"/>
            <a:chOff x="5005023" y="1272287"/>
            <a:chExt cx="0" cy="308306"/>
          </a:xfrm>
        </p:grpSpPr>
        <p:cxnSp>
          <p:nvCxnSpPr>
            <p:cNvPr id="528" name="직선 연결선 527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9" name="직선 연결선 528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0" name="그룹 529"/>
          <p:cNvGrpSpPr/>
          <p:nvPr/>
        </p:nvGrpSpPr>
        <p:grpSpPr>
          <a:xfrm>
            <a:off x="3559315" y="2449458"/>
            <a:ext cx="0" cy="252000"/>
            <a:chOff x="5005023" y="1272287"/>
            <a:chExt cx="0" cy="308306"/>
          </a:xfrm>
        </p:grpSpPr>
        <p:cxnSp>
          <p:nvCxnSpPr>
            <p:cNvPr id="531" name="직선 연결선 530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2" name="직선 연결선 531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3" name="그룹 532"/>
          <p:cNvGrpSpPr/>
          <p:nvPr/>
        </p:nvGrpSpPr>
        <p:grpSpPr>
          <a:xfrm>
            <a:off x="1970778" y="1278637"/>
            <a:ext cx="0" cy="288000"/>
            <a:chOff x="5005023" y="1272287"/>
            <a:chExt cx="0" cy="308306"/>
          </a:xfrm>
        </p:grpSpPr>
        <p:cxnSp>
          <p:nvCxnSpPr>
            <p:cNvPr id="534" name="직선 연결선 533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5" name="직선 연결선 534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6" name="그룹 535"/>
          <p:cNvGrpSpPr/>
          <p:nvPr/>
        </p:nvGrpSpPr>
        <p:grpSpPr>
          <a:xfrm>
            <a:off x="1970778" y="1590645"/>
            <a:ext cx="0" cy="288000"/>
            <a:chOff x="5005023" y="1272287"/>
            <a:chExt cx="0" cy="308306"/>
          </a:xfrm>
        </p:grpSpPr>
        <p:cxnSp>
          <p:nvCxnSpPr>
            <p:cNvPr id="537" name="직선 연결선 536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8" name="직선 연결선 537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9" name="그룹 538"/>
          <p:cNvGrpSpPr/>
          <p:nvPr/>
        </p:nvGrpSpPr>
        <p:grpSpPr>
          <a:xfrm>
            <a:off x="1970778" y="1895600"/>
            <a:ext cx="0" cy="252000"/>
            <a:chOff x="5005023" y="1272287"/>
            <a:chExt cx="0" cy="308306"/>
          </a:xfrm>
        </p:grpSpPr>
        <p:cxnSp>
          <p:nvCxnSpPr>
            <p:cNvPr id="540" name="직선 연결선 539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1" name="직선 연결선 540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2" name="그룹 541"/>
          <p:cNvGrpSpPr/>
          <p:nvPr/>
        </p:nvGrpSpPr>
        <p:grpSpPr>
          <a:xfrm>
            <a:off x="1968826" y="2175572"/>
            <a:ext cx="0" cy="252000"/>
            <a:chOff x="5005023" y="1272287"/>
            <a:chExt cx="0" cy="308306"/>
          </a:xfrm>
        </p:grpSpPr>
        <p:cxnSp>
          <p:nvCxnSpPr>
            <p:cNvPr id="543" name="직선 연결선 542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4" name="직선 연결선 543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5" name="그룹 544"/>
          <p:cNvGrpSpPr/>
          <p:nvPr/>
        </p:nvGrpSpPr>
        <p:grpSpPr>
          <a:xfrm>
            <a:off x="1970049" y="2467450"/>
            <a:ext cx="0" cy="252000"/>
            <a:chOff x="5005023" y="1272287"/>
            <a:chExt cx="0" cy="308306"/>
          </a:xfrm>
        </p:grpSpPr>
        <p:cxnSp>
          <p:nvCxnSpPr>
            <p:cNvPr id="546" name="직선 연결선 545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" name="직선 연결선 546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8" name="그룹 547"/>
          <p:cNvGrpSpPr/>
          <p:nvPr/>
        </p:nvGrpSpPr>
        <p:grpSpPr>
          <a:xfrm>
            <a:off x="2015228" y="1272287"/>
            <a:ext cx="0" cy="288000"/>
            <a:chOff x="5005023" y="1272287"/>
            <a:chExt cx="0" cy="308306"/>
          </a:xfrm>
        </p:grpSpPr>
        <p:cxnSp>
          <p:nvCxnSpPr>
            <p:cNvPr id="549" name="직선 연결선 548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0" name="직선 연결선 549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1" name="그룹 550"/>
          <p:cNvGrpSpPr/>
          <p:nvPr/>
        </p:nvGrpSpPr>
        <p:grpSpPr>
          <a:xfrm>
            <a:off x="2015228" y="1584295"/>
            <a:ext cx="0" cy="288000"/>
            <a:chOff x="5005023" y="1272287"/>
            <a:chExt cx="0" cy="308306"/>
          </a:xfrm>
        </p:grpSpPr>
        <p:cxnSp>
          <p:nvCxnSpPr>
            <p:cNvPr id="552" name="직선 연결선 551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직선 연결선 552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4" name="그룹 553"/>
          <p:cNvGrpSpPr/>
          <p:nvPr/>
        </p:nvGrpSpPr>
        <p:grpSpPr>
          <a:xfrm>
            <a:off x="2015228" y="1889250"/>
            <a:ext cx="0" cy="252000"/>
            <a:chOff x="5005023" y="1272287"/>
            <a:chExt cx="0" cy="308306"/>
          </a:xfrm>
        </p:grpSpPr>
        <p:cxnSp>
          <p:nvCxnSpPr>
            <p:cNvPr id="555" name="직선 연결선 554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6" name="직선 연결선 555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7" name="그룹 556"/>
          <p:cNvGrpSpPr/>
          <p:nvPr/>
        </p:nvGrpSpPr>
        <p:grpSpPr>
          <a:xfrm>
            <a:off x="2013276" y="2169222"/>
            <a:ext cx="0" cy="252000"/>
            <a:chOff x="5005023" y="1272287"/>
            <a:chExt cx="0" cy="308306"/>
          </a:xfrm>
        </p:grpSpPr>
        <p:cxnSp>
          <p:nvCxnSpPr>
            <p:cNvPr id="558" name="직선 연결선 557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9" name="직선 연결선 558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0" name="그룹 559"/>
          <p:cNvGrpSpPr/>
          <p:nvPr/>
        </p:nvGrpSpPr>
        <p:grpSpPr>
          <a:xfrm>
            <a:off x="2014499" y="2461100"/>
            <a:ext cx="0" cy="252000"/>
            <a:chOff x="5005023" y="1272287"/>
            <a:chExt cx="0" cy="308306"/>
          </a:xfrm>
        </p:grpSpPr>
        <p:cxnSp>
          <p:nvCxnSpPr>
            <p:cNvPr id="561" name="직선 연결선 560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2" name="직선 연결선 561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3" name="그룹 562"/>
          <p:cNvGrpSpPr/>
          <p:nvPr/>
        </p:nvGrpSpPr>
        <p:grpSpPr>
          <a:xfrm>
            <a:off x="1234201" y="3588244"/>
            <a:ext cx="864000" cy="0"/>
            <a:chOff x="1391172" y="3326536"/>
            <a:chExt cx="774875" cy="0"/>
          </a:xfrm>
        </p:grpSpPr>
        <p:cxnSp>
          <p:nvCxnSpPr>
            <p:cNvPr id="564" name="직선 연결선 563"/>
            <p:cNvCxnSpPr/>
            <p:nvPr/>
          </p:nvCxnSpPr>
          <p:spPr>
            <a:xfrm flipV="1">
              <a:off x="1788047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5" name="직선 연결선 564"/>
            <p:cNvCxnSpPr/>
            <p:nvPr/>
          </p:nvCxnSpPr>
          <p:spPr>
            <a:xfrm flipV="1">
              <a:off x="1391172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66" name="직선 연결선 565"/>
          <p:cNvCxnSpPr/>
          <p:nvPr/>
        </p:nvCxnSpPr>
        <p:spPr>
          <a:xfrm flipV="1">
            <a:off x="1484227" y="3296144"/>
            <a:ext cx="612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7" name="직선 연결선 566"/>
          <p:cNvCxnSpPr/>
          <p:nvPr/>
        </p:nvCxnSpPr>
        <p:spPr>
          <a:xfrm flipH="1">
            <a:off x="1363204" y="3304371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8" name="직선 연결선 567"/>
          <p:cNvCxnSpPr/>
          <p:nvPr/>
        </p:nvCxnSpPr>
        <p:spPr>
          <a:xfrm flipH="1">
            <a:off x="1262419" y="3444869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9" name="직선 연결선 568"/>
          <p:cNvCxnSpPr/>
          <p:nvPr/>
        </p:nvCxnSpPr>
        <p:spPr>
          <a:xfrm flipH="1">
            <a:off x="1310381" y="3309481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0" name="직선 연결선 569"/>
          <p:cNvCxnSpPr/>
          <p:nvPr/>
        </p:nvCxnSpPr>
        <p:spPr>
          <a:xfrm flipH="1">
            <a:off x="1209596" y="3449979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1" name="TextBox 570"/>
          <p:cNvSpPr txBox="1"/>
          <p:nvPr/>
        </p:nvSpPr>
        <p:spPr>
          <a:xfrm>
            <a:off x="1415421" y="3287806"/>
            <a:ext cx="28084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9A</a:t>
            </a:r>
            <a:endParaRPr lang="ko-KR" altLang="en-US" sz="700"/>
          </a:p>
        </p:txBody>
      </p:sp>
      <p:grpSp>
        <p:nvGrpSpPr>
          <p:cNvPr id="572" name="그룹 571"/>
          <p:cNvGrpSpPr/>
          <p:nvPr/>
        </p:nvGrpSpPr>
        <p:grpSpPr>
          <a:xfrm>
            <a:off x="2109410" y="3296093"/>
            <a:ext cx="0" cy="288000"/>
            <a:chOff x="5005023" y="1272287"/>
            <a:chExt cx="0" cy="308306"/>
          </a:xfrm>
        </p:grpSpPr>
        <p:cxnSp>
          <p:nvCxnSpPr>
            <p:cNvPr id="573" name="직선 연결선 572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4" name="직선 연결선 573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3932137"/>
              </p:ext>
            </p:extLst>
          </p:nvPr>
        </p:nvGraphicFramePr>
        <p:xfrm>
          <a:off x="1007245" y="3929164"/>
          <a:ext cx="10191159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81122"/>
                <a:gridCol w="981122"/>
                <a:gridCol w="981122"/>
                <a:gridCol w="981122"/>
                <a:gridCol w="981122"/>
                <a:gridCol w="981122"/>
                <a:gridCol w="981122"/>
                <a:gridCol w="1206181"/>
                <a:gridCol w="1169773"/>
                <a:gridCol w="947351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Block/Berth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baseline="0" smtClean="0"/>
                        <a:t>구분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Block / Berth </a:t>
                      </a:r>
                      <a:r>
                        <a:rPr lang="ko-KR" altLang="en-US" sz="800" smtClean="0"/>
                        <a:t>번호</a:t>
                      </a:r>
                      <a:r>
                        <a:rPr lang="en-US" altLang="ko-KR" sz="800" dirty="0" smtClean="0"/>
                        <a:t>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Block</a:t>
                      </a:r>
                      <a:r>
                        <a:rPr lang="ko-KR" altLang="en-US" sz="800" smtClean="0"/>
                        <a:t> </a:t>
                      </a:r>
                      <a:r>
                        <a:rPr lang="en-US" altLang="ko-KR" sz="800" dirty="0" smtClean="0"/>
                        <a:t>Type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Node </a:t>
                      </a:r>
                      <a:r>
                        <a:rPr lang="ko-KR" altLang="en-US" sz="800" smtClean="0"/>
                        <a:t>구분</a:t>
                      </a:r>
                      <a:r>
                        <a:rPr lang="en-US" altLang="ko-KR" sz="800" dirty="0" smtClean="0"/>
                        <a:t>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Node</a:t>
                      </a:r>
                      <a:r>
                        <a:rPr lang="ko-KR" altLang="en-US" sz="800" smtClean="0"/>
                        <a:t> 번호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Node</a:t>
                      </a:r>
                      <a:r>
                        <a:rPr lang="ko-KR" altLang="en-US" sz="800" smtClean="0"/>
                        <a:t> 이동</a:t>
                      </a:r>
                      <a:r>
                        <a:rPr lang="en-US" altLang="ko-KR" sz="800" dirty="0" smtClean="0"/>
                        <a:t> </a:t>
                      </a:r>
                      <a:r>
                        <a:rPr lang="ko-KR" altLang="en-US" sz="800" smtClean="0"/>
                        <a:t>방향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평균 속도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정체여부 예상추이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상습정체 여부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Key</a:t>
                      </a:r>
                      <a:r>
                        <a:rPr lang="ko-KR" altLang="en-US" sz="800" smtClean="0"/>
                        <a:t> </a:t>
                      </a:r>
                      <a:r>
                        <a:rPr lang="en-US" altLang="ko-KR" sz="800" dirty="0" smtClean="0"/>
                        <a:t>Node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baseline="0" smtClean="0"/>
                        <a:t>여부</a:t>
                      </a:r>
                      <a:endParaRPr lang="ko-KR" altLang="en-US" sz="80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Berth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-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-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-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Y</a:t>
                      </a:r>
                      <a:endParaRPr lang="ko-KR" altLang="en-US" sz="80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17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Y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Y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RIGHT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Y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RIGHT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Y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DOWN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11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DOWN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LEFT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LEFT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LEFT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LEFT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76" name="TextBox 575"/>
          <p:cNvSpPr txBox="1"/>
          <p:nvPr/>
        </p:nvSpPr>
        <p:spPr>
          <a:xfrm>
            <a:off x="1525651" y="3126917"/>
            <a:ext cx="46519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UP/1/R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77" name="TextBox 576"/>
          <p:cNvSpPr txBox="1"/>
          <p:nvPr/>
        </p:nvSpPr>
        <p:spPr>
          <a:xfrm>
            <a:off x="711290" y="3231728"/>
            <a:ext cx="53412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LEFT/1/U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78" name="TextBox 577"/>
          <p:cNvSpPr txBox="1"/>
          <p:nvPr/>
        </p:nvSpPr>
        <p:spPr>
          <a:xfrm>
            <a:off x="711290" y="3391748"/>
            <a:ext cx="53412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LEFT/2/U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2" name="TextBox 581"/>
          <p:cNvSpPr txBox="1"/>
          <p:nvPr/>
        </p:nvSpPr>
        <p:spPr>
          <a:xfrm>
            <a:off x="2143040" y="3283058"/>
            <a:ext cx="5966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RIGHT/1/D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3" name="TextBox 582"/>
          <p:cNvSpPr txBox="1"/>
          <p:nvPr/>
        </p:nvSpPr>
        <p:spPr>
          <a:xfrm>
            <a:off x="2143040" y="3427838"/>
            <a:ext cx="5966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RIGHT/2/D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4" name="TextBox 583"/>
          <p:cNvSpPr txBox="1"/>
          <p:nvPr/>
        </p:nvSpPr>
        <p:spPr>
          <a:xfrm>
            <a:off x="313766" y="3223698"/>
            <a:ext cx="53091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LEFT/1/D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5" name="TextBox 584"/>
          <p:cNvSpPr txBox="1"/>
          <p:nvPr/>
        </p:nvSpPr>
        <p:spPr>
          <a:xfrm>
            <a:off x="306146" y="3383718"/>
            <a:ext cx="53091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LEFT/2/D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6" name="TextBox 585"/>
          <p:cNvSpPr txBox="1"/>
          <p:nvPr/>
        </p:nvSpPr>
        <p:spPr>
          <a:xfrm>
            <a:off x="1031478" y="3631854"/>
            <a:ext cx="61587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DOWN/1/R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7" name="TextBox 586"/>
          <p:cNvSpPr txBox="1"/>
          <p:nvPr/>
        </p:nvSpPr>
        <p:spPr>
          <a:xfrm>
            <a:off x="1579525" y="3645552"/>
            <a:ext cx="61587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DOWN/2/R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8" name="TextBox 587"/>
          <p:cNvSpPr txBox="1"/>
          <p:nvPr/>
        </p:nvSpPr>
        <p:spPr>
          <a:xfrm>
            <a:off x="1492783" y="88705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01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589" name="TextBox 588"/>
          <p:cNvSpPr txBox="1"/>
          <p:nvPr/>
        </p:nvSpPr>
        <p:spPr>
          <a:xfrm>
            <a:off x="1944139" y="88363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02</a:t>
            </a:r>
            <a:endParaRPr lang="ko-KR" altLang="en-US" sz="700"/>
          </a:p>
        </p:txBody>
      </p:sp>
      <p:sp>
        <p:nvSpPr>
          <p:cNvPr id="590" name="TextBox 589"/>
          <p:cNvSpPr txBox="1"/>
          <p:nvPr/>
        </p:nvSpPr>
        <p:spPr>
          <a:xfrm>
            <a:off x="2368589" y="88281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03</a:t>
            </a:r>
            <a:endParaRPr lang="ko-KR" altLang="en-US" sz="700"/>
          </a:p>
        </p:txBody>
      </p:sp>
      <p:sp>
        <p:nvSpPr>
          <p:cNvPr id="591" name="TextBox 590"/>
          <p:cNvSpPr txBox="1"/>
          <p:nvPr/>
        </p:nvSpPr>
        <p:spPr>
          <a:xfrm>
            <a:off x="2819945" y="8876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smtClean="0"/>
              <a:t>04</a:t>
            </a:r>
            <a:endParaRPr lang="ko-KR" altLang="en-US" sz="700"/>
          </a:p>
        </p:txBody>
      </p:sp>
      <p:sp>
        <p:nvSpPr>
          <p:cNvPr id="594" name="TextBox 593"/>
          <p:cNvSpPr txBox="1"/>
          <p:nvPr/>
        </p:nvSpPr>
        <p:spPr>
          <a:xfrm>
            <a:off x="3271703" y="89054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05</a:t>
            </a:r>
            <a:endParaRPr lang="ko-KR" altLang="en-US" sz="700"/>
          </a:p>
        </p:txBody>
      </p:sp>
      <p:sp>
        <p:nvSpPr>
          <p:cNvPr id="595" name="TextBox 594"/>
          <p:cNvSpPr txBox="1"/>
          <p:nvPr/>
        </p:nvSpPr>
        <p:spPr>
          <a:xfrm>
            <a:off x="3723059" y="88712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06</a:t>
            </a:r>
            <a:endParaRPr lang="ko-KR" altLang="en-US" sz="700"/>
          </a:p>
        </p:txBody>
      </p:sp>
      <p:sp>
        <p:nvSpPr>
          <p:cNvPr id="596" name="TextBox 595"/>
          <p:cNvSpPr txBox="1"/>
          <p:nvPr/>
        </p:nvSpPr>
        <p:spPr>
          <a:xfrm>
            <a:off x="4147509" y="88630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07</a:t>
            </a:r>
            <a:endParaRPr lang="ko-KR" altLang="en-US" sz="700"/>
          </a:p>
        </p:txBody>
      </p:sp>
      <p:sp>
        <p:nvSpPr>
          <p:cNvPr id="597" name="TextBox 596"/>
          <p:cNvSpPr txBox="1"/>
          <p:nvPr/>
        </p:nvSpPr>
        <p:spPr>
          <a:xfrm>
            <a:off x="4598865" y="89111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08</a:t>
            </a:r>
            <a:endParaRPr lang="ko-KR" altLang="en-US" sz="700"/>
          </a:p>
        </p:txBody>
      </p:sp>
      <p:sp>
        <p:nvSpPr>
          <p:cNvPr id="598" name="TextBox 597"/>
          <p:cNvSpPr txBox="1"/>
          <p:nvPr/>
        </p:nvSpPr>
        <p:spPr>
          <a:xfrm>
            <a:off x="5016304" y="89061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09</a:t>
            </a:r>
            <a:endParaRPr lang="ko-KR" altLang="en-US" sz="700"/>
          </a:p>
        </p:txBody>
      </p:sp>
      <p:sp>
        <p:nvSpPr>
          <p:cNvPr id="599" name="TextBox 598"/>
          <p:cNvSpPr txBox="1"/>
          <p:nvPr/>
        </p:nvSpPr>
        <p:spPr>
          <a:xfrm>
            <a:off x="5467660" y="88719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/>
          </a:p>
        </p:txBody>
      </p:sp>
      <p:sp>
        <p:nvSpPr>
          <p:cNvPr id="600" name="TextBox 599"/>
          <p:cNvSpPr txBox="1"/>
          <p:nvPr/>
        </p:nvSpPr>
        <p:spPr>
          <a:xfrm>
            <a:off x="5892110" y="88637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/>
          </a:p>
        </p:txBody>
      </p:sp>
      <p:sp>
        <p:nvSpPr>
          <p:cNvPr id="601" name="TextBox 600"/>
          <p:cNvSpPr txBox="1"/>
          <p:nvPr/>
        </p:nvSpPr>
        <p:spPr>
          <a:xfrm>
            <a:off x="6343466" y="89118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/>
          </a:p>
        </p:txBody>
      </p:sp>
      <p:sp>
        <p:nvSpPr>
          <p:cNvPr id="602" name="TextBox 601"/>
          <p:cNvSpPr txBox="1"/>
          <p:nvPr/>
        </p:nvSpPr>
        <p:spPr>
          <a:xfrm>
            <a:off x="6795224" y="89410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/>
          </a:p>
        </p:txBody>
      </p:sp>
      <p:sp>
        <p:nvSpPr>
          <p:cNvPr id="603" name="TextBox 602"/>
          <p:cNvSpPr txBox="1"/>
          <p:nvPr/>
        </p:nvSpPr>
        <p:spPr>
          <a:xfrm>
            <a:off x="7246580" y="89068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14</a:t>
            </a:r>
            <a:endParaRPr lang="ko-KR" altLang="en-US" sz="700"/>
          </a:p>
        </p:txBody>
      </p:sp>
      <p:sp>
        <p:nvSpPr>
          <p:cNvPr id="604" name="TextBox 603"/>
          <p:cNvSpPr txBox="1"/>
          <p:nvPr/>
        </p:nvSpPr>
        <p:spPr>
          <a:xfrm>
            <a:off x="7671030" y="88986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</a:t>
            </a:r>
            <a:endParaRPr lang="ko-KR" altLang="en-US" sz="700"/>
          </a:p>
        </p:txBody>
      </p:sp>
      <p:sp>
        <p:nvSpPr>
          <p:cNvPr id="605" name="TextBox 604"/>
          <p:cNvSpPr txBox="1"/>
          <p:nvPr/>
        </p:nvSpPr>
        <p:spPr>
          <a:xfrm>
            <a:off x="8122386" y="89467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16</a:t>
            </a:r>
            <a:endParaRPr lang="ko-KR" altLang="en-US" sz="700"/>
          </a:p>
        </p:txBody>
      </p:sp>
      <p:sp>
        <p:nvSpPr>
          <p:cNvPr id="606" name="TextBox 605"/>
          <p:cNvSpPr txBox="1"/>
          <p:nvPr/>
        </p:nvSpPr>
        <p:spPr>
          <a:xfrm>
            <a:off x="8535793" y="89769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17</a:t>
            </a:r>
            <a:endParaRPr lang="ko-KR" altLang="en-US" sz="700"/>
          </a:p>
        </p:txBody>
      </p:sp>
      <p:sp>
        <p:nvSpPr>
          <p:cNvPr id="607" name="TextBox 606"/>
          <p:cNvSpPr txBox="1"/>
          <p:nvPr/>
        </p:nvSpPr>
        <p:spPr>
          <a:xfrm>
            <a:off x="8987149" y="89427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18</a:t>
            </a:r>
            <a:endParaRPr lang="ko-KR" altLang="en-US" sz="700"/>
          </a:p>
        </p:txBody>
      </p:sp>
      <p:sp>
        <p:nvSpPr>
          <p:cNvPr id="608" name="TextBox 607"/>
          <p:cNvSpPr txBox="1"/>
          <p:nvPr/>
        </p:nvSpPr>
        <p:spPr>
          <a:xfrm>
            <a:off x="9411599" y="8934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19</a:t>
            </a:r>
            <a:endParaRPr lang="ko-KR" altLang="en-US" sz="700"/>
          </a:p>
        </p:txBody>
      </p:sp>
      <p:sp>
        <p:nvSpPr>
          <p:cNvPr id="609" name="TextBox 608"/>
          <p:cNvSpPr txBox="1"/>
          <p:nvPr/>
        </p:nvSpPr>
        <p:spPr>
          <a:xfrm>
            <a:off x="9862955" y="89826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20</a:t>
            </a:r>
            <a:endParaRPr lang="ko-KR" altLang="en-US" sz="700"/>
          </a:p>
        </p:txBody>
      </p:sp>
      <p:sp>
        <p:nvSpPr>
          <p:cNvPr id="579" name="TextBox 578"/>
          <p:cNvSpPr txBox="1"/>
          <p:nvPr/>
        </p:nvSpPr>
        <p:spPr>
          <a:xfrm>
            <a:off x="1242739" y="741373"/>
            <a:ext cx="44435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Berth</a:t>
            </a:r>
            <a:endParaRPr lang="ko-KR" altLang="en-US" sz="900"/>
          </a:p>
        </p:txBody>
      </p:sp>
      <p:sp>
        <p:nvSpPr>
          <p:cNvPr id="580" name="TextBox 579"/>
          <p:cNvSpPr txBox="1"/>
          <p:nvPr/>
        </p:nvSpPr>
        <p:spPr>
          <a:xfrm>
            <a:off x="1019248" y="2969499"/>
            <a:ext cx="43633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Block</a:t>
            </a:r>
            <a:endParaRPr lang="ko-KR" altLang="en-US" sz="900"/>
          </a:p>
        </p:txBody>
      </p:sp>
      <p:sp>
        <p:nvSpPr>
          <p:cNvPr id="4" name="TextBox 3"/>
          <p:cNvSpPr txBox="1"/>
          <p:nvPr/>
        </p:nvSpPr>
        <p:spPr>
          <a:xfrm>
            <a:off x="378169" y="180139"/>
            <a:ext cx="57510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Yard </a:t>
            </a:r>
            <a:r>
              <a:rPr lang="ko-KR" altLang="en-US" smtClean="0"/>
              <a:t>혼잡도</a:t>
            </a:r>
            <a:r>
              <a:rPr lang="en-US" altLang="ko-KR" dirty="0" smtClean="0"/>
              <a:t> Node</a:t>
            </a:r>
            <a:r>
              <a:rPr lang="ko-KR" altLang="en-US" smtClean="0"/>
              <a:t>별 </a:t>
            </a:r>
            <a:r>
              <a:rPr lang="en-US" altLang="ko-KR" dirty="0" smtClean="0"/>
              <a:t>Traffic (</a:t>
            </a:r>
            <a:r>
              <a:rPr lang="ko-KR" altLang="en-US" smtClean="0"/>
              <a:t>속도</a:t>
            </a:r>
            <a:r>
              <a:rPr lang="en-US" altLang="ko-KR" dirty="0" smtClean="0"/>
              <a:t>) </a:t>
            </a:r>
            <a:r>
              <a:rPr lang="ko-KR" altLang="en-US" smtClean="0"/>
              <a:t>정보 수집 및 관리 방안 </a:t>
            </a:r>
            <a:endParaRPr lang="ko-KR" altLang="en-US"/>
          </a:p>
        </p:txBody>
      </p:sp>
      <p:sp>
        <p:nvSpPr>
          <p:cNvPr id="7" name="모서리가 둥근 직사각형 6"/>
          <p:cNvSpPr/>
          <p:nvPr/>
        </p:nvSpPr>
        <p:spPr>
          <a:xfrm>
            <a:off x="988831" y="1232143"/>
            <a:ext cx="1039473" cy="383356"/>
          </a:xfrm>
          <a:prstGeom prst="roundRect">
            <a:avLst/>
          </a:prstGeom>
          <a:noFill/>
          <a:ln w="28575">
            <a:solidFill>
              <a:srgbClr val="FF5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9" name="꺾인 연결선 8"/>
          <p:cNvCxnSpPr>
            <a:stCxn id="7" idx="1"/>
            <a:endCxn id="584" idx="1"/>
          </p:cNvCxnSpPr>
          <p:nvPr/>
        </p:nvCxnSpPr>
        <p:spPr>
          <a:xfrm rot="10800000" flipV="1">
            <a:off x="313767" y="1423820"/>
            <a:ext cx="675065" cy="1899905"/>
          </a:xfrm>
          <a:prstGeom prst="bentConnector3">
            <a:avLst>
              <a:gd name="adj1" fmla="val 133863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2" name="TextBox 591"/>
          <p:cNvSpPr txBox="1"/>
          <p:nvPr/>
        </p:nvSpPr>
        <p:spPr>
          <a:xfrm>
            <a:off x="2867936" y="3088938"/>
            <a:ext cx="4307589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Block</a:t>
            </a:r>
            <a:r>
              <a:rPr lang="ko-KR" altLang="en-US" sz="900" smtClean="0"/>
              <a:t>의 </a:t>
            </a:r>
            <a:r>
              <a:rPr lang="en-US" altLang="ko-KR" sz="900" dirty="0" smtClean="0"/>
              <a:t>4</a:t>
            </a:r>
            <a:r>
              <a:rPr lang="ko-KR" altLang="en-US" sz="900" smtClean="0"/>
              <a:t>면 도로 및 방향성에 따른 데이터 구성 </a:t>
            </a:r>
            <a:r>
              <a:rPr lang="ko-KR" altLang="en-US" sz="900"/>
              <a:t> 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- 4</a:t>
            </a:r>
            <a:r>
              <a:rPr lang="ko-KR" altLang="en-US" sz="900" smtClean="0"/>
              <a:t>면 도로 </a:t>
            </a:r>
            <a:r>
              <a:rPr lang="en-US" altLang="ko-KR" sz="900" dirty="0" smtClean="0"/>
              <a:t>: UP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/ RIGHT / DOWN / LEFT 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- Node </a:t>
            </a:r>
            <a:r>
              <a:rPr lang="ko-KR" altLang="en-US" sz="900" smtClean="0"/>
              <a:t>순서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왼쪽 </a:t>
            </a:r>
            <a:r>
              <a:rPr lang="en-US" altLang="ko-KR" sz="900" dirty="0" smtClean="0">
                <a:sym typeface="Wingdings" panose="05000000000000000000" pitchFamily="2" charset="2"/>
              </a:rPr>
              <a:t> </a:t>
            </a:r>
            <a:r>
              <a:rPr lang="ko-KR" altLang="en-US" sz="900" smtClean="0">
                <a:sym typeface="Wingdings" panose="05000000000000000000" pitchFamily="2" charset="2"/>
              </a:rPr>
              <a:t>오른쪽</a:t>
            </a:r>
            <a:r>
              <a:rPr lang="en-US" altLang="ko-KR" sz="900" dirty="0" smtClean="0">
                <a:sym typeface="Wingdings" panose="05000000000000000000" pitchFamily="2" charset="2"/>
              </a:rPr>
              <a:t>, </a:t>
            </a:r>
            <a:r>
              <a:rPr lang="ko-KR" altLang="en-US" sz="900" smtClean="0">
                <a:sym typeface="Wingdings" panose="05000000000000000000" pitchFamily="2" charset="2"/>
              </a:rPr>
              <a:t>위 </a:t>
            </a:r>
            <a:r>
              <a:rPr lang="en-US" altLang="ko-KR" sz="900" dirty="0" smtClean="0">
                <a:sym typeface="Wingdings" panose="05000000000000000000" pitchFamily="2" charset="2"/>
              </a:rPr>
              <a:t> </a:t>
            </a:r>
            <a:r>
              <a:rPr lang="ko-KR" altLang="en-US" sz="900" smtClean="0">
                <a:sym typeface="Wingdings" panose="05000000000000000000" pitchFamily="2" charset="2"/>
              </a:rPr>
              <a:t>아래 </a:t>
            </a:r>
            <a:endParaRPr lang="en-US" altLang="ko-KR" sz="900" dirty="0" smtClean="0">
              <a:sym typeface="Wingdings" panose="05000000000000000000" pitchFamily="2" charset="2"/>
            </a:endParaRPr>
          </a:p>
          <a:p>
            <a:r>
              <a:rPr lang="en-US" altLang="ko-KR" sz="900" dirty="0">
                <a:sym typeface="Wingdings" panose="05000000000000000000" pitchFamily="2" charset="2"/>
              </a:rPr>
              <a:t>  </a:t>
            </a:r>
            <a:r>
              <a:rPr lang="en-US" altLang="ko-KR" sz="900" dirty="0" smtClean="0">
                <a:sym typeface="Wingdings" panose="05000000000000000000" pitchFamily="2" charset="2"/>
              </a:rPr>
              <a:t>- Node 2</a:t>
            </a:r>
            <a:r>
              <a:rPr lang="ko-KR" altLang="en-US" sz="900" smtClean="0">
                <a:sym typeface="Wingdings" panose="05000000000000000000" pitchFamily="2" charset="2"/>
              </a:rPr>
              <a:t>중 구성 </a:t>
            </a:r>
            <a:r>
              <a:rPr lang="en-US" altLang="ko-KR" sz="900" dirty="0" smtClean="0">
                <a:sym typeface="Wingdings" panose="05000000000000000000" pitchFamily="2" charset="2"/>
              </a:rPr>
              <a:t>: </a:t>
            </a:r>
            <a:r>
              <a:rPr lang="ko-KR" altLang="en-US" sz="900" smtClean="0">
                <a:sym typeface="Wingdings" panose="05000000000000000000" pitchFamily="2" charset="2"/>
              </a:rPr>
              <a:t>터미널 외각의 </a:t>
            </a:r>
            <a:r>
              <a:rPr lang="en-US" altLang="ko-KR" sz="900" dirty="0" smtClean="0">
                <a:sym typeface="Wingdings" panose="05000000000000000000" pitchFamily="2" charset="2"/>
              </a:rPr>
              <a:t>Block</a:t>
            </a:r>
            <a:r>
              <a:rPr lang="ko-KR" altLang="en-US" sz="900" smtClean="0">
                <a:sym typeface="Wingdings" panose="05000000000000000000" pitchFamily="2" charset="2"/>
              </a:rPr>
              <a:t>은 예외적으로 한면에 </a:t>
            </a:r>
            <a:r>
              <a:rPr lang="en-US" altLang="ko-KR" sz="900" dirty="0" smtClean="0">
                <a:sym typeface="Wingdings" panose="05000000000000000000" pitchFamily="2" charset="2"/>
              </a:rPr>
              <a:t>2</a:t>
            </a:r>
            <a:r>
              <a:rPr lang="ko-KR" altLang="en-US" sz="900" smtClean="0">
                <a:sym typeface="Wingdings" panose="05000000000000000000" pitchFamily="2" charset="2"/>
              </a:rPr>
              <a:t>개의 </a:t>
            </a:r>
            <a:r>
              <a:rPr lang="en-US" altLang="ko-KR" sz="900" dirty="0" smtClean="0">
                <a:sym typeface="Wingdings" panose="05000000000000000000" pitchFamily="2" charset="2"/>
              </a:rPr>
              <a:t>Node(U / D) </a:t>
            </a:r>
            <a:r>
              <a:rPr lang="ko-KR" altLang="en-US" sz="900" smtClean="0">
                <a:sym typeface="Wingdings" panose="05000000000000000000" pitchFamily="2" charset="2"/>
              </a:rPr>
              <a:t>구성</a:t>
            </a:r>
            <a:endParaRPr lang="en-US" altLang="ko-KR" sz="900" dirty="0" smtClean="0">
              <a:sym typeface="Wingdings" panose="05000000000000000000" pitchFamily="2" charset="2"/>
            </a:endParaRPr>
          </a:p>
          <a:p>
            <a:r>
              <a:rPr lang="en-US" altLang="ko-KR" sz="900" dirty="0">
                <a:sym typeface="Wingdings" panose="05000000000000000000" pitchFamily="2" charset="2"/>
              </a:rPr>
              <a:t> </a:t>
            </a:r>
            <a:r>
              <a:rPr lang="en-US" altLang="ko-KR" sz="900" dirty="0" smtClean="0">
                <a:sym typeface="Wingdings" panose="05000000000000000000" pitchFamily="2" charset="2"/>
              </a:rPr>
              <a:t> - </a:t>
            </a:r>
            <a:r>
              <a:rPr lang="ko-KR" altLang="en-US" sz="900" smtClean="0">
                <a:sym typeface="Wingdings" panose="05000000000000000000" pitchFamily="2" charset="2"/>
              </a:rPr>
              <a:t>방향성 </a:t>
            </a:r>
            <a:r>
              <a:rPr lang="en-US" altLang="ko-KR" sz="900" dirty="0" smtClean="0">
                <a:sym typeface="Wingdings" panose="05000000000000000000" pitchFamily="2" charset="2"/>
              </a:rPr>
              <a:t>: R / L / U / D 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1179800197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heme/theme1.xml><?xml version="1.0" encoding="utf-8"?>
<a:theme xmlns:a="http://schemas.openxmlformats.org/drawingml/2006/main" name="1_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5_디자인 사용자 지정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6_디자인 사용자 지정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2_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119823</TotalTime>
  <Words>16660</Words>
  <Application>Microsoft Office PowerPoint</Application>
  <PresentationFormat>와이드스크린</PresentationFormat>
  <Paragraphs>6915</Paragraphs>
  <Slides>56</Slides>
  <Notes>13</Notes>
  <HiddenSlides>0</HiddenSlides>
  <MMClips>0</MMClips>
  <ScaleCrop>false</ScaleCrop>
  <HeadingPairs>
    <vt:vector size="6" baseType="variant">
      <vt:variant>
        <vt:lpstr>사용한 글꼴</vt:lpstr>
      </vt:variant>
      <vt:variant>
        <vt:i4>9</vt:i4>
      </vt:variant>
      <vt:variant>
        <vt:lpstr>테마</vt:lpstr>
      </vt:variant>
      <vt:variant>
        <vt:i4>9</vt:i4>
      </vt:variant>
      <vt:variant>
        <vt:lpstr>슬라이드 제목</vt:lpstr>
      </vt:variant>
      <vt:variant>
        <vt:i4>56</vt:i4>
      </vt:variant>
    </vt:vector>
  </HeadingPairs>
  <TitlesOfParts>
    <vt:vector size="74" baseType="lpstr">
      <vt:lpstr>맑은 고딕</vt:lpstr>
      <vt:lpstr>바탕</vt:lpstr>
      <vt:lpstr>Arial</vt:lpstr>
      <vt:lpstr>Calibri</vt:lpstr>
      <vt:lpstr>Calibri Light</vt:lpstr>
      <vt:lpstr>Segoe UI</vt:lpstr>
      <vt:lpstr>Tahoma</vt:lpstr>
      <vt:lpstr>Times New Roman</vt:lpstr>
      <vt:lpstr>Wingdings</vt:lpstr>
      <vt:lpstr>1_Office 테마</vt:lpstr>
      <vt:lpstr>1_디자인 사용자 지정</vt:lpstr>
      <vt:lpstr>2_디자인 사용자 지정</vt:lpstr>
      <vt:lpstr>3_디자인 사용자 지정</vt:lpstr>
      <vt:lpstr>디자인 사용자 지정</vt:lpstr>
      <vt:lpstr>4_디자인 사용자 지정</vt:lpstr>
      <vt:lpstr>5_디자인 사용자 지정</vt:lpstr>
      <vt:lpstr>6_디자인 사용자 지정</vt:lpstr>
      <vt:lpstr>2_Office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hong</dc:creator>
  <cp:lastModifiedBy>Microsoft 계정</cp:lastModifiedBy>
  <cp:revision>5812</cp:revision>
  <cp:lastPrinted>2019-12-30T01:41:02Z</cp:lastPrinted>
  <dcterms:created xsi:type="dcterms:W3CDTF">2014-07-16T08:39:01Z</dcterms:created>
  <dcterms:modified xsi:type="dcterms:W3CDTF">2021-07-07T06:00:16Z</dcterms:modified>
</cp:coreProperties>
</file>